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media/audio1.wav" ContentType="audio/x-wav"/>
  <Override PartName="/ppt/media/audio2.wav" ContentType="audio/x-wav"/>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55" r:id="rId2"/>
    <p:sldId id="452" r:id="rId3"/>
    <p:sldId id="491" r:id="rId4"/>
    <p:sldId id="492" r:id="rId5"/>
    <p:sldId id="493" r:id="rId6"/>
    <p:sldId id="490" r:id="rId7"/>
    <p:sldId id="500" r:id="rId8"/>
    <p:sldId id="501" r:id="rId9"/>
    <p:sldId id="495" r:id="rId10"/>
    <p:sldId id="497" r:id="rId11"/>
    <p:sldId id="498" r:id="rId12"/>
    <p:sldId id="499" r:id="rId13"/>
    <p:sldId id="494" r:id="rId14"/>
    <p:sldId id="453" r:id="rId15"/>
    <p:sldId id="502" r:id="rId16"/>
    <p:sldId id="503" r:id="rId17"/>
    <p:sldId id="504" r:id="rId18"/>
    <p:sldId id="505" r:id="rId19"/>
    <p:sldId id="506" r:id="rId20"/>
    <p:sldId id="456" r:id="rId21"/>
    <p:sldId id="457" r:id="rId22"/>
    <p:sldId id="454" r:id="rId23"/>
    <p:sldId id="458" r:id="rId24"/>
    <p:sldId id="459" r:id="rId25"/>
    <p:sldId id="460" r:id="rId26"/>
    <p:sldId id="461" r:id="rId27"/>
    <p:sldId id="462" r:id="rId28"/>
    <p:sldId id="464" r:id="rId29"/>
    <p:sldId id="465" r:id="rId30"/>
    <p:sldId id="467" r:id="rId31"/>
    <p:sldId id="466" r:id="rId32"/>
    <p:sldId id="468" r:id="rId33"/>
    <p:sldId id="469" r:id="rId34"/>
    <p:sldId id="470" r:id="rId35"/>
    <p:sldId id="471" r:id="rId36"/>
    <p:sldId id="472" r:id="rId37"/>
    <p:sldId id="455" r:id="rId38"/>
    <p:sldId id="473" r:id="rId39"/>
    <p:sldId id="474" r:id="rId40"/>
    <p:sldId id="475" r:id="rId41"/>
    <p:sldId id="476" r:id="rId42"/>
    <p:sldId id="443" r:id="rId43"/>
    <p:sldId id="444" r:id="rId44"/>
    <p:sldId id="477" r:id="rId45"/>
    <p:sldId id="478" r:id="rId46"/>
    <p:sldId id="479" r:id="rId47"/>
    <p:sldId id="393" r:id="rId48"/>
    <p:sldId id="267" r:id="rId49"/>
    <p:sldId id="257" r:id="rId50"/>
    <p:sldId id="256" r:id="rId51"/>
    <p:sldId id="484" r:id="rId52"/>
    <p:sldId id="259" r:id="rId53"/>
    <p:sldId id="260" r:id="rId54"/>
    <p:sldId id="261" r:id="rId55"/>
    <p:sldId id="480" r:id="rId56"/>
    <p:sldId id="481" r:id="rId57"/>
    <p:sldId id="508" r:id="rId58"/>
    <p:sldId id="509" r:id="rId59"/>
    <p:sldId id="507" r:id="rId60"/>
    <p:sldId id="399" r:id="rId61"/>
    <p:sldId id="485" r:id="rId62"/>
    <p:sldId id="486" r:id="rId63"/>
    <p:sldId id="487" r:id="rId64"/>
    <p:sldId id="483" r:id="rId65"/>
    <p:sldId id="425" r:id="rId6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2" pos="3864" userDrawn="1">
          <p15:clr>
            <a:srgbClr val="A4A3A4"/>
          </p15:clr>
        </p15:guide>
        <p15:guide id="3"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009900"/>
    <a:srgbClr val="FF66CC"/>
    <a:srgbClr val="FF9900"/>
    <a:srgbClr val="00B0F0"/>
    <a:srgbClr val="0000FF"/>
    <a:srgbClr val="99CC00"/>
    <a:srgbClr val="7030A0"/>
    <a:srgbClr val="92D050"/>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74" d="100"/>
          <a:sy n="74" d="100"/>
        </p:scale>
        <p:origin x="-582" y="-90"/>
      </p:cViewPr>
      <p:guideLst>
        <p:guide orient="horz" pos="2160"/>
        <p:guide pos="386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1B35962C-96A0-48F9-2C09-994F979371EB}"/>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xmlns="" id="{43344FE8-0673-BEAD-96F2-6DC59E1C4B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xmlns="" id="{4174DF0D-6FAC-EDB8-C5F7-20F6A1196C8A}"/>
              </a:ext>
            </a:extLst>
          </p:cNvPr>
          <p:cNvSpPr>
            <a:spLocks noGrp="1"/>
          </p:cNvSpPr>
          <p:nvPr>
            <p:ph type="dt" sz="half" idx="10"/>
          </p:nvPr>
        </p:nvSpPr>
        <p:spPr/>
        <p:txBody>
          <a:bodyPr/>
          <a:lstStyle/>
          <a:p>
            <a:fld id="{BFAA1385-C9DB-4CF5-815C-AE940AFD3D51}" type="datetimeFigureOut">
              <a:rPr lang="en-US" smtClean="0"/>
              <a:t>4/5/2023</a:t>
            </a:fld>
            <a:endParaRPr lang="en-US"/>
          </a:p>
        </p:txBody>
      </p:sp>
      <p:sp>
        <p:nvSpPr>
          <p:cNvPr id="5" name="Chỗ dành sẵn cho Chân trang 4">
            <a:extLst>
              <a:ext uri="{FF2B5EF4-FFF2-40B4-BE49-F238E27FC236}">
                <a16:creationId xmlns:a16="http://schemas.microsoft.com/office/drawing/2014/main" xmlns="" id="{4AA2F5CE-D799-8DF7-2336-CD9858367F02}"/>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xmlns="" id="{57F8FDB6-9E04-5728-3371-919F7C905E6C}"/>
              </a:ext>
            </a:extLst>
          </p:cNvPr>
          <p:cNvSpPr>
            <a:spLocks noGrp="1"/>
          </p:cNvSpPr>
          <p:nvPr>
            <p:ph type="sldNum" sz="quarter" idx="12"/>
          </p:nvPr>
        </p:nvSpPr>
        <p:spPr/>
        <p:txBody>
          <a:bodyPr/>
          <a:lstStyle/>
          <a:p>
            <a:fld id="{C8FDEECB-99C2-45DA-AE88-5910C1C75752}" type="slidenum">
              <a:rPr lang="en-US" smtClean="0"/>
              <a:t>‹#›</a:t>
            </a:fld>
            <a:endParaRPr lang="en-US"/>
          </a:p>
        </p:txBody>
      </p:sp>
    </p:spTree>
    <p:extLst>
      <p:ext uri="{BB962C8B-B14F-4D97-AF65-F5344CB8AC3E}">
        <p14:creationId xmlns:p14="http://schemas.microsoft.com/office/powerpoint/2010/main" val="6127324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F6F16EAC-E8CF-257C-8DDF-D751DDBCBDEF}"/>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xmlns="" id="{B87A8243-0E60-0CC9-EC2E-2C523652520C}"/>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xmlns="" id="{485F2C65-AD95-F7D8-94F2-980FC9327ECD}"/>
              </a:ext>
            </a:extLst>
          </p:cNvPr>
          <p:cNvSpPr>
            <a:spLocks noGrp="1"/>
          </p:cNvSpPr>
          <p:nvPr>
            <p:ph type="dt" sz="half" idx="10"/>
          </p:nvPr>
        </p:nvSpPr>
        <p:spPr/>
        <p:txBody>
          <a:bodyPr/>
          <a:lstStyle/>
          <a:p>
            <a:fld id="{BFAA1385-C9DB-4CF5-815C-AE940AFD3D51}" type="datetimeFigureOut">
              <a:rPr lang="en-US" smtClean="0"/>
              <a:t>4/5/2023</a:t>
            </a:fld>
            <a:endParaRPr lang="en-US"/>
          </a:p>
        </p:txBody>
      </p:sp>
      <p:sp>
        <p:nvSpPr>
          <p:cNvPr id="5" name="Chỗ dành sẵn cho Chân trang 4">
            <a:extLst>
              <a:ext uri="{FF2B5EF4-FFF2-40B4-BE49-F238E27FC236}">
                <a16:creationId xmlns:a16="http://schemas.microsoft.com/office/drawing/2014/main" xmlns="" id="{47B5F90D-269B-A227-AD08-668D5305C37A}"/>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xmlns="" id="{EA0E1838-CF93-B90E-2237-77A37E0D489A}"/>
              </a:ext>
            </a:extLst>
          </p:cNvPr>
          <p:cNvSpPr>
            <a:spLocks noGrp="1"/>
          </p:cNvSpPr>
          <p:nvPr>
            <p:ph type="sldNum" sz="quarter" idx="12"/>
          </p:nvPr>
        </p:nvSpPr>
        <p:spPr/>
        <p:txBody>
          <a:bodyPr/>
          <a:lstStyle/>
          <a:p>
            <a:fld id="{C8FDEECB-99C2-45DA-AE88-5910C1C75752}" type="slidenum">
              <a:rPr lang="en-US" smtClean="0"/>
              <a:t>‹#›</a:t>
            </a:fld>
            <a:endParaRPr lang="en-US"/>
          </a:p>
        </p:txBody>
      </p:sp>
    </p:spTree>
    <p:extLst>
      <p:ext uri="{BB962C8B-B14F-4D97-AF65-F5344CB8AC3E}">
        <p14:creationId xmlns:p14="http://schemas.microsoft.com/office/powerpoint/2010/main" val="17292273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xmlns="" id="{090A7B4F-D677-BF54-2A3A-9D98E38237B8}"/>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xmlns="" id="{965C80DE-CF8B-7942-4C5B-DC33097B1952}"/>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xmlns="" id="{AB76AEA0-202D-468D-6057-B5FDF8F125A6}"/>
              </a:ext>
            </a:extLst>
          </p:cNvPr>
          <p:cNvSpPr>
            <a:spLocks noGrp="1"/>
          </p:cNvSpPr>
          <p:nvPr>
            <p:ph type="dt" sz="half" idx="10"/>
          </p:nvPr>
        </p:nvSpPr>
        <p:spPr/>
        <p:txBody>
          <a:bodyPr/>
          <a:lstStyle/>
          <a:p>
            <a:fld id="{BFAA1385-C9DB-4CF5-815C-AE940AFD3D51}" type="datetimeFigureOut">
              <a:rPr lang="en-US" smtClean="0"/>
              <a:t>4/5/2023</a:t>
            </a:fld>
            <a:endParaRPr lang="en-US"/>
          </a:p>
        </p:txBody>
      </p:sp>
      <p:sp>
        <p:nvSpPr>
          <p:cNvPr id="5" name="Chỗ dành sẵn cho Chân trang 4">
            <a:extLst>
              <a:ext uri="{FF2B5EF4-FFF2-40B4-BE49-F238E27FC236}">
                <a16:creationId xmlns:a16="http://schemas.microsoft.com/office/drawing/2014/main" xmlns="" id="{3C9BC67A-42B4-D41A-555C-1106A7B26166}"/>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xmlns="" id="{43AAFB70-EBE0-D9FD-D7CC-6E97DA7905CA}"/>
              </a:ext>
            </a:extLst>
          </p:cNvPr>
          <p:cNvSpPr>
            <a:spLocks noGrp="1"/>
          </p:cNvSpPr>
          <p:nvPr>
            <p:ph type="sldNum" sz="quarter" idx="12"/>
          </p:nvPr>
        </p:nvSpPr>
        <p:spPr/>
        <p:txBody>
          <a:bodyPr/>
          <a:lstStyle/>
          <a:p>
            <a:fld id="{C8FDEECB-99C2-45DA-AE88-5910C1C75752}" type="slidenum">
              <a:rPr lang="en-US" smtClean="0"/>
              <a:t>‹#›</a:t>
            </a:fld>
            <a:endParaRPr lang="en-US"/>
          </a:p>
        </p:txBody>
      </p:sp>
    </p:spTree>
    <p:extLst>
      <p:ext uri="{BB962C8B-B14F-4D97-AF65-F5344CB8AC3E}">
        <p14:creationId xmlns:p14="http://schemas.microsoft.com/office/powerpoint/2010/main" val="1402206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0A84EEC5-C8C2-7ED5-8DEC-56F709DF5C5D}"/>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xmlns="" id="{65446622-29AC-D350-F7B8-0C04C856F0BB}"/>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xmlns="" id="{2BC3F2F8-9D79-2A75-ACA7-28876F9F7AD6}"/>
              </a:ext>
            </a:extLst>
          </p:cNvPr>
          <p:cNvSpPr>
            <a:spLocks noGrp="1"/>
          </p:cNvSpPr>
          <p:nvPr>
            <p:ph type="dt" sz="half" idx="10"/>
          </p:nvPr>
        </p:nvSpPr>
        <p:spPr/>
        <p:txBody>
          <a:bodyPr/>
          <a:lstStyle/>
          <a:p>
            <a:fld id="{BFAA1385-C9DB-4CF5-815C-AE940AFD3D51}" type="datetimeFigureOut">
              <a:rPr lang="en-US" smtClean="0"/>
              <a:t>4/5/2023</a:t>
            </a:fld>
            <a:endParaRPr lang="en-US"/>
          </a:p>
        </p:txBody>
      </p:sp>
      <p:sp>
        <p:nvSpPr>
          <p:cNvPr id="5" name="Chỗ dành sẵn cho Chân trang 4">
            <a:extLst>
              <a:ext uri="{FF2B5EF4-FFF2-40B4-BE49-F238E27FC236}">
                <a16:creationId xmlns:a16="http://schemas.microsoft.com/office/drawing/2014/main" xmlns="" id="{314F02F8-F7C8-EEBF-F0C9-B85B830FCBBC}"/>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xmlns="" id="{D7A0A97F-B976-48D5-3702-4AFBA092BD3C}"/>
              </a:ext>
            </a:extLst>
          </p:cNvPr>
          <p:cNvSpPr>
            <a:spLocks noGrp="1"/>
          </p:cNvSpPr>
          <p:nvPr>
            <p:ph type="sldNum" sz="quarter" idx="12"/>
          </p:nvPr>
        </p:nvSpPr>
        <p:spPr/>
        <p:txBody>
          <a:bodyPr/>
          <a:lstStyle/>
          <a:p>
            <a:fld id="{C8FDEECB-99C2-45DA-AE88-5910C1C75752}" type="slidenum">
              <a:rPr lang="en-US" smtClean="0"/>
              <a:t>‹#›</a:t>
            </a:fld>
            <a:endParaRPr lang="en-US"/>
          </a:p>
        </p:txBody>
      </p:sp>
    </p:spTree>
    <p:extLst>
      <p:ext uri="{BB962C8B-B14F-4D97-AF65-F5344CB8AC3E}">
        <p14:creationId xmlns:p14="http://schemas.microsoft.com/office/powerpoint/2010/main" val="18618637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C5928147-9F96-DA57-D354-A3FCB585AFAE}"/>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xmlns="" id="{A2DCFE6C-6835-6A0D-5015-A0F81221E19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xmlns="" id="{1D6C2114-33B0-14C2-038C-E7D997025C21}"/>
              </a:ext>
            </a:extLst>
          </p:cNvPr>
          <p:cNvSpPr>
            <a:spLocks noGrp="1"/>
          </p:cNvSpPr>
          <p:nvPr>
            <p:ph type="dt" sz="half" idx="10"/>
          </p:nvPr>
        </p:nvSpPr>
        <p:spPr/>
        <p:txBody>
          <a:bodyPr/>
          <a:lstStyle/>
          <a:p>
            <a:fld id="{BFAA1385-C9DB-4CF5-815C-AE940AFD3D51}" type="datetimeFigureOut">
              <a:rPr lang="en-US" smtClean="0"/>
              <a:t>4/5/2023</a:t>
            </a:fld>
            <a:endParaRPr lang="en-US"/>
          </a:p>
        </p:txBody>
      </p:sp>
      <p:sp>
        <p:nvSpPr>
          <p:cNvPr id="5" name="Chỗ dành sẵn cho Chân trang 4">
            <a:extLst>
              <a:ext uri="{FF2B5EF4-FFF2-40B4-BE49-F238E27FC236}">
                <a16:creationId xmlns:a16="http://schemas.microsoft.com/office/drawing/2014/main" xmlns="" id="{01A0A541-F4B7-6878-823E-9B79CF27A9ED}"/>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xmlns="" id="{C8FC15AA-AF8B-D02B-4B88-E9E49907EF2D}"/>
              </a:ext>
            </a:extLst>
          </p:cNvPr>
          <p:cNvSpPr>
            <a:spLocks noGrp="1"/>
          </p:cNvSpPr>
          <p:nvPr>
            <p:ph type="sldNum" sz="quarter" idx="12"/>
          </p:nvPr>
        </p:nvSpPr>
        <p:spPr/>
        <p:txBody>
          <a:bodyPr/>
          <a:lstStyle/>
          <a:p>
            <a:fld id="{C8FDEECB-99C2-45DA-AE88-5910C1C75752}" type="slidenum">
              <a:rPr lang="en-US" smtClean="0"/>
              <a:t>‹#›</a:t>
            </a:fld>
            <a:endParaRPr lang="en-US"/>
          </a:p>
        </p:txBody>
      </p:sp>
    </p:spTree>
    <p:extLst>
      <p:ext uri="{BB962C8B-B14F-4D97-AF65-F5344CB8AC3E}">
        <p14:creationId xmlns:p14="http://schemas.microsoft.com/office/powerpoint/2010/main" val="29423978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E5D38E28-2783-96B0-52E6-BB4D40612826}"/>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xmlns="" id="{B88CAD65-A5E9-6665-EF05-F6C061A6C8E4}"/>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xmlns="" id="{4BB5DB03-3C9F-97B6-7106-EB34CCC4B6D5}"/>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xmlns="" id="{DCB00AF4-FDEF-B689-9467-F6482A4B5C43}"/>
              </a:ext>
            </a:extLst>
          </p:cNvPr>
          <p:cNvSpPr>
            <a:spLocks noGrp="1"/>
          </p:cNvSpPr>
          <p:nvPr>
            <p:ph type="dt" sz="half" idx="10"/>
          </p:nvPr>
        </p:nvSpPr>
        <p:spPr/>
        <p:txBody>
          <a:bodyPr/>
          <a:lstStyle/>
          <a:p>
            <a:fld id="{BFAA1385-C9DB-4CF5-815C-AE940AFD3D51}" type="datetimeFigureOut">
              <a:rPr lang="en-US" smtClean="0"/>
              <a:t>4/5/2023</a:t>
            </a:fld>
            <a:endParaRPr lang="en-US"/>
          </a:p>
        </p:txBody>
      </p:sp>
      <p:sp>
        <p:nvSpPr>
          <p:cNvPr id="6" name="Chỗ dành sẵn cho Chân trang 5">
            <a:extLst>
              <a:ext uri="{FF2B5EF4-FFF2-40B4-BE49-F238E27FC236}">
                <a16:creationId xmlns:a16="http://schemas.microsoft.com/office/drawing/2014/main" xmlns="" id="{99980285-2DA5-3106-3E50-E2147DA98200}"/>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xmlns="" id="{4EE935FD-2E09-0D84-44A4-006081338463}"/>
              </a:ext>
            </a:extLst>
          </p:cNvPr>
          <p:cNvSpPr>
            <a:spLocks noGrp="1"/>
          </p:cNvSpPr>
          <p:nvPr>
            <p:ph type="sldNum" sz="quarter" idx="12"/>
          </p:nvPr>
        </p:nvSpPr>
        <p:spPr/>
        <p:txBody>
          <a:bodyPr/>
          <a:lstStyle/>
          <a:p>
            <a:fld id="{C8FDEECB-99C2-45DA-AE88-5910C1C75752}" type="slidenum">
              <a:rPr lang="en-US" smtClean="0"/>
              <a:t>‹#›</a:t>
            </a:fld>
            <a:endParaRPr lang="en-US"/>
          </a:p>
        </p:txBody>
      </p:sp>
    </p:spTree>
    <p:extLst>
      <p:ext uri="{BB962C8B-B14F-4D97-AF65-F5344CB8AC3E}">
        <p14:creationId xmlns:p14="http://schemas.microsoft.com/office/powerpoint/2010/main" val="4958702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56590C27-7DE9-0CF3-99B3-FB456D215836}"/>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xmlns="" id="{C03F0142-C7F6-86BF-80C8-EEDA46600D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xmlns="" id="{D50E66EE-EEB1-27F8-6019-3CC0C3AD3001}"/>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xmlns="" id="{E846413D-4EAD-1F40-071C-C43460DC7D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xmlns="" id="{35652D3F-A53D-68D1-42F7-24D0F2291101}"/>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xmlns="" id="{FFAA8B73-5607-FA01-2D21-43FADAA05FE3}"/>
              </a:ext>
            </a:extLst>
          </p:cNvPr>
          <p:cNvSpPr>
            <a:spLocks noGrp="1"/>
          </p:cNvSpPr>
          <p:nvPr>
            <p:ph type="dt" sz="half" idx="10"/>
          </p:nvPr>
        </p:nvSpPr>
        <p:spPr/>
        <p:txBody>
          <a:bodyPr/>
          <a:lstStyle/>
          <a:p>
            <a:fld id="{BFAA1385-C9DB-4CF5-815C-AE940AFD3D51}" type="datetimeFigureOut">
              <a:rPr lang="en-US" smtClean="0"/>
              <a:t>4/5/2023</a:t>
            </a:fld>
            <a:endParaRPr lang="en-US"/>
          </a:p>
        </p:txBody>
      </p:sp>
      <p:sp>
        <p:nvSpPr>
          <p:cNvPr id="8" name="Chỗ dành sẵn cho Chân trang 7">
            <a:extLst>
              <a:ext uri="{FF2B5EF4-FFF2-40B4-BE49-F238E27FC236}">
                <a16:creationId xmlns:a16="http://schemas.microsoft.com/office/drawing/2014/main" xmlns="" id="{BDD6EFAF-CDE5-38C8-D9FE-10E912DD891E}"/>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xmlns="" id="{AE053782-F94F-0A1A-7520-0764F9257A26}"/>
              </a:ext>
            </a:extLst>
          </p:cNvPr>
          <p:cNvSpPr>
            <a:spLocks noGrp="1"/>
          </p:cNvSpPr>
          <p:nvPr>
            <p:ph type="sldNum" sz="quarter" idx="12"/>
          </p:nvPr>
        </p:nvSpPr>
        <p:spPr/>
        <p:txBody>
          <a:bodyPr/>
          <a:lstStyle/>
          <a:p>
            <a:fld id="{C8FDEECB-99C2-45DA-AE88-5910C1C75752}" type="slidenum">
              <a:rPr lang="en-US" smtClean="0"/>
              <a:t>‹#›</a:t>
            </a:fld>
            <a:endParaRPr lang="en-US"/>
          </a:p>
        </p:txBody>
      </p:sp>
    </p:spTree>
    <p:extLst>
      <p:ext uri="{BB962C8B-B14F-4D97-AF65-F5344CB8AC3E}">
        <p14:creationId xmlns:p14="http://schemas.microsoft.com/office/powerpoint/2010/main" val="21121325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5B3D07C5-D9BA-7681-375B-873545FD6D83}"/>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xmlns="" id="{52532A97-9F91-EAFF-B8E6-EFA2EEA0F266}"/>
              </a:ext>
            </a:extLst>
          </p:cNvPr>
          <p:cNvSpPr>
            <a:spLocks noGrp="1"/>
          </p:cNvSpPr>
          <p:nvPr>
            <p:ph type="dt" sz="half" idx="10"/>
          </p:nvPr>
        </p:nvSpPr>
        <p:spPr/>
        <p:txBody>
          <a:bodyPr/>
          <a:lstStyle/>
          <a:p>
            <a:fld id="{BFAA1385-C9DB-4CF5-815C-AE940AFD3D51}" type="datetimeFigureOut">
              <a:rPr lang="en-US" smtClean="0"/>
              <a:t>4/5/2023</a:t>
            </a:fld>
            <a:endParaRPr lang="en-US"/>
          </a:p>
        </p:txBody>
      </p:sp>
      <p:sp>
        <p:nvSpPr>
          <p:cNvPr id="4" name="Chỗ dành sẵn cho Chân trang 3">
            <a:extLst>
              <a:ext uri="{FF2B5EF4-FFF2-40B4-BE49-F238E27FC236}">
                <a16:creationId xmlns:a16="http://schemas.microsoft.com/office/drawing/2014/main" xmlns="" id="{9CFA0734-52CB-F27D-0D14-01BF40B91DBD}"/>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xmlns="" id="{6904D9CB-97FC-1EFA-0502-34C9165A0E4C}"/>
              </a:ext>
            </a:extLst>
          </p:cNvPr>
          <p:cNvSpPr>
            <a:spLocks noGrp="1"/>
          </p:cNvSpPr>
          <p:nvPr>
            <p:ph type="sldNum" sz="quarter" idx="12"/>
          </p:nvPr>
        </p:nvSpPr>
        <p:spPr/>
        <p:txBody>
          <a:bodyPr/>
          <a:lstStyle/>
          <a:p>
            <a:fld id="{C8FDEECB-99C2-45DA-AE88-5910C1C75752}" type="slidenum">
              <a:rPr lang="en-US" smtClean="0"/>
              <a:t>‹#›</a:t>
            </a:fld>
            <a:endParaRPr lang="en-US"/>
          </a:p>
        </p:txBody>
      </p:sp>
    </p:spTree>
    <p:extLst>
      <p:ext uri="{BB962C8B-B14F-4D97-AF65-F5344CB8AC3E}">
        <p14:creationId xmlns:p14="http://schemas.microsoft.com/office/powerpoint/2010/main" val="38989726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xmlns="" id="{FDB4E5B0-02F0-FEAC-FC36-4E17495A87C4}"/>
              </a:ext>
            </a:extLst>
          </p:cNvPr>
          <p:cNvSpPr>
            <a:spLocks noGrp="1"/>
          </p:cNvSpPr>
          <p:nvPr>
            <p:ph type="dt" sz="half" idx="10"/>
          </p:nvPr>
        </p:nvSpPr>
        <p:spPr/>
        <p:txBody>
          <a:bodyPr/>
          <a:lstStyle/>
          <a:p>
            <a:fld id="{BFAA1385-C9DB-4CF5-815C-AE940AFD3D51}" type="datetimeFigureOut">
              <a:rPr lang="en-US" smtClean="0"/>
              <a:t>4/5/2023</a:t>
            </a:fld>
            <a:endParaRPr lang="en-US"/>
          </a:p>
        </p:txBody>
      </p:sp>
      <p:sp>
        <p:nvSpPr>
          <p:cNvPr id="3" name="Chỗ dành sẵn cho Chân trang 2">
            <a:extLst>
              <a:ext uri="{FF2B5EF4-FFF2-40B4-BE49-F238E27FC236}">
                <a16:creationId xmlns:a16="http://schemas.microsoft.com/office/drawing/2014/main" xmlns="" id="{2B12A079-7633-729C-1F81-229283131262}"/>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xmlns="" id="{44F49B37-F0F5-5114-B863-46D03769A89F}"/>
              </a:ext>
            </a:extLst>
          </p:cNvPr>
          <p:cNvSpPr>
            <a:spLocks noGrp="1"/>
          </p:cNvSpPr>
          <p:nvPr>
            <p:ph type="sldNum" sz="quarter" idx="12"/>
          </p:nvPr>
        </p:nvSpPr>
        <p:spPr/>
        <p:txBody>
          <a:bodyPr/>
          <a:lstStyle/>
          <a:p>
            <a:fld id="{C8FDEECB-99C2-45DA-AE88-5910C1C75752}" type="slidenum">
              <a:rPr lang="en-US" smtClean="0"/>
              <a:t>‹#›</a:t>
            </a:fld>
            <a:endParaRPr lang="en-US"/>
          </a:p>
        </p:txBody>
      </p:sp>
    </p:spTree>
    <p:extLst>
      <p:ext uri="{BB962C8B-B14F-4D97-AF65-F5344CB8AC3E}">
        <p14:creationId xmlns:p14="http://schemas.microsoft.com/office/powerpoint/2010/main" val="37366693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85A98E4B-11AF-A900-F617-5EB72FF28C24}"/>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xmlns="" id="{0B7726BA-A184-645F-CBC6-C4C8B7753ED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xmlns="" id="{F7E2C323-872B-9FC0-A371-4C07C8A9A4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xmlns="" id="{BA277B37-09DF-3598-D75F-F9F93FA92D58}"/>
              </a:ext>
            </a:extLst>
          </p:cNvPr>
          <p:cNvSpPr>
            <a:spLocks noGrp="1"/>
          </p:cNvSpPr>
          <p:nvPr>
            <p:ph type="dt" sz="half" idx="10"/>
          </p:nvPr>
        </p:nvSpPr>
        <p:spPr/>
        <p:txBody>
          <a:bodyPr/>
          <a:lstStyle/>
          <a:p>
            <a:fld id="{BFAA1385-C9DB-4CF5-815C-AE940AFD3D51}" type="datetimeFigureOut">
              <a:rPr lang="en-US" smtClean="0"/>
              <a:t>4/5/2023</a:t>
            </a:fld>
            <a:endParaRPr lang="en-US"/>
          </a:p>
        </p:txBody>
      </p:sp>
      <p:sp>
        <p:nvSpPr>
          <p:cNvPr id="6" name="Chỗ dành sẵn cho Chân trang 5">
            <a:extLst>
              <a:ext uri="{FF2B5EF4-FFF2-40B4-BE49-F238E27FC236}">
                <a16:creationId xmlns:a16="http://schemas.microsoft.com/office/drawing/2014/main" xmlns="" id="{6D2A3712-809F-3D34-3498-1461D060B277}"/>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xmlns="" id="{6D84BC0C-E25A-6AB6-430B-D89232713B3E}"/>
              </a:ext>
            </a:extLst>
          </p:cNvPr>
          <p:cNvSpPr>
            <a:spLocks noGrp="1"/>
          </p:cNvSpPr>
          <p:nvPr>
            <p:ph type="sldNum" sz="quarter" idx="12"/>
          </p:nvPr>
        </p:nvSpPr>
        <p:spPr/>
        <p:txBody>
          <a:bodyPr/>
          <a:lstStyle/>
          <a:p>
            <a:fld id="{C8FDEECB-99C2-45DA-AE88-5910C1C75752}" type="slidenum">
              <a:rPr lang="en-US" smtClean="0"/>
              <a:t>‹#›</a:t>
            </a:fld>
            <a:endParaRPr lang="en-US"/>
          </a:p>
        </p:txBody>
      </p:sp>
    </p:spTree>
    <p:extLst>
      <p:ext uri="{BB962C8B-B14F-4D97-AF65-F5344CB8AC3E}">
        <p14:creationId xmlns:p14="http://schemas.microsoft.com/office/powerpoint/2010/main" val="36877720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D18551F0-84D3-80AE-0FCE-B6724905EB48}"/>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xmlns="" id="{5BD26544-B037-1191-842A-0DC11CF340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xmlns="" id="{E4E03688-059F-9A97-7158-9172901423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xmlns="" id="{937E5B74-7AD9-4F24-B8BF-A2AD0A6548B4}"/>
              </a:ext>
            </a:extLst>
          </p:cNvPr>
          <p:cNvSpPr>
            <a:spLocks noGrp="1"/>
          </p:cNvSpPr>
          <p:nvPr>
            <p:ph type="dt" sz="half" idx="10"/>
          </p:nvPr>
        </p:nvSpPr>
        <p:spPr/>
        <p:txBody>
          <a:bodyPr/>
          <a:lstStyle/>
          <a:p>
            <a:fld id="{BFAA1385-C9DB-4CF5-815C-AE940AFD3D51}" type="datetimeFigureOut">
              <a:rPr lang="en-US" smtClean="0"/>
              <a:t>4/5/2023</a:t>
            </a:fld>
            <a:endParaRPr lang="en-US"/>
          </a:p>
        </p:txBody>
      </p:sp>
      <p:sp>
        <p:nvSpPr>
          <p:cNvPr id="6" name="Chỗ dành sẵn cho Chân trang 5">
            <a:extLst>
              <a:ext uri="{FF2B5EF4-FFF2-40B4-BE49-F238E27FC236}">
                <a16:creationId xmlns:a16="http://schemas.microsoft.com/office/drawing/2014/main" xmlns="" id="{8A20DBFC-1057-FCE2-24F3-6E7898A818DE}"/>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xmlns="" id="{B0CF429C-4D51-B9C3-809D-B77C2C482CAC}"/>
              </a:ext>
            </a:extLst>
          </p:cNvPr>
          <p:cNvSpPr>
            <a:spLocks noGrp="1"/>
          </p:cNvSpPr>
          <p:nvPr>
            <p:ph type="sldNum" sz="quarter" idx="12"/>
          </p:nvPr>
        </p:nvSpPr>
        <p:spPr/>
        <p:txBody>
          <a:bodyPr/>
          <a:lstStyle/>
          <a:p>
            <a:fld id="{C8FDEECB-99C2-45DA-AE88-5910C1C75752}" type="slidenum">
              <a:rPr lang="en-US" smtClean="0"/>
              <a:t>‹#›</a:t>
            </a:fld>
            <a:endParaRPr lang="en-US"/>
          </a:p>
        </p:txBody>
      </p:sp>
    </p:spTree>
    <p:extLst>
      <p:ext uri="{BB962C8B-B14F-4D97-AF65-F5344CB8AC3E}">
        <p14:creationId xmlns:p14="http://schemas.microsoft.com/office/powerpoint/2010/main" val="37172268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xmlns="" id="{160B2771-5568-7BF7-2379-9351CFA6DB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xmlns="" id="{DA7792FA-FE94-A893-9268-28BDD0ADFB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xmlns="" id="{1390E0BA-5274-E534-0BA0-F37967124B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AA1385-C9DB-4CF5-815C-AE940AFD3D51}" type="datetimeFigureOut">
              <a:rPr lang="en-US" smtClean="0"/>
              <a:t>4/5/2023</a:t>
            </a:fld>
            <a:endParaRPr lang="en-US"/>
          </a:p>
        </p:txBody>
      </p:sp>
      <p:sp>
        <p:nvSpPr>
          <p:cNvPr id="5" name="Chỗ dành sẵn cho Chân trang 4">
            <a:extLst>
              <a:ext uri="{FF2B5EF4-FFF2-40B4-BE49-F238E27FC236}">
                <a16:creationId xmlns:a16="http://schemas.microsoft.com/office/drawing/2014/main" xmlns="" id="{5CAC8D73-2ABA-200B-177D-A7FCBF49A4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xmlns="" id="{58F8A33E-6FC7-92CC-E315-4A5CA77E91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FDEECB-99C2-45DA-AE88-5910C1C75752}" type="slidenum">
              <a:rPr lang="en-US" smtClean="0"/>
              <a:t>‹#›</a:t>
            </a:fld>
            <a:endParaRPr lang="en-US"/>
          </a:p>
        </p:txBody>
      </p:sp>
    </p:spTree>
    <p:extLst>
      <p:ext uri="{BB962C8B-B14F-4D97-AF65-F5344CB8AC3E}">
        <p14:creationId xmlns:p14="http://schemas.microsoft.com/office/powerpoint/2010/main" val="24117678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4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4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4.png"/><Relationship Id="rId2" Type="http://schemas.openxmlformats.org/officeDocument/2006/relationships/audio" Target="../media/media1.wav"/><Relationship Id="rId1" Type="http://schemas.microsoft.com/office/2007/relationships/media" Target="../media/media1.wav"/><Relationship Id="rId6" Type="http://schemas.microsoft.com/office/2007/relationships/hdphoto" Target="../media/hdphoto1.wdp"/><Relationship Id="rId5" Type="http://schemas.openxmlformats.org/officeDocument/2006/relationships/image" Target="../media/image23.png"/><Relationship Id="rId4" Type="http://schemas.openxmlformats.org/officeDocument/2006/relationships/image" Target="../media/image22.png"/></Relationships>
</file>

<file path=ppt/slides/_rels/slide49.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slide" Target="slide53.xml"/><Relationship Id="rId18" Type="http://schemas.openxmlformats.org/officeDocument/2006/relationships/image" Target="../media/image36.png"/><Relationship Id="rId3" Type="http://schemas.openxmlformats.org/officeDocument/2006/relationships/image" Target="../media/image26.jpeg"/><Relationship Id="rId7" Type="http://schemas.openxmlformats.org/officeDocument/2006/relationships/slide" Target="slide5.xml"/><Relationship Id="rId12" Type="http://schemas.openxmlformats.org/officeDocument/2006/relationships/image" Target="../media/image32.png"/><Relationship Id="rId17" Type="http://schemas.openxmlformats.org/officeDocument/2006/relationships/image" Target="../media/image35.png"/><Relationship Id="rId2" Type="http://schemas.openxmlformats.org/officeDocument/2006/relationships/image" Target="../media/image25.jpg"/><Relationship Id="rId16" Type="http://schemas.openxmlformats.org/officeDocument/2006/relationships/slide" Target="slide54.xml"/><Relationship Id="rId20" Type="http://schemas.openxmlformats.org/officeDocument/2006/relationships/slide" Target="slide24.xml"/><Relationship Id="rId1" Type="http://schemas.openxmlformats.org/officeDocument/2006/relationships/slideLayout" Target="../slideLayouts/slideLayout1.xml"/><Relationship Id="rId6" Type="http://schemas.openxmlformats.org/officeDocument/2006/relationships/image" Target="../media/image28.png"/><Relationship Id="rId11" Type="http://schemas.openxmlformats.org/officeDocument/2006/relationships/image" Target="../media/image31.png"/><Relationship Id="rId5" Type="http://schemas.openxmlformats.org/officeDocument/2006/relationships/image" Target="../media/image27.png"/><Relationship Id="rId15" Type="http://schemas.openxmlformats.org/officeDocument/2006/relationships/image" Target="../media/image34.png"/><Relationship Id="rId10" Type="http://schemas.openxmlformats.org/officeDocument/2006/relationships/slide" Target="slide52.xml"/><Relationship Id="rId19" Type="http://schemas.openxmlformats.org/officeDocument/2006/relationships/image" Target="../media/image37.gif"/><Relationship Id="rId4" Type="http://schemas.openxmlformats.org/officeDocument/2006/relationships/slide" Target="slide50.xml"/><Relationship Id="rId9" Type="http://schemas.openxmlformats.org/officeDocument/2006/relationships/image" Target="../media/image30.png"/><Relationship Id="rId14" Type="http://schemas.openxmlformats.org/officeDocument/2006/relationships/image" Target="../media/image33.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40.jpeg"/><Relationship Id="rId13" Type="http://schemas.openxmlformats.org/officeDocument/2006/relationships/image" Target="../media/image44.gif"/><Relationship Id="rId3" Type="http://schemas.openxmlformats.org/officeDocument/2006/relationships/audio" Target="../media/audio2.wav"/><Relationship Id="rId7" Type="http://schemas.openxmlformats.org/officeDocument/2006/relationships/image" Target="../media/image28.png"/><Relationship Id="rId12" Type="http://schemas.openxmlformats.org/officeDocument/2006/relationships/image" Target="../media/image43.gif"/><Relationship Id="rId2" Type="http://schemas.openxmlformats.org/officeDocument/2006/relationships/audio" Target="../media/audio1.wav"/><Relationship Id="rId16" Type="http://schemas.openxmlformats.org/officeDocument/2006/relationships/image" Target="../media/image47.png"/><Relationship Id="rId1" Type="http://schemas.openxmlformats.org/officeDocument/2006/relationships/slideLayout" Target="../slideLayouts/slideLayout1.xml"/><Relationship Id="rId6" Type="http://schemas.openxmlformats.org/officeDocument/2006/relationships/image" Target="../media/image27.png"/><Relationship Id="rId11" Type="http://schemas.openxmlformats.org/officeDocument/2006/relationships/image" Target="../media/image42.gif"/><Relationship Id="rId5" Type="http://schemas.openxmlformats.org/officeDocument/2006/relationships/image" Target="../media/image39.gif"/><Relationship Id="rId15" Type="http://schemas.openxmlformats.org/officeDocument/2006/relationships/image" Target="../media/image46.gif"/><Relationship Id="rId10" Type="http://schemas.openxmlformats.org/officeDocument/2006/relationships/image" Target="../media/image41.gif"/><Relationship Id="rId4" Type="http://schemas.openxmlformats.org/officeDocument/2006/relationships/image" Target="../media/image38.png"/><Relationship Id="rId9" Type="http://schemas.openxmlformats.org/officeDocument/2006/relationships/slide" Target="slide49.xml"/><Relationship Id="rId14" Type="http://schemas.openxmlformats.org/officeDocument/2006/relationships/image" Target="../media/image45.gif"/></Relationships>
</file>

<file path=ppt/slides/_rels/slide51.xml.rels><?xml version="1.0" encoding="UTF-8" standalone="yes"?>
<Relationships xmlns="http://schemas.openxmlformats.org/package/2006/relationships"><Relationship Id="rId8" Type="http://schemas.openxmlformats.org/officeDocument/2006/relationships/image" Target="../media/image40.jpeg"/><Relationship Id="rId13" Type="http://schemas.openxmlformats.org/officeDocument/2006/relationships/image" Target="../media/image44.gif"/><Relationship Id="rId3" Type="http://schemas.openxmlformats.org/officeDocument/2006/relationships/audio" Target="../media/audio2.wav"/><Relationship Id="rId7" Type="http://schemas.openxmlformats.org/officeDocument/2006/relationships/image" Target="../media/image30.png"/><Relationship Id="rId12" Type="http://schemas.openxmlformats.org/officeDocument/2006/relationships/image" Target="../media/image43.gif"/><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29.png"/><Relationship Id="rId11" Type="http://schemas.openxmlformats.org/officeDocument/2006/relationships/image" Target="../media/image42.gif"/><Relationship Id="rId5" Type="http://schemas.openxmlformats.org/officeDocument/2006/relationships/image" Target="../media/image39.gif"/><Relationship Id="rId15" Type="http://schemas.openxmlformats.org/officeDocument/2006/relationships/image" Target="../media/image46.gif"/><Relationship Id="rId10" Type="http://schemas.openxmlformats.org/officeDocument/2006/relationships/image" Target="../media/image41.gif"/><Relationship Id="rId4" Type="http://schemas.openxmlformats.org/officeDocument/2006/relationships/image" Target="../media/image38.png"/><Relationship Id="rId9" Type="http://schemas.openxmlformats.org/officeDocument/2006/relationships/slide" Target="slide49.xml"/><Relationship Id="rId14" Type="http://schemas.openxmlformats.org/officeDocument/2006/relationships/image" Target="../media/image45.gif"/></Relationships>
</file>

<file path=ppt/slides/_rels/slide52.xml.rels><?xml version="1.0" encoding="UTF-8" standalone="yes"?>
<Relationships xmlns="http://schemas.openxmlformats.org/package/2006/relationships"><Relationship Id="rId8" Type="http://schemas.openxmlformats.org/officeDocument/2006/relationships/image" Target="../media/image40.jpeg"/><Relationship Id="rId13" Type="http://schemas.openxmlformats.org/officeDocument/2006/relationships/image" Target="../media/image44.gif"/><Relationship Id="rId3" Type="http://schemas.openxmlformats.org/officeDocument/2006/relationships/audio" Target="../media/audio2.wav"/><Relationship Id="rId7" Type="http://schemas.openxmlformats.org/officeDocument/2006/relationships/image" Target="../media/image32.png"/><Relationship Id="rId12" Type="http://schemas.openxmlformats.org/officeDocument/2006/relationships/image" Target="../media/image43.gif"/><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31.png"/><Relationship Id="rId11" Type="http://schemas.openxmlformats.org/officeDocument/2006/relationships/image" Target="../media/image42.gif"/><Relationship Id="rId5" Type="http://schemas.openxmlformats.org/officeDocument/2006/relationships/image" Target="../media/image39.gif"/><Relationship Id="rId15" Type="http://schemas.openxmlformats.org/officeDocument/2006/relationships/image" Target="../media/image46.gif"/><Relationship Id="rId10" Type="http://schemas.openxmlformats.org/officeDocument/2006/relationships/image" Target="../media/image41.gif"/><Relationship Id="rId4" Type="http://schemas.openxmlformats.org/officeDocument/2006/relationships/image" Target="../media/image38.png"/><Relationship Id="rId9" Type="http://schemas.openxmlformats.org/officeDocument/2006/relationships/slide" Target="slide49.xml"/><Relationship Id="rId14" Type="http://schemas.openxmlformats.org/officeDocument/2006/relationships/image" Target="../media/image45.gif"/></Relationships>
</file>

<file path=ppt/slides/_rels/slide53.xml.rels><?xml version="1.0" encoding="UTF-8" standalone="yes"?>
<Relationships xmlns="http://schemas.openxmlformats.org/package/2006/relationships"><Relationship Id="rId8" Type="http://schemas.openxmlformats.org/officeDocument/2006/relationships/image" Target="../media/image40.jpeg"/><Relationship Id="rId13" Type="http://schemas.openxmlformats.org/officeDocument/2006/relationships/image" Target="../media/image44.gif"/><Relationship Id="rId3" Type="http://schemas.openxmlformats.org/officeDocument/2006/relationships/audio" Target="../media/audio2.wav"/><Relationship Id="rId7" Type="http://schemas.openxmlformats.org/officeDocument/2006/relationships/image" Target="../media/image34.png"/><Relationship Id="rId12" Type="http://schemas.openxmlformats.org/officeDocument/2006/relationships/image" Target="../media/image43.gif"/><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33.png"/><Relationship Id="rId11" Type="http://schemas.openxmlformats.org/officeDocument/2006/relationships/image" Target="../media/image42.gif"/><Relationship Id="rId5" Type="http://schemas.openxmlformats.org/officeDocument/2006/relationships/image" Target="../media/image39.gif"/><Relationship Id="rId15" Type="http://schemas.openxmlformats.org/officeDocument/2006/relationships/image" Target="../media/image46.gif"/><Relationship Id="rId10" Type="http://schemas.openxmlformats.org/officeDocument/2006/relationships/image" Target="../media/image41.gif"/><Relationship Id="rId4" Type="http://schemas.openxmlformats.org/officeDocument/2006/relationships/image" Target="../media/image38.png"/><Relationship Id="rId9" Type="http://schemas.openxmlformats.org/officeDocument/2006/relationships/slide" Target="slide49.xml"/><Relationship Id="rId14" Type="http://schemas.openxmlformats.org/officeDocument/2006/relationships/image" Target="../media/image45.gif"/></Relationships>
</file>

<file path=ppt/slides/_rels/slide54.xml.rels><?xml version="1.0" encoding="UTF-8" standalone="yes"?>
<Relationships xmlns="http://schemas.openxmlformats.org/package/2006/relationships"><Relationship Id="rId8" Type="http://schemas.openxmlformats.org/officeDocument/2006/relationships/image" Target="../media/image40.jpeg"/><Relationship Id="rId13" Type="http://schemas.openxmlformats.org/officeDocument/2006/relationships/image" Target="../media/image44.gif"/><Relationship Id="rId3" Type="http://schemas.openxmlformats.org/officeDocument/2006/relationships/audio" Target="../media/audio2.wav"/><Relationship Id="rId7" Type="http://schemas.openxmlformats.org/officeDocument/2006/relationships/image" Target="../media/image36.png"/><Relationship Id="rId12" Type="http://schemas.openxmlformats.org/officeDocument/2006/relationships/image" Target="../media/image43.gif"/><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35.png"/><Relationship Id="rId11" Type="http://schemas.openxmlformats.org/officeDocument/2006/relationships/image" Target="../media/image42.gif"/><Relationship Id="rId5" Type="http://schemas.openxmlformats.org/officeDocument/2006/relationships/image" Target="../media/image39.gif"/><Relationship Id="rId15" Type="http://schemas.openxmlformats.org/officeDocument/2006/relationships/image" Target="../media/image46.gif"/><Relationship Id="rId10" Type="http://schemas.openxmlformats.org/officeDocument/2006/relationships/image" Target="../media/image41.gif"/><Relationship Id="rId4" Type="http://schemas.openxmlformats.org/officeDocument/2006/relationships/image" Target="../media/image38.png"/><Relationship Id="rId9" Type="http://schemas.openxmlformats.org/officeDocument/2006/relationships/slide" Target="slide49.xml"/><Relationship Id="rId14" Type="http://schemas.openxmlformats.org/officeDocument/2006/relationships/image" Target="../media/image45.gif"/></Relationships>
</file>

<file path=ppt/slides/_rels/slide5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6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6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6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6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36000">
              <a:srgbClr val="00B0F0">
                <a:alpha val="48000"/>
              </a:srgbClr>
            </a:gs>
            <a:gs pos="100000">
              <a:srgbClr val="FF9900">
                <a:alpha val="54000"/>
              </a:srgbClr>
            </a:gs>
          </a:gsLst>
          <a:lin ang="5400000" scaled="1"/>
        </a:gradFill>
        <a:effectLst/>
      </p:bgPr>
    </p:bg>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xmlns="" id="{DE8F6F3A-0809-AEA3-E37B-20269F5B46A6}"/>
              </a:ext>
            </a:extLst>
          </p:cNvPr>
          <p:cNvSpPr txBox="1"/>
          <p:nvPr/>
        </p:nvSpPr>
        <p:spPr>
          <a:xfrm>
            <a:off x="441578" y="319391"/>
            <a:ext cx="5105401" cy="646331"/>
          </a:xfrm>
          <a:prstGeom prst="rect">
            <a:avLst/>
          </a:prstGeom>
          <a:noFill/>
        </p:spPr>
        <p:txBody>
          <a:bodyPr wrap="square">
            <a:spAutoFit/>
          </a:bodyPr>
          <a:lstStyle/>
          <a:p>
            <a:pPr marL="0" marR="0">
              <a:spcBef>
                <a:spcPts val="0"/>
              </a:spcBef>
              <a:spcAft>
                <a:spcPts val="0"/>
              </a:spcAft>
            </a:pPr>
            <a:r>
              <a:rPr lang="en-US" sz="3600" b="1" dirty="0">
                <a:solidFill>
                  <a:schemeClr val="bg1"/>
                </a:solidFill>
                <a:effectLst/>
                <a:highlight>
                  <a:srgbClr val="00FF00"/>
                </a:highlight>
                <a:latin typeface="Times New Roman" panose="02020603050405020304" pitchFamily="18" charset="0"/>
                <a:ea typeface="MS Mincho" panose="02020609040205080304" pitchFamily="49" charset="-128"/>
              </a:rPr>
              <a:t>ĐỌC HIỂU VĂN BẢN 2</a:t>
            </a:r>
            <a:r>
              <a:rPr lang="en-US" sz="3600" b="1" dirty="0">
                <a:solidFill>
                  <a:schemeClr val="bg1"/>
                </a:solidFill>
                <a:effectLst/>
                <a:latin typeface="Times New Roman" panose="02020603050405020304" pitchFamily="18" charset="0"/>
                <a:ea typeface="MS Mincho" panose="02020609040205080304" pitchFamily="49" charset="-128"/>
              </a:rPr>
              <a:t> </a:t>
            </a:r>
            <a:endParaRPr lang="en-US" sz="3600" dirty="0">
              <a:solidFill>
                <a:schemeClr val="bg1"/>
              </a:solidFill>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xmlns="" id="{EA347F0D-CBAC-AF92-13AD-0965B62AE9E5}"/>
              </a:ext>
            </a:extLst>
          </p:cNvPr>
          <p:cNvSpPr txBox="1"/>
          <p:nvPr/>
        </p:nvSpPr>
        <p:spPr>
          <a:xfrm>
            <a:off x="3484244" y="1763309"/>
            <a:ext cx="9561196" cy="1546577"/>
          </a:xfrm>
          <a:prstGeom prst="rect">
            <a:avLst/>
          </a:prstGeom>
          <a:noFill/>
        </p:spPr>
        <p:txBody>
          <a:bodyPr wrap="square">
            <a:spAutoFit/>
          </a:bodyPr>
          <a:lstStyle/>
          <a:p>
            <a:pPr marL="704850" marR="727710" algn="ctr">
              <a:spcBef>
                <a:spcPts val="320"/>
              </a:spcBef>
              <a:spcAft>
                <a:spcPts val="0"/>
              </a:spcAft>
            </a:pPr>
            <a:r>
              <a:rPr lang="vi-VN" sz="6000" b="1" dirty="0" err="1">
                <a:solidFill>
                  <a:srgbClr val="FF0000"/>
                </a:solidFill>
                <a:effectLst/>
                <a:latin typeface="Times New Roman" panose="02020603050405020304" pitchFamily="18" charset="0"/>
                <a:ea typeface="Times New Roman" panose="02020603050405020304" pitchFamily="18" charset="0"/>
              </a:rPr>
              <a:t>Ngồi</a:t>
            </a:r>
            <a:r>
              <a:rPr lang="vi-VN" sz="6000" b="1" dirty="0">
                <a:solidFill>
                  <a:srgbClr val="FF0000"/>
                </a:solidFill>
                <a:effectLst/>
                <a:latin typeface="Times New Roman" panose="02020603050405020304" pitchFamily="18" charset="0"/>
                <a:ea typeface="Times New Roman" panose="02020603050405020304" pitchFamily="18" charset="0"/>
              </a:rPr>
              <a:t> </a:t>
            </a:r>
            <a:r>
              <a:rPr lang="vi-VN" sz="6000" b="1" dirty="0" err="1">
                <a:solidFill>
                  <a:srgbClr val="FF0000"/>
                </a:solidFill>
                <a:effectLst/>
                <a:latin typeface="Times New Roman" panose="02020603050405020304" pitchFamily="18" charset="0"/>
                <a:ea typeface="Times New Roman" panose="02020603050405020304" pitchFamily="18" charset="0"/>
              </a:rPr>
              <a:t>đợi</a:t>
            </a:r>
            <a:r>
              <a:rPr lang="vi-VN" sz="6000" b="1" dirty="0">
                <a:solidFill>
                  <a:srgbClr val="FF0000"/>
                </a:solidFill>
                <a:effectLst/>
                <a:latin typeface="Times New Roman" panose="02020603050405020304" pitchFamily="18" charset="0"/>
                <a:ea typeface="Times New Roman" panose="02020603050405020304" pitchFamily="18" charset="0"/>
              </a:rPr>
              <a:t> </a:t>
            </a:r>
            <a:r>
              <a:rPr lang="vi-VN" sz="6000" b="1" dirty="0" err="1">
                <a:solidFill>
                  <a:srgbClr val="FF0000"/>
                </a:solidFill>
                <a:effectLst/>
                <a:latin typeface="Times New Roman" panose="02020603050405020304" pitchFamily="18" charset="0"/>
                <a:ea typeface="Times New Roman" panose="02020603050405020304" pitchFamily="18" charset="0"/>
              </a:rPr>
              <a:t>trước</a:t>
            </a:r>
            <a:r>
              <a:rPr lang="vi-VN" sz="6000" b="1" dirty="0">
                <a:solidFill>
                  <a:srgbClr val="FF0000"/>
                </a:solidFill>
                <a:effectLst/>
                <a:latin typeface="Times New Roman" panose="02020603050405020304" pitchFamily="18" charset="0"/>
                <a:ea typeface="Times New Roman" panose="02020603050405020304" pitchFamily="18" charset="0"/>
              </a:rPr>
              <a:t> hiên </a:t>
            </a:r>
            <a:r>
              <a:rPr lang="vi-VN" sz="6000" b="1" dirty="0" err="1">
                <a:solidFill>
                  <a:srgbClr val="FF0000"/>
                </a:solidFill>
                <a:effectLst/>
                <a:latin typeface="Times New Roman" panose="02020603050405020304" pitchFamily="18" charset="0"/>
                <a:ea typeface="Times New Roman" panose="02020603050405020304" pitchFamily="18" charset="0"/>
              </a:rPr>
              <a:t>nhà</a:t>
            </a:r>
            <a:endParaRPr lang="en-US" sz="2800" dirty="0">
              <a:effectLst/>
              <a:latin typeface="Times New Roman" panose="02020603050405020304" pitchFamily="18" charset="0"/>
              <a:ea typeface="Times New Roman" panose="02020603050405020304" pitchFamily="18" charset="0"/>
            </a:endParaRPr>
          </a:p>
          <a:p>
            <a:pPr marL="704850" marR="727710" algn="ctr">
              <a:spcBef>
                <a:spcPts val="320"/>
              </a:spcBef>
              <a:spcAft>
                <a:spcPts val="0"/>
              </a:spcAft>
            </a:pPr>
            <a:r>
              <a:rPr lang="vi-VN" sz="3200" dirty="0">
                <a:effectLst/>
                <a:latin typeface="Times New Roman" panose="02020603050405020304" pitchFamily="18" charset="0"/>
                <a:ea typeface="Times New Roman" panose="02020603050405020304" pitchFamily="18" charset="0"/>
              </a:rPr>
              <a:t>                                        </a:t>
            </a:r>
            <a:r>
              <a:rPr lang="fr-FR" sz="3200" dirty="0" err="1">
                <a:effectLst/>
                <a:latin typeface="Times New Roman" panose="02020603050405020304" pitchFamily="18" charset="0"/>
                <a:ea typeface="Times New Roman" panose="02020603050405020304" pitchFamily="18" charset="0"/>
              </a:rPr>
              <a:t>Huỳnh</a:t>
            </a:r>
            <a:r>
              <a:rPr lang="fr-FR" sz="3200" dirty="0">
                <a:effectLst/>
                <a:latin typeface="Times New Roman" panose="02020603050405020304" pitchFamily="18" charset="0"/>
                <a:ea typeface="Times New Roman" panose="02020603050405020304" pitchFamily="18" charset="0"/>
              </a:rPr>
              <a:t> </a:t>
            </a:r>
            <a:r>
              <a:rPr lang="fr-FR" sz="3200" dirty="0" err="1">
                <a:effectLst/>
                <a:latin typeface="Times New Roman" panose="02020603050405020304" pitchFamily="18" charset="0"/>
                <a:ea typeface="Times New Roman" panose="02020603050405020304" pitchFamily="18" charset="0"/>
              </a:rPr>
              <a:t>Như</a:t>
            </a:r>
            <a:r>
              <a:rPr lang="fr-FR" sz="3200" dirty="0">
                <a:effectLst/>
                <a:latin typeface="Times New Roman" panose="02020603050405020304" pitchFamily="18" charset="0"/>
                <a:ea typeface="Times New Roman" panose="02020603050405020304" pitchFamily="18" charset="0"/>
              </a:rPr>
              <a:t> </a:t>
            </a:r>
            <a:r>
              <a:rPr lang="fr-FR" sz="3200" dirty="0" err="1">
                <a:effectLst/>
                <a:latin typeface="Times New Roman" panose="02020603050405020304" pitchFamily="18" charset="0"/>
                <a:ea typeface="Times New Roman" panose="02020603050405020304" pitchFamily="18" charset="0"/>
              </a:rPr>
              <a:t>Phương</a:t>
            </a:r>
            <a:r>
              <a:rPr lang="fr-FR" sz="3200" dirty="0">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pic>
        <p:nvPicPr>
          <p:cNvPr id="3" name="Hình ảnh 2">
            <a:extLst>
              <a:ext uri="{FF2B5EF4-FFF2-40B4-BE49-F238E27FC236}">
                <a16:creationId xmlns:a16="http://schemas.microsoft.com/office/drawing/2014/main" xmlns="" id="{2B60FBE1-6092-B41B-96E1-36540C6DF2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1239" y="1691068"/>
            <a:ext cx="5000625" cy="4524375"/>
          </a:xfrm>
          <a:prstGeom prst="rect">
            <a:avLst/>
          </a:prstGeom>
        </p:spPr>
      </p:pic>
      <p:pic>
        <p:nvPicPr>
          <p:cNvPr id="5" name="Hình ảnh 4">
            <a:extLst>
              <a:ext uri="{FF2B5EF4-FFF2-40B4-BE49-F238E27FC236}">
                <a16:creationId xmlns:a16="http://schemas.microsoft.com/office/drawing/2014/main" xmlns="" id="{5B3C4706-2401-A255-4420-27D012F47D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3373088" y="4107474"/>
            <a:ext cx="2118915" cy="2118915"/>
          </a:xfrm>
          <a:prstGeom prst="rect">
            <a:avLst/>
          </a:prstGeom>
        </p:spPr>
      </p:pic>
      <p:pic>
        <p:nvPicPr>
          <p:cNvPr id="8" name="Hình ảnh 7">
            <a:extLst>
              <a:ext uri="{FF2B5EF4-FFF2-40B4-BE49-F238E27FC236}">
                <a16:creationId xmlns:a16="http://schemas.microsoft.com/office/drawing/2014/main" xmlns="" id="{74E36DE6-BC89-742A-C17D-778CFF6EE83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63474" y="5267366"/>
            <a:ext cx="948077" cy="948077"/>
          </a:xfrm>
          <a:prstGeom prst="rect">
            <a:avLst/>
          </a:prstGeom>
        </p:spPr>
      </p:pic>
      <p:pic>
        <p:nvPicPr>
          <p:cNvPr id="13" name="Hình ảnh 12">
            <a:extLst>
              <a:ext uri="{FF2B5EF4-FFF2-40B4-BE49-F238E27FC236}">
                <a16:creationId xmlns:a16="http://schemas.microsoft.com/office/drawing/2014/main" xmlns="" id="{4848D5CF-F9E3-5D84-D9FE-43D1BDFC51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43875" y="4107474"/>
            <a:ext cx="2402205" cy="1864145"/>
          </a:xfrm>
          <a:prstGeom prst="rect">
            <a:avLst/>
          </a:prstGeom>
        </p:spPr>
      </p:pic>
      <p:pic>
        <p:nvPicPr>
          <p:cNvPr id="15" name="Hình ảnh 14">
            <a:extLst>
              <a:ext uri="{FF2B5EF4-FFF2-40B4-BE49-F238E27FC236}">
                <a16:creationId xmlns:a16="http://schemas.microsoft.com/office/drawing/2014/main" xmlns="" id="{302699E3-DE0E-9F99-D3F6-217D7126BA2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24631" y="-95293"/>
            <a:ext cx="2257425" cy="2028825"/>
          </a:xfrm>
          <a:prstGeom prst="rect">
            <a:avLst/>
          </a:prstGeom>
        </p:spPr>
      </p:pic>
    </p:spTree>
    <p:extLst>
      <p:ext uri="{BB962C8B-B14F-4D97-AF65-F5344CB8AC3E}">
        <p14:creationId xmlns:p14="http://schemas.microsoft.com/office/powerpoint/2010/main" val="6379449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xmlns=""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379"/>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xmlns="" id="{61C01AC9-B95D-E50E-515E-4DFBB9E5581B}"/>
              </a:ext>
            </a:extLst>
          </p:cNvPr>
          <p:cNvSpPr txBox="1"/>
          <p:nvPr/>
        </p:nvSpPr>
        <p:spPr>
          <a:xfrm>
            <a:off x="402771" y="232429"/>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 Đọc – tìm hiểu chung</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1" name="Hộp Văn bản 10">
            <a:extLst>
              <a:ext uri="{FF2B5EF4-FFF2-40B4-BE49-F238E27FC236}">
                <a16:creationId xmlns:a16="http://schemas.microsoft.com/office/drawing/2014/main" xmlns="" id="{866FC9FE-6680-358B-BD09-C2A446B0B3E4}"/>
              </a:ext>
            </a:extLst>
          </p:cNvPr>
          <p:cNvSpPr txBox="1"/>
          <p:nvPr/>
        </p:nvSpPr>
        <p:spPr>
          <a:xfrm>
            <a:off x="402771" y="836815"/>
            <a:ext cx="6096000" cy="584775"/>
          </a:xfrm>
          <a:prstGeom prst="rect">
            <a:avLst/>
          </a:prstGeom>
          <a:noFill/>
        </p:spPr>
        <p:txBody>
          <a:bodyPr wrap="square">
            <a:spAutoFit/>
          </a:bodyPr>
          <a:lstStyle/>
          <a:p>
            <a:pPr algn="just"/>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2.</a:t>
            </a:r>
            <a:r>
              <a:rPr lang="vi-VN"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US" sz="3200" dirty="0">
              <a:solidFill>
                <a:srgbClr val="339933"/>
              </a:solidFill>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C056228D-1CC7-9C33-2A36-FDEC68E2CD07}"/>
              </a:ext>
            </a:extLst>
          </p:cNvPr>
          <p:cNvSpPr txBox="1"/>
          <p:nvPr/>
        </p:nvSpPr>
        <p:spPr>
          <a:xfrm>
            <a:off x="976309" y="2402834"/>
            <a:ext cx="9877620" cy="1532334"/>
          </a:xfrm>
          <a:prstGeom prst="roundRect">
            <a:avLst/>
          </a:prstGeom>
          <a:noFill/>
          <a:ln w="38100">
            <a:solidFill>
              <a:srgbClr val="00CC00"/>
            </a:solidFill>
          </a:ln>
        </p:spPr>
        <p:txBody>
          <a:bodyPr wrap="square">
            <a:spAutoFit/>
          </a:bodyPr>
          <a:lstStyle/>
          <a:p>
            <a:pPr algn="just"/>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thức</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biểu</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đạt</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hợp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miêu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biểu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Nhằm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lộ</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suy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chuyện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xmlns="" id="{BB2A0372-CCE6-7548-AB6A-562694B28F82}"/>
              </a:ext>
            </a:extLst>
          </p:cNvPr>
          <p:cNvSpPr txBox="1"/>
          <p:nvPr/>
        </p:nvSpPr>
        <p:spPr>
          <a:xfrm>
            <a:off x="728291" y="1379187"/>
            <a:ext cx="6096000" cy="523220"/>
          </a:xfrm>
          <a:prstGeom prst="rect">
            <a:avLst/>
          </a:prstGeom>
          <a:noFill/>
        </p:spPr>
        <p:txBody>
          <a:bodyPr wrap="square">
            <a:spAutoFit/>
          </a:bodyPr>
          <a:lstStyle/>
          <a:p>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chung</a:t>
            </a:r>
            <a:endParaRPr lang="en-US" sz="2800" dirty="0">
              <a:solidFill>
                <a:srgbClr val="00B050"/>
              </a:solidFill>
            </a:endParaRPr>
          </a:p>
        </p:txBody>
      </p:sp>
    </p:spTree>
    <p:extLst>
      <p:ext uri="{BB962C8B-B14F-4D97-AF65-F5344CB8AC3E}">
        <p14:creationId xmlns:p14="http://schemas.microsoft.com/office/powerpoint/2010/main" val="19746852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xmlns=""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379"/>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xmlns="" id="{61C01AC9-B95D-E50E-515E-4DFBB9E5581B}"/>
              </a:ext>
            </a:extLst>
          </p:cNvPr>
          <p:cNvSpPr txBox="1"/>
          <p:nvPr/>
        </p:nvSpPr>
        <p:spPr>
          <a:xfrm>
            <a:off x="402771" y="232429"/>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 Đọc – tìm hiểu chung</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1" name="Hộp Văn bản 10">
            <a:extLst>
              <a:ext uri="{FF2B5EF4-FFF2-40B4-BE49-F238E27FC236}">
                <a16:creationId xmlns:a16="http://schemas.microsoft.com/office/drawing/2014/main" xmlns="" id="{866FC9FE-6680-358B-BD09-C2A446B0B3E4}"/>
              </a:ext>
            </a:extLst>
          </p:cNvPr>
          <p:cNvSpPr txBox="1"/>
          <p:nvPr/>
        </p:nvSpPr>
        <p:spPr>
          <a:xfrm>
            <a:off x="402771" y="836815"/>
            <a:ext cx="6096000" cy="584775"/>
          </a:xfrm>
          <a:prstGeom prst="rect">
            <a:avLst/>
          </a:prstGeom>
          <a:noFill/>
        </p:spPr>
        <p:txBody>
          <a:bodyPr wrap="square">
            <a:spAutoFit/>
          </a:bodyPr>
          <a:lstStyle/>
          <a:p>
            <a:pPr algn="just"/>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2.</a:t>
            </a:r>
            <a:r>
              <a:rPr lang="vi-VN"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US" sz="3200" dirty="0">
              <a:solidFill>
                <a:srgbClr val="339933"/>
              </a:solidFill>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C056228D-1CC7-9C33-2A36-FDEC68E2CD07}"/>
              </a:ext>
            </a:extLst>
          </p:cNvPr>
          <p:cNvSpPr txBox="1"/>
          <p:nvPr/>
        </p:nvSpPr>
        <p:spPr>
          <a:xfrm>
            <a:off x="1040317" y="2305409"/>
            <a:ext cx="9877620" cy="3139321"/>
          </a:xfrm>
          <a:prstGeom prst="rect">
            <a:avLst/>
          </a:prstGeom>
          <a:noFill/>
          <a:ln w="38100">
            <a:solidFill>
              <a:srgbClr val="00CC00"/>
            </a:solidFill>
          </a:ln>
        </p:spPr>
        <p:txBody>
          <a:bodyPr wrap="square">
            <a:spAutoFit/>
          </a:bodyPr>
          <a:lstStyle/>
          <a:p>
            <a:pPr marL="30480" marR="30480" algn="just">
              <a:spcBef>
                <a:spcPts val="0"/>
              </a:spcBef>
              <a:spcAft>
                <a:spcPts val="1200"/>
              </a:spcAft>
            </a:pPr>
            <a:r>
              <a:rPr lang="en-US" sz="2800" b="1" spc="-5" dirty="0">
                <a:latin typeface="Times New Roman" panose="02020603050405020304" pitchFamily="18" charset="0"/>
                <a:ea typeface="Calibri" panose="020F0502020204030204" pitchFamily="34" charset="0"/>
                <a:cs typeface="Times New Roman" panose="02020603050405020304" pitchFamily="18" charset="0"/>
              </a:rPr>
              <a:t>* </a:t>
            </a:r>
            <a:r>
              <a:rPr lang="en-US" sz="2800" b="1" spc="-5" dirty="0" err="1">
                <a:latin typeface="Times New Roman" panose="02020603050405020304" pitchFamily="18" charset="0"/>
                <a:ea typeface="Calibri" panose="020F0502020204030204" pitchFamily="34" charset="0"/>
                <a:cs typeface="Times New Roman" panose="02020603050405020304" pitchFamily="18" charset="0"/>
              </a:rPr>
              <a:t>Bố</a:t>
            </a:r>
            <a:r>
              <a:rPr lang="en-US" sz="2800" b="1" spc="-5" dirty="0">
                <a:latin typeface="Times New Roman" panose="02020603050405020304" pitchFamily="18" charset="0"/>
                <a:ea typeface="Calibri" panose="020F0502020204030204" pitchFamily="34" charset="0"/>
                <a:cs typeface="Times New Roman" panose="02020603050405020304" pitchFamily="18" charset="0"/>
              </a:rPr>
              <a:t> </a:t>
            </a:r>
            <a:r>
              <a:rPr lang="en-US" sz="2800" b="1" spc="-5" dirty="0" err="1">
                <a:latin typeface="Times New Roman" panose="02020603050405020304" pitchFamily="18" charset="0"/>
                <a:ea typeface="Calibri" panose="020F0502020204030204" pitchFamily="34" charset="0"/>
                <a:cs typeface="Times New Roman" panose="02020603050405020304" pitchFamily="18" charset="0"/>
              </a:rPr>
              <a:t>cục</a:t>
            </a:r>
            <a:r>
              <a:rPr lang="en-US" sz="2800" b="1" spc="-5" dirty="0">
                <a:latin typeface="Times New Roman" panose="02020603050405020304" pitchFamily="18" charset="0"/>
                <a:ea typeface="Calibri" panose="020F0502020204030204" pitchFamily="34" charset="0"/>
                <a:cs typeface="Times New Roman" panose="02020603050405020304" pitchFamily="18" charset="0"/>
              </a:rPr>
              <a:t>:</a:t>
            </a:r>
            <a:r>
              <a:rPr lang="en-US" sz="2800" spc="5"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a:latin typeface="Times New Roman" panose="02020603050405020304" pitchFamily="18" charset="0"/>
                <a:ea typeface="Calibri" panose="020F0502020204030204" pitchFamily="34" charset="0"/>
                <a:cs typeface="Times New Roman" panose="02020603050405020304" pitchFamily="18" charset="0"/>
              </a:rPr>
              <a:t>3</a:t>
            </a:r>
            <a:r>
              <a:rPr lang="en-US" sz="2800" spc="-15" dirty="0">
                <a:latin typeface="Times New Roman" panose="02020603050405020304" pitchFamily="18" charset="0"/>
                <a:ea typeface="Calibri" panose="020F0502020204030204" pitchFamily="34" charset="0"/>
                <a:cs typeface="Times New Roman" panose="02020603050405020304" pitchFamily="18" charset="0"/>
              </a:rPr>
              <a:t> </a:t>
            </a:r>
            <a:r>
              <a:rPr lang="en-US" sz="2800" spc="-5" dirty="0" err="1">
                <a:latin typeface="Times New Roman" panose="02020603050405020304" pitchFamily="18" charset="0"/>
                <a:ea typeface="Calibri" panose="020F0502020204030204" pitchFamily="34" charset="0"/>
                <a:cs typeface="Times New Roman" panose="02020603050405020304" pitchFamily="18" charset="0"/>
              </a:rPr>
              <a:t>phần</a:t>
            </a:r>
            <a:endParaRPr lang="en-US" sz="2800" dirty="0">
              <a:latin typeface="Times New Roman" panose="02020603050405020304" pitchFamily="18" charset="0"/>
              <a:ea typeface="Times New Roman" panose="02020603050405020304" pitchFamily="18" charset="0"/>
            </a:endParaRPr>
          </a:p>
          <a:p>
            <a:pPr marL="30480" marR="30480" algn="just">
              <a:spcBef>
                <a:spcPts val="0"/>
              </a:spcBef>
              <a:spcAft>
                <a:spcPts val="120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Từ đầu đến “</a:t>
            </a: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đôi người đôi ngả”</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Tình cảnh l</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tán “</a:t>
            </a: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kẻ Bắc người Nam”</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của những gia đình có người tập kết ra Bắc.</a:t>
            </a:r>
            <a:endParaRPr lang="en-US" sz="2800" dirty="0">
              <a:latin typeface="Times New Roman" panose="02020603050405020304" pitchFamily="18" charset="0"/>
              <a:ea typeface="Times New Roman" panose="02020603050405020304" pitchFamily="18" charset="0"/>
            </a:endParaRPr>
          </a:p>
          <a:p>
            <a:pPr marL="30480" marR="30480" algn="just">
              <a:spcBef>
                <a:spcPts val="0"/>
              </a:spcBef>
              <a:spcAft>
                <a:spcPts val="1200"/>
              </a:spcAft>
            </a:pPr>
            <a:r>
              <a:rPr lang="en-US" sz="2800" b="1" spc="-5" dirty="0">
                <a:latin typeface="Times New Roman" panose="02020603050405020304" pitchFamily="18" charset="0"/>
                <a:ea typeface="Calibri" panose="020F0502020204030204" pitchFamily="34" charset="0"/>
                <a:cs typeface="Times New Roman" panose="02020603050405020304" pitchFamily="18" charset="0"/>
              </a:rPr>
              <a:t>+ </a:t>
            </a:r>
            <a:r>
              <a:rPr lang="en-US" sz="2800" b="1" spc="-5" dirty="0" err="1">
                <a:latin typeface="Times New Roman" panose="02020603050405020304" pitchFamily="18" charset="0"/>
                <a:ea typeface="Calibri" panose="020F0502020204030204" pitchFamily="34" charset="0"/>
                <a:cs typeface="Times New Roman" panose="02020603050405020304" pitchFamily="18" charset="0"/>
              </a:rPr>
              <a:t>Phần</a:t>
            </a:r>
            <a:r>
              <a:rPr lang="en-US" sz="2800" b="1" spc="-5" dirty="0">
                <a:latin typeface="Times New Roman" panose="02020603050405020304" pitchFamily="18" charset="0"/>
                <a:ea typeface="Calibri" panose="020F0502020204030204" pitchFamily="34" charset="0"/>
                <a:cs typeface="Times New Roman" panose="02020603050405020304" pitchFamily="18" charset="0"/>
              </a:rPr>
              <a:t> 2: </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Tiếp theo đến “</a:t>
            </a: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tìm mộ phần của dượng”</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Tình cảnh đáng thương của dì Bảy khi dượng Bảy ra chiến trận.</a:t>
            </a:r>
            <a:endParaRPr lang="en-US" sz="2800" dirty="0">
              <a:latin typeface="Times New Roman" panose="02020603050405020304" pitchFamily="18" charset="0"/>
              <a:ea typeface="Times New Roman" panose="02020603050405020304" pitchFamily="18" charset="0"/>
            </a:endParaRPr>
          </a:p>
          <a:p>
            <a:pPr marR="182880" algn="just">
              <a:tabLst>
                <a:tab pos="233045" algn="l"/>
              </a:tabLs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spc="-5" dirty="0" err="1">
                <a:latin typeface="Times New Roman" panose="02020603050405020304" pitchFamily="18" charset="0"/>
                <a:ea typeface="Calibri" panose="020F0502020204030204" pitchFamily="34" charset="0"/>
                <a:cs typeface="Times New Roman" panose="02020603050405020304" pitchFamily="18" charset="0"/>
              </a:rPr>
              <a:t>Phần</a:t>
            </a:r>
            <a:r>
              <a:rPr lang="en-US" sz="2800" b="1" spc="-5" dirty="0">
                <a:latin typeface="Times New Roman" panose="02020603050405020304" pitchFamily="18" charset="0"/>
                <a:ea typeface="Calibri" panose="020F0502020204030204" pitchFamily="34" charset="0"/>
                <a:cs typeface="Times New Roman" panose="02020603050405020304" pitchFamily="18" charset="0"/>
              </a:rPr>
              <a:t> 3: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còn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Tấm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thủy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chung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son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sắt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dì</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xmlns="" id="{BB2A0372-CCE6-7548-AB6A-562694B28F82}"/>
              </a:ext>
            </a:extLst>
          </p:cNvPr>
          <p:cNvSpPr txBox="1"/>
          <p:nvPr/>
        </p:nvSpPr>
        <p:spPr>
          <a:xfrm>
            <a:off x="728291" y="1379187"/>
            <a:ext cx="6096000" cy="523220"/>
          </a:xfrm>
          <a:prstGeom prst="rect">
            <a:avLst/>
          </a:prstGeom>
          <a:noFill/>
        </p:spPr>
        <p:txBody>
          <a:bodyPr wrap="square">
            <a:spAutoFit/>
          </a:bodyPr>
          <a:lstStyle/>
          <a:p>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chung</a:t>
            </a:r>
            <a:endParaRPr lang="en-US" sz="2800" dirty="0">
              <a:solidFill>
                <a:srgbClr val="00B050"/>
              </a:solidFill>
            </a:endParaRPr>
          </a:p>
        </p:txBody>
      </p:sp>
    </p:spTree>
    <p:extLst>
      <p:ext uri="{BB962C8B-B14F-4D97-AF65-F5344CB8AC3E}">
        <p14:creationId xmlns:p14="http://schemas.microsoft.com/office/powerpoint/2010/main" val="4871302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xmlns=""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379"/>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xmlns="" id="{61C01AC9-B95D-E50E-515E-4DFBB9E5581B}"/>
              </a:ext>
            </a:extLst>
          </p:cNvPr>
          <p:cNvSpPr txBox="1"/>
          <p:nvPr/>
        </p:nvSpPr>
        <p:spPr>
          <a:xfrm>
            <a:off x="402771" y="232429"/>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 Đọc – tìm hiểu chung</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1" name="Hộp Văn bản 10">
            <a:extLst>
              <a:ext uri="{FF2B5EF4-FFF2-40B4-BE49-F238E27FC236}">
                <a16:creationId xmlns:a16="http://schemas.microsoft.com/office/drawing/2014/main" xmlns="" id="{866FC9FE-6680-358B-BD09-C2A446B0B3E4}"/>
              </a:ext>
            </a:extLst>
          </p:cNvPr>
          <p:cNvSpPr txBox="1"/>
          <p:nvPr/>
        </p:nvSpPr>
        <p:spPr>
          <a:xfrm>
            <a:off x="402771" y="836815"/>
            <a:ext cx="6096000" cy="584775"/>
          </a:xfrm>
          <a:prstGeom prst="rect">
            <a:avLst/>
          </a:prstGeom>
          <a:noFill/>
        </p:spPr>
        <p:txBody>
          <a:bodyPr wrap="square">
            <a:spAutoFit/>
          </a:bodyPr>
          <a:lstStyle/>
          <a:p>
            <a:pPr algn="just"/>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2.</a:t>
            </a:r>
            <a:r>
              <a:rPr lang="vi-VN"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US" sz="3200" dirty="0">
              <a:solidFill>
                <a:srgbClr val="339933"/>
              </a:solidFill>
              <a:effectLst/>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xmlns="" id="{BB2A0372-CCE6-7548-AB6A-562694B28F82}"/>
              </a:ext>
            </a:extLst>
          </p:cNvPr>
          <p:cNvSpPr txBox="1"/>
          <p:nvPr/>
        </p:nvSpPr>
        <p:spPr>
          <a:xfrm>
            <a:off x="728291" y="1379187"/>
            <a:ext cx="6096000" cy="523220"/>
          </a:xfrm>
          <a:prstGeom prst="rect">
            <a:avLst/>
          </a:prstGeom>
          <a:noFill/>
        </p:spPr>
        <p:txBody>
          <a:bodyPr wrap="square">
            <a:spAutoFit/>
          </a:bodyPr>
          <a:lstStyle/>
          <a:p>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chung</a:t>
            </a:r>
            <a:endParaRPr lang="en-US" sz="2800" dirty="0">
              <a:solidFill>
                <a:srgbClr val="00B050"/>
              </a:solidFill>
            </a:endParaRPr>
          </a:p>
        </p:txBody>
      </p:sp>
      <p:sp>
        <p:nvSpPr>
          <p:cNvPr id="6" name="Hộp Văn bản 5">
            <a:extLst>
              <a:ext uri="{FF2B5EF4-FFF2-40B4-BE49-F238E27FC236}">
                <a16:creationId xmlns:a16="http://schemas.microsoft.com/office/drawing/2014/main" xmlns="" id="{90B880FD-709C-8048-8816-B456E74DEFB8}"/>
              </a:ext>
            </a:extLst>
          </p:cNvPr>
          <p:cNvSpPr txBox="1"/>
          <p:nvPr/>
        </p:nvSpPr>
        <p:spPr>
          <a:xfrm>
            <a:off x="949873" y="2480270"/>
            <a:ext cx="9944100" cy="2246769"/>
          </a:xfrm>
          <a:prstGeom prst="rect">
            <a:avLst/>
          </a:prstGeom>
          <a:noFill/>
        </p:spPr>
        <p:txBody>
          <a:bodyPr wrap="square">
            <a:spAutoFit/>
          </a:bodyPr>
          <a:lstStyle/>
          <a:p>
            <a:pPr algn="just"/>
            <a:r>
              <a:rPr lang="en-US" sz="2800" b="1" dirty="0" err="1">
                <a:solidFill>
                  <a:srgbClr val="006600"/>
                </a:solidFill>
                <a:latin typeface="Times New Roman" panose="02020603050405020304" pitchFamily="18" charset="0"/>
                <a:ea typeface="Times New Roman" panose="02020603050405020304" pitchFamily="18" charset="0"/>
              </a:rPr>
              <a:t>Bài</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tản</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văn</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kể</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về</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số</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phận</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bất</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hạnh</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của</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dì</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Bảy</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có</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chồng</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đi</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tập</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kết</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ra</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Bắc</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Vợ</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chồng</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dì</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Bảy</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mới</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lấy</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nhau</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vỏn</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vẹn</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có</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một</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tháng</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Dì</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kiên</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nhẫn</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chờ</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chồng</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mình</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suốt</a:t>
            </a:r>
            <a:r>
              <a:rPr lang="en-US" sz="2800" b="1" dirty="0">
                <a:solidFill>
                  <a:srgbClr val="006600"/>
                </a:solidFill>
                <a:latin typeface="Times New Roman" panose="02020603050405020304" pitchFamily="18" charset="0"/>
                <a:ea typeface="Times New Roman" panose="02020603050405020304" pitchFamily="18" charset="0"/>
              </a:rPr>
              <a:t> 20 </a:t>
            </a:r>
            <a:r>
              <a:rPr lang="en-US" sz="2800" b="1" dirty="0" err="1">
                <a:solidFill>
                  <a:srgbClr val="006600"/>
                </a:solidFill>
                <a:latin typeface="Times New Roman" panose="02020603050405020304" pitchFamily="18" charset="0"/>
                <a:ea typeface="Times New Roman" panose="02020603050405020304" pitchFamily="18" charset="0"/>
              </a:rPr>
              <a:t>năm</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trời</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đến</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ngay</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cả</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khi</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dì</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biết</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chồng</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mình</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đã</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bỏ</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mạng</a:t>
            </a:r>
            <a:r>
              <a:rPr lang="en-US" sz="2800" b="1" dirty="0">
                <a:solidFill>
                  <a:srgbClr val="006600"/>
                </a:solidFill>
                <a:latin typeface="Times New Roman" panose="02020603050405020304" pitchFamily="18" charset="0"/>
                <a:ea typeface="Times New Roman" panose="02020603050405020304" pitchFamily="18" charset="0"/>
              </a:rPr>
              <a:t> ở </a:t>
            </a:r>
            <a:r>
              <a:rPr lang="en-US" sz="2800" b="1" dirty="0" err="1">
                <a:solidFill>
                  <a:srgbClr val="006600"/>
                </a:solidFill>
                <a:latin typeface="Times New Roman" panose="02020603050405020304" pitchFamily="18" charset="0"/>
                <a:ea typeface="Times New Roman" panose="02020603050405020304" pitchFamily="18" charset="0"/>
              </a:rPr>
              <a:t>chiến</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trường</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dì</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vẫn</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một</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lòng</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chung</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thủy</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không</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hề</a:t>
            </a:r>
            <a:r>
              <a:rPr lang="en-US" sz="2800" b="1" dirty="0">
                <a:solidFill>
                  <a:srgbClr val="006600"/>
                </a:solidFill>
                <a:latin typeface="Times New Roman" panose="02020603050405020304" pitchFamily="18" charset="0"/>
                <a:ea typeface="Times New Roman" panose="02020603050405020304" pitchFamily="18" charset="0"/>
              </a:rPr>
              <a:t> rung </a:t>
            </a:r>
            <a:r>
              <a:rPr lang="en-US" sz="2800" b="1" dirty="0" err="1">
                <a:solidFill>
                  <a:srgbClr val="006600"/>
                </a:solidFill>
                <a:latin typeface="Times New Roman" panose="02020603050405020304" pitchFamily="18" charset="0"/>
                <a:ea typeface="Times New Roman" panose="02020603050405020304" pitchFamily="18" charset="0"/>
              </a:rPr>
              <a:t>động</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trước</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bất</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kì</a:t>
            </a:r>
            <a:r>
              <a:rPr lang="en-US" sz="2800" b="1" dirty="0">
                <a:solidFill>
                  <a:srgbClr val="006600"/>
                </a:solidFill>
                <a:latin typeface="Times New Roman" panose="02020603050405020304" pitchFamily="18" charset="0"/>
                <a:ea typeface="Times New Roman" panose="02020603050405020304" pitchFamily="18" charset="0"/>
              </a:rPr>
              <a:t> ai. </a:t>
            </a:r>
            <a:endParaRPr lang="en-US" sz="2800" b="1" dirty="0">
              <a:solidFill>
                <a:srgbClr val="006600"/>
              </a:solidFill>
            </a:endParaRPr>
          </a:p>
        </p:txBody>
      </p:sp>
    </p:spTree>
    <p:extLst>
      <p:ext uri="{BB962C8B-B14F-4D97-AF65-F5344CB8AC3E}">
        <p14:creationId xmlns:p14="http://schemas.microsoft.com/office/powerpoint/2010/main" val="28864030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xmlns=""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xmlns="" id="{61C01AC9-B95D-E50E-515E-4DFBB9E5581B}"/>
              </a:ext>
            </a:extLst>
          </p:cNvPr>
          <p:cNvSpPr txBox="1"/>
          <p:nvPr/>
        </p:nvSpPr>
        <p:spPr>
          <a:xfrm>
            <a:off x="250371" y="119182"/>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xmlns="" id="{A2D4B24C-AC07-1824-AE58-E09CF8F65BA0}"/>
              </a:ext>
            </a:extLst>
          </p:cNvPr>
          <p:cNvSpPr txBox="1"/>
          <p:nvPr/>
        </p:nvSpPr>
        <p:spPr>
          <a:xfrm>
            <a:off x="449663" y="753887"/>
            <a:ext cx="6096000"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1.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kiện</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chính</a:t>
            </a:r>
            <a:endParaRPr lang="en-US" sz="2800" dirty="0">
              <a:effectLst/>
              <a:latin typeface="Times New Roman" panose="02020603050405020304" pitchFamily="18" charset="0"/>
              <a:ea typeface="Times New Roman" panose="02020603050405020304" pitchFamily="18" charset="0"/>
            </a:endParaRPr>
          </a:p>
        </p:txBody>
      </p:sp>
      <p:sp>
        <p:nvSpPr>
          <p:cNvPr id="5" name="Hình chữ nhật 4">
            <a:extLst>
              <a:ext uri="{FF2B5EF4-FFF2-40B4-BE49-F238E27FC236}">
                <a16:creationId xmlns:a16="http://schemas.microsoft.com/office/drawing/2014/main" xmlns="" id="{E4A622D2-E889-6F4F-0F3B-7C84759A15C8}"/>
              </a:ext>
            </a:extLst>
          </p:cNvPr>
          <p:cNvSpPr/>
          <p:nvPr/>
        </p:nvSpPr>
        <p:spPr>
          <a:xfrm>
            <a:off x="347924" y="1528369"/>
            <a:ext cx="11496152" cy="4356923"/>
          </a:xfrm>
          <a:prstGeom prst="rect">
            <a:avLst/>
          </a:prstGeom>
          <a:noFill/>
          <a:ln w="57150">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err="1">
                <a:solidFill>
                  <a:schemeClr val="tx1"/>
                </a:solidFill>
                <a:latin typeface="Times New Roman" panose="02020603050405020304" pitchFamily="18" charset="0"/>
                <a:cs typeface="Times New Roman" panose="02020603050405020304" pitchFamily="18" charset="0"/>
              </a:rPr>
              <a:t>Yêu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cầu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Đọc</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câu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hỏi</a:t>
            </a:r>
            <a:r>
              <a:rPr lang="en-US" sz="2800" b="1" dirty="0">
                <a:solidFill>
                  <a:schemeClr val="tx1"/>
                </a:solidFill>
                <a:latin typeface="Times New Roman" panose="02020603050405020304" pitchFamily="18" charset="0"/>
                <a:cs typeface="Times New Roman" panose="02020603050405020304" pitchFamily="18" charset="0"/>
              </a:rPr>
              <a:t> 2 </a:t>
            </a:r>
            <a:r>
              <a:rPr lang="en-US" sz="2800" b="1" dirty="0" err="1">
                <a:solidFill>
                  <a:schemeClr val="tx1"/>
                </a:solidFill>
                <a:latin typeface="Times New Roman" panose="02020603050405020304" pitchFamily="18" charset="0"/>
                <a:cs typeface="Times New Roman" panose="02020603050405020304" pitchFamily="18" charset="0"/>
              </a:rPr>
              <a:t>và</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thảo</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luận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cặp</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đôi</a:t>
            </a:r>
            <a:r>
              <a:rPr lang="en-US" sz="2800" b="1" dirty="0">
                <a:solidFill>
                  <a:schemeClr val="tx1"/>
                </a:solidFill>
                <a:latin typeface="Times New Roman" panose="02020603050405020304" pitchFamily="18" charset="0"/>
                <a:cs typeface="Times New Roman" panose="02020603050405020304" pitchFamily="18" charset="0"/>
              </a:rPr>
              <a:t>:</a:t>
            </a:r>
          </a:p>
          <a:p>
            <a:pPr algn="just"/>
            <a:r>
              <a:rPr lang="vi-VN" sz="2800" i="1" dirty="0">
                <a:solidFill>
                  <a:schemeClr val="tx1"/>
                </a:solidFill>
                <a:latin typeface="Times New Roman" panose="02020603050405020304" pitchFamily="18" charset="0"/>
                <a:cs typeface="Times New Roman" panose="02020603050405020304" pitchFamily="18" charset="0"/>
              </a:rPr>
              <a:t>Sắp xếp các sự kiện chính sau đây theo trật tự như tác giả đã kể trong văn bản:</a:t>
            </a:r>
            <a:endParaRPr lang="en-US" sz="2800" dirty="0">
              <a:solidFill>
                <a:schemeClr val="tx1"/>
              </a:solidFill>
              <a:latin typeface="Times New Roman" panose="02020603050405020304" pitchFamily="18" charset="0"/>
              <a:cs typeface="Times New Roman" panose="02020603050405020304" pitchFamily="18" charset="0"/>
            </a:endParaRPr>
          </a:p>
          <a:p>
            <a:pPr algn="just"/>
            <a:r>
              <a:rPr lang="vi-VN" sz="2800" i="1" dirty="0">
                <a:solidFill>
                  <a:schemeClr val="tx1"/>
                </a:solidFill>
                <a:latin typeface="Times New Roman" panose="02020603050405020304" pitchFamily="18" charset="0"/>
                <a:cs typeface="Times New Roman" panose="02020603050405020304" pitchFamily="18" charset="0"/>
              </a:rPr>
              <a:t>a) Dượng Bảy ngã xuống trong trận đánh ở Xuân Lộc, trên đường tiến vào Sài Gòn.</a:t>
            </a:r>
            <a:endParaRPr lang="en-US" sz="2800" dirty="0">
              <a:solidFill>
                <a:schemeClr val="tx1"/>
              </a:solidFill>
              <a:latin typeface="Times New Roman" panose="02020603050405020304" pitchFamily="18" charset="0"/>
              <a:cs typeface="Times New Roman" panose="02020603050405020304" pitchFamily="18" charset="0"/>
            </a:endParaRPr>
          </a:p>
          <a:p>
            <a:pPr algn="just"/>
            <a:r>
              <a:rPr lang="vi-VN" sz="2800" i="1" dirty="0">
                <a:solidFill>
                  <a:schemeClr val="tx1"/>
                </a:solidFill>
                <a:latin typeface="Times New Roman" panose="02020603050405020304" pitchFamily="18" charset="0"/>
                <a:cs typeface="Times New Roman" panose="02020603050405020304" pitchFamily="18" charset="0"/>
              </a:rPr>
              <a:t>b) Dì Bảy năm nay tròn 80 tuổi, đang ngồi một mình đợi Tết.</a:t>
            </a:r>
            <a:endParaRPr lang="en-US" sz="2800" dirty="0">
              <a:solidFill>
                <a:schemeClr val="tx1"/>
              </a:solidFill>
              <a:latin typeface="Times New Roman" panose="02020603050405020304" pitchFamily="18" charset="0"/>
              <a:cs typeface="Times New Roman" panose="02020603050405020304" pitchFamily="18" charset="0"/>
            </a:endParaRPr>
          </a:p>
          <a:p>
            <a:pPr algn="just"/>
            <a:r>
              <a:rPr lang="vi-VN" sz="2800" i="1" dirty="0">
                <a:solidFill>
                  <a:schemeClr val="tx1"/>
                </a:solidFill>
                <a:latin typeface="Times New Roman" panose="02020603050405020304" pitchFamily="18" charset="0"/>
                <a:cs typeface="Times New Roman" panose="02020603050405020304" pitchFamily="18" charset="0"/>
              </a:rPr>
              <a:t>c) Dượng Bảy cùng nhiều người con đất Quảng lên đường ra Bắc tập kết.</a:t>
            </a:r>
            <a:endParaRPr lang="en-US" sz="2800" dirty="0">
              <a:solidFill>
                <a:schemeClr val="tx1"/>
              </a:solidFill>
              <a:latin typeface="Times New Roman" panose="02020603050405020304" pitchFamily="18" charset="0"/>
              <a:cs typeface="Times New Roman" panose="02020603050405020304" pitchFamily="18" charset="0"/>
            </a:endParaRPr>
          </a:p>
          <a:p>
            <a:pPr algn="just"/>
            <a:r>
              <a:rPr lang="vi-VN" sz="2800" i="1" dirty="0">
                <a:solidFill>
                  <a:schemeClr val="tx1"/>
                </a:solidFill>
                <a:latin typeface="Times New Roman" panose="02020603050405020304" pitchFamily="18" charset="0"/>
                <a:cs typeface="Times New Roman" panose="02020603050405020304" pitchFamily="18" charset="0"/>
              </a:rPr>
              <a:t>d) Ngày hòa bình, dì tôi đã qua tuổi 40. Vẫn có người đàn ông để ý đến dì, nhưng lòng dì không còn rung động.</a:t>
            </a:r>
            <a:endParaRPr lang="en-US" sz="2800" dirty="0">
              <a:solidFill>
                <a:schemeClr val="tx1"/>
              </a:solidFill>
              <a:latin typeface="Times New Roman" panose="02020603050405020304" pitchFamily="18" charset="0"/>
              <a:cs typeface="Times New Roman" panose="02020603050405020304" pitchFamily="18" charset="0"/>
            </a:endParaRPr>
          </a:p>
          <a:p>
            <a:pPr algn="just"/>
            <a:r>
              <a:rPr lang="vi-VN" sz="2800" i="1" dirty="0">
                <a:solidFill>
                  <a:schemeClr val="tx1"/>
                </a:solidFill>
                <a:latin typeface="Times New Roman" panose="02020603050405020304" pitchFamily="18" charset="0"/>
                <a:cs typeface="Times New Roman" panose="02020603050405020304" pitchFamily="18" charset="0"/>
              </a:rPr>
              <a:t>e) Ra miền Bắc rồi vào lại miền Nam chiến đấu, dượng Bảy vẫn liên lạc với gia đình.</a:t>
            </a:r>
            <a:endParaRPr 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08688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xmlns=""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xmlns="" id="{61C01AC9-B95D-E50E-515E-4DFBB9E5581B}"/>
              </a:ext>
            </a:extLst>
          </p:cNvPr>
          <p:cNvSpPr txBox="1"/>
          <p:nvPr/>
        </p:nvSpPr>
        <p:spPr>
          <a:xfrm>
            <a:off x="402771" y="87288"/>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xmlns="" id="{A2D4B24C-AC07-1824-AE58-E09CF8F65BA0}"/>
              </a:ext>
            </a:extLst>
          </p:cNvPr>
          <p:cNvSpPr txBox="1"/>
          <p:nvPr/>
        </p:nvSpPr>
        <p:spPr>
          <a:xfrm>
            <a:off x="402771" y="607710"/>
            <a:ext cx="6096000"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kiện</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C056228D-1CC7-9C33-2A36-FDEC68E2CD07}"/>
              </a:ext>
            </a:extLst>
          </p:cNvPr>
          <p:cNvSpPr txBox="1"/>
          <p:nvPr/>
        </p:nvSpPr>
        <p:spPr>
          <a:xfrm>
            <a:off x="774266" y="1182002"/>
            <a:ext cx="10643468" cy="578882"/>
          </a:xfrm>
          <a:prstGeom prst="roundRect">
            <a:avLst/>
          </a:prstGeom>
          <a:noFill/>
          <a:ln w="38100">
            <a:solidFill>
              <a:srgbClr val="00CC00"/>
            </a:solidFill>
          </a:ln>
        </p:spPr>
        <p:txBody>
          <a:bodyPr wrap="square">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Dượng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cùng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lên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đường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ra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Bắc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xmlns="" id="{0FB1C583-1F05-48AB-3ADE-13952F7FC3D1}"/>
              </a:ext>
            </a:extLst>
          </p:cNvPr>
          <p:cNvSpPr txBox="1"/>
          <p:nvPr/>
        </p:nvSpPr>
        <p:spPr>
          <a:xfrm>
            <a:off x="774266" y="1878364"/>
            <a:ext cx="10750077" cy="1055608"/>
          </a:xfrm>
          <a:prstGeom prst="roundRect">
            <a:avLst/>
          </a:prstGeom>
          <a:noFill/>
          <a:ln w="38100">
            <a:solidFill>
              <a:srgbClr val="00CC00"/>
            </a:solidFill>
          </a:ln>
        </p:spPr>
        <p:txBody>
          <a:bodyPr wrap="square">
            <a:spAutoFit/>
          </a:bodyPr>
          <a:lstStyle/>
          <a:p>
            <a:pPr algn="just"/>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miền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Bắc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rồi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miền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Nam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đấu</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dượng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vẫn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liên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lạc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gia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đình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xmlns="" id="{E1B78990-156D-316B-6EC6-DC211116B536}"/>
              </a:ext>
            </a:extLst>
          </p:cNvPr>
          <p:cNvSpPr txBox="1"/>
          <p:nvPr/>
        </p:nvSpPr>
        <p:spPr>
          <a:xfrm>
            <a:off x="774266" y="3077117"/>
            <a:ext cx="10643467" cy="1055608"/>
          </a:xfrm>
          <a:prstGeom prst="roundRect">
            <a:avLst/>
          </a:prstGeom>
          <a:noFill/>
          <a:ln w="38100">
            <a:solidFill>
              <a:srgbClr val="00CC00"/>
            </a:solidFill>
          </a:ln>
        </p:spPr>
        <p:txBody>
          <a:bodyPr wrap="square">
            <a:spAutoFit/>
          </a:bodyPr>
          <a:lstStyle/>
          <a:p>
            <a:pPr algn="just"/>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Dượng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ngã</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xuống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trong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trận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Xuân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Lộc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trên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đường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Sài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Gòn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xmlns="" id="{2CB8A70E-902E-12C5-A823-6388C268F9CD}"/>
              </a:ext>
            </a:extLst>
          </p:cNvPr>
          <p:cNvSpPr txBox="1"/>
          <p:nvPr/>
        </p:nvSpPr>
        <p:spPr>
          <a:xfrm>
            <a:off x="774266" y="4235691"/>
            <a:ext cx="10643467" cy="1055608"/>
          </a:xfrm>
          <a:prstGeom prst="roundRect">
            <a:avLst/>
          </a:prstGeom>
          <a:noFill/>
          <a:ln w="38100">
            <a:solidFill>
              <a:srgbClr val="00CC00"/>
            </a:solidFill>
          </a:ln>
        </p:spPr>
        <p:txBody>
          <a:bodyPr wrap="square">
            <a:spAutoFit/>
          </a:bodyPr>
          <a:lstStyle/>
          <a:p>
            <a:pPr algn="just"/>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Ngày</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hòa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bình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tôi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qua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tuổi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40.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Vẫn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đàn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ông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nhưng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lòng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không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còn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rung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xmlns="" id="{CB2AB7B1-6B4E-B195-B4FD-213C747CE90B}"/>
              </a:ext>
            </a:extLst>
          </p:cNvPr>
          <p:cNvSpPr txBox="1"/>
          <p:nvPr/>
        </p:nvSpPr>
        <p:spPr>
          <a:xfrm>
            <a:off x="808307" y="5428893"/>
            <a:ext cx="8930780" cy="578882"/>
          </a:xfrm>
          <a:prstGeom prst="roundRect">
            <a:avLst/>
          </a:prstGeom>
          <a:noFill/>
          <a:ln w="38100">
            <a:solidFill>
              <a:srgbClr val="00CC00"/>
            </a:solidFill>
          </a:ln>
        </p:spPr>
        <p:txBody>
          <a:bodyPr wrap="square">
            <a:spAutoFit/>
          </a:bodyPr>
          <a:lstStyle/>
          <a:p>
            <a:pPr algn="just"/>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năm nay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tròn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80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tuổi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đang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ngồi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mình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đợi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Tết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560301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arn(inVertical)">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animBg="1"/>
      <p:bldP spid="14" grpId="0" animBg="1"/>
      <p:bldP spid="15" grpId="0" animBg="1"/>
      <p:bldP spid="7" grpId="0" animBg="1"/>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xmlns=""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xmlns="" id="{61C01AC9-B95D-E50E-515E-4DFBB9E5581B}"/>
              </a:ext>
            </a:extLst>
          </p:cNvPr>
          <p:cNvSpPr txBox="1"/>
          <p:nvPr/>
        </p:nvSpPr>
        <p:spPr>
          <a:xfrm>
            <a:off x="402771" y="232429"/>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xmlns="" id="{A2D4B24C-AC07-1824-AE58-E09CF8F65BA0}"/>
              </a:ext>
            </a:extLst>
          </p:cNvPr>
          <p:cNvSpPr txBox="1"/>
          <p:nvPr/>
        </p:nvSpPr>
        <p:spPr>
          <a:xfrm>
            <a:off x="402771" y="912505"/>
            <a:ext cx="6096000"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vật</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dượng</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pic>
        <p:nvPicPr>
          <p:cNvPr id="3" name="Hình ảnh 2">
            <a:extLst>
              <a:ext uri="{FF2B5EF4-FFF2-40B4-BE49-F238E27FC236}">
                <a16:creationId xmlns:a16="http://schemas.microsoft.com/office/drawing/2014/main" xmlns="" id="{B9C159BE-DEEE-92F6-3C93-463D86627C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827" y="2674822"/>
            <a:ext cx="6248400" cy="3619500"/>
          </a:xfrm>
          <a:prstGeom prst="rect">
            <a:avLst/>
          </a:prstGeom>
        </p:spPr>
      </p:pic>
      <p:sp>
        <p:nvSpPr>
          <p:cNvPr id="5" name="Bong bóng Ý nghĩ: Hình đám mây 4">
            <a:extLst>
              <a:ext uri="{FF2B5EF4-FFF2-40B4-BE49-F238E27FC236}">
                <a16:creationId xmlns:a16="http://schemas.microsoft.com/office/drawing/2014/main" xmlns="" id="{E4A622D2-E889-6F4F-0F3B-7C84759A15C8}"/>
              </a:ext>
            </a:extLst>
          </p:cNvPr>
          <p:cNvSpPr/>
          <p:nvPr/>
        </p:nvSpPr>
        <p:spPr>
          <a:xfrm>
            <a:off x="4288851" y="1531025"/>
            <a:ext cx="4292441" cy="2512337"/>
          </a:xfrm>
          <a:prstGeom prst="cloudCallout">
            <a:avLst>
              <a:gd name="adj1" fmla="val -62077"/>
              <a:gd name="adj2" fmla="val 23753"/>
            </a:avLst>
          </a:prstGeom>
          <a:noFill/>
          <a:ln w="57150">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i="1" dirty="0" err="1">
                <a:solidFill>
                  <a:schemeClr val="tx1"/>
                </a:solidFill>
                <a:latin typeface="Times New Roman" panose="02020603050405020304" pitchFamily="18" charset="0"/>
                <a:cs typeface="Times New Roman" panose="02020603050405020304" pitchFamily="18" charset="0"/>
              </a:rPr>
              <a:t>Hoàn</a:t>
            </a:r>
            <a:r>
              <a:rPr lang="en-US" sz="2800" b="1" i="1" dirty="0">
                <a:solidFill>
                  <a:schemeClr val="tx1"/>
                </a:solidFill>
                <a:latin typeface="Times New Roman" panose="02020603050405020304" pitchFamily="18" charset="0"/>
                <a:cs typeface="Times New Roman" panose="02020603050405020304" pitchFamily="18" charset="0"/>
              </a:rPr>
              <a:t> </a:t>
            </a:r>
            <a:r>
              <a:rPr lang="en-US" sz="2800" b="1" i="1" dirty="0" err="1">
                <a:solidFill>
                  <a:schemeClr val="tx1"/>
                </a:solidFill>
                <a:latin typeface="Times New Roman" panose="02020603050405020304" pitchFamily="18" charset="0"/>
                <a:cs typeface="Times New Roman" panose="02020603050405020304" pitchFamily="18" charset="0"/>
              </a:rPr>
              <a:t>thành</a:t>
            </a:r>
            <a:r>
              <a:rPr lang="en-US" sz="2800" b="1" i="1" dirty="0">
                <a:solidFill>
                  <a:schemeClr val="tx1"/>
                </a:solidFill>
                <a:latin typeface="Times New Roman" panose="02020603050405020304" pitchFamily="18" charset="0"/>
                <a:cs typeface="Times New Roman" panose="02020603050405020304" pitchFamily="18" charset="0"/>
              </a:rPr>
              <a:t> </a:t>
            </a:r>
            <a:r>
              <a:rPr lang="en-US" sz="2800" b="1" i="1" dirty="0" err="1">
                <a:solidFill>
                  <a:schemeClr val="tx1"/>
                </a:solidFill>
                <a:latin typeface="Times New Roman" panose="02020603050405020304" pitchFamily="18" charset="0"/>
                <a:cs typeface="Times New Roman" panose="02020603050405020304" pitchFamily="18" charset="0"/>
              </a:rPr>
              <a:t>phiếu</a:t>
            </a:r>
            <a:r>
              <a:rPr lang="en-US" sz="2800" b="1" i="1" dirty="0">
                <a:solidFill>
                  <a:schemeClr val="tx1"/>
                </a:solidFill>
                <a:latin typeface="Times New Roman" panose="02020603050405020304" pitchFamily="18" charset="0"/>
                <a:cs typeface="Times New Roman" panose="02020603050405020304" pitchFamily="18" charset="0"/>
              </a:rPr>
              <a:t> </a:t>
            </a:r>
            <a:r>
              <a:rPr lang="en-US" sz="2800" b="1" i="1" dirty="0" err="1">
                <a:solidFill>
                  <a:schemeClr val="tx1"/>
                </a:solidFill>
                <a:latin typeface="Times New Roman" panose="02020603050405020304" pitchFamily="18" charset="0"/>
                <a:cs typeface="Times New Roman" panose="02020603050405020304" pitchFamily="18" charset="0"/>
              </a:rPr>
              <a:t>học</a:t>
            </a:r>
            <a:r>
              <a:rPr lang="en-US" sz="2800" b="1" i="1" dirty="0">
                <a:solidFill>
                  <a:schemeClr val="tx1"/>
                </a:solidFill>
                <a:latin typeface="Times New Roman" panose="02020603050405020304" pitchFamily="18" charset="0"/>
                <a:cs typeface="Times New Roman" panose="02020603050405020304" pitchFamily="18" charset="0"/>
              </a:rPr>
              <a:t> </a:t>
            </a:r>
            <a:r>
              <a:rPr lang="en-US" sz="2800" b="1" i="1" dirty="0" err="1">
                <a:solidFill>
                  <a:schemeClr val="tx1"/>
                </a:solidFill>
                <a:latin typeface="Times New Roman" panose="02020603050405020304" pitchFamily="18" charset="0"/>
                <a:cs typeface="Times New Roman" panose="02020603050405020304" pitchFamily="18" charset="0"/>
              </a:rPr>
              <a:t>tập</a:t>
            </a:r>
            <a:r>
              <a:rPr lang="en-US" sz="2800" b="1" i="1" dirty="0">
                <a:solidFill>
                  <a:schemeClr val="tx1"/>
                </a:solidFill>
                <a:latin typeface="Times New Roman" panose="02020603050405020304" pitchFamily="18" charset="0"/>
                <a:cs typeface="Times New Roman" panose="02020603050405020304" pitchFamily="18" charset="0"/>
              </a:rPr>
              <a:t> </a:t>
            </a:r>
            <a:r>
              <a:rPr lang="en-US" sz="2800" b="1" i="1" dirty="0" err="1">
                <a:solidFill>
                  <a:schemeClr val="tx1"/>
                </a:solidFill>
                <a:latin typeface="Times New Roman" panose="02020603050405020304" pitchFamily="18" charset="0"/>
                <a:cs typeface="Times New Roman" panose="02020603050405020304" pitchFamily="18" charset="0"/>
              </a:rPr>
              <a:t>số</a:t>
            </a:r>
            <a:r>
              <a:rPr lang="en-US" sz="2800" b="1" i="1" dirty="0">
                <a:solidFill>
                  <a:schemeClr val="tx1"/>
                </a:solidFill>
                <a:latin typeface="Times New Roman" panose="02020603050405020304" pitchFamily="18" charset="0"/>
                <a:cs typeface="Times New Roman" panose="02020603050405020304" pitchFamily="18" charset="0"/>
              </a:rPr>
              <a:t> 02</a:t>
            </a:r>
            <a:endParaRPr lang="en-US" sz="2800" b="1" dirty="0">
              <a:solidFill>
                <a:schemeClr val="tx1"/>
              </a:solidFill>
              <a:latin typeface="Times New Roman" panose="02020603050405020304" pitchFamily="18" charset="0"/>
              <a:cs typeface="Times New Roman" panose="02020603050405020304" pitchFamily="18" charset="0"/>
            </a:endParaRPr>
          </a:p>
        </p:txBody>
      </p:sp>
      <p:pic>
        <p:nvPicPr>
          <p:cNvPr id="6" name="Hình ảnh 5">
            <a:extLst>
              <a:ext uri="{FF2B5EF4-FFF2-40B4-BE49-F238E27FC236}">
                <a16:creationId xmlns:a16="http://schemas.microsoft.com/office/drawing/2014/main" xmlns="" id="{5F3C0056-42B0-3B83-757E-5AB1421F04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95227" y="4225262"/>
            <a:ext cx="3079531" cy="1766407"/>
          </a:xfrm>
          <a:prstGeom prst="rect">
            <a:avLst/>
          </a:prstGeom>
        </p:spPr>
      </p:pic>
    </p:spTree>
    <p:extLst>
      <p:ext uri="{BB962C8B-B14F-4D97-AF65-F5344CB8AC3E}">
        <p14:creationId xmlns:p14="http://schemas.microsoft.com/office/powerpoint/2010/main" val="41881902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Bảng 4">
            <a:extLst>
              <a:ext uri="{FF2B5EF4-FFF2-40B4-BE49-F238E27FC236}">
                <a16:creationId xmlns:a16="http://schemas.microsoft.com/office/drawing/2014/main" xmlns="" id="{92B3FC14-1433-01DD-FB64-651487FB80D8}"/>
              </a:ext>
            </a:extLst>
          </p:cNvPr>
          <p:cNvGraphicFramePr>
            <a:graphicFrameLocks noGrp="1"/>
          </p:cNvGraphicFramePr>
          <p:nvPr>
            <p:extLst>
              <p:ext uri="{D42A27DB-BD31-4B8C-83A1-F6EECF244321}">
                <p14:modId xmlns:p14="http://schemas.microsoft.com/office/powerpoint/2010/main" val="2366231901"/>
              </p:ext>
            </p:extLst>
          </p:nvPr>
        </p:nvGraphicFramePr>
        <p:xfrm>
          <a:off x="1414487" y="2079674"/>
          <a:ext cx="9874837" cy="1706880"/>
        </p:xfrm>
        <a:graphic>
          <a:graphicData uri="http://schemas.openxmlformats.org/drawingml/2006/table">
            <a:tbl>
              <a:tblPr firstRow="1" firstCol="1" bandRow="1">
                <a:tableStyleId>{5C22544A-7EE6-4342-B048-85BDC9FD1C3A}</a:tableStyleId>
              </a:tblPr>
              <a:tblGrid>
                <a:gridCol w="2641698">
                  <a:extLst>
                    <a:ext uri="{9D8B030D-6E8A-4147-A177-3AD203B41FA5}">
                      <a16:colId xmlns:a16="http://schemas.microsoft.com/office/drawing/2014/main" xmlns="" val="3451271967"/>
                    </a:ext>
                  </a:extLst>
                </a:gridCol>
                <a:gridCol w="3940797">
                  <a:extLst>
                    <a:ext uri="{9D8B030D-6E8A-4147-A177-3AD203B41FA5}">
                      <a16:colId xmlns:a16="http://schemas.microsoft.com/office/drawing/2014/main" xmlns="" val="3860001598"/>
                    </a:ext>
                  </a:extLst>
                </a:gridCol>
                <a:gridCol w="3292342">
                  <a:extLst>
                    <a:ext uri="{9D8B030D-6E8A-4147-A177-3AD203B41FA5}">
                      <a16:colId xmlns:a16="http://schemas.microsoft.com/office/drawing/2014/main" xmlns="" val="3235715506"/>
                    </a:ext>
                  </a:extLst>
                </a:gridCol>
              </a:tblGrid>
              <a:tr h="189547">
                <a:tc gridSpan="3">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Tìm hiểu nhân vật dượng Bảy</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2207861350"/>
                  </a:ext>
                </a:extLst>
              </a:tr>
              <a:tr h="306741">
                <a:tc>
                  <a:txBody>
                    <a:bodyPr/>
                    <a:lstStyle/>
                    <a:p>
                      <a:pPr marL="0" marR="0" algn="ctr">
                        <a:spcBef>
                          <a:spcPts val="0"/>
                        </a:spcBef>
                        <a:spcAft>
                          <a:spcPts val="0"/>
                        </a:spcAft>
                      </a:pPr>
                      <a:r>
                        <a:rPr lang="vi-VN" sz="2800" b="1" dirty="0">
                          <a:effectLst/>
                          <a:latin typeface="Times New Roman" panose="02020603050405020304" pitchFamily="18" charset="0"/>
                          <a:cs typeface="Times New Roman" panose="02020603050405020304" pitchFamily="18" charset="0"/>
                        </a:rPr>
                        <a:t>Gia cảnh</a:t>
                      </a:r>
                      <a:endPar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00"/>
                    </a:solidFill>
                  </a:tcPr>
                </a:tc>
                <a:tc>
                  <a:txBody>
                    <a:bodyPr/>
                    <a:lstStyle/>
                    <a:p>
                      <a:pPr marL="0" marR="0" algn="ctr">
                        <a:spcBef>
                          <a:spcPts val="0"/>
                        </a:spcBef>
                        <a:spcAft>
                          <a:spcPts val="0"/>
                        </a:spcAft>
                      </a:pPr>
                      <a:r>
                        <a:rPr lang="en-US" sz="2800" b="1" dirty="0" err="1">
                          <a:solidFill>
                            <a:schemeClr val="bg1"/>
                          </a:solidFill>
                          <a:effectLst/>
                          <a:latin typeface="Times New Roman" panose="02020603050405020304" pitchFamily="18" charset="0"/>
                          <a:cs typeface="Times New Roman" panose="02020603050405020304" pitchFamily="18" charset="0"/>
                        </a:rPr>
                        <a:t>Những</a:t>
                      </a:r>
                      <a:r>
                        <a:rPr lang="en-US" sz="2800" b="1" dirty="0">
                          <a:solidFill>
                            <a:schemeClr val="bg1"/>
                          </a:solidFill>
                          <a:effectLst/>
                          <a:latin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cs typeface="Times New Roman" panose="02020603050405020304" pitchFamily="18" charset="0"/>
                        </a:rPr>
                        <a:t>cống</a:t>
                      </a:r>
                      <a:r>
                        <a:rPr lang="en-US" sz="2800" b="1" dirty="0">
                          <a:solidFill>
                            <a:schemeClr val="bg1"/>
                          </a:solidFill>
                          <a:effectLst/>
                          <a:latin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cs typeface="Times New Roman" panose="02020603050405020304" pitchFamily="18" charset="0"/>
                        </a:rPr>
                        <a:t>hiến</a:t>
                      </a:r>
                      <a:r>
                        <a:rPr lang="en-US" sz="2800" b="1" dirty="0">
                          <a:solidFill>
                            <a:schemeClr val="bg1"/>
                          </a:solidFill>
                          <a:effectLst/>
                          <a:latin typeface="Times New Roman" panose="02020603050405020304" pitchFamily="18" charset="0"/>
                          <a:cs typeface="Times New Roman" panose="02020603050405020304" pitchFamily="18" charset="0"/>
                        </a:rPr>
                        <a:t> hi </a:t>
                      </a:r>
                      <a:r>
                        <a:rPr lang="en-US" sz="2800" b="1" dirty="0" err="1">
                          <a:solidFill>
                            <a:schemeClr val="bg1"/>
                          </a:solidFill>
                          <a:effectLst/>
                          <a:latin typeface="Times New Roman" panose="02020603050405020304" pitchFamily="18" charset="0"/>
                          <a:cs typeface="Times New Roman" panose="02020603050405020304" pitchFamily="18" charset="0"/>
                        </a:rPr>
                        <a:t>sinh</a:t>
                      </a:r>
                      <a:endPar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00"/>
                    </a:solidFill>
                  </a:tcPr>
                </a:tc>
                <a:tc>
                  <a:txBody>
                    <a:bodyPr/>
                    <a:lstStyle/>
                    <a:p>
                      <a:pPr marL="0" marR="0" algn="ctr">
                        <a:spcBef>
                          <a:spcPts val="0"/>
                        </a:spcBef>
                        <a:spcAft>
                          <a:spcPts val="0"/>
                        </a:spcAft>
                      </a:pPr>
                      <a:r>
                        <a:rPr lang="vi-VN" sz="2800" b="1" dirty="0">
                          <a:solidFill>
                            <a:schemeClr val="bg1"/>
                          </a:solidFill>
                          <a:effectLst/>
                          <a:latin typeface="Times New Roman" panose="02020603050405020304" pitchFamily="18" charset="0"/>
                          <a:cs typeface="Times New Roman" panose="02020603050405020304" pitchFamily="18" charset="0"/>
                        </a:rPr>
                        <a:t>Yêu thương gia đình</a:t>
                      </a:r>
                      <a:endPar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00"/>
                    </a:solidFill>
                  </a:tcPr>
                </a:tc>
                <a:extLst>
                  <a:ext uri="{0D108BD9-81ED-4DB2-BD59-A6C34878D82A}">
                    <a16:rowId xmlns:a16="http://schemas.microsoft.com/office/drawing/2014/main" xmlns="" val="3280335330"/>
                  </a:ext>
                </a:extLst>
              </a:tr>
              <a:tr h="306741">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cs typeface="Times New Roman" panose="02020603050405020304" pitchFamily="18" charset="0"/>
                      </a:endParaRPr>
                    </a:p>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4217546084"/>
                  </a:ext>
                </a:extLst>
              </a:tr>
            </a:tbl>
          </a:graphicData>
        </a:graphic>
      </p:graphicFrame>
      <p:sp>
        <p:nvSpPr>
          <p:cNvPr id="6" name="Rectangle 1">
            <a:extLst>
              <a:ext uri="{FF2B5EF4-FFF2-40B4-BE49-F238E27FC236}">
                <a16:creationId xmlns:a16="http://schemas.microsoft.com/office/drawing/2014/main" xmlns="" id="{245675EE-20E8-CCAA-A8D3-8EADB02C4EBB}"/>
              </a:ext>
            </a:extLst>
          </p:cNvPr>
          <p:cNvSpPr>
            <a:spLocks noChangeArrowheads="1"/>
          </p:cNvSpPr>
          <p:nvPr/>
        </p:nvSpPr>
        <p:spPr bwMode="auto">
          <a:xfrm>
            <a:off x="4240676" y="1056134"/>
            <a:ext cx="422245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en-US" sz="3200" b="1" i="0" u="none" strike="noStrike" cap="none" normalizeH="0" baseline="0" dirty="0">
                <a:ln>
                  <a:noFill/>
                </a:ln>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PHIẾU HỌC TẬP 02</a:t>
            </a:r>
            <a:endParaRPr kumimoji="0" lang="en-US" altLang="en-US" sz="3200" b="0" i="0" u="none" strike="noStrike" cap="none" normalizeH="0" baseline="0" dirty="0">
              <a:ln>
                <a:noFill/>
              </a:ln>
              <a:solidFill>
                <a:srgbClr val="00B050"/>
              </a:solidFill>
              <a:effectLst/>
              <a:latin typeface="Times New Roman" panose="02020603050405020304" pitchFamily="18" charset="0"/>
              <a:cs typeface="Times New Roman" panose="02020603050405020304" pitchFamily="18" charset="0"/>
            </a:endParaRPr>
          </a:p>
        </p:txBody>
      </p:sp>
      <p:pic>
        <p:nvPicPr>
          <p:cNvPr id="7" name="Hình ảnh 6">
            <a:extLst>
              <a:ext uri="{FF2B5EF4-FFF2-40B4-BE49-F238E27FC236}">
                <a16:creationId xmlns:a16="http://schemas.microsoft.com/office/drawing/2014/main" xmlns="" id="{B353C816-A11B-B235-71FE-AAA3C74604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95227" y="4225262"/>
            <a:ext cx="3079531" cy="1766407"/>
          </a:xfrm>
          <a:prstGeom prst="rect">
            <a:avLst/>
          </a:prstGeom>
        </p:spPr>
      </p:pic>
    </p:spTree>
    <p:extLst>
      <p:ext uri="{BB962C8B-B14F-4D97-AF65-F5344CB8AC3E}">
        <p14:creationId xmlns:p14="http://schemas.microsoft.com/office/powerpoint/2010/main" val="32522771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xmlns=""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xmlns="" id="{61C01AC9-B95D-E50E-515E-4DFBB9E5581B}"/>
              </a:ext>
            </a:extLst>
          </p:cNvPr>
          <p:cNvSpPr txBox="1"/>
          <p:nvPr/>
        </p:nvSpPr>
        <p:spPr>
          <a:xfrm>
            <a:off x="402771" y="232429"/>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xmlns="" id="{A2D4B24C-AC07-1824-AE58-E09CF8F65BA0}"/>
              </a:ext>
            </a:extLst>
          </p:cNvPr>
          <p:cNvSpPr txBox="1"/>
          <p:nvPr/>
        </p:nvSpPr>
        <p:spPr>
          <a:xfrm>
            <a:off x="402771" y="912505"/>
            <a:ext cx="6096000"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vật</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dượng</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xmlns="" id="{C45A8470-B703-92C9-C2DF-522D789CB0B4}"/>
              </a:ext>
            </a:extLst>
          </p:cNvPr>
          <p:cNvSpPr txBox="1"/>
          <p:nvPr/>
        </p:nvSpPr>
        <p:spPr>
          <a:xfrm>
            <a:off x="497532" y="1482283"/>
            <a:ext cx="6142892" cy="523220"/>
          </a:xfrm>
          <a:prstGeom prst="rect">
            <a:avLst/>
          </a:prstGeom>
          <a:noFill/>
        </p:spPr>
        <p:txBody>
          <a:bodyPr wrap="square">
            <a:spAutoFit/>
          </a:bodyPr>
          <a:lstStyle/>
          <a:p>
            <a:pPr marL="30480" marR="30480" algn="just">
              <a:spcBef>
                <a:spcPts val="0"/>
              </a:spcBef>
              <a:spcAft>
                <a:spcPts val="1200"/>
              </a:spcAft>
            </a:pPr>
            <a:r>
              <a:rPr lang="vi-VN" sz="2800" b="1" dirty="0">
                <a:solidFill>
                  <a:srgbClr val="006600"/>
                </a:solidFill>
                <a:effectLst/>
                <a:latin typeface="Times New Roman" panose="02020603050405020304" pitchFamily="18" charset="0"/>
                <a:ea typeface="Times New Roman" panose="02020603050405020304" pitchFamily="18" charset="0"/>
                <a:cs typeface="Times New Roman" panose="02020603050405020304" pitchFamily="18" charset="0"/>
              </a:rPr>
              <a:t>a. Gia cảnh</a:t>
            </a:r>
            <a:endParaRPr lang="en-US" sz="2400" dirty="0">
              <a:solidFill>
                <a:srgbClr val="006600"/>
              </a:solidFill>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EADC9263-C21E-4D55-9CEE-8FC6390EA92A}"/>
              </a:ext>
            </a:extLst>
          </p:cNvPr>
          <p:cNvSpPr txBox="1"/>
          <p:nvPr/>
        </p:nvSpPr>
        <p:spPr>
          <a:xfrm>
            <a:off x="911313" y="2249399"/>
            <a:ext cx="10635918" cy="1091677"/>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Dượng Bảy người Tam Kỳ (Quảng Nam), mồ côi cả cha mẹ, đi bộ đội, đóng quân ở làng tôi, thầm yêu dì, rồi đơn vị đứng ra làm lễ cưới</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144192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circle(in)">
                                      <p:cBhvr>
                                        <p:cTn id="14"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xmlns=""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xmlns="" id="{61C01AC9-B95D-E50E-515E-4DFBB9E5581B}"/>
              </a:ext>
            </a:extLst>
          </p:cNvPr>
          <p:cNvSpPr txBox="1"/>
          <p:nvPr/>
        </p:nvSpPr>
        <p:spPr>
          <a:xfrm>
            <a:off x="402771" y="232429"/>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xmlns="" id="{A2D4B24C-AC07-1824-AE58-E09CF8F65BA0}"/>
              </a:ext>
            </a:extLst>
          </p:cNvPr>
          <p:cNvSpPr txBox="1"/>
          <p:nvPr/>
        </p:nvSpPr>
        <p:spPr>
          <a:xfrm>
            <a:off x="402771" y="912505"/>
            <a:ext cx="6096000"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vật</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dượng</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xmlns="" id="{C45A8470-B703-92C9-C2DF-522D789CB0B4}"/>
              </a:ext>
            </a:extLst>
          </p:cNvPr>
          <p:cNvSpPr txBox="1"/>
          <p:nvPr/>
        </p:nvSpPr>
        <p:spPr>
          <a:xfrm>
            <a:off x="497532" y="1482283"/>
            <a:ext cx="6142892" cy="523220"/>
          </a:xfrm>
          <a:prstGeom prst="rect">
            <a:avLst/>
          </a:prstGeom>
          <a:noFill/>
        </p:spPr>
        <p:txBody>
          <a:bodyPr wrap="square">
            <a:spAutoFit/>
          </a:bodyPr>
          <a:lstStyle/>
          <a:p>
            <a:pPr marL="30480" marR="30480" algn="just">
              <a:spcAft>
                <a:spcPts val="1200"/>
              </a:spcAft>
            </a:pPr>
            <a:r>
              <a:rPr lang="vi-VN" sz="2800" b="1" dirty="0">
                <a:solidFill>
                  <a:srgbClr val="006600"/>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rgbClr val="0066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b="1" dirty="0">
                <a:solidFill>
                  <a:srgbClr val="0066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cs typeface="Times New Roman" panose="02020603050405020304" pitchFamily="18" charset="0"/>
              </a:rPr>
              <a:t>cống</a:t>
            </a:r>
            <a:r>
              <a:rPr lang="en-US" sz="2800" b="1" dirty="0">
                <a:solidFill>
                  <a:srgbClr val="0066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cs typeface="Times New Roman" panose="02020603050405020304" pitchFamily="18" charset="0"/>
              </a:rPr>
              <a:t>hiến</a:t>
            </a:r>
            <a:r>
              <a:rPr lang="en-US" sz="2800" b="1" dirty="0">
                <a:solidFill>
                  <a:srgbClr val="006600"/>
                </a:solidFill>
                <a:latin typeface="Times New Roman" panose="02020603050405020304" pitchFamily="18" charset="0"/>
                <a:ea typeface="Times New Roman" panose="02020603050405020304" pitchFamily="18" charset="0"/>
                <a:cs typeface="Times New Roman" panose="02020603050405020304" pitchFamily="18" charset="0"/>
              </a:rPr>
              <a:t> hi </a:t>
            </a:r>
            <a:r>
              <a:rPr lang="en-US" sz="2800" b="1" dirty="0" err="1">
                <a:solidFill>
                  <a:srgbClr val="006600"/>
                </a:solidFill>
                <a:latin typeface="Times New Roman" panose="02020603050405020304" pitchFamily="18" charset="0"/>
                <a:ea typeface="Times New Roman" panose="02020603050405020304" pitchFamily="18" charset="0"/>
                <a:cs typeface="Times New Roman" panose="02020603050405020304" pitchFamily="18" charset="0"/>
              </a:rPr>
              <a:t>sinh</a:t>
            </a:r>
            <a:endParaRPr lang="en-US" sz="2800" dirty="0">
              <a:solidFill>
                <a:srgbClr val="006600"/>
              </a:solidFill>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EADC9263-C21E-4D55-9CEE-8FC6390EA92A}"/>
              </a:ext>
            </a:extLst>
          </p:cNvPr>
          <p:cNvSpPr txBox="1"/>
          <p:nvPr/>
        </p:nvSpPr>
        <p:spPr>
          <a:xfrm>
            <a:off x="911313" y="2249399"/>
            <a:ext cx="10635918" cy="578882"/>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Chỉ một tháng sau khi lấy vợ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đơn vị chuyển đi, đôi người đôi ngả.</a:t>
            </a:r>
            <a:endParaRPr lang="en-US" sz="2400" dirty="0">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xmlns="" id="{92120933-9E81-4517-7AE5-A61CE326F8FA}"/>
              </a:ext>
            </a:extLst>
          </p:cNvPr>
          <p:cNvSpPr txBox="1"/>
          <p:nvPr/>
        </p:nvSpPr>
        <p:spPr>
          <a:xfrm>
            <a:off x="911313" y="3015567"/>
            <a:ext cx="10635918" cy="1055608"/>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Dượng hi sinh trong trận đánh ở Xuân Lộc, cửa ngõ phía Đông Bắc Sài Gòn, chỉ mươi ngày trước khi chiến tranh ngưng tiếng súng.</a:t>
            </a:r>
            <a:endParaRPr lang="en-US" sz="2400" dirty="0">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xmlns="" id="{CE2549AA-4035-9B31-246F-40BE9080F9EE}"/>
              </a:ext>
            </a:extLst>
          </p:cNvPr>
          <p:cNvSpPr txBox="1"/>
          <p:nvPr/>
        </p:nvSpPr>
        <p:spPr>
          <a:xfrm>
            <a:off x="911313" y="4368132"/>
            <a:ext cx="10635918" cy="1815882"/>
          </a:xfrm>
          <a:prstGeom prst="rect">
            <a:avLst/>
          </a:prstGeom>
          <a:noFill/>
          <a:ln w="38100">
            <a:noFill/>
          </a:ln>
        </p:spPr>
        <p:txBody>
          <a:bodyPr wrap="square">
            <a:spAutoFit/>
          </a:bodyPr>
          <a:lstStyle/>
          <a:p>
            <a:pPr marL="30480" marR="30480" algn="just">
              <a:spcBef>
                <a:spcPts val="0"/>
              </a:spcBef>
              <a:spcAft>
                <a:spcPts val="1200"/>
              </a:spcAft>
            </a:pPr>
            <a:r>
              <a:rPr lang="vi-VN" sz="2800" dirty="0">
                <a:solidFill>
                  <a:srgbClr val="006600"/>
                </a:solidFill>
                <a:latin typeface="Times New Roman" panose="02020603050405020304" pitchFamily="18" charset="0"/>
                <a:ea typeface="Times New Roman" panose="02020603050405020304" pitchFamily="18" charset="0"/>
                <a:cs typeface="Times New Roman" panose="02020603050405020304" pitchFamily="18" charset="0"/>
              </a:rPr>
              <a:t>=&gt; Dượng Bảy đại diện cho những người anh hùng ra đi bỏ lại đằng sau là gia đình, người thân. Chiến đấu để giải phóng dân tộc, để nhân dân được bình yên hạnh phúc. Nhưng lại không có cái may mắn được chứng kiến ngày đất nước được giải phóng</a:t>
            </a:r>
            <a:r>
              <a:rPr lang="en-US" sz="2800" dirty="0">
                <a:solidFill>
                  <a:srgbClr val="0066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rgbClr val="00660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34554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circle(in)">
                                      <p:cBhvr>
                                        <p:cTn id="14" dur="20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circle(in)">
                                      <p:cBhvr>
                                        <p:cTn id="19" dur="20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circle(in)">
                                      <p:cBhvr>
                                        <p:cTn id="2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3" grpId="0" animBg="1"/>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xmlns=""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xmlns="" id="{61C01AC9-B95D-E50E-515E-4DFBB9E5581B}"/>
              </a:ext>
            </a:extLst>
          </p:cNvPr>
          <p:cNvSpPr txBox="1"/>
          <p:nvPr/>
        </p:nvSpPr>
        <p:spPr>
          <a:xfrm>
            <a:off x="402771" y="232429"/>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xmlns="" id="{A2D4B24C-AC07-1824-AE58-E09CF8F65BA0}"/>
              </a:ext>
            </a:extLst>
          </p:cNvPr>
          <p:cNvSpPr txBox="1"/>
          <p:nvPr/>
        </p:nvSpPr>
        <p:spPr>
          <a:xfrm>
            <a:off x="402771" y="912505"/>
            <a:ext cx="6096000"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vật</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dượng</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xmlns="" id="{C45A8470-B703-92C9-C2DF-522D789CB0B4}"/>
              </a:ext>
            </a:extLst>
          </p:cNvPr>
          <p:cNvSpPr txBox="1"/>
          <p:nvPr/>
        </p:nvSpPr>
        <p:spPr>
          <a:xfrm>
            <a:off x="497532" y="1482283"/>
            <a:ext cx="6142892" cy="523220"/>
          </a:xfrm>
          <a:prstGeom prst="rect">
            <a:avLst/>
          </a:prstGeom>
          <a:noFill/>
        </p:spPr>
        <p:txBody>
          <a:bodyPr wrap="square">
            <a:spAutoFit/>
          </a:bodyPr>
          <a:lstStyle/>
          <a:p>
            <a:pPr marL="30480" marR="30480" algn="just">
              <a:spcBef>
                <a:spcPts val="0"/>
              </a:spcBef>
              <a:spcAft>
                <a:spcPts val="1200"/>
              </a:spcAft>
            </a:pPr>
            <a:r>
              <a:rPr lang="vi-VN" sz="2800" b="1" dirty="0">
                <a:solidFill>
                  <a:srgbClr val="006600"/>
                </a:solidFill>
                <a:latin typeface="Times New Roman" panose="02020603050405020304" pitchFamily="18" charset="0"/>
                <a:ea typeface="Times New Roman" panose="02020603050405020304" pitchFamily="18" charset="0"/>
                <a:cs typeface="Times New Roman" panose="02020603050405020304" pitchFamily="18" charset="0"/>
              </a:rPr>
              <a:t>c. Yêu thương gia đình.</a:t>
            </a:r>
            <a:endParaRPr lang="en-US" sz="2400" dirty="0">
              <a:solidFill>
                <a:srgbClr val="006600"/>
              </a:solidFill>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EADC9263-C21E-4D55-9CEE-8FC6390EA92A}"/>
              </a:ext>
            </a:extLst>
          </p:cNvPr>
          <p:cNvSpPr txBox="1"/>
          <p:nvPr/>
        </p:nvSpPr>
        <p:spPr>
          <a:xfrm>
            <a:off x="670990" y="2108141"/>
            <a:ext cx="11116564" cy="578882"/>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Thỉnh thoảng dượng lại gửi thư về, lá thư được gói trong bọc ni-lông bé tí</a:t>
            </a:r>
            <a:endParaRPr lang="en-US" sz="2400" dirty="0">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xmlns="" id="{92120933-9E81-4517-7AE5-A61CE326F8FA}"/>
              </a:ext>
            </a:extLst>
          </p:cNvPr>
          <p:cNvSpPr txBox="1"/>
          <p:nvPr/>
        </p:nvSpPr>
        <p:spPr>
          <a:xfrm>
            <a:off x="670990" y="2901196"/>
            <a:ext cx="11087256" cy="578882"/>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Gần cuối cuộc chiến tranh, tin nhắn của dượng về nhà thường xuyên hơn</a:t>
            </a:r>
            <a:endParaRPr lang="en-US" sz="2400" dirty="0">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xmlns="" id="{CE2549AA-4035-9B31-246F-40BE9080F9EE}"/>
              </a:ext>
            </a:extLst>
          </p:cNvPr>
          <p:cNvSpPr txBox="1"/>
          <p:nvPr/>
        </p:nvSpPr>
        <p:spPr>
          <a:xfrm>
            <a:off x="745515" y="4898663"/>
            <a:ext cx="10074885" cy="954107"/>
          </a:xfrm>
          <a:prstGeom prst="rect">
            <a:avLst/>
          </a:prstGeom>
          <a:noFill/>
          <a:ln w="38100">
            <a:noFill/>
          </a:ln>
        </p:spPr>
        <p:txBody>
          <a:bodyPr wrap="square">
            <a:spAutoFit/>
          </a:bodyPr>
          <a:lstStyle/>
          <a:p>
            <a:pPr marL="30480" marR="30480" algn="just">
              <a:spcBef>
                <a:spcPts val="0"/>
              </a:spcBef>
              <a:spcAft>
                <a:spcPts val="1200"/>
              </a:spcAft>
            </a:pPr>
            <a:r>
              <a:rPr lang="vi-VN" sz="2800" dirty="0">
                <a:solidFill>
                  <a:srgbClr val="006600"/>
                </a:solidFill>
                <a:latin typeface="Times New Roman" panose="02020603050405020304" pitchFamily="18" charset="0"/>
                <a:ea typeface="Times New Roman" panose="02020603050405020304" pitchFamily="18" charset="0"/>
                <a:cs typeface="Times New Roman" panose="02020603050405020304" pitchFamily="18" charset="0"/>
              </a:rPr>
              <a:t>=&gt; </a:t>
            </a:r>
            <a:r>
              <a:rPr lang="en-US" sz="2800" dirty="0">
                <a:solidFill>
                  <a:srgbClr val="006600"/>
                </a:solidFill>
                <a:latin typeface="Times New Roman" panose="02020603050405020304" pitchFamily="18" charset="0"/>
                <a:ea typeface="Times New Roman" panose="02020603050405020304" pitchFamily="18" charset="0"/>
                <a:cs typeface="Times New Roman" panose="02020603050405020304" pitchFamily="18" charset="0"/>
              </a:rPr>
              <a:t>d</a:t>
            </a:r>
            <a:r>
              <a:rPr lang="vi-VN" sz="2800" dirty="0">
                <a:solidFill>
                  <a:srgbClr val="006600"/>
                </a:solidFill>
                <a:latin typeface="Times New Roman" panose="02020603050405020304" pitchFamily="18" charset="0"/>
                <a:ea typeface="Times New Roman" panose="02020603050405020304" pitchFamily="18" charset="0"/>
                <a:cs typeface="Times New Roman" panose="02020603050405020304" pitchFamily="18" charset="0"/>
              </a:rPr>
              <a:t>ượng Bảy luôn nhớ tới gia đình, luôn nhớ tới người vợ tảo tần, phải chịu nhiều thiệt thòi, vất vả.</a:t>
            </a:r>
            <a:endParaRPr lang="en-US" sz="2400" dirty="0">
              <a:solidFill>
                <a:srgbClr val="006600"/>
              </a:solidFill>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xmlns="" id="{55589E4F-60EE-7D33-C562-B0FBB69FC45C}"/>
              </a:ext>
            </a:extLst>
          </p:cNvPr>
          <p:cNvSpPr txBox="1"/>
          <p:nvPr/>
        </p:nvSpPr>
        <p:spPr>
          <a:xfrm>
            <a:off x="670990" y="3753789"/>
            <a:ext cx="11087256" cy="1055608"/>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Khi bị lỡ mất chuyến xe về thăm gia đình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ượng nhờ một người đi đường báo tin cho gia đình và gửi tặng dì chiếc nón bài thơ.</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955331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circle(in)">
                                      <p:cBhvr>
                                        <p:cTn id="14" dur="20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circle(in)">
                                      <p:cBhvr>
                                        <p:cTn id="19" dur="20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circle(in)">
                                      <p:cBhvr>
                                        <p:cTn id="24" dur="20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circle(in)">
                                      <p:cBhvr>
                                        <p:cTn id="29"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3" grpId="0" animBg="1"/>
      <p:bldP spid="5" grpId="0"/>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xmlns=""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xmlns="" id="{61C01AC9-B95D-E50E-515E-4DFBB9E5581B}"/>
              </a:ext>
            </a:extLst>
          </p:cNvPr>
          <p:cNvSpPr txBox="1"/>
          <p:nvPr/>
        </p:nvSpPr>
        <p:spPr>
          <a:xfrm>
            <a:off x="402771" y="232429"/>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 Đọc – tìm hiểu chung</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xmlns="" id="{A2D4B24C-AC07-1824-AE58-E09CF8F65BA0}"/>
              </a:ext>
            </a:extLst>
          </p:cNvPr>
          <p:cNvSpPr txBox="1"/>
          <p:nvPr/>
        </p:nvSpPr>
        <p:spPr>
          <a:xfrm>
            <a:off x="402771" y="912505"/>
            <a:ext cx="6096000" cy="584775"/>
          </a:xfrm>
          <a:prstGeom prst="rect">
            <a:avLst/>
          </a:prstGeom>
          <a:noFill/>
        </p:spPr>
        <p:txBody>
          <a:bodyPr wrap="square">
            <a:spAutoFit/>
          </a:bodyPr>
          <a:lstStyle/>
          <a:p>
            <a:pPr marL="0" marR="0" algn="just">
              <a:spcBef>
                <a:spcPts val="0"/>
              </a:spcBef>
              <a:spcAft>
                <a:spcPts val="0"/>
              </a:spcAft>
            </a:pPr>
            <a:r>
              <a:rPr lang="vi-VN"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1. Tác giả:</a:t>
            </a:r>
            <a:endParaRPr lang="en-US" sz="2800" dirty="0">
              <a:effectLst/>
              <a:latin typeface="Times New Roman" panose="02020603050405020304" pitchFamily="18" charset="0"/>
              <a:ea typeface="Times New Roman" panose="02020603050405020304" pitchFamily="18" charset="0"/>
            </a:endParaRPr>
          </a:p>
        </p:txBody>
      </p:sp>
      <p:pic>
        <p:nvPicPr>
          <p:cNvPr id="3" name="Hình ảnh 2">
            <a:extLst>
              <a:ext uri="{FF2B5EF4-FFF2-40B4-BE49-F238E27FC236}">
                <a16:creationId xmlns:a16="http://schemas.microsoft.com/office/drawing/2014/main" xmlns="" id="{B9C159BE-DEEE-92F6-3C93-463D86627C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827" y="2674822"/>
            <a:ext cx="6248400" cy="3619500"/>
          </a:xfrm>
          <a:prstGeom prst="rect">
            <a:avLst/>
          </a:prstGeom>
        </p:spPr>
      </p:pic>
      <p:sp>
        <p:nvSpPr>
          <p:cNvPr id="5" name="Bong bóng Ý nghĩ: Hình đám mây 4">
            <a:extLst>
              <a:ext uri="{FF2B5EF4-FFF2-40B4-BE49-F238E27FC236}">
                <a16:creationId xmlns:a16="http://schemas.microsoft.com/office/drawing/2014/main" xmlns="" id="{E4A622D2-E889-6F4F-0F3B-7C84759A15C8}"/>
              </a:ext>
            </a:extLst>
          </p:cNvPr>
          <p:cNvSpPr/>
          <p:nvPr/>
        </p:nvSpPr>
        <p:spPr>
          <a:xfrm>
            <a:off x="4073698" y="745855"/>
            <a:ext cx="7715531" cy="3738717"/>
          </a:xfrm>
          <a:prstGeom prst="cloudCallout">
            <a:avLst>
              <a:gd name="adj1" fmla="val -62077"/>
              <a:gd name="adj2" fmla="val 23753"/>
            </a:avLst>
          </a:prstGeom>
          <a:noFill/>
          <a:ln w="57150">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800" i="1" dirty="0">
                <a:solidFill>
                  <a:schemeClr val="tx1"/>
                </a:solidFill>
                <a:latin typeface="Times New Roman" panose="02020603050405020304" pitchFamily="18" charset="0"/>
                <a:cs typeface="Times New Roman" panose="02020603050405020304" pitchFamily="18" charset="0"/>
              </a:rPr>
              <a:t>Qua tìm hiểu các nguồn tài liệu ở nhà, nêu </a:t>
            </a:r>
            <a:r>
              <a:rPr lang="pt-BR" sz="2800" b="1" i="1" dirty="0">
                <a:solidFill>
                  <a:schemeClr val="tx1"/>
                </a:solidFill>
                <a:latin typeface="Times New Roman" panose="02020603050405020304" pitchFamily="18" charset="0"/>
                <a:cs typeface="Times New Roman" panose="02020603050405020304" pitchFamily="18" charset="0"/>
              </a:rPr>
              <a:t>ngắn gọn</a:t>
            </a:r>
            <a:r>
              <a:rPr lang="pt-BR" sz="2800" i="1" dirty="0">
                <a:solidFill>
                  <a:schemeClr val="tx1"/>
                </a:solidFill>
                <a:latin typeface="Times New Roman" panose="02020603050405020304" pitchFamily="18" charset="0"/>
                <a:cs typeface="Times New Roman" panose="02020603050405020304" pitchFamily="18" charset="0"/>
              </a:rPr>
              <a:t> những hiểu biết của em về tác giả </a:t>
            </a:r>
            <a:r>
              <a:rPr lang="pt-BR" sz="2800" dirty="0">
                <a:solidFill>
                  <a:schemeClr val="tx1"/>
                </a:solidFill>
                <a:latin typeface="Times New Roman" panose="02020603050405020304" pitchFamily="18" charset="0"/>
                <a:cs typeface="Times New Roman" panose="02020603050405020304" pitchFamily="18" charset="0"/>
              </a:rPr>
              <a:t>Huỳnh Như Phương </a:t>
            </a:r>
            <a:r>
              <a:rPr lang="pt-BR" sz="2800" i="1" dirty="0">
                <a:solidFill>
                  <a:schemeClr val="tx1"/>
                </a:solidFill>
                <a:latin typeface="Times New Roman" panose="02020603050405020304" pitchFamily="18" charset="0"/>
                <a:cs typeface="Times New Roman" panose="02020603050405020304" pitchFamily="18" charset="0"/>
              </a:rPr>
              <a:t>(tên khai sinh, bút danh, quê quán, năm sinh, tác phẩm chính,...).</a:t>
            </a:r>
            <a:endParaRPr 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688162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otebook Powerpoint Template | Notebook paper template, Notebook paper,  Powerpoint template free">
            <a:extLst>
              <a:ext uri="{FF2B5EF4-FFF2-40B4-BE49-F238E27FC236}">
                <a16:creationId xmlns:a16="http://schemas.microsoft.com/office/drawing/2014/main" xmlns="" id="{4562622D-F7BD-D63E-29DA-8A976A867FE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32997"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xmlns="" id="{61C01AC9-B95D-E50E-515E-4DFBB9E5581B}"/>
              </a:ext>
            </a:extLst>
          </p:cNvPr>
          <p:cNvSpPr txBox="1"/>
          <p:nvPr/>
        </p:nvSpPr>
        <p:spPr>
          <a:xfrm>
            <a:off x="910771" y="493688"/>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xmlns="" id="{24EF7F70-0D05-A8E3-7671-B73760CCE0F7}"/>
              </a:ext>
            </a:extLst>
          </p:cNvPr>
          <p:cNvSpPr txBox="1"/>
          <p:nvPr/>
        </p:nvSpPr>
        <p:spPr>
          <a:xfrm>
            <a:off x="1037767" y="1135394"/>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hy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pic>
        <p:nvPicPr>
          <p:cNvPr id="16" name="Hình ảnh 15">
            <a:extLst>
              <a:ext uri="{FF2B5EF4-FFF2-40B4-BE49-F238E27FC236}">
                <a16:creationId xmlns:a16="http://schemas.microsoft.com/office/drawing/2014/main" xmlns="" id="{3EC2969A-775C-E4A4-67B2-4D29D18D49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35135" y="4376587"/>
            <a:ext cx="5121729" cy="2296242"/>
          </a:xfrm>
          <a:prstGeom prst="rect">
            <a:avLst/>
          </a:prstGeom>
        </p:spPr>
      </p:pic>
      <p:sp>
        <p:nvSpPr>
          <p:cNvPr id="17" name="Hộp Văn bản 16">
            <a:extLst>
              <a:ext uri="{FF2B5EF4-FFF2-40B4-BE49-F238E27FC236}">
                <a16:creationId xmlns:a16="http://schemas.microsoft.com/office/drawing/2014/main" xmlns="" id="{3F27BBBD-55C9-75F4-2516-F3BEC86049E2}"/>
              </a:ext>
            </a:extLst>
          </p:cNvPr>
          <p:cNvSpPr txBox="1"/>
          <p:nvPr/>
        </p:nvSpPr>
        <p:spPr>
          <a:xfrm>
            <a:off x="2748749" y="2815225"/>
            <a:ext cx="6694500" cy="578882"/>
          </a:xfrm>
          <a:prstGeom prst="roundRect">
            <a:avLst/>
          </a:prstGeom>
          <a:noFill/>
          <a:ln w="38100">
            <a:solidFill>
              <a:srgbClr val="00B050"/>
            </a:solidFill>
          </a:ln>
        </p:spPr>
        <p:txBody>
          <a:bodyPr wrap="square">
            <a:spAutoFit/>
          </a:bodyPr>
          <a:lstStyle/>
          <a:p>
            <a:pPr algn="just">
              <a:tabLst>
                <a:tab pos="923925" algn="l"/>
              </a:tabLst>
            </a:pP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HOÀN THÀNH PHIẾU HỌC TẬP SỐ 03</a:t>
            </a:r>
            <a:endParaRPr lang="en-US" sz="2800" dirty="0">
              <a:solidFill>
                <a:srgbClr val="00B05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20689082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circle(in)">
                                      <p:cBhvr>
                                        <p:cTn id="12" dur="2000"/>
                                        <p:tgtEl>
                                          <p:spTgt spid="17"/>
                                        </p:tgtEl>
                                      </p:cBhvr>
                                    </p:animEffect>
                                  </p:childTnLst>
                                </p:cTn>
                              </p:par>
                              <p:par>
                                <p:cTn id="13" presetID="6" presetClass="entr" presetSubtype="16"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circle(in)">
                                      <p:cBhvr>
                                        <p:cTn id="15"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otebook Powerpoint Template | Notebook paper template, Notebook paper,  Powerpoint template free">
            <a:extLst>
              <a:ext uri="{FF2B5EF4-FFF2-40B4-BE49-F238E27FC236}">
                <a16:creationId xmlns:a16="http://schemas.microsoft.com/office/drawing/2014/main" xmlns="" id="{4562622D-F7BD-D63E-29DA-8A976A867FE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32997"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pic>
        <p:nvPicPr>
          <p:cNvPr id="16" name="Hình ảnh 15">
            <a:extLst>
              <a:ext uri="{FF2B5EF4-FFF2-40B4-BE49-F238E27FC236}">
                <a16:creationId xmlns:a16="http://schemas.microsoft.com/office/drawing/2014/main" xmlns="" id="{3EC2969A-775C-E4A4-67B2-4D29D18D49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5064" y="4884359"/>
            <a:ext cx="4045643" cy="1813797"/>
          </a:xfrm>
          <a:prstGeom prst="rect">
            <a:avLst/>
          </a:prstGeom>
        </p:spPr>
      </p:pic>
      <p:sp>
        <p:nvSpPr>
          <p:cNvPr id="4" name="Hộp Văn bản 3">
            <a:extLst>
              <a:ext uri="{FF2B5EF4-FFF2-40B4-BE49-F238E27FC236}">
                <a16:creationId xmlns:a16="http://schemas.microsoft.com/office/drawing/2014/main" xmlns="" id="{E50C7B78-9A01-FF13-F22C-AA842CF3D5A6}"/>
              </a:ext>
            </a:extLst>
          </p:cNvPr>
          <p:cNvSpPr txBox="1"/>
          <p:nvPr/>
        </p:nvSpPr>
        <p:spPr>
          <a:xfrm>
            <a:off x="2931886" y="2157745"/>
            <a:ext cx="1503936" cy="1055608"/>
          </a:xfrm>
          <a:prstGeom prst="roundRect">
            <a:avLst/>
          </a:prstGeom>
          <a:gradFill flip="none" rotWithShape="1">
            <a:gsLst>
              <a:gs pos="36000">
                <a:srgbClr val="00CC00"/>
              </a:gs>
              <a:gs pos="79000">
                <a:srgbClr val="009900"/>
              </a:gs>
            </a:gsLst>
            <a:path path="circle">
              <a:fillToRect l="100000" t="100000"/>
            </a:path>
            <a:tileRect r="-100000" b="-100000"/>
          </a:gradFill>
          <a:ln w="38100">
            <a:solidFill>
              <a:srgbClr val="00B050"/>
            </a:solidFill>
          </a:ln>
        </p:spPr>
        <p:txBody>
          <a:bodyPr wrap="square">
            <a:spAutoFit/>
          </a:bodyPr>
          <a:lstStyle/>
          <a:p>
            <a:pPr algn="ctr">
              <a:tabLst>
                <a:tab pos="923925" algn="l"/>
              </a:tabLst>
            </a:pPr>
            <a:r>
              <a:rPr lang="en-US" sz="2800" b="1" dirty="0" err="1">
                <a:solidFill>
                  <a:schemeClr val="bg1"/>
                </a:solidFill>
                <a:latin typeface="Times New Roman" panose="02020603050405020304" pitchFamily="18" charset="0"/>
                <a:ea typeface="Tahoma" panose="020B0604030504040204" pitchFamily="34" charset="0"/>
                <a:cs typeface="Times New Roman" panose="02020603050405020304" pitchFamily="18" charset="0"/>
              </a:rPr>
              <a:t>Nhóm</a:t>
            </a:r>
            <a:r>
              <a:rPr lang="en-US" sz="28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 1,2</a:t>
            </a:r>
            <a:endParaRPr lang="en-US" sz="2800" dirty="0">
              <a:solidFill>
                <a:schemeClr val="bg1"/>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9" name="Hộp Văn bản 8">
            <a:extLst>
              <a:ext uri="{FF2B5EF4-FFF2-40B4-BE49-F238E27FC236}">
                <a16:creationId xmlns:a16="http://schemas.microsoft.com/office/drawing/2014/main" xmlns="" id="{87A923F7-B448-00E0-2B34-0C9197FAD674}"/>
              </a:ext>
            </a:extLst>
          </p:cNvPr>
          <p:cNvSpPr txBox="1"/>
          <p:nvPr/>
        </p:nvSpPr>
        <p:spPr>
          <a:xfrm>
            <a:off x="2931886" y="513531"/>
            <a:ext cx="6096000" cy="584775"/>
          </a:xfrm>
          <a:prstGeom prst="rect">
            <a:avLst/>
          </a:prstGeom>
          <a:noFill/>
        </p:spPr>
        <p:txBody>
          <a:bodyPr wrap="square">
            <a:spAutoFit/>
          </a:bodyPr>
          <a:lstStyle/>
          <a:p>
            <a:pPr marL="0" marR="0" algn="ctr">
              <a:spcBef>
                <a:spcPts val="0"/>
              </a:spcBef>
              <a:spcAft>
                <a:spcPts val="0"/>
              </a:spcAft>
            </a:pPr>
            <a:r>
              <a:rPr lang="pt-BR" sz="3200" b="1" dirty="0">
                <a:solidFill>
                  <a:srgbClr val="00B050"/>
                </a:solidFill>
                <a:effectLst/>
                <a:latin typeface="Times New Roman" panose="02020603050405020304" pitchFamily="18" charset="0"/>
                <a:ea typeface="Times New Roman" panose="02020603050405020304" pitchFamily="18" charset="0"/>
              </a:rPr>
              <a:t>PHIẾU HỌC TẬP 01</a:t>
            </a:r>
            <a:endParaRPr lang="en-US" sz="3200" dirty="0">
              <a:solidFill>
                <a:srgbClr val="00B050"/>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xmlns="" id="{088F1976-546E-253A-68AF-C5F3F545CB0C}"/>
              </a:ext>
            </a:extLst>
          </p:cNvPr>
          <p:cNvSpPr txBox="1"/>
          <p:nvPr/>
        </p:nvSpPr>
        <p:spPr>
          <a:xfrm>
            <a:off x="1290404" y="1120129"/>
            <a:ext cx="9856567" cy="954107"/>
          </a:xfrm>
          <a:prstGeom prst="rect">
            <a:avLst/>
          </a:prstGeom>
          <a:noFill/>
        </p:spPr>
        <p:txBody>
          <a:bodyPr wrap="square">
            <a:spAutoFit/>
          </a:bodyPr>
          <a:lstStyle/>
          <a:p>
            <a:pPr marL="0" marR="0" algn="just">
              <a:spcBef>
                <a:spcPts val="0"/>
              </a:spcBef>
              <a:spcAft>
                <a:spcPts val="0"/>
              </a:spcAft>
            </a:pPr>
            <a:r>
              <a:rPr lang="vi-VN" sz="2800" b="1" kern="100" dirty="0">
                <a:effectLst/>
                <a:latin typeface="Times New Roman" panose="02020603050405020304" pitchFamily="18" charset="0"/>
                <a:ea typeface="SimSun" panose="02010600030101010101" pitchFamily="2" charset="-122"/>
              </a:rPr>
              <a:t>1) </a:t>
            </a:r>
            <a:r>
              <a:rPr lang="en-US" sz="2800" b="1" kern="100" dirty="0" err="1">
                <a:effectLst/>
                <a:latin typeface="Times New Roman" panose="02020603050405020304" pitchFamily="18" charset="0"/>
                <a:ea typeface="SimSun" panose="02010600030101010101" pitchFamily="2" charset="-122"/>
              </a:rPr>
              <a:t>Tìm</a:t>
            </a:r>
            <a:r>
              <a:rPr lang="en-US" sz="2800" b="1" kern="100" dirty="0">
                <a:effectLst/>
                <a:latin typeface="Times New Roman" panose="02020603050405020304" pitchFamily="18" charset="0"/>
                <a:ea typeface="SimSun" panose="02010600030101010101" pitchFamily="2" charset="-122"/>
              </a:rPr>
              <a:t> </a:t>
            </a:r>
            <a:r>
              <a:rPr lang="en-US" sz="2800" b="1" kern="100" dirty="0" err="1">
                <a:effectLst/>
                <a:latin typeface="Times New Roman" panose="02020603050405020304" pitchFamily="18" charset="0"/>
                <a:ea typeface="SimSun" panose="02010600030101010101" pitchFamily="2" charset="-122"/>
              </a:rPr>
              <a:t>những</a:t>
            </a:r>
            <a:r>
              <a:rPr lang="en-US" sz="2800" b="1" kern="100" dirty="0">
                <a:effectLst/>
                <a:latin typeface="Times New Roman" panose="02020603050405020304" pitchFamily="18" charset="0"/>
                <a:ea typeface="SimSun" panose="02010600030101010101" pitchFamily="2" charset="-122"/>
              </a:rPr>
              <a:t> chi </a:t>
            </a:r>
            <a:r>
              <a:rPr lang="en-US" sz="2800" b="1" kern="100" dirty="0" err="1">
                <a:effectLst/>
                <a:latin typeface="Times New Roman" panose="02020603050405020304" pitchFamily="18" charset="0"/>
                <a:ea typeface="SimSun" panose="02010600030101010101" pitchFamily="2" charset="-122"/>
              </a:rPr>
              <a:t>tiết</a:t>
            </a:r>
            <a:r>
              <a:rPr lang="en-US" sz="2800" b="1" kern="100" dirty="0">
                <a:effectLst/>
                <a:latin typeface="Times New Roman" panose="02020603050405020304" pitchFamily="18" charset="0"/>
                <a:ea typeface="SimSun" panose="02010600030101010101" pitchFamily="2" charset="-122"/>
              </a:rPr>
              <a:t> </a:t>
            </a:r>
            <a:r>
              <a:rPr lang="en-US" sz="2800" b="1" kern="100" dirty="0" err="1">
                <a:effectLst/>
                <a:latin typeface="Times New Roman" panose="02020603050405020304" pitchFamily="18" charset="0"/>
                <a:ea typeface="SimSun" panose="02010600030101010101" pitchFamily="2" charset="-122"/>
              </a:rPr>
              <a:t>khắc</a:t>
            </a:r>
            <a:r>
              <a:rPr lang="en-US" sz="2800" b="1" kern="100" dirty="0">
                <a:effectLst/>
                <a:latin typeface="Times New Roman" panose="02020603050405020304" pitchFamily="18" charset="0"/>
                <a:ea typeface="SimSun" panose="02010600030101010101" pitchFamily="2" charset="-122"/>
              </a:rPr>
              <a:t> </a:t>
            </a:r>
            <a:r>
              <a:rPr lang="en-US" sz="2800" b="1" kern="100" dirty="0" err="1">
                <a:effectLst/>
                <a:latin typeface="Times New Roman" panose="02020603050405020304" pitchFamily="18" charset="0"/>
                <a:ea typeface="SimSun" panose="02010600030101010101" pitchFamily="2" charset="-122"/>
              </a:rPr>
              <a:t>họa</a:t>
            </a:r>
            <a:r>
              <a:rPr lang="pt-BR" sz="2800" b="1" dirty="0">
                <a:effectLst/>
                <a:latin typeface="Times New Roman" panose="02020603050405020304" pitchFamily="18" charset="0"/>
                <a:ea typeface="Times New Roman" panose="02020603050405020304" pitchFamily="18" charset="0"/>
              </a:rPr>
              <a:t> hi sinh thầm lặng của dì Bảy trong cuộc chiến tranh bảo vệ Tổ quốc?</a:t>
            </a:r>
            <a:endParaRPr lang="en-US" sz="2800" b="1" dirty="0">
              <a:effectLst/>
              <a:latin typeface="Times New Roman" panose="02020603050405020304" pitchFamily="18" charset="0"/>
              <a:ea typeface="Times New Roman" panose="02020603050405020304" pitchFamily="18" charset="0"/>
            </a:endParaRPr>
          </a:p>
        </p:txBody>
      </p:sp>
      <p:sp>
        <p:nvSpPr>
          <p:cNvPr id="12" name="Mũi tên: Phải 11">
            <a:extLst>
              <a:ext uri="{FF2B5EF4-FFF2-40B4-BE49-F238E27FC236}">
                <a16:creationId xmlns:a16="http://schemas.microsoft.com/office/drawing/2014/main" xmlns="" id="{89E804C7-A625-CB2B-7D7E-9421C429659D}"/>
              </a:ext>
            </a:extLst>
          </p:cNvPr>
          <p:cNvSpPr/>
          <p:nvPr/>
        </p:nvSpPr>
        <p:spPr>
          <a:xfrm>
            <a:off x="4452724" y="2567095"/>
            <a:ext cx="522515" cy="330554"/>
          </a:xfrm>
          <a:prstGeom prst="rightArrow">
            <a:avLst/>
          </a:prstGeom>
          <a:gradFill>
            <a:gsLst>
              <a:gs pos="36000">
                <a:srgbClr val="00CC00"/>
              </a:gs>
              <a:gs pos="79000">
                <a:srgbClr val="009900"/>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Hộp Văn bản 12">
            <a:extLst>
              <a:ext uri="{FF2B5EF4-FFF2-40B4-BE49-F238E27FC236}">
                <a16:creationId xmlns:a16="http://schemas.microsoft.com/office/drawing/2014/main" xmlns="" id="{25FC7AC5-53B8-6947-A587-C9CFD470CE28}"/>
              </a:ext>
            </a:extLst>
          </p:cNvPr>
          <p:cNvSpPr txBox="1"/>
          <p:nvPr/>
        </p:nvSpPr>
        <p:spPr>
          <a:xfrm>
            <a:off x="4958337" y="2204339"/>
            <a:ext cx="4833256" cy="1055608"/>
          </a:xfrm>
          <a:prstGeom prst="roundRect">
            <a:avLst/>
          </a:prstGeom>
          <a:noFill/>
          <a:ln w="38100">
            <a:solidFill>
              <a:srgbClr val="00B050"/>
            </a:solidFill>
          </a:ln>
        </p:spPr>
        <p:txBody>
          <a:bodyPr wrap="square">
            <a:spAutoFit/>
          </a:bodyPr>
          <a:lstStyle/>
          <a:p>
            <a:pPr algn="just">
              <a:spcBef>
                <a:spcPts val="600"/>
              </a:spcBef>
            </a:pPr>
            <a:r>
              <a:rPr lang="en-US" sz="2800" dirty="0">
                <a:effectLst/>
                <a:latin typeface="Times New Roman" panose="02020603050405020304" pitchFamily="18" charset="0"/>
                <a:ea typeface="Times New Roman" panose="02020603050405020304" pitchFamily="18" charset="0"/>
              </a:rPr>
              <a:t>- </a:t>
            </a:r>
            <a:r>
              <a:rPr lang="pt-BR" sz="2800" dirty="0">
                <a:effectLst/>
                <a:latin typeface="Times New Roman" panose="02020603050405020304" pitchFamily="18" charset="0"/>
                <a:ea typeface="Times New Roman" panose="02020603050405020304" pitchFamily="18" charset="0"/>
              </a:rPr>
              <a:t>Khi dượng Bảy ra Bắc tập kết</a:t>
            </a:r>
            <a:endParaRPr lang="en-US" sz="2800" dirty="0">
              <a:effectLst/>
              <a:latin typeface="Times New Roman" panose="02020603050405020304" pitchFamily="18" charset="0"/>
              <a:ea typeface="Times New Roman" panose="02020603050405020304" pitchFamily="18" charset="0"/>
            </a:endParaRPr>
          </a:p>
          <a:p>
            <a:r>
              <a:rPr lang="pt-BR" sz="2800" dirty="0">
                <a:effectLst/>
                <a:latin typeface="Times New Roman" panose="02020603050405020304" pitchFamily="18" charset="0"/>
                <a:ea typeface="Times New Roman" panose="02020603050405020304" pitchFamily="18" charset="0"/>
              </a:rPr>
              <a:t>- Tháng 4 năm 1975</a:t>
            </a:r>
            <a:endParaRPr lang="en-US" sz="2800" dirty="0">
              <a:solidFill>
                <a:srgbClr val="00B05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xmlns="" id="{1AFC48DB-7930-C6B4-0C40-AE0CE27BC28F}"/>
              </a:ext>
            </a:extLst>
          </p:cNvPr>
          <p:cNvSpPr txBox="1"/>
          <p:nvPr/>
        </p:nvSpPr>
        <p:spPr>
          <a:xfrm>
            <a:off x="2931886" y="3610909"/>
            <a:ext cx="1503936" cy="1055608"/>
          </a:xfrm>
          <a:prstGeom prst="roundRect">
            <a:avLst/>
          </a:prstGeom>
          <a:gradFill flip="none" rotWithShape="1">
            <a:gsLst>
              <a:gs pos="36000">
                <a:srgbClr val="00CC00"/>
              </a:gs>
              <a:gs pos="79000">
                <a:srgbClr val="009900"/>
              </a:gs>
            </a:gsLst>
            <a:path path="circle">
              <a:fillToRect l="100000" t="100000"/>
            </a:path>
            <a:tileRect r="-100000" b="-100000"/>
          </a:gradFill>
          <a:ln w="38100">
            <a:solidFill>
              <a:srgbClr val="00B050"/>
            </a:solidFill>
          </a:ln>
        </p:spPr>
        <p:txBody>
          <a:bodyPr wrap="square">
            <a:spAutoFit/>
          </a:bodyPr>
          <a:lstStyle/>
          <a:p>
            <a:pPr algn="ctr">
              <a:tabLst>
                <a:tab pos="923925" algn="l"/>
              </a:tabLst>
            </a:pPr>
            <a:r>
              <a:rPr lang="en-US" sz="2800" b="1" dirty="0" err="1">
                <a:solidFill>
                  <a:schemeClr val="bg1"/>
                </a:solidFill>
                <a:latin typeface="Times New Roman" panose="02020603050405020304" pitchFamily="18" charset="0"/>
                <a:ea typeface="Tahoma" panose="020B0604030504040204" pitchFamily="34" charset="0"/>
                <a:cs typeface="Times New Roman" panose="02020603050405020304" pitchFamily="18" charset="0"/>
              </a:rPr>
              <a:t>Nhóm</a:t>
            </a:r>
            <a:r>
              <a:rPr lang="en-US" sz="28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 3,4</a:t>
            </a:r>
            <a:endParaRPr lang="en-US" sz="2800" dirty="0">
              <a:solidFill>
                <a:schemeClr val="bg1"/>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15" name="Mũi tên: Phải 14">
            <a:extLst>
              <a:ext uri="{FF2B5EF4-FFF2-40B4-BE49-F238E27FC236}">
                <a16:creationId xmlns:a16="http://schemas.microsoft.com/office/drawing/2014/main" xmlns="" id="{5467983D-0DBE-A431-98AB-5C18101C311F}"/>
              </a:ext>
            </a:extLst>
          </p:cNvPr>
          <p:cNvSpPr/>
          <p:nvPr/>
        </p:nvSpPr>
        <p:spPr>
          <a:xfrm>
            <a:off x="4461562" y="3967873"/>
            <a:ext cx="522515" cy="330554"/>
          </a:xfrm>
          <a:prstGeom prst="rightArrow">
            <a:avLst/>
          </a:prstGeom>
          <a:gradFill>
            <a:gsLst>
              <a:gs pos="36000">
                <a:srgbClr val="00CC00"/>
              </a:gs>
              <a:gs pos="79000">
                <a:srgbClr val="009900"/>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Hộp Văn bản 17">
            <a:extLst>
              <a:ext uri="{FF2B5EF4-FFF2-40B4-BE49-F238E27FC236}">
                <a16:creationId xmlns:a16="http://schemas.microsoft.com/office/drawing/2014/main" xmlns="" id="{225044EC-0AB1-A422-9633-9807F0125A7D}"/>
              </a:ext>
            </a:extLst>
          </p:cNvPr>
          <p:cNvSpPr txBox="1"/>
          <p:nvPr/>
        </p:nvSpPr>
        <p:spPr>
          <a:xfrm>
            <a:off x="4984077" y="3568344"/>
            <a:ext cx="4833256" cy="1140738"/>
          </a:xfrm>
          <a:prstGeom prst="roundRect">
            <a:avLst/>
          </a:prstGeom>
          <a:noFill/>
          <a:ln w="38100">
            <a:solidFill>
              <a:srgbClr val="00B050"/>
            </a:solidFill>
          </a:ln>
        </p:spPr>
        <p:txBody>
          <a:bodyPr wrap="square">
            <a:spAutoFit/>
          </a:bodyPr>
          <a:lstStyle/>
          <a:p>
            <a:pPr algn="just">
              <a:spcBef>
                <a:spcPts val="600"/>
              </a:spcBef>
            </a:pPr>
            <a:r>
              <a:rPr lang="pt-BR" sz="2800" dirty="0">
                <a:effectLst/>
                <a:latin typeface="Times New Roman" panose="02020603050405020304" pitchFamily="18" charset="0"/>
                <a:ea typeface="Times New Roman" panose="02020603050405020304" pitchFamily="18" charset="0"/>
              </a:rPr>
              <a:t>- Ngày hòa bình</a:t>
            </a:r>
            <a:endParaRPr lang="en-US" sz="2800" dirty="0">
              <a:effectLst/>
              <a:latin typeface="Times New Roman" panose="02020603050405020304" pitchFamily="18" charset="0"/>
              <a:ea typeface="Times New Roman" panose="02020603050405020304" pitchFamily="18" charset="0"/>
            </a:endParaRPr>
          </a:p>
          <a:p>
            <a:pPr algn="just">
              <a:spcBef>
                <a:spcPts val="600"/>
              </a:spcBef>
            </a:pPr>
            <a:r>
              <a:rPr lang="pt-BR"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Hiện</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tại</a:t>
            </a:r>
            <a:r>
              <a:rPr lang="vi-VN" sz="2800" dirty="0">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19" name="Hộp Văn bản 18">
            <a:extLst>
              <a:ext uri="{FF2B5EF4-FFF2-40B4-BE49-F238E27FC236}">
                <a16:creationId xmlns:a16="http://schemas.microsoft.com/office/drawing/2014/main" xmlns="" id="{B170E5CD-88DF-785F-66E8-4E89E0A988AD}"/>
              </a:ext>
            </a:extLst>
          </p:cNvPr>
          <p:cNvSpPr txBox="1"/>
          <p:nvPr/>
        </p:nvSpPr>
        <p:spPr>
          <a:xfrm>
            <a:off x="1290404" y="5260817"/>
            <a:ext cx="9856567" cy="954107"/>
          </a:xfrm>
          <a:prstGeom prst="rect">
            <a:avLst/>
          </a:prstGeom>
          <a:noFill/>
        </p:spPr>
        <p:txBody>
          <a:bodyPr wrap="square">
            <a:spAutoFit/>
          </a:bodyPr>
          <a:lstStyle/>
          <a:p>
            <a:pPr marL="0" marR="0" algn="just">
              <a:spcBef>
                <a:spcPts val="600"/>
              </a:spcBef>
              <a:spcAft>
                <a:spcPts val="0"/>
              </a:spcAft>
            </a:pPr>
            <a:r>
              <a:rPr lang="pt-BR" sz="2800" b="1" dirty="0">
                <a:effectLst/>
                <a:latin typeface="Times New Roman" panose="02020603050405020304" pitchFamily="18" charset="0"/>
                <a:ea typeface="Times New Roman" panose="02020603050405020304" pitchFamily="18" charset="0"/>
              </a:rPr>
              <a:t>Câu hỏi chung của các nhóm:</a:t>
            </a:r>
            <a:endParaRPr lang="en-US" sz="2800" b="1"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pt-BR" sz="2800" b="1" i="1" dirty="0">
                <a:effectLst/>
                <a:latin typeface="Times New Roman" panose="02020603050405020304" pitchFamily="18" charset="0"/>
                <a:ea typeface="Times New Roman" panose="02020603050405020304" pitchFamily="18" charset="0"/>
              </a:rPr>
              <a:t>2) Từ đó, giúp em hiểu gì về dì Bảy?</a:t>
            </a:r>
            <a:endParaRPr lang="en-US" sz="2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677876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circle(in)">
                                      <p:cBhvr>
                                        <p:cTn id="20" dur="20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circle(in)">
                                      <p:cBhvr>
                                        <p:cTn id="25" dur="2000"/>
                                        <p:tgtEl>
                                          <p:spTgt spid="13"/>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circle(in)">
                                      <p:cBhvr>
                                        <p:cTn id="28" dur="2000"/>
                                        <p:tgtEl>
                                          <p:spTgt spid="15"/>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circle(in)">
                                      <p:cBhvr>
                                        <p:cTn id="31" dur="2000"/>
                                        <p:tgtEl>
                                          <p:spTgt spid="18"/>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circle(in)">
                                      <p:cBhvr>
                                        <p:cTn id="34" dur="20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circle(in)">
                                      <p:cBhvr>
                                        <p:cTn id="39"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p:bldP spid="12" grpId="0" animBg="1"/>
      <p:bldP spid="13" grpId="0" animBg="1"/>
      <p:bldP spid="14" grpId="0" animBg="1"/>
      <p:bldP spid="15" grpId="0" animBg="1"/>
      <p:bldP spid="18" grpId="0" animBg="1"/>
      <p:bldP spid="1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xmlns="" id="{77730AA7-B169-BFE1-690A-B29C869E3681}"/>
              </a:ext>
            </a:extLst>
          </p:cNvPr>
          <p:cNvSpPr txBox="1"/>
          <p:nvPr/>
        </p:nvSpPr>
        <p:spPr>
          <a:xfrm>
            <a:off x="3918857" y="497908"/>
            <a:ext cx="6096000" cy="707886"/>
          </a:xfrm>
          <a:prstGeom prst="rect">
            <a:avLst/>
          </a:prstGeom>
          <a:noFill/>
        </p:spPr>
        <p:txBody>
          <a:bodyPr wrap="square">
            <a:spAutoFit/>
          </a:bodyPr>
          <a:lstStyle/>
          <a:p>
            <a:pPr marL="0" marR="0" algn="ctr">
              <a:spcBef>
                <a:spcPts val="0"/>
              </a:spcBef>
              <a:spcAft>
                <a:spcPts val="0"/>
              </a:spcAft>
            </a:pPr>
            <a:r>
              <a:rPr lang="pt-BR" sz="4000" b="1" dirty="0">
                <a:solidFill>
                  <a:srgbClr val="00B050"/>
                </a:solidFill>
                <a:effectLst/>
                <a:latin typeface="Times New Roman" panose="02020603050405020304" pitchFamily="18" charset="0"/>
                <a:ea typeface="Times New Roman" panose="02020603050405020304" pitchFamily="18" charset="0"/>
              </a:rPr>
              <a:t>PHIẾU HỌC TẬP 03</a:t>
            </a:r>
            <a:endParaRPr lang="en-US" sz="4000" dirty="0">
              <a:solidFill>
                <a:srgbClr val="00B050"/>
              </a:solidFill>
              <a:effectLst/>
              <a:latin typeface="Times New Roman" panose="02020603050405020304" pitchFamily="18" charset="0"/>
              <a:ea typeface="Times New Roman" panose="02020603050405020304" pitchFamily="18" charset="0"/>
            </a:endParaRPr>
          </a:p>
        </p:txBody>
      </p:sp>
      <p:graphicFrame>
        <p:nvGraphicFramePr>
          <p:cNvPr id="8" name="Bảng 7">
            <a:extLst>
              <a:ext uri="{FF2B5EF4-FFF2-40B4-BE49-F238E27FC236}">
                <a16:creationId xmlns:a16="http://schemas.microsoft.com/office/drawing/2014/main" xmlns="" id="{F18F3469-66C3-A4F6-C40E-B7655EF41763}"/>
              </a:ext>
            </a:extLst>
          </p:cNvPr>
          <p:cNvGraphicFramePr>
            <a:graphicFrameLocks noGrp="1"/>
          </p:cNvGraphicFramePr>
          <p:nvPr>
            <p:extLst>
              <p:ext uri="{D42A27DB-BD31-4B8C-83A1-F6EECF244321}">
                <p14:modId xmlns:p14="http://schemas.microsoft.com/office/powerpoint/2010/main" val="2441950575"/>
              </p:ext>
            </p:extLst>
          </p:nvPr>
        </p:nvGraphicFramePr>
        <p:xfrm>
          <a:off x="397510" y="1873614"/>
          <a:ext cx="11518719" cy="4193357"/>
        </p:xfrm>
        <a:graphic>
          <a:graphicData uri="http://schemas.openxmlformats.org/drawingml/2006/table">
            <a:tbl>
              <a:tblPr firstRow="1" firstCol="1" bandRow="1">
                <a:tableStyleId>{5C22544A-7EE6-4342-B048-85BDC9FD1C3A}</a:tableStyleId>
              </a:tblPr>
              <a:tblGrid>
                <a:gridCol w="2638216">
                  <a:extLst>
                    <a:ext uri="{9D8B030D-6E8A-4147-A177-3AD203B41FA5}">
                      <a16:colId xmlns:a16="http://schemas.microsoft.com/office/drawing/2014/main" xmlns="" val="1766936233"/>
                    </a:ext>
                  </a:extLst>
                </a:gridCol>
                <a:gridCol w="4714903">
                  <a:extLst>
                    <a:ext uri="{9D8B030D-6E8A-4147-A177-3AD203B41FA5}">
                      <a16:colId xmlns:a16="http://schemas.microsoft.com/office/drawing/2014/main" xmlns="" val="853439052"/>
                    </a:ext>
                  </a:extLst>
                </a:gridCol>
                <a:gridCol w="4165600">
                  <a:extLst>
                    <a:ext uri="{9D8B030D-6E8A-4147-A177-3AD203B41FA5}">
                      <a16:colId xmlns:a16="http://schemas.microsoft.com/office/drawing/2014/main" xmlns="" val="3431611639"/>
                    </a:ext>
                  </a:extLst>
                </a:gridCol>
              </a:tblGrid>
              <a:tr h="892462">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Thời gian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Chi tiết thể hiện sự hi sinh thầm lặng của dì Bảy</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Suy nghĩ của em về dì Bảy</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xmlns="" val="3611425589"/>
                  </a:ext>
                </a:extLst>
              </a:tr>
              <a:tr h="947481">
                <a:tc>
                  <a:txBody>
                    <a:bodyPr/>
                    <a:lstStyle/>
                    <a:p>
                      <a:pPr marL="0" marR="0">
                        <a:spcBef>
                          <a:spcPts val="0"/>
                        </a:spcBef>
                        <a:spcAft>
                          <a:spcPts val="0"/>
                        </a:spcAft>
                      </a:pPr>
                      <a:r>
                        <a:rPr lang="pt-BR" sz="2800">
                          <a:effectLst/>
                          <a:latin typeface="Times New Roman" panose="02020603050405020304" pitchFamily="18" charset="0"/>
                          <a:cs typeface="Times New Roman" panose="02020603050405020304" pitchFamily="18" charset="0"/>
                        </a:rPr>
                        <a:t>Khi dượng Bảy ra Bắc tập kết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741597321"/>
                  </a:ext>
                </a:extLst>
              </a:tr>
              <a:tr h="1338694">
                <a:tc>
                  <a:txBody>
                    <a:bodyPr/>
                    <a:lstStyle/>
                    <a:p>
                      <a:pPr marL="0" marR="0">
                        <a:spcBef>
                          <a:spcPts val="0"/>
                        </a:spcBef>
                        <a:spcAft>
                          <a:spcPts val="0"/>
                        </a:spcAft>
                      </a:pPr>
                      <a:r>
                        <a:rPr lang="pt-BR" sz="2800">
                          <a:effectLst/>
                          <a:latin typeface="Times New Roman" panose="02020603050405020304" pitchFamily="18" charset="0"/>
                          <a:cs typeface="Times New Roman" panose="02020603050405020304" pitchFamily="18" charset="0"/>
                        </a:rPr>
                        <a:t>Tháng 4 năm 1975</a:t>
                      </a:r>
                      <a:endParaRPr lang="en-US" sz="2800">
                        <a:effectLst/>
                        <a:latin typeface="Times New Roman" panose="02020603050405020304" pitchFamily="18" charset="0"/>
                        <a:cs typeface="Times New Roman" panose="02020603050405020304" pitchFamily="18" charset="0"/>
                      </a:endParaRPr>
                    </a:p>
                    <a:p>
                      <a:pPr marL="0" marR="0">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241260776"/>
                  </a:ext>
                </a:extLst>
              </a:tr>
              <a:tr h="568489">
                <a:tc>
                  <a:txBody>
                    <a:bodyPr/>
                    <a:lstStyle/>
                    <a:p>
                      <a:pPr marL="0" marR="0">
                        <a:spcBef>
                          <a:spcPts val="0"/>
                        </a:spcBef>
                        <a:spcAft>
                          <a:spcPts val="0"/>
                        </a:spcAft>
                      </a:pPr>
                      <a:r>
                        <a:rPr lang="pt-BR" sz="2800">
                          <a:effectLst/>
                          <a:latin typeface="Times New Roman" panose="02020603050405020304" pitchFamily="18" charset="0"/>
                          <a:cs typeface="Times New Roman" panose="02020603050405020304" pitchFamily="18" charset="0"/>
                        </a:rPr>
                        <a:t>Ngày hòa bình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717265959"/>
                  </a:ext>
                </a:extLst>
              </a:tr>
              <a:tr h="446231">
                <a:tc>
                  <a:txBody>
                    <a:bodyPr/>
                    <a:lstStyle/>
                    <a:p>
                      <a:pPr marL="0" marR="0">
                        <a:spcBef>
                          <a:spcPts val="0"/>
                        </a:spcBef>
                        <a:spcAft>
                          <a:spcPts val="0"/>
                        </a:spcAft>
                      </a:pPr>
                      <a:r>
                        <a:rPr lang="vi-VN" sz="2800" dirty="0" err="1">
                          <a:effectLst/>
                          <a:latin typeface="Times New Roman" panose="02020603050405020304" pitchFamily="18" charset="0"/>
                          <a:cs typeface="Times New Roman" panose="02020603050405020304" pitchFamily="18" charset="0"/>
                        </a:rPr>
                        <a:t>Hiện</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tại</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720866061"/>
                  </a:ext>
                </a:extLst>
              </a:tr>
            </a:tbl>
          </a:graphicData>
        </a:graphic>
      </p:graphicFrame>
      <p:pic>
        <p:nvPicPr>
          <p:cNvPr id="9" name="Hình ảnh 8">
            <a:extLst>
              <a:ext uri="{FF2B5EF4-FFF2-40B4-BE49-F238E27FC236}">
                <a16:creationId xmlns:a16="http://schemas.microsoft.com/office/drawing/2014/main" xmlns="" id="{09F8B357-2D6F-4CED-72E6-6AD57DD8EB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4265" y="225890"/>
            <a:ext cx="3532307" cy="1583651"/>
          </a:xfrm>
          <a:prstGeom prst="rect">
            <a:avLst/>
          </a:prstGeom>
        </p:spPr>
      </p:pic>
    </p:spTree>
    <p:extLst>
      <p:ext uri="{BB962C8B-B14F-4D97-AF65-F5344CB8AC3E}">
        <p14:creationId xmlns:p14="http://schemas.microsoft.com/office/powerpoint/2010/main" val="15328589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otebook Powerpoint Template | Notebook paper template, Notebook paper,  Powerpoint template free">
            <a:extLst>
              <a:ext uri="{FF2B5EF4-FFF2-40B4-BE49-F238E27FC236}">
                <a16:creationId xmlns:a16="http://schemas.microsoft.com/office/drawing/2014/main" xmlns="" id="{4562622D-F7BD-D63E-29DA-8A976A867FE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32997"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xmlns="" id="{61C01AC9-B95D-E50E-515E-4DFBB9E5581B}"/>
              </a:ext>
            </a:extLst>
          </p:cNvPr>
          <p:cNvSpPr txBox="1"/>
          <p:nvPr/>
        </p:nvSpPr>
        <p:spPr>
          <a:xfrm>
            <a:off x="910771" y="493688"/>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xmlns="" id="{24EF7F70-0D05-A8E3-7671-B73760CCE0F7}"/>
              </a:ext>
            </a:extLst>
          </p:cNvPr>
          <p:cNvSpPr txBox="1"/>
          <p:nvPr/>
        </p:nvSpPr>
        <p:spPr>
          <a:xfrm>
            <a:off x="1037767" y="1135394"/>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hy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sp>
        <p:nvSpPr>
          <p:cNvPr id="17" name="Hộp Văn bản 16">
            <a:extLst>
              <a:ext uri="{FF2B5EF4-FFF2-40B4-BE49-F238E27FC236}">
                <a16:creationId xmlns:a16="http://schemas.microsoft.com/office/drawing/2014/main" xmlns="" id="{3F27BBBD-55C9-75F4-2516-F3BEC86049E2}"/>
              </a:ext>
            </a:extLst>
          </p:cNvPr>
          <p:cNvSpPr txBox="1"/>
          <p:nvPr/>
        </p:nvSpPr>
        <p:spPr>
          <a:xfrm>
            <a:off x="1509487" y="3412219"/>
            <a:ext cx="9637486" cy="1055608"/>
          </a:xfrm>
          <a:prstGeom prst="roundRect">
            <a:avLst/>
          </a:prstGeom>
          <a:noFill/>
          <a:ln w="38100">
            <a:solidFill>
              <a:srgbClr val="00B050"/>
            </a:solidFill>
          </a:ln>
        </p:spPr>
        <p:txBody>
          <a:bodyPr wrap="square">
            <a:spAutoFit/>
          </a:bodyPr>
          <a:lstStyle/>
          <a:p>
            <a:pPr algn="just">
              <a:tabLst>
                <a:tab pos="1386840" algn="l"/>
              </a:tabLst>
            </a:pPr>
            <a:r>
              <a:rPr lang="pt-BR" sz="2800" i="1" dirty="0">
                <a:effectLst/>
                <a:latin typeface="Times New Roman" panose="02020603050405020304" pitchFamily="18" charset="0"/>
                <a:ea typeface="Times New Roman" panose="02020603050405020304" pitchFamily="18" charset="0"/>
              </a:rPr>
              <a:t>+ Hai mươi năm dì chờ đợi mỏi mòn; có người ngỏ ý, dạm hỏi, dì vẫn hông lung lạc, với niềm tin sẽ có ngày dượng trở về.</a:t>
            </a:r>
            <a:endParaRPr lang="en-US" sz="24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xmlns="" id="{F57EDEAF-F2F5-6EF4-F066-26722D087218}"/>
              </a:ext>
            </a:extLst>
          </p:cNvPr>
          <p:cNvSpPr txBox="1"/>
          <p:nvPr/>
        </p:nvSpPr>
        <p:spPr>
          <a:xfrm>
            <a:off x="1509487" y="2171906"/>
            <a:ext cx="7750628" cy="1055608"/>
          </a:xfrm>
          <a:prstGeom prst="roundRect">
            <a:avLst/>
          </a:prstGeom>
          <a:gradFill flip="none" rotWithShape="1">
            <a:gsLst>
              <a:gs pos="36000">
                <a:srgbClr val="00CC00"/>
              </a:gs>
              <a:gs pos="79000">
                <a:srgbClr val="009900"/>
              </a:gs>
            </a:gsLst>
            <a:path path="circle">
              <a:fillToRect l="100000" t="100000"/>
            </a:path>
            <a:tileRect r="-100000" b="-100000"/>
          </a:gradFill>
          <a:ln w="38100">
            <a:solidFill>
              <a:srgbClr val="00B050"/>
            </a:solidFill>
          </a:ln>
        </p:spPr>
        <p:txBody>
          <a:bodyPr wrap="square">
            <a:spAutoFit/>
          </a:bodyPr>
          <a:lstStyle/>
          <a:p>
            <a:pPr algn="just">
              <a:tabLst>
                <a:tab pos="1386840" algn="l"/>
              </a:tabLst>
            </a:pPr>
            <a:r>
              <a:rPr lang="en-US" sz="2800" b="1" dirty="0">
                <a:solidFill>
                  <a:schemeClr val="bg1"/>
                </a:solidFill>
                <a:effectLst/>
                <a:latin typeface="Times New Roman" panose="02020603050405020304" pitchFamily="18" charset="0"/>
                <a:ea typeface="MS Mincho" panose="02020609040205080304" pitchFamily="49" charset="-128"/>
              </a:rPr>
              <a:t>- </a:t>
            </a:r>
            <a:r>
              <a:rPr lang="pt-BR" sz="2800" b="1" dirty="0">
                <a:solidFill>
                  <a:schemeClr val="bg1"/>
                </a:solidFill>
                <a:effectLst/>
                <a:latin typeface="Times New Roman" panose="02020603050405020304" pitchFamily="18" charset="0"/>
                <a:ea typeface="Times New Roman" panose="02020603050405020304" pitchFamily="18" charset="0"/>
              </a:rPr>
              <a:t>Khi dượng Bảy ra Bắc tập kết</a:t>
            </a:r>
            <a:r>
              <a:rPr lang="pt-BR" sz="2800" dirty="0">
                <a:solidFill>
                  <a:schemeClr val="bg1"/>
                </a:solidFill>
                <a:effectLst/>
                <a:latin typeface="Times New Roman" panose="02020603050405020304" pitchFamily="18" charset="0"/>
                <a:ea typeface="Times New Roman" panose="02020603050405020304" pitchFamily="18" charset="0"/>
              </a:rPr>
              <a:t>: dì mới 20 tuổi, mới kết hôn với dượng Bảy được một tháng. </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xmlns="" id="{56607EBE-F420-08B4-9688-78A22DC53C96}"/>
              </a:ext>
            </a:extLst>
          </p:cNvPr>
          <p:cNvSpPr txBox="1"/>
          <p:nvPr/>
        </p:nvSpPr>
        <p:spPr>
          <a:xfrm>
            <a:off x="1636271" y="1648686"/>
            <a:ext cx="6756400" cy="523220"/>
          </a:xfrm>
          <a:prstGeom prst="rect">
            <a:avLst/>
          </a:prstGeom>
          <a:noFill/>
        </p:spPr>
        <p:txBody>
          <a:bodyPr wrap="square">
            <a:spAutoFit/>
          </a:bodyPr>
          <a:lstStyle/>
          <a:p>
            <a:pPr marL="0" marR="0" algn="just">
              <a:spcBef>
                <a:spcPts val="0"/>
              </a:spcBef>
              <a:spcAft>
                <a:spcPts val="0"/>
              </a:spcAft>
              <a:tabLst>
                <a:tab pos="1386840" algn="l"/>
              </a:tabLst>
            </a:pPr>
            <a:r>
              <a:rPr lang="en-US" sz="2800" b="1" dirty="0">
                <a:effectLst/>
                <a:latin typeface="Times New Roman" panose="02020603050405020304" pitchFamily="18" charset="0"/>
                <a:ea typeface="MS Mincho" panose="02020609040205080304" pitchFamily="49" charset="-128"/>
              </a:rPr>
              <a:t>* Chi </a:t>
            </a:r>
            <a:r>
              <a:rPr lang="en-US" sz="2800" b="1" dirty="0" err="1">
                <a:effectLst/>
                <a:latin typeface="Times New Roman" panose="02020603050405020304" pitchFamily="18" charset="0"/>
                <a:ea typeface="MS Mincho" panose="02020609040205080304" pitchFamily="49" charset="-128"/>
              </a:rPr>
              <a:t>tiết</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kể</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về</a:t>
            </a:r>
            <a:r>
              <a:rPr lang="en-US" sz="2800" b="1" dirty="0">
                <a:effectLst/>
                <a:latin typeface="Times New Roman" panose="02020603050405020304" pitchFamily="18" charset="0"/>
                <a:ea typeface="MS Mincho" panose="02020609040205080304" pitchFamily="49" charset="-128"/>
              </a:rPr>
              <a:t> hi </a:t>
            </a:r>
            <a:r>
              <a:rPr lang="en-US" sz="2800" b="1" dirty="0" err="1">
                <a:effectLst/>
                <a:latin typeface="Times New Roman" panose="02020603050405020304" pitchFamily="18" charset="0"/>
                <a:ea typeface="MS Mincho" panose="02020609040205080304" pitchFamily="49" charset="-128"/>
              </a:rPr>
              <a:t>sinh</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thầm</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lặng</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dì</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Bảy</a:t>
            </a:r>
            <a:r>
              <a:rPr lang="en-US" sz="2800" b="1" dirty="0">
                <a:effectLst/>
                <a:latin typeface="Times New Roman" panose="02020603050405020304" pitchFamily="18" charset="0"/>
                <a:ea typeface="MS Mincho" panose="02020609040205080304" pitchFamily="49" charset="-128"/>
              </a:rPr>
              <a:t>: </a:t>
            </a:r>
            <a:endParaRPr lang="en-US" sz="2400" dirty="0">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xmlns="" id="{E8DE363B-0500-4DEF-0845-1C871F0F5D03}"/>
              </a:ext>
            </a:extLst>
          </p:cNvPr>
          <p:cNvSpPr txBox="1"/>
          <p:nvPr/>
        </p:nvSpPr>
        <p:spPr>
          <a:xfrm>
            <a:off x="1509487" y="4638146"/>
            <a:ext cx="9637486" cy="1055608"/>
          </a:xfrm>
          <a:prstGeom prst="roundRect">
            <a:avLst/>
          </a:prstGeom>
          <a:noFill/>
          <a:ln w="38100">
            <a:solidFill>
              <a:srgbClr val="00B050"/>
            </a:solidFill>
          </a:ln>
        </p:spPr>
        <p:txBody>
          <a:bodyPr wrap="square">
            <a:spAutoFit/>
          </a:bodyPr>
          <a:lstStyle/>
          <a:p>
            <a:pPr algn="just">
              <a:tabLst>
                <a:tab pos="1386840" algn="l"/>
              </a:tabLst>
            </a:pPr>
            <a:r>
              <a:rPr lang="pt-BR" sz="2800" i="1" dirty="0">
                <a:effectLst/>
                <a:latin typeface="Times New Roman" panose="02020603050405020304" pitchFamily="18" charset="0"/>
                <a:ea typeface="Times New Roman" panose="02020603050405020304" pitchFamily="18" charset="0"/>
              </a:rPr>
              <a:t>+ Dì thường ngồi trên bộ phản gỗ ngoài hiên nhìn ra con ngõ nhỏ, nơi xưa dượng lần đầu đến...</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986938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circle(in)">
                                      <p:cBhvr>
                                        <p:cTn id="14" dur="20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circle(in)">
                                      <p:cBhvr>
                                        <p:cTn id="19" dur="20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circle(in)">
                                      <p:cBhvr>
                                        <p:cTn id="24"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8" grpId="0" animBg="1"/>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otebook Powerpoint Template | Notebook paper template, Notebook paper,  Powerpoint template free">
            <a:extLst>
              <a:ext uri="{FF2B5EF4-FFF2-40B4-BE49-F238E27FC236}">
                <a16:creationId xmlns:a16="http://schemas.microsoft.com/office/drawing/2014/main" xmlns="" id="{4562622D-F7BD-D63E-29DA-8A976A867FE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32997"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xmlns="" id="{61C01AC9-B95D-E50E-515E-4DFBB9E5581B}"/>
              </a:ext>
            </a:extLst>
          </p:cNvPr>
          <p:cNvSpPr txBox="1"/>
          <p:nvPr/>
        </p:nvSpPr>
        <p:spPr>
          <a:xfrm>
            <a:off x="910771" y="493688"/>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xmlns="" id="{24EF7F70-0D05-A8E3-7671-B73760CCE0F7}"/>
              </a:ext>
            </a:extLst>
          </p:cNvPr>
          <p:cNvSpPr txBox="1"/>
          <p:nvPr/>
        </p:nvSpPr>
        <p:spPr>
          <a:xfrm>
            <a:off x="1037767" y="1135394"/>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hy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sp>
        <p:nvSpPr>
          <p:cNvPr id="17" name="Hộp Văn bản 16">
            <a:extLst>
              <a:ext uri="{FF2B5EF4-FFF2-40B4-BE49-F238E27FC236}">
                <a16:creationId xmlns:a16="http://schemas.microsoft.com/office/drawing/2014/main" xmlns="" id="{3F27BBBD-55C9-75F4-2516-F3BEC86049E2}"/>
              </a:ext>
            </a:extLst>
          </p:cNvPr>
          <p:cNvSpPr txBox="1"/>
          <p:nvPr/>
        </p:nvSpPr>
        <p:spPr>
          <a:xfrm>
            <a:off x="1407887" y="2927303"/>
            <a:ext cx="5297713" cy="578882"/>
          </a:xfrm>
          <a:prstGeom prst="roundRect">
            <a:avLst/>
          </a:prstGeom>
          <a:noFill/>
          <a:ln w="38100">
            <a:solidFill>
              <a:srgbClr val="00B050"/>
            </a:solidFill>
          </a:ln>
        </p:spPr>
        <p:txBody>
          <a:bodyPr wrap="square">
            <a:spAutoFit/>
          </a:bodyPr>
          <a:lstStyle/>
          <a:p>
            <a:r>
              <a:rPr lang="pt-BR" sz="2800" i="1" dirty="0">
                <a:effectLst/>
                <a:latin typeface="Times New Roman" panose="02020603050405020304" pitchFamily="18" charset="0"/>
                <a:ea typeface="Times New Roman" panose="02020603050405020304" pitchFamily="18" charset="0"/>
              </a:rPr>
              <a:t>+ Náo nức trong niềm vui chờ đợi.</a:t>
            </a:r>
            <a:endParaRPr lang="en-US" sz="24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xmlns="" id="{F57EDEAF-F2F5-6EF4-F066-26722D087218}"/>
              </a:ext>
            </a:extLst>
          </p:cNvPr>
          <p:cNvSpPr txBox="1"/>
          <p:nvPr/>
        </p:nvSpPr>
        <p:spPr>
          <a:xfrm>
            <a:off x="1277257" y="2213180"/>
            <a:ext cx="9637485" cy="578882"/>
          </a:xfrm>
          <a:prstGeom prst="roundRect">
            <a:avLst/>
          </a:prstGeom>
          <a:gradFill flip="none" rotWithShape="1">
            <a:gsLst>
              <a:gs pos="36000">
                <a:srgbClr val="00CC00"/>
              </a:gs>
              <a:gs pos="79000">
                <a:srgbClr val="009900"/>
              </a:gs>
            </a:gsLst>
            <a:path path="circle">
              <a:fillToRect l="100000" t="100000"/>
            </a:path>
            <a:tileRect r="-100000" b="-100000"/>
          </a:gradFill>
          <a:ln w="38100">
            <a:solidFill>
              <a:srgbClr val="00B050"/>
            </a:solidFill>
          </a:ln>
        </p:spPr>
        <p:txBody>
          <a:bodyPr wrap="square">
            <a:spAutoFit/>
          </a:bodyPr>
          <a:lstStyle/>
          <a:p>
            <a:pPr algn="just">
              <a:tabLst>
                <a:tab pos="1386840" algn="l"/>
              </a:tabLst>
            </a:pPr>
            <a:r>
              <a:rPr lang="pt-BR" sz="2800" dirty="0">
                <a:solidFill>
                  <a:schemeClr val="bg1"/>
                </a:solidFill>
                <a:effectLst/>
                <a:latin typeface="Times New Roman" panose="02020603050405020304" pitchFamily="18" charset="0"/>
                <a:ea typeface="Times New Roman" panose="02020603050405020304" pitchFamily="18" charset="0"/>
              </a:rPr>
              <a:t>- </a:t>
            </a:r>
            <a:r>
              <a:rPr lang="pt-BR" sz="2800" b="1" dirty="0">
                <a:solidFill>
                  <a:schemeClr val="bg1"/>
                </a:solidFill>
                <a:effectLst/>
                <a:latin typeface="Times New Roman" panose="02020603050405020304" pitchFamily="18" charset="0"/>
                <a:ea typeface="Times New Roman" panose="02020603050405020304" pitchFamily="18" charset="0"/>
              </a:rPr>
              <a:t>Tháng 4 năm 1975, khi dượng trở lại miền Nam chiến đấu</a:t>
            </a:r>
            <a:r>
              <a:rPr lang="pt-BR" sz="2800" dirty="0">
                <a:solidFill>
                  <a:schemeClr val="bg1"/>
                </a:solidFill>
                <a:effectLst/>
                <a:latin typeface="Times New Roman" panose="02020603050405020304" pitchFamily="18" charset="0"/>
                <a:ea typeface="Times New Roman" panose="02020603050405020304" pitchFamily="18" charset="0"/>
              </a:rPr>
              <a:t>:</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xmlns="" id="{56607EBE-F420-08B4-9688-78A22DC53C96}"/>
              </a:ext>
            </a:extLst>
          </p:cNvPr>
          <p:cNvSpPr txBox="1"/>
          <p:nvPr/>
        </p:nvSpPr>
        <p:spPr>
          <a:xfrm>
            <a:off x="1636271" y="1648686"/>
            <a:ext cx="6756400" cy="523220"/>
          </a:xfrm>
          <a:prstGeom prst="rect">
            <a:avLst/>
          </a:prstGeom>
          <a:noFill/>
        </p:spPr>
        <p:txBody>
          <a:bodyPr wrap="square">
            <a:spAutoFit/>
          </a:bodyPr>
          <a:lstStyle/>
          <a:p>
            <a:pPr marL="0" marR="0" algn="just">
              <a:spcBef>
                <a:spcPts val="0"/>
              </a:spcBef>
              <a:spcAft>
                <a:spcPts val="0"/>
              </a:spcAft>
              <a:tabLst>
                <a:tab pos="1386840" algn="l"/>
              </a:tabLst>
            </a:pPr>
            <a:r>
              <a:rPr lang="en-US" sz="2800" b="1" dirty="0">
                <a:effectLst/>
                <a:latin typeface="Times New Roman" panose="02020603050405020304" pitchFamily="18" charset="0"/>
                <a:ea typeface="MS Mincho" panose="02020609040205080304" pitchFamily="49" charset="-128"/>
              </a:rPr>
              <a:t>* Chi </a:t>
            </a:r>
            <a:r>
              <a:rPr lang="en-US" sz="2800" b="1" dirty="0" err="1">
                <a:effectLst/>
                <a:latin typeface="Times New Roman" panose="02020603050405020304" pitchFamily="18" charset="0"/>
                <a:ea typeface="MS Mincho" panose="02020609040205080304" pitchFamily="49" charset="-128"/>
              </a:rPr>
              <a:t>tiết</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kể</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về</a:t>
            </a:r>
            <a:r>
              <a:rPr lang="en-US" sz="2800" b="1" dirty="0">
                <a:effectLst/>
                <a:latin typeface="Times New Roman" panose="02020603050405020304" pitchFamily="18" charset="0"/>
                <a:ea typeface="MS Mincho" panose="02020609040205080304" pitchFamily="49" charset="-128"/>
              </a:rPr>
              <a:t> hi </a:t>
            </a:r>
            <a:r>
              <a:rPr lang="en-US" sz="2800" b="1" dirty="0" err="1">
                <a:effectLst/>
                <a:latin typeface="Times New Roman" panose="02020603050405020304" pitchFamily="18" charset="0"/>
                <a:ea typeface="MS Mincho" panose="02020609040205080304" pitchFamily="49" charset="-128"/>
              </a:rPr>
              <a:t>sinh</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thầm</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lặng</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dì</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Bảy</a:t>
            </a:r>
            <a:r>
              <a:rPr lang="en-US" sz="2800" b="1" dirty="0">
                <a:effectLst/>
                <a:latin typeface="Times New Roman" panose="02020603050405020304" pitchFamily="18" charset="0"/>
                <a:ea typeface="MS Mincho" panose="02020609040205080304" pitchFamily="49" charset="-128"/>
              </a:rPr>
              <a:t>: </a:t>
            </a:r>
            <a:endParaRPr lang="en-US" sz="2400" dirty="0">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xmlns="" id="{E8DE363B-0500-4DEF-0845-1C871F0F5D03}"/>
              </a:ext>
            </a:extLst>
          </p:cNvPr>
          <p:cNvSpPr txBox="1"/>
          <p:nvPr/>
        </p:nvSpPr>
        <p:spPr>
          <a:xfrm>
            <a:off x="1407887" y="3677071"/>
            <a:ext cx="9637486" cy="1055608"/>
          </a:xfrm>
          <a:prstGeom prst="roundRect">
            <a:avLst/>
          </a:prstGeom>
          <a:noFill/>
          <a:ln w="38100">
            <a:solidFill>
              <a:srgbClr val="00B050"/>
            </a:solidFill>
          </a:ln>
        </p:spPr>
        <p:txBody>
          <a:bodyPr wrap="square">
            <a:spAutoFit/>
          </a:bodyPr>
          <a:lstStyle/>
          <a:p>
            <a:r>
              <a:rPr lang="pt-BR" sz="2800" i="1" dirty="0">
                <a:effectLst/>
                <a:latin typeface="Times New Roman" panose="02020603050405020304" pitchFamily="18" charset="0"/>
                <a:ea typeface="Times New Roman" panose="02020603050405020304" pitchFamily="18" charset="0"/>
              </a:rPr>
              <a:t>+ dì ngồi trước hiên nhà mỏi mắt nhìn ra đường cái...để ngóng chờ tin tức của dượng.</a:t>
            </a:r>
            <a:endParaRPr lang="en-US" sz="24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xmlns="" id="{41B3FC01-A2FC-A87D-13DB-921118CA9873}"/>
              </a:ext>
            </a:extLst>
          </p:cNvPr>
          <p:cNvSpPr txBox="1"/>
          <p:nvPr/>
        </p:nvSpPr>
        <p:spPr>
          <a:xfrm>
            <a:off x="1407887" y="4902998"/>
            <a:ext cx="9637486" cy="1055608"/>
          </a:xfrm>
          <a:prstGeom prst="roundRect">
            <a:avLst/>
          </a:prstGeom>
          <a:noFill/>
          <a:ln w="38100">
            <a:solidFill>
              <a:srgbClr val="00B050"/>
            </a:solidFill>
          </a:ln>
        </p:spPr>
        <p:txBody>
          <a:bodyPr wrap="square">
            <a:spAutoFit/>
          </a:bodyPr>
          <a:lstStyle/>
          <a:p>
            <a:r>
              <a:rPr lang="pt-BR" sz="2800" i="1" dirty="0">
                <a:effectLst/>
                <a:latin typeface="Times New Roman" panose="02020603050405020304" pitchFamily="18" charset="0"/>
                <a:ea typeface="Times New Roman" panose="02020603050405020304" pitchFamily="18" charset="0"/>
              </a:rPr>
              <a:t>+ Khi biết dượng hi sinh: dì nén nỗi đau vào trong, lập bàn thờ cho dượng. </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438330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circle(in)">
                                      <p:cBhvr>
                                        <p:cTn id="12" dur="20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circle(in)">
                                      <p:cBhvr>
                                        <p:cTn id="17" dur="20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circle(in)">
                                      <p:cBhvr>
                                        <p:cTn id="2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8" grpId="0" animBg="1"/>
      <p:bldP spid="11" grpId="0" animBg="1"/>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otebook Powerpoint Template | Notebook paper template, Notebook paper,  Powerpoint template free">
            <a:extLst>
              <a:ext uri="{FF2B5EF4-FFF2-40B4-BE49-F238E27FC236}">
                <a16:creationId xmlns:a16="http://schemas.microsoft.com/office/drawing/2014/main" xmlns="" id="{4562622D-F7BD-D63E-29DA-8A976A867FE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32997"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xmlns="" id="{61C01AC9-B95D-E50E-515E-4DFBB9E5581B}"/>
              </a:ext>
            </a:extLst>
          </p:cNvPr>
          <p:cNvSpPr txBox="1"/>
          <p:nvPr/>
        </p:nvSpPr>
        <p:spPr>
          <a:xfrm>
            <a:off x="910771" y="493688"/>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xmlns="" id="{24EF7F70-0D05-A8E3-7671-B73760CCE0F7}"/>
              </a:ext>
            </a:extLst>
          </p:cNvPr>
          <p:cNvSpPr txBox="1"/>
          <p:nvPr/>
        </p:nvSpPr>
        <p:spPr>
          <a:xfrm>
            <a:off x="1037767" y="1033796"/>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hy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sp>
        <p:nvSpPr>
          <p:cNvPr id="17" name="Hộp Văn bản 16">
            <a:extLst>
              <a:ext uri="{FF2B5EF4-FFF2-40B4-BE49-F238E27FC236}">
                <a16:creationId xmlns:a16="http://schemas.microsoft.com/office/drawing/2014/main" xmlns="" id="{3F27BBBD-55C9-75F4-2516-F3BEC86049E2}"/>
              </a:ext>
            </a:extLst>
          </p:cNvPr>
          <p:cNvSpPr txBox="1"/>
          <p:nvPr/>
        </p:nvSpPr>
        <p:spPr>
          <a:xfrm>
            <a:off x="1407887" y="2738621"/>
            <a:ext cx="9956799" cy="1532334"/>
          </a:xfrm>
          <a:prstGeom prst="roundRect">
            <a:avLst/>
          </a:prstGeom>
          <a:noFill/>
          <a:ln w="38100">
            <a:solidFill>
              <a:srgbClr val="00B050"/>
            </a:solidFill>
          </a:ln>
        </p:spPr>
        <p:txBody>
          <a:bodyPr wrap="square">
            <a:spAutoFit/>
          </a:bodyPr>
          <a:lstStyle/>
          <a:p>
            <a:pPr algn="just">
              <a:tabLst>
                <a:tab pos="1386840" algn="l"/>
              </a:tabLst>
            </a:pPr>
            <a:r>
              <a:rPr lang="pt-BR" sz="2800" i="1" dirty="0">
                <a:effectLst/>
                <a:latin typeface="Times New Roman" panose="02020603050405020304" pitchFamily="18" charset="0"/>
                <a:ea typeface="Times New Roman" panose="02020603050405020304" pitchFamily="18" charset="0"/>
              </a:rPr>
              <a:t>+ dì đã ngoài 40 tuổi, không còn rung động với ai, dì có vào thành phố Hồ Chí Minh ít lâu nhưng nhớ quê, dì lại trở về chăm sóc bà, trông coi nhà thờ, vườn tược..</a:t>
            </a:r>
            <a:endParaRPr lang="en-US" sz="24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xmlns="" id="{F57EDEAF-F2F5-6EF4-F066-26722D087218}"/>
              </a:ext>
            </a:extLst>
          </p:cNvPr>
          <p:cNvSpPr txBox="1"/>
          <p:nvPr/>
        </p:nvSpPr>
        <p:spPr>
          <a:xfrm>
            <a:off x="1277257" y="2053526"/>
            <a:ext cx="2902857" cy="578882"/>
          </a:xfrm>
          <a:prstGeom prst="roundRect">
            <a:avLst/>
          </a:prstGeom>
          <a:gradFill flip="none" rotWithShape="1">
            <a:gsLst>
              <a:gs pos="36000">
                <a:srgbClr val="00CC00"/>
              </a:gs>
              <a:gs pos="79000">
                <a:srgbClr val="009900"/>
              </a:gs>
            </a:gsLst>
            <a:path path="circle">
              <a:fillToRect l="100000" t="100000"/>
            </a:path>
            <a:tileRect r="-100000" b="-100000"/>
          </a:gradFill>
          <a:ln w="38100">
            <a:solidFill>
              <a:srgbClr val="00B050"/>
            </a:solidFill>
          </a:ln>
        </p:spPr>
        <p:txBody>
          <a:bodyPr wrap="square">
            <a:spAutoFit/>
          </a:bodyPr>
          <a:lstStyle/>
          <a:p>
            <a:pPr algn="just">
              <a:tabLst>
                <a:tab pos="1386840" algn="l"/>
              </a:tabLst>
            </a:pPr>
            <a:r>
              <a:rPr lang="en-US" sz="2800" b="1" dirty="0">
                <a:solidFill>
                  <a:schemeClr val="bg1"/>
                </a:solidFill>
                <a:effectLst/>
                <a:latin typeface="Times New Roman" panose="02020603050405020304" pitchFamily="18" charset="0"/>
                <a:ea typeface="MS Mincho" panose="02020609040205080304" pitchFamily="49" charset="-128"/>
              </a:rPr>
              <a:t>- </a:t>
            </a:r>
            <a:r>
              <a:rPr lang="pt-BR" sz="2800" b="1" dirty="0">
                <a:solidFill>
                  <a:schemeClr val="bg1"/>
                </a:solidFill>
                <a:effectLst/>
                <a:latin typeface="Times New Roman" panose="02020603050405020304" pitchFamily="18" charset="0"/>
                <a:ea typeface="Times New Roman" panose="02020603050405020304" pitchFamily="18" charset="0"/>
              </a:rPr>
              <a:t>Ngày hòa bình:</a:t>
            </a:r>
            <a:r>
              <a:rPr lang="pt-BR" sz="2800" dirty="0">
                <a:solidFill>
                  <a:schemeClr val="bg1"/>
                </a:solidFill>
                <a:effectLst/>
                <a:latin typeface="Times New Roman" panose="02020603050405020304" pitchFamily="18" charset="0"/>
                <a:ea typeface="Times New Roman" panose="02020603050405020304" pitchFamily="18" charset="0"/>
              </a:rPr>
              <a:t> </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xmlns="" id="{56607EBE-F420-08B4-9688-78A22DC53C96}"/>
              </a:ext>
            </a:extLst>
          </p:cNvPr>
          <p:cNvSpPr txBox="1"/>
          <p:nvPr/>
        </p:nvSpPr>
        <p:spPr>
          <a:xfrm>
            <a:off x="1636271" y="1532574"/>
            <a:ext cx="6756400" cy="523220"/>
          </a:xfrm>
          <a:prstGeom prst="rect">
            <a:avLst/>
          </a:prstGeom>
          <a:noFill/>
        </p:spPr>
        <p:txBody>
          <a:bodyPr wrap="square">
            <a:spAutoFit/>
          </a:bodyPr>
          <a:lstStyle/>
          <a:p>
            <a:pPr marL="0" marR="0" algn="just">
              <a:spcBef>
                <a:spcPts val="0"/>
              </a:spcBef>
              <a:spcAft>
                <a:spcPts val="0"/>
              </a:spcAft>
              <a:tabLst>
                <a:tab pos="1386840" algn="l"/>
              </a:tabLst>
            </a:pPr>
            <a:r>
              <a:rPr lang="en-US" sz="2800" b="1" dirty="0">
                <a:effectLst/>
                <a:latin typeface="Times New Roman" panose="02020603050405020304" pitchFamily="18" charset="0"/>
                <a:ea typeface="MS Mincho" panose="02020609040205080304" pitchFamily="49" charset="-128"/>
              </a:rPr>
              <a:t>* Chi </a:t>
            </a:r>
            <a:r>
              <a:rPr lang="en-US" sz="2800" b="1" dirty="0" err="1">
                <a:effectLst/>
                <a:latin typeface="Times New Roman" panose="02020603050405020304" pitchFamily="18" charset="0"/>
                <a:ea typeface="MS Mincho" panose="02020609040205080304" pitchFamily="49" charset="-128"/>
              </a:rPr>
              <a:t>tiết</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kể</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về</a:t>
            </a:r>
            <a:r>
              <a:rPr lang="en-US" sz="2800" b="1" dirty="0">
                <a:effectLst/>
                <a:latin typeface="Times New Roman" panose="02020603050405020304" pitchFamily="18" charset="0"/>
                <a:ea typeface="MS Mincho" panose="02020609040205080304" pitchFamily="49" charset="-128"/>
              </a:rPr>
              <a:t> hi </a:t>
            </a:r>
            <a:r>
              <a:rPr lang="en-US" sz="2800" b="1" dirty="0" err="1">
                <a:effectLst/>
                <a:latin typeface="Times New Roman" panose="02020603050405020304" pitchFamily="18" charset="0"/>
                <a:ea typeface="MS Mincho" panose="02020609040205080304" pitchFamily="49" charset="-128"/>
              </a:rPr>
              <a:t>sinh</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thầm</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lặng</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dì</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Bảy</a:t>
            </a:r>
            <a:r>
              <a:rPr lang="en-US" sz="2800" b="1" dirty="0">
                <a:effectLst/>
                <a:latin typeface="Times New Roman" panose="02020603050405020304" pitchFamily="18" charset="0"/>
                <a:ea typeface="MS Mincho" panose="02020609040205080304" pitchFamily="49" charset="-128"/>
              </a:rPr>
              <a:t>: </a:t>
            </a:r>
            <a:endParaRPr lang="en-US" sz="24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xmlns="" id="{41B3FC01-A2FC-A87D-13DB-921118CA9873}"/>
              </a:ext>
            </a:extLst>
          </p:cNvPr>
          <p:cNvSpPr txBox="1"/>
          <p:nvPr/>
        </p:nvSpPr>
        <p:spPr>
          <a:xfrm>
            <a:off x="1407887" y="4362654"/>
            <a:ext cx="9637486" cy="1055608"/>
          </a:xfrm>
          <a:prstGeom prst="roundRect">
            <a:avLst/>
          </a:prstGeom>
          <a:noFill/>
          <a:ln w="38100">
            <a:solidFill>
              <a:srgbClr val="00B050"/>
            </a:solidFill>
          </a:ln>
        </p:spPr>
        <p:txBody>
          <a:bodyPr wrap="square">
            <a:spAutoFit/>
          </a:bodyPr>
          <a:lstStyle/>
          <a:p>
            <a:r>
              <a:rPr lang="pt-BR" sz="2800" i="1" dirty="0">
                <a:effectLst/>
                <a:latin typeface="Times New Roman" panose="02020603050405020304" pitchFamily="18" charset="0"/>
                <a:ea typeface="Times New Roman" panose="02020603050405020304" pitchFamily="18" charset="0"/>
              </a:rPr>
              <a:t>+ buổi chiều muộn dì lại ngồi trước hiên nhìn ra con đường kéo dài như nỗi chờ mong vô vọng..</a:t>
            </a:r>
            <a:endParaRPr lang="en-US" sz="24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xmlns="" id="{E66108F6-D654-8CCB-E9F5-E918BFBAF0AF}"/>
              </a:ext>
            </a:extLst>
          </p:cNvPr>
          <p:cNvSpPr txBox="1"/>
          <p:nvPr/>
        </p:nvSpPr>
        <p:spPr>
          <a:xfrm>
            <a:off x="1491131" y="5562952"/>
            <a:ext cx="9637487" cy="1055608"/>
          </a:xfrm>
          <a:prstGeom prst="roundRect">
            <a:avLst/>
          </a:prstGeom>
          <a:gradFill flip="none" rotWithShape="1">
            <a:gsLst>
              <a:gs pos="36000">
                <a:srgbClr val="00CC00"/>
              </a:gs>
              <a:gs pos="79000">
                <a:srgbClr val="009900"/>
              </a:gs>
            </a:gsLst>
            <a:path path="circle">
              <a:fillToRect l="100000" t="100000"/>
            </a:path>
            <a:tileRect r="-100000" b="-100000"/>
          </a:gradFill>
          <a:ln w="38100">
            <a:solidFill>
              <a:srgbClr val="00B050"/>
            </a:solidFill>
          </a:ln>
        </p:spPr>
        <p:txBody>
          <a:bodyPr wrap="square">
            <a:spAutoFit/>
          </a:bodyPr>
          <a:lstStyle/>
          <a:p>
            <a:pPr marR="88900" algn="just">
              <a:tabLst>
                <a:tab pos="215900" algn="l"/>
              </a:tabLst>
            </a:pPr>
            <a:r>
              <a:rPr lang="pt-BR" sz="2800" dirty="0">
                <a:solidFill>
                  <a:schemeClr val="bg1"/>
                </a:solidFill>
                <a:effectLst/>
                <a:latin typeface="Times New Roman" panose="02020603050405020304" pitchFamily="18" charset="0"/>
                <a:ea typeface="Times New Roman" panose="02020603050405020304" pitchFamily="18" charset="0"/>
              </a:rPr>
              <a:t>- </a:t>
            </a:r>
            <a:r>
              <a:rPr lang="pt-BR" sz="2800" b="1" dirty="0">
                <a:solidFill>
                  <a:schemeClr val="bg1"/>
                </a:solidFill>
                <a:effectLst/>
                <a:latin typeface="Times New Roman" panose="02020603050405020304" pitchFamily="18" charset="0"/>
                <a:ea typeface="Times New Roman" panose="02020603050405020304" pitchFamily="18" charset="0"/>
              </a:rPr>
              <a:t>Bây giờ:</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Sống</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một</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mình</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trong</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căn</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nhà</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cũ</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tròn</a:t>
            </a:r>
            <a:r>
              <a:rPr lang="en-US" sz="2800" dirty="0">
                <a:solidFill>
                  <a:schemeClr val="bg1"/>
                </a:solidFill>
                <a:effectLst/>
                <a:latin typeface="Times New Roman" panose="02020603050405020304" pitchFamily="18" charset="0"/>
                <a:ea typeface="Times New Roman" panose="02020603050405020304" pitchFamily="18" charset="0"/>
              </a:rPr>
              <a:t> 80 </a:t>
            </a:r>
            <a:r>
              <a:rPr lang="en-US" sz="2800" dirty="0" err="1">
                <a:solidFill>
                  <a:schemeClr val="bg1"/>
                </a:solidFill>
                <a:effectLst/>
                <a:latin typeface="Times New Roman" panose="02020603050405020304" pitchFamily="18" charset="0"/>
                <a:ea typeface="Times New Roman" panose="02020603050405020304" pitchFamily="18" charset="0"/>
              </a:rPr>
              <a:t>tuổi</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một</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mình</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đợi</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Tết</a:t>
            </a:r>
            <a:r>
              <a:rPr lang="en-US" sz="2800" dirty="0">
                <a:solidFill>
                  <a:schemeClr val="bg1"/>
                </a:solidFill>
                <a:effectLst/>
                <a:latin typeface="Times New Roman" panose="02020603050405020304" pitchFamily="18" charset="0"/>
                <a:ea typeface="Times New Roman" panose="02020603050405020304" pitchFamily="18" charset="0"/>
              </a:rPr>
              <a:t>.</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301875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circle(in)">
                                      <p:cBhvr>
                                        <p:cTn id="12" dur="20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in)">
                                      <p:cBhvr>
                                        <p:cTn id="2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8" grpId="0" animBg="1"/>
      <p:bldP spid="4" grpId="0" animBg="1"/>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otebook Powerpoint Template | Notebook paper template, Notebook paper,  Powerpoint template free">
            <a:extLst>
              <a:ext uri="{FF2B5EF4-FFF2-40B4-BE49-F238E27FC236}">
                <a16:creationId xmlns:a16="http://schemas.microsoft.com/office/drawing/2014/main" xmlns="" id="{4562622D-F7BD-D63E-29DA-8A976A867FE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32997"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xmlns="" id="{61C01AC9-B95D-E50E-515E-4DFBB9E5581B}"/>
              </a:ext>
            </a:extLst>
          </p:cNvPr>
          <p:cNvSpPr txBox="1"/>
          <p:nvPr/>
        </p:nvSpPr>
        <p:spPr>
          <a:xfrm>
            <a:off x="910771" y="493688"/>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xmlns="" id="{24EF7F70-0D05-A8E3-7671-B73760CCE0F7}"/>
              </a:ext>
            </a:extLst>
          </p:cNvPr>
          <p:cNvSpPr txBox="1"/>
          <p:nvPr/>
        </p:nvSpPr>
        <p:spPr>
          <a:xfrm>
            <a:off x="1037767" y="1033796"/>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hy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xmlns="" id="{F57EDEAF-F2F5-6EF4-F066-26722D087218}"/>
              </a:ext>
            </a:extLst>
          </p:cNvPr>
          <p:cNvSpPr txBox="1"/>
          <p:nvPr/>
        </p:nvSpPr>
        <p:spPr>
          <a:xfrm>
            <a:off x="1417062" y="2654873"/>
            <a:ext cx="9851361" cy="1055608"/>
          </a:xfrm>
          <a:prstGeom prst="roundRect">
            <a:avLst/>
          </a:prstGeom>
          <a:gradFill flip="none" rotWithShape="1">
            <a:gsLst>
              <a:gs pos="36000">
                <a:srgbClr val="00CC00"/>
              </a:gs>
              <a:gs pos="79000">
                <a:srgbClr val="009900"/>
              </a:gs>
            </a:gsLst>
            <a:path path="circle">
              <a:fillToRect l="100000" t="100000"/>
            </a:path>
            <a:tileRect r="-100000" b="-100000"/>
          </a:gradFill>
          <a:ln w="38100">
            <a:solidFill>
              <a:srgbClr val="00B050"/>
            </a:solidFill>
          </a:ln>
        </p:spPr>
        <p:txBody>
          <a:bodyPr wrap="square">
            <a:spAutoFit/>
          </a:bodyPr>
          <a:lstStyle/>
          <a:p>
            <a:pPr algn="just">
              <a:tabLst>
                <a:tab pos="1386840" algn="l"/>
              </a:tabLst>
            </a:pPr>
            <a:r>
              <a:rPr lang="vi-VN"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vi-VN"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phận</a:t>
            </a:r>
            <a:r>
              <a:rPr lang="vi-VN"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đáng</a:t>
            </a:r>
            <a:r>
              <a:rPr lang="vi-VN"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thương (</a:t>
            </a:r>
            <a:r>
              <a:rPr lang="vi-VN"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a:t>
            </a:r>
            <a:r>
              <a:rPr lang="vi-VN"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ới</a:t>
            </a:r>
            <a:r>
              <a:rPr lang="vi-VN"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lấy</a:t>
            </a:r>
            <a:r>
              <a:rPr lang="vi-VN"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chồng</a:t>
            </a:r>
            <a:r>
              <a:rPr lang="vi-VN"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vi-VN"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vi-VN"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chia li; </a:t>
            </a:r>
            <a:r>
              <a:rPr lang="vi-VN"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chồng</a:t>
            </a:r>
            <a:r>
              <a:rPr lang="vi-VN"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vi-VN"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đi </a:t>
            </a:r>
            <a:r>
              <a:rPr lang="vi-VN"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vi-VN"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vi-VN"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ra </a:t>
            </a:r>
            <a:r>
              <a:rPr lang="vi-VN"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Bắc</a:t>
            </a:r>
            <a:r>
              <a:rPr lang="vi-VN"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rồi</a:t>
            </a:r>
            <a:r>
              <a:rPr lang="vi-VN"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hi sinh)</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xmlns="" id="{56607EBE-F420-08B4-9688-78A22DC53C96}"/>
              </a:ext>
            </a:extLst>
          </p:cNvPr>
          <p:cNvSpPr txBox="1"/>
          <p:nvPr/>
        </p:nvSpPr>
        <p:spPr>
          <a:xfrm>
            <a:off x="1190171" y="1739947"/>
            <a:ext cx="6756400" cy="523220"/>
          </a:xfrm>
          <a:prstGeom prst="rect">
            <a:avLst/>
          </a:prstGeom>
          <a:noFill/>
        </p:spPr>
        <p:txBody>
          <a:bodyPr wrap="square">
            <a:spAutoFit/>
          </a:bodyPr>
          <a:lstStyle/>
          <a:p>
            <a:pPr marL="0" marR="0" algn="just">
              <a:spcBef>
                <a:spcPts val="0"/>
              </a:spcBef>
              <a:spcAft>
                <a:spcPts val="0"/>
              </a:spcAft>
              <a:tabLst>
                <a:tab pos="1386840" algn="l"/>
              </a:tabLst>
            </a:pP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Nhận</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xét</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về</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dì</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Bảy</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784594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circle(in)">
                                      <p:cBhvr>
                                        <p:cTn id="14"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otebook Powerpoint Template | Notebook paper template, Notebook paper,  Powerpoint template free">
            <a:extLst>
              <a:ext uri="{FF2B5EF4-FFF2-40B4-BE49-F238E27FC236}">
                <a16:creationId xmlns:a16="http://schemas.microsoft.com/office/drawing/2014/main" xmlns="" id="{4562622D-F7BD-D63E-29DA-8A976A867FE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32997"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xmlns="" id="{61C01AC9-B95D-E50E-515E-4DFBB9E5581B}"/>
              </a:ext>
            </a:extLst>
          </p:cNvPr>
          <p:cNvSpPr txBox="1"/>
          <p:nvPr/>
        </p:nvSpPr>
        <p:spPr>
          <a:xfrm>
            <a:off x="910771" y="493688"/>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xmlns="" id="{24EF7F70-0D05-A8E3-7671-B73760CCE0F7}"/>
              </a:ext>
            </a:extLst>
          </p:cNvPr>
          <p:cNvSpPr txBox="1"/>
          <p:nvPr/>
        </p:nvSpPr>
        <p:spPr>
          <a:xfrm>
            <a:off x="1037767" y="1033796"/>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hy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xmlns="" id="{56607EBE-F420-08B4-9688-78A22DC53C96}"/>
              </a:ext>
            </a:extLst>
          </p:cNvPr>
          <p:cNvSpPr txBox="1"/>
          <p:nvPr/>
        </p:nvSpPr>
        <p:spPr>
          <a:xfrm>
            <a:off x="1211938" y="1534629"/>
            <a:ext cx="6756400" cy="523220"/>
          </a:xfrm>
          <a:prstGeom prst="rect">
            <a:avLst/>
          </a:prstGeom>
          <a:noFill/>
        </p:spPr>
        <p:txBody>
          <a:bodyPr wrap="square">
            <a:spAutoFit/>
          </a:bodyPr>
          <a:lstStyle/>
          <a:p>
            <a:pPr marL="0" marR="0" algn="just">
              <a:spcBef>
                <a:spcPts val="0"/>
              </a:spcBef>
              <a:spcAft>
                <a:spcPts val="0"/>
              </a:spcAft>
              <a:tabLst>
                <a:tab pos="1386840" algn="l"/>
              </a:tabLst>
            </a:pP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Nhận</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xét</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về</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dì</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Bảy</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xmlns="" id="{41B3FC01-A2FC-A87D-13DB-921118CA9873}"/>
              </a:ext>
            </a:extLst>
          </p:cNvPr>
          <p:cNvSpPr txBox="1"/>
          <p:nvPr/>
        </p:nvSpPr>
        <p:spPr>
          <a:xfrm>
            <a:off x="1295184" y="2792347"/>
            <a:ext cx="9637486" cy="1055608"/>
          </a:xfrm>
          <a:prstGeom prst="roundRect">
            <a:avLst/>
          </a:prstGeom>
          <a:noFill/>
          <a:ln w="38100">
            <a:solidFill>
              <a:srgbClr val="00B050"/>
            </a:solidFill>
          </a:ln>
        </p:spPr>
        <p:txBody>
          <a:bodyPr wrap="square">
            <a:spAutoFit/>
          </a:bodyPr>
          <a:lstStyle/>
          <a:p>
            <a:pPr algn="just"/>
            <a:r>
              <a:rPr lang="vi-VN" sz="2800" b="1"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Yêu thương </a:t>
            </a:r>
            <a:r>
              <a:rPr lang="vi-VN" sz="2800" b="1"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chồng</a:t>
            </a:r>
            <a:r>
              <a:rPr lang="vi-VN" sz="2800" b="1"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Luôn </a:t>
            </a:r>
            <a:r>
              <a:rPr lang="vi-VN" sz="28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chờ</a:t>
            </a:r>
            <a:r>
              <a:rPr lang="vi-VN" sz="2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đợi</a:t>
            </a:r>
            <a:r>
              <a:rPr lang="vi-VN" sz="2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dượng</a:t>
            </a:r>
            <a:r>
              <a:rPr lang="vi-VN" sz="2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vi-VN" sz="2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cầu</a:t>
            </a:r>
            <a:r>
              <a:rPr lang="vi-VN" sz="2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nguyện</a:t>
            </a:r>
            <a:r>
              <a:rPr lang="vi-VN" sz="2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cho </a:t>
            </a:r>
            <a:r>
              <a:rPr lang="vi-VN" sz="28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dượng</a:t>
            </a:r>
            <a:r>
              <a:rPr lang="vi-VN" sz="2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tránh</a:t>
            </a:r>
            <a:r>
              <a:rPr lang="vi-VN" sz="2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hòn</a:t>
            </a:r>
            <a:r>
              <a:rPr lang="vi-VN" sz="2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tên </a:t>
            </a:r>
            <a:r>
              <a:rPr lang="vi-VN" sz="28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mũi</a:t>
            </a:r>
            <a:r>
              <a:rPr lang="vi-VN" sz="2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đạn</a:t>
            </a:r>
            <a:r>
              <a:rPr lang="vi-VN" sz="2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nơi </a:t>
            </a:r>
            <a:r>
              <a:rPr lang="vi-VN" sz="28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vi-VN" sz="2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vi-VN" sz="2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xmlns="" id="{E66108F6-D654-8CCB-E9F5-E918BFBAF0AF}"/>
              </a:ext>
            </a:extLst>
          </p:cNvPr>
          <p:cNvSpPr txBox="1"/>
          <p:nvPr/>
        </p:nvSpPr>
        <p:spPr>
          <a:xfrm>
            <a:off x="1081310" y="2066090"/>
            <a:ext cx="3701144" cy="578882"/>
          </a:xfrm>
          <a:prstGeom prst="roundRect">
            <a:avLst/>
          </a:prstGeom>
          <a:gradFill flip="none" rotWithShape="1">
            <a:gsLst>
              <a:gs pos="36000">
                <a:srgbClr val="00CC00"/>
              </a:gs>
              <a:gs pos="79000">
                <a:srgbClr val="009900"/>
              </a:gs>
            </a:gsLst>
            <a:path path="circle">
              <a:fillToRect l="100000" t="100000"/>
            </a:path>
            <a:tileRect r="-100000" b="-100000"/>
          </a:gradFill>
          <a:ln w="38100">
            <a:solidFill>
              <a:srgbClr val="00B050"/>
            </a:solidFill>
          </a:ln>
        </p:spPr>
        <p:txBody>
          <a:bodyPr wrap="square">
            <a:spAutoFit/>
          </a:bodyPr>
          <a:lstStyle/>
          <a:p>
            <a:pPr algn="just"/>
            <a:r>
              <a:rPr lang="vi-VN"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vi-VN"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vi-VN"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cao </a:t>
            </a:r>
            <a:r>
              <a:rPr lang="vi-VN"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xmlns="" id="{8F241BD8-6F16-A902-ED39-2F0CFA8DCAE7}"/>
              </a:ext>
            </a:extLst>
          </p:cNvPr>
          <p:cNvSpPr txBox="1"/>
          <p:nvPr/>
        </p:nvSpPr>
        <p:spPr>
          <a:xfrm>
            <a:off x="1295184" y="3995330"/>
            <a:ext cx="4329098" cy="578882"/>
          </a:xfrm>
          <a:prstGeom prst="roundRect">
            <a:avLst/>
          </a:prstGeom>
          <a:noFill/>
          <a:ln w="38100">
            <a:solidFill>
              <a:srgbClr val="00B050"/>
            </a:solidFill>
          </a:ln>
        </p:spPr>
        <p:txBody>
          <a:bodyPr wrap="square">
            <a:spAutoFit/>
          </a:bodyPr>
          <a:lstStyle/>
          <a:p>
            <a:pPr algn="just"/>
            <a:r>
              <a:rPr lang="vi-VN" sz="2800" b="1"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Thủy</a:t>
            </a:r>
            <a:r>
              <a:rPr lang="vi-VN" sz="2800" b="1"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chung, </a:t>
            </a:r>
            <a:r>
              <a:rPr lang="vi-VN" sz="2800" b="1"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vi-VN" sz="2800" b="1"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endParaRPr lang="en-US" sz="2400" dirty="0">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xmlns="" id="{3C03261E-8C06-D1BA-931C-0898E123CDD5}"/>
              </a:ext>
            </a:extLst>
          </p:cNvPr>
          <p:cNvSpPr txBox="1"/>
          <p:nvPr/>
        </p:nvSpPr>
        <p:spPr>
          <a:xfrm>
            <a:off x="1295184" y="4720906"/>
            <a:ext cx="8451154" cy="578882"/>
          </a:xfrm>
          <a:prstGeom prst="roundRect">
            <a:avLst/>
          </a:prstGeom>
          <a:noFill/>
          <a:ln w="38100">
            <a:solidFill>
              <a:srgbClr val="00B050"/>
            </a:solidFill>
          </a:ln>
        </p:spPr>
        <p:txBody>
          <a:bodyPr wrap="square">
            <a:spAutoFit/>
          </a:bodyPr>
          <a:lstStyle/>
          <a:p>
            <a:pPr marL="69850" marR="0" algn="just">
              <a:spcBef>
                <a:spcPts val="600"/>
              </a:spcBef>
              <a:spcAft>
                <a:spcPts val="0"/>
              </a:spcAft>
              <a:tabLst>
                <a:tab pos="202565" algn="l"/>
              </a:tabLs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Giản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dị</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niềm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sáng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mãnh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liệt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xmlns="" id="{1ABB76A0-9C89-7179-64F4-F80140D29F6F}"/>
              </a:ext>
            </a:extLst>
          </p:cNvPr>
          <p:cNvSpPr txBox="1"/>
          <p:nvPr/>
        </p:nvSpPr>
        <p:spPr>
          <a:xfrm>
            <a:off x="1295184" y="5446480"/>
            <a:ext cx="5301554" cy="578882"/>
          </a:xfrm>
          <a:prstGeom prst="roundRect">
            <a:avLst/>
          </a:prstGeom>
          <a:noFill/>
          <a:ln w="38100">
            <a:solidFill>
              <a:srgbClr val="00B050"/>
            </a:solidFill>
          </a:ln>
        </p:spPr>
        <p:txBody>
          <a:bodyPr wrap="square">
            <a:spAutoFit/>
          </a:bodyPr>
          <a:lstStyle/>
          <a:p>
            <a:pPr marL="69850" marR="0" algn="just">
              <a:spcBef>
                <a:spcPts val="600"/>
              </a:spcBef>
              <a:spcAft>
                <a:spcPts val="0"/>
              </a:spcAft>
              <a:tabLst>
                <a:tab pos="202565" algn="l"/>
              </a:tabLs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tấm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thủy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chung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son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sắt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17EFE44E-12ED-1DE2-CE9C-6A5AD4EA700C}"/>
              </a:ext>
            </a:extLst>
          </p:cNvPr>
          <p:cNvSpPr txBox="1"/>
          <p:nvPr/>
        </p:nvSpPr>
        <p:spPr>
          <a:xfrm>
            <a:off x="1295184" y="6172054"/>
            <a:ext cx="4329098" cy="578882"/>
          </a:xfrm>
          <a:prstGeom prst="roundRect">
            <a:avLst/>
          </a:prstGeom>
          <a:noFill/>
          <a:ln w="38100">
            <a:solidFill>
              <a:srgbClr val="00B050"/>
            </a:solidFill>
          </a:ln>
        </p:spPr>
        <p:txBody>
          <a:bodyPr wrap="square">
            <a:spAutoFit/>
          </a:bodyPr>
          <a:lstStyle/>
          <a:p>
            <a:pPr marL="69850" marR="0" algn="just">
              <a:spcBef>
                <a:spcPts val="600"/>
              </a:spcBef>
              <a:spcAft>
                <a:spcPts val="0"/>
              </a:spcAft>
              <a:tabLst>
                <a:tab pos="202565" algn="l"/>
              </a:tabLs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hi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947412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circle(in)">
                                      <p:cBhvr>
                                        <p:cTn id="17" dur="2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circle(in)">
                                      <p:cBhvr>
                                        <p:cTn id="22" dur="20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circle(in)">
                                      <p:cBhvr>
                                        <p:cTn id="27" dur="20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circle(in)">
                                      <p:cBhvr>
                                        <p:cTn id="3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9" grpId="0" animBg="1"/>
      <p:bldP spid="11" grpId="0" animBg="1"/>
      <p:bldP spid="12" grpId="0" animBg="1"/>
      <p:bldP spid="1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otebook Powerpoint Template | Notebook paper template, Notebook paper,  Powerpoint template free">
            <a:extLst>
              <a:ext uri="{FF2B5EF4-FFF2-40B4-BE49-F238E27FC236}">
                <a16:creationId xmlns:a16="http://schemas.microsoft.com/office/drawing/2014/main" xmlns="" id="{4562622D-F7BD-D63E-29DA-8A976A867FE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32997"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xmlns="" id="{61C01AC9-B95D-E50E-515E-4DFBB9E5581B}"/>
              </a:ext>
            </a:extLst>
          </p:cNvPr>
          <p:cNvSpPr txBox="1"/>
          <p:nvPr/>
        </p:nvSpPr>
        <p:spPr>
          <a:xfrm>
            <a:off x="910771" y="493688"/>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xmlns="" id="{24EF7F70-0D05-A8E3-7671-B73760CCE0F7}"/>
              </a:ext>
            </a:extLst>
          </p:cNvPr>
          <p:cNvSpPr txBox="1"/>
          <p:nvPr/>
        </p:nvSpPr>
        <p:spPr>
          <a:xfrm>
            <a:off x="1037767" y="1033796"/>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hy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xmlns="" id="{0C8E0640-496A-B643-7660-B4E5478EDA51}"/>
              </a:ext>
            </a:extLst>
          </p:cNvPr>
          <p:cNvSpPr txBox="1"/>
          <p:nvPr/>
        </p:nvSpPr>
        <p:spPr>
          <a:xfrm>
            <a:off x="2528899" y="6673157"/>
            <a:ext cx="11727543" cy="1681486"/>
          </a:xfrm>
          <a:prstGeom prst="rect">
            <a:avLst/>
          </a:prstGeom>
          <a:noFill/>
        </p:spPr>
        <p:txBody>
          <a:bodyPr wrap="square">
            <a:spAutoFit/>
          </a:bodyPr>
          <a:lstStyle/>
          <a:p>
            <a:pPr marL="0" marR="0">
              <a:spcBef>
                <a:spcPts val="0"/>
              </a:spcBef>
              <a:spcAft>
                <a:spcPts val="0"/>
              </a:spcAft>
            </a:pP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pt-BR" sz="1800" dirty="0">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en-US" sz="1800" b="1" dirty="0">
                <a:effectLst/>
                <a:latin typeface="Times New Roman" panose="02020603050405020304" pitchFamily="18" charset="0"/>
                <a:ea typeface="MS Mincho" panose="02020609040205080304" pitchFamily="49" charset="-128"/>
              </a:rPr>
              <a:t> </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en-US" sz="1800" b="1" dirty="0">
                <a:effectLst/>
                <a:latin typeface="Times New Roman" panose="02020603050405020304" pitchFamily="18" charset="0"/>
                <a:ea typeface="MS Mincho" panose="02020609040205080304" pitchFamily="49" charset="-128"/>
              </a:rPr>
              <a:t> </a:t>
            </a:r>
            <a:endParaRPr lang="en-US" sz="1600" dirty="0">
              <a:effectLst/>
              <a:latin typeface="Times New Roman" panose="02020603050405020304" pitchFamily="18" charset="0"/>
              <a:ea typeface="Times New Roman" panose="02020603050405020304" pitchFamily="18" charset="0"/>
            </a:endParaRPr>
          </a:p>
          <a:p>
            <a:pPr marL="0" marR="0" algn="just">
              <a:lnSpc>
                <a:spcPts val="2160"/>
              </a:lnSpc>
              <a:spcBef>
                <a:spcPts val="0"/>
              </a:spcBef>
              <a:spcAft>
                <a:spcPts val="0"/>
              </a:spcAft>
            </a:pPr>
            <a:r>
              <a:rPr lang="vi-VN" sz="1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xmlns="" id="{1ABB76A0-9C89-7179-64F4-F80140D29F6F}"/>
              </a:ext>
            </a:extLst>
          </p:cNvPr>
          <p:cNvSpPr txBox="1"/>
          <p:nvPr/>
        </p:nvSpPr>
        <p:spPr>
          <a:xfrm>
            <a:off x="1483868" y="2514176"/>
            <a:ext cx="9735673" cy="2009061"/>
          </a:xfrm>
          <a:prstGeom prst="roundRect">
            <a:avLst/>
          </a:prstGeom>
          <a:noFill/>
          <a:ln w="38100">
            <a:solidFill>
              <a:srgbClr val="00B050"/>
            </a:solidFill>
          </a:ln>
        </p:spPr>
        <p:txBody>
          <a:bodyPr wrap="square">
            <a:spAutoFit/>
          </a:bodyPr>
          <a:lstStyle/>
          <a:p>
            <a:pPr algn="just"/>
            <a:r>
              <a:rPr lang="vi-VN" sz="2800"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d</a:t>
            </a:r>
            <a:r>
              <a:rPr lang="vi-VN" sz="2800"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ì Bảy là người phụ nữ đức hạnh, đại diện cho phẩm chất của những người mẹ, người vợ Việt Nam anh hùng hi sinh cả thanh xuân, tuổi trẻ của mình, nén nỗi đau cá nhân vào bên trong, âm thầm góp sức vào sự nghiệp giải phóng dân tộc.</a:t>
            </a:r>
            <a:endParaRPr lang="en-US" sz="2400" dirty="0">
              <a:solidFill>
                <a:srgbClr val="339933"/>
              </a:solidFill>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xmlns="" id="{B79DE248-3727-111A-7DDB-73586A347DD2}"/>
              </a:ext>
            </a:extLst>
          </p:cNvPr>
          <p:cNvSpPr txBox="1"/>
          <p:nvPr/>
        </p:nvSpPr>
        <p:spPr>
          <a:xfrm>
            <a:off x="1211938" y="1665255"/>
            <a:ext cx="6756400" cy="523220"/>
          </a:xfrm>
          <a:prstGeom prst="rect">
            <a:avLst/>
          </a:prstGeom>
          <a:noFill/>
        </p:spPr>
        <p:txBody>
          <a:bodyPr wrap="square">
            <a:spAutoFit/>
          </a:bodyPr>
          <a:lstStyle/>
          <a:p>
            <a:pPr marL="0" marR="0" algn="just">
              <a:spcBef>
                <a:spcPts val="0"/>
              </a:spcBef>
              <a:spcAft>
                <a:spcPts val="0"/>
              </a:spcAft>
              <a:tabLst>
                <a:tab pos="1386840" algn="l"/>
              </a:tabLst>
            </a:pP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Nhận</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xét</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về</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dì</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Bảy</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888558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otebook Powerpoint Template | Notebook paper template, Notebook paper,  Powerpoint template free">
            <a:extLst>
              <a:ext uri="{FF2B5EF4-FFF2-40B4-BE49-F238E27FC236}">
                <a16:creationId xmlns:a16="http://schemas.microsoft.com/office/drawing/2014/main" xmlns="" id="{4562622D-F7BD-D63E-29DA-8A976A867FE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32997"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xmlns="" id="{61C01AC9-B95D-E50E-515E-4DFBB9E5581B}"/>
              </a:ext>
            </a:extLst>
          </p:cNvPr>
          <p:cNvSpPr txBox="1"/>
          <p:nvPr/>
        </p:nvSpPr>
        <p:spPr>
          <a:xfrm>
            <a:off x="910771" y="493688"/>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xmlns="" id="{24EF7F70-0D05-A8E3-7671-B73760CCE0F7}"/>
              </a:ext>
            </a:extLst>
          </p:cNvPr>
          <p:cNvSpPr txBox="1"/>
          <p:nvPr/>
        </p:nvSpPr>
        <p:spPr>
          <a:xfrm>
            <a:off x="1037767" y="1033796"/>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hy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xmlns="" id="{0C8E0640-496A-B643-7660-B4E5478EDA51}"/>
              </a:ext>
            </a:extLst>
          </p:cNvPr>
          <p:cNvSpPr txBox="1"/>
          <p:nvPr/>
        </p:nvSpPr>
        <p:spPr>
          <a:xfrm>
            <a:off x="2528899" y="6673157"/>
            <a:ext cx="11727543" cy="1681486"/>
          </a:xfrm>
          <a:prstGeom prst="rect">
            <a:avLst/>
          </a:prstGeom>
          <a:noFill/>
        </p:spPr>
        <p:txBody>
          <a:bodyPr wrap="square">
            <a:spAutoFit/>
          </a:bodyPr>
          <a:lstStyle/>
          <a:p>
            <a:pPr marL="0" marR="0">
              <a:spcBef>
                <a:spcPts val="0"/>
              </a:spcBef>
              <a:spcAft>
                <a:spcPts val="0"/>
              </a:spcAft>
            </a:pP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pt-BR" sz="1800" dirty="0">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en-US" sz="1800" b="1" dirty="0">
                <a:effectLst/>
                <a:latin typeface="Times New Roman" panose="02020603050405020304" pitchFamily="18" charset="0"/>
                <a:ea typeface="MS Mincho" panose="02020609040205080304" pitchFamily="49" charset="-128"/>
              </a:rPr>
              <a:t> </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en-US" sz="1800" b="1" dirty="0">
                <a:effectLst/>
                <a:latin typeface="Times New Roman" panose="02020603050405020304" pitchFamily="18" charset="0"/>
                <a:ea typeface="MS Mincho" panose="02020609040205080304" pitchFamily="49" charset="-128"/>
              </a:rPr>
              <a:t> </a:t>
            </a:r>
            <a:endParaRPr lang="en-US" sz="1600" dirty="0">
              <a:effectLst/>
              <a:latin typeface="Times New Roman" panose="02020603050405020304" pitchFamily="18" charset="0"/>
              <a:ea typeface="Times New Roman" panose="02020603050405020304" pitchFamily="18" charset="0"/>
            </a:endParaRPr>
          </a:p>
          <a:p>
            <a:pPr marL="0" marR="0" algn="just">
              <a:lnSpc>
                <a:spcPts val="2160"/>
              </a:lnSpc>
              <a:spcBef>
                <a:spcPts val="0"/>
              </a:spcBef>
              <a:spcAft>
                <a:spcPts val="0"/>
              </a:spcAft>
            </a:pPr>
            <a:r>
              <a:rPr lang="vi-VN" sz="1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p:txBody>
      </p:sp>
      <p:pic>
        <p:nvPicPr>
          <p:cNvPr id="13" name="Hình ảnh 12">
            <a:extLst>
              <a:ext uri="{FF2B5EF4-FFF2-40B4-BE49-F238E27FC236}">
                <a16:creationId xmlns:a16="http://schemas.microsoft.com/office/drawing/2014/main" xmlns="" id="{4711ABF7-7A99-00B2-4A4B-A0478374D1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28972" y="2428801"/>
            <a:ext cx="4217599" cy="4217599"/>
          </a:xfrm>
          <a:prstGeom prst="rect">
            <a:avLst/>
          </a:prstGeom>
        </p:spPr>
      </p:pic>
      <p:sp>
        <p:nvSpPr>
          <p:cNvPr id="14" name="Hộp Văn bản 13">
            <a:extLst>
              <a:ext uri="{FF2B5EF4-FFF2-40B4-BE49-F238E27FC236}">
                <a16:creationId xmlns:a16="http://schemas.microsoft.com/office/drawing/2014/main" xmlns="" id="{EAA0121F-CC28-52FE-09D1-52F067E8786B}"/>
              </a:ext>
            </a:extLst>
          </p:cNvPr>
          <p:cNvSpPr txBox="1"/>
          <p:nvPr/>
        </p:nvSpPr>
        <p:spPr>
          <a:xfrm>
            <a:off x="2748750" y="2158679"/>
            <a:ext cx="6694500" cy="578882"/>
          </a:xfrm>
          <a:prstGeom prst="roundRect">
            <a:avLst/>
          </a:prstGeom>
          <a:noFill/>
          <a:ln w="38100">
            <a:solidFill>
              <a:srgbClr val="00B050"/>
            </a:solidFill>
          </a:ln>
        </p:spPr>
        <p:txBody>
          <a:bodyPr wrap="square">
            <a:spAutoFit/>
          </a:bodyPr>
          <a:lstStyle/>
          <a:p>
            <a:pPr algn="just">
              <a:tabLst>
                <a:tab pos="923925" algn="l"/>
              </a:tabLst>
            </a:pP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Thảo</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luận</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cặp</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đôi</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trả</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lời</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các</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câu</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hỏi</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sau</a:t>
            </a:r>
            <a:endParaRPr lang="en-US" sz="2800" dirty="0">
              <a:solidFill>
                <a:srgbClr val="00B05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31794859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2000"/>
                                        <p:tgtEl>
                                          <p:spTgt spid="14"/>
                                        </p:tgtEl>
                                      </p:cBhvr>
                                    </p:animEffect>
                                  </p:childTnLst>
                                </p:cTn>
                              </p:par>
                              <p:par>
                                <p:cTn id="8" presetID="16" presetClass="entr" presetSubtype="21"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xmlns=""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xmlns="" id="{61C01AC9-B95D-E50E-515E-4DFBB9E5581B}"/>
              </a:ext>
            </a:extLst>
          </p:cNvPr>
          <p:cNvSpPr txBox="1"/>
          <p:nvPr/>
        </p:nvSpPr>
        <p:spPr>
          <a:xfrm>
            <a:off x="402771" y="232429"/>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 Đọc – tìm hiểu chung</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xmlns="" id="{A2D4B24C-AC07-1824-AE58-E09CF8F65BA0}"/>
              </a:ext>
            </a:extLst>
          </p:cNvPr>
          <p:cNvSpPr txBox="1"/>
          <p:nvPr/>
        </p:nvSpPr>
        <p:spPr>
          <a:xfrm>
            <a:off x="402771" y="912505"/>
            <a:ext cx="6096000" cy="584775"/>
          </a:xfrm>
          <a:prstGeom prst="rect">
            <a:avLst/>
          </a:prstGeom>
          <a:noFill/>
        </p:spPr>
        <p:txBody>
          <a:bodyPr wrap="square">
            <a:spAutoFit/>
          </a:bodyPr>
          <a:lstStyle/>
          <a:p>
            <a:pPr marL="0" marR="0" algn="just">
              <a:spcBef>
                <a:spcPts val="0"/>
              </a:spcBef>
              <a:spcAft>
                <a:spcPts val="0"/>
              </a:spcAft>
            </a:pPr>
            <a:r>
              <a:rPr lang="vi-VN"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1. Tác giả:</a:t>
            </a:r>
            <a:endParaRPr lang="en-US" sz="2800" dirty="0">
              <a:effectLst/>
              <a:latin typeface="Times New Roman" panose="02020603050405020304" pitchFamily="18" charset="0"/>
              <a:ea typeface="Times New Roman" panose="02020603050405020304" pitchFamily="18" charset="0"/>
            </a:endParaRPr>
          </a:p>
        </p:txBody>
      </p:sp>
      <p:pic>
        <p:nvPicPr>
          <p:cNvPr id="6" name="Picture 19">
            <a:extLst>
              <a:ext uri="{FF2B5EF4-FFF2-40B4-BE49-F238E27FC236}">
                <a16:creationId xmlns:a16="http://schemas.microsoft.com/office/drawing/2014/main" xmlns="" id="{2DFB005C-DFC5-A2E0-44DF-D2D6FE68BDE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7137" y="1861372"/>
            <a:ext cx="3263545" cy="4198644"/>
          </a:xfrm>
          <a:prstGeom prst="rect">
            <a:avLst/>
          </a:prstGeom>
          <a:noFill/>
          <a:ln>
            <a:noFill/>
          </a:ln>
        </p:spPr>
      </p:pic>
      <p:sp>
        <p:nvSpPr>
          <p:cNvPr id="7" name="Hộp Văn bản 6">
            <a:extLst>
              <a:ext uri="{FF2B5EF4-FFF2-40B4-BE49-F238E27FC236}">
                <a16:creationId xmlns:a16="http://schemas.microsoft.com/office/drawing/2014/main" xmlns="" id="{3B81CB34-285F-F84F-7E84-83D9D36E1C4B}"/>
              </a:ext>
            </a:extLst>
          </p:cNvPr>
          <p:cNvSpPr txBox="1"/>
          <p:nvPr/>
        </p:nvSpPr>
        <p:spPr>
          <a:xfrm>
            <a:off x="4312972" y="1207839"/>
            <a:ext cx="7341145" cy="578882"/>
          </a:xfrm>
          <a:prstGeom prst="roundRect">
            <a:avLst/>
          </a:prstGeom>
          <a:noFill/>
          <a:ln w="38100">
            <a:solidFill>
              <a:srgbClr val="00CC00"/>
            </a:solidFill>
          </a:ln>
        </p:spPr>
        <p:txBody>
          <a:bodyPr wrap="square">
            <a:spAutoFit/>
          </a:bodyPr>
          <a:lstStyle/>
          <a:p>
            <a:pPr algn="just"/>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Tên</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 thật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pt-BR" sz="2800" dirty="0">
                <a:latin typeface="Times New Roman" panose="02020603050405020304" pitchFamily="18" charset="0"/>
                <a:ea typeface="Times New Roman" panose="02020603050405020304" pitchFamily="18" charset="0"/>
                <a:cs typeface="Times New Roman" panose="02020603050405020304" pitchFamily="18" charset="0"/>
              </a:rPr>
              <a:t>Huỳnh Như Phương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quê</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Quảng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Ngãi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xmlns="" id="{82A4B589-ED76-743B-0B56-992D6C54344B}"/>
              </a:ext>
            </a:extLst>
          </p:cNvPr>
          <p:cNvSpPr txBox="1"/>
          <p:nvPr/>
        </p:nvSpPr>
        <p:spPr>
          <a:xfrm>
            <a:off x="4312971" y="1969747"/>
            <a:ext cx="7448723" cy="1532334"/>
          </a:xfrm>
          <a:prstGeom prst="roundRect">
            <a:avLst/>
          </a:prstGeom>
          <a:noFill/>
          <a:ln w="38100">
            <a:solidFill>
              <a:srgbClr val="00CC00"/>
            </a:solidFill>
          </a:ln>
        </p:spPr>
        <p:txBody>
          <a:bodyPr wrap="square">
            <a:spAutoFit/>
          </a:bodyPr>
          <a:lstStyle/>
          <a:p>
            <a:pPr algn="just"/>
            <a:r>
              <a:rPr lang="vi-VN" sz="2800" dirty="0">
                <a:latin typeface="Times New Roman" panose="02020603050405020304" pitchFamily="18" charset="0"/>
                <a:ea typeface="Times New Roman" panose="02020603050405020304" pitchFamily="18" charset="0"/>
                <a:cs typeface="Times New Roman" panose="02020603050405020304" pitchFamily="18" charset="0"/>
              </a:rPr>
              <a:t>- Năm sinh </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1955;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đang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TP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Hồ</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Chí</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Minh,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ông</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giảng</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viên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trường</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Đại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Khoa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Xã</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hội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ĐHQG TP. HCM.</a:t>
            </a:r>
            <a:endParaRPr lang="en-US" sz="2400" dirty="0">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03C9D3AE-CA5C-866A-FDE8-3ACDA40D617D}"/>
              </a:ext>
            </a:extLst>
          </p:cNvPr>
          <p:cNvSpPr txBox="1"/>
          <p:nvPr/>
        </p:nvSpPr>
        <p:spPr>
          <a:xfrm>
            <a:off x="4312970" y="3691583"/>
            <a:ext cx="7448723" cy="578882"/>
          </a:xfrm>
          <a:prstGeom prst="roundRect">
            <a:avLst/>
          </a:prstGeom>
          <a:noFill/>
          <a:ln w="38100">
            <a:solidFill>
              <a:srgbClr val="00CC00"/>
            </a:solidFill>
          </a:ln>
        </p:spPr>
        <p:txBody>
          <a:bodyPr wrap="square">
            <a:spAutoFit/>
          </a:bodyPr>
          <a:lstStyle/>
          <a:p>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Ông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chuyến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nghiên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cứu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giảng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dạy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học</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xmlns="" id="{919FBE2F-8566-E8C3-B916-037C454557F2}"/>
              </a:ext>
            </a:extLst>
          </p:cNvPr>
          <p:cNvSpPr txBox="1"/>
          <p:nvPr/>
        </p:nvSpPr>
        <p:spPr>
          <a:xfrm>
            <a:off x="4312970" y="4433470"/>
            <a:ext cx="7448723" cy="578882"/>
          </a:xfrm>
          <a:prstGeom prst="roundRect">
            <a:avLst/>
          </a:prstGeom>
          <a:noFill/>
          <a:ln w="38100">
            <a:solidFill>
              <a:srgbClr val="00CC00"/>
            </a:solidFill>
          </a:ln>
        </p:spPr>
        <p:txBody>
          <a:bodyPr wrap="square">
            <a:spAutoFit/>
          </a:bodyPr>
          <a:lstStyle/>
          <a:p>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phẩm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chính</a:t>
            </a:r>
            <a:r>
              <a:rPr lang="en-US" sz="2800" dirty="0">
                <a:latin typeface="Times New Roman" panose="02020603050405020304" pitchFamily="18" charset="0"/>
                <a:ea typeface="Times New Roman" panose="02020603050405020304" pitchFamily="18" charset="0"/>
              </a:rPr>
              <a:t>: </a:t>
            </a:r>
            <a:endParaRPr lang="en-US" sz="2800" dirty="0"/>
          </a:p>
        </p:txBody>
      </p:sp>
    </p:spTree>
    <p:extLst>
      <p:ext uri="{BB962C8B-B14F-4D97-AF65-F5344CB8AC3E}">
        <p14:creationId xmlns:p14="http://schemas.microsoft.com/office/powerpoint/2010/main" val="22162839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P spid="13" grpId="0" animBg="1"/>
      <p:bldP spid="1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otebook Powerpoint Template | Notebook paper template, Notebook paper,  Powerpoint template free">
            <a:extLst>
              <a:ext uri="{FF2B5EF4-FFF2-40B4-BE49-F238E27FC236}">
                <a16:creationId xmlns:a16="http://schemas.microsoft.com/office/drawing/2014/main" xmlns="" id="{4562622D-F7BD-D63E-29DA-8A976A867FE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xmlns="" id="{0C8E0640-496A-B643-7660-B4E5478EDA51}"/>
              </a:ext>
            </a:extLst>
          </p:cNvPr>
          <p:cNvSpPr txBox="1"/>
          <p:nvPr/>
        </p:nvSpPr>
        <p:spPr>
          <a:xfrm>
            <a:off x="2528899" y="6673157"/>
            <a:ext cx="11727543" cy="1681486"/>
          </a:xfrm>
          <a:prstGeom prst="rect">
            <a:avLst/>
          </a:prstGeom>
          <a:noFill/>
        </p:spPr>
        <p:txBody>
          <a:bodyPr wrap="square">
            <a:spAutoFit/>
          </a:bodyPr>
          <a:lstStyle/>
          <a:p>
            <a:pPr marL="0" marR="0">
              <a:spcBef>
                <a:spcPts val="0"/>
              </a:spcBef>
              <a:spcAft>
                <a:spcPts val="0"/>
              </a:spcAft>
            </a:pP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pt-BR" sz="1800" dirty="0">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en-US" sz="1800" b="1" dirty="0">
                <a:effectLst/>
                <a:latin typeface="Times New Roman" panose="02020603050405020304" pitchFamily="18" charset="0"/>
                <a:ea typeface="MS Mincho" panose="02020609040205080304" pitchFamily="49" charset="-128"/>
              </a:rPr>
              <a:t> </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en-US" sz="1800" b="1" dirty="0">
                <a:effectLst/>
                <a:latin typeface="Times New Roman" panose="02020603050405020304" pitchFamily="18" charset="0"/>
                <a:ea typeface="MS Mincho" panose="02020609040205080304" pitchFamily="49" charset="-128"/>
              </a:rPr>
              <a:t> </a:t>
            </a:r>
            <a:endParaRPr lang="en-US" sz="1600" dirty="0">
              <a:effectLst/>
              <a:latin typeface="Times New Roman" panose="02020603050405020304" pitchFamily="18" charset="0"/>
              <a:ea typeface="Times New Roman" panose="02020603050405020304" pitchFamily="18" charset="0"/>
            </a:endParaRPr>
          </a:p>
          <a:p>
            <a:pPr marL="0" marR="0" algn="just">
              <a:lnSpc>
                <a:spcPts val="2160"/>
              </a:lnSpc>
              <a:spcBef>
                <a:spcPts val="0"/>
              </a:spcBef>
              <a:spcAft>
                <a:spcPts val="0"/>
              </a:spcAft>
            </a:pPr>
            <a:r>
              <a:rPr lang="vi-VN" sz="1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p:txBody>
      </p:sp>
      <p:pic>
        <p:nvPicPr>
          <p:cNvPr id="4" name="Picture 5" descr="Tóm tắt Người ngồi đợi trước hiên nhà hay, ngắn nhất | Ngữ văn lớp 7 Cánh diều">
            <a:extLst>
              <a:ext uri="{FF2B5EF4-FFF2-40B4-BE49-F238E27FC236}">
                <a16:creationId xmlns:a16="http://schemas.microsoft.com/office/drawing/2014/main" xmlns="" id="{4F69A6B9-0692-D13E-AE4A-0C781DF475A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499" y="468312"/>
            <a:ext cx="5633889" cy="4005489"/>
          </a:xfrm>
          <a:prstGeom prst="rect">
            <a:avLst/>
          </a:prstGeom>
          <a:noFill/>
          <a:ln>
            <a:noFill/>
          </a:ln>
        </p:spPr>
      </p:pic>
      <p:sp>
        <p:nvSpPr>
          <p:cNvPr id="6" name="Bong bóng Ý nghĩ: Hình đám mây 5">
            <a:extLst>
              <a:ext uri="{FF2B5EF4-FFF2-40B4-BE49-F238E27FC236}">
                <a16:creationId xmlns:a16="http://schemas.microsoft.com/office/drawing/2014/main" xmlns="" id="{08A9B351-22A7-F892-B884-ACA6D6CB43DE}"/>
              </a:ext>
            </a:extLst>
          </p:cNvPr>
          <p:cNvSpPr/>
          <p:nvPr/>
        </p:nvSpPr>
        <p:spPr>
          <a:xfrm>
            <a:off x="6885519" y="682171"/>
            <a:ext cx="4725910" cy="2506473"/>
          </a:xfrm>
          <a:prstGeom prst="cloudCallout">
            <a:avLst>
              <a:gd name="adj1" fmla="val 29074"/>
              <a:gd name="adj2" fmla="val 81502"/>
            </a:avLst>
          </a:prstGeom>
          <a:noFill/>
          <a:ln w="57150">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57150" algn="ctr">
              <a:spcBef>
                <a:spcPts val="600"/>
              </a:spcBef>
              <a:spcAft>
                <a:spcPts val="600"/>
              </a:spcAft>
              <a:tabLst>
                <a:tab pos="0" algn="l"/>
                <a:tab pos="57150" algn="l"/>
                <a:tab pos="152400" algn="l"/>
              </a:tabLst>
            </a:pPr>
            <a:r>
              <a:rPr lang="en-US" sz="2800" dirty="0">
                <a:solidFill>
                  <a:schemeClr val="tx1"/>
                </a:solidFill>
                <a:latin typeface="Times New Roman" panose="02020603050405020304" pitchFamily="18" charset="0"/>
                <a:cs typeface="Times New Roman" panose="02020603050405020304" pitchFamily="18" charset="0"/>
              </a:rPr>
              <a:t>Q</a:t>
            </a:r>
            <a:r>
              <a:rPr lang="vi-VN" sz="2800" dirty="0" err="1">
                <a:solidFill>
                  <a:schemeClr val="tx1"/>
                </a:solidFill>
                <a:latin typeface="Times New Roman" panose="02020603050405020304" pitchFamily="18" charset="0"/>
                <a:cs typeface="Times New Roman" panose="02020603050405020304" pitchFamily="18" charset="0"/>
              </a:rPr>
              <a:t>uan</a:t>
            </a:r>
            <a:r>
              <a:rPr lang="vi-VN" sz="2800" dirty="0">
                <a:solidFill>
                  <a:schemeClr val="tx1"/>
                </a:solidFill>
                <a:latin typeface="Times New Roman" panose="02020603050405020304" pitchFamily="18" charset="0"/>
                <a:cs typeface="Times New Roman" panose="02020603050405020304" pitchFamily="18" charset="0"/>
              </a:rPr>
              <a:t> </a:t>
            </a:r>
            <a:r>
              <a:rPr lang="vi-VN" sz="2800" dirty="0" err="1">
                <a:solidFill>
                  <a:schemeClr val="tx1"/>
                </a:solidFill>
                <a:latin typeface="Times New Roman" panose="02020603050405020304" pitchFamily="18" charset="0"/>
                <a:cs typeface="Times New Roman" panose="02020603050405020304" pitchFamily="18" charset="0"/>
              </a:rPr>
              <a:t>sát</a:t>
            </a:r>
            <a:r>
              <a:rPr lang="vi-VN" sz="2800" dirty="0">
                <a:solidFill>
                  <a:schemeClr val="tx1"/>
                </a:solidFill>
                <a:latin typeface="Times New Roman" panose="02020603050405020304" pitchFamily="18" charset="0"/>
                <a:cs typeface="Times New Roman" panose="02020603050405020304" pitchFamily="18" charset="0"/>
              </a:rPr>
              <a:t> </a:t>
            </a:r>
            <a:r>
              <a:rPr lang="vi-VN" sz="2800" dirty="0" err="1">
                <a:solidFill>
                  <a:schemeClr val="tx1"/>
                </a:solidFill>
                <a:latin typeface="Times New Roman" panose="02020603050405020304" pitchFamily="18" charset="0"/>
                <a:cs typeface="Times New Roman" panose="02020603050405020304" pitchFamily="18" charset="0"/>
              </a:rPr>
              <a:t>và</a:t>
            </a:r>
            <a:r>
              <a:rPr lang="vi-VN" sz="2800" dirty="0">
                <a:solidFill>
                  <a:schemeClr val="tx1"/>
                </a:solidFill>
                <a:latin typeface="Times New Roman" panose="02020603050405020304" pitchFamily="18" charset="0"/>
                <a:cs typeface="Times New Roman" panose="02020603050405020304" pitchFamily="18" charset="0"/>
              </a:rPr>
              <a:t> cho </a:t>
            </a:r>
            <a:r>
              <a:rPr lang="vi-VN" sz="2800" dirty="0" err="1">
                <a:solidFill>
                  <a:schemeClr val="tx1"/>
                </a:solidFill>
                <a:latin typeface="Times New Roman" panose="02020603050405020304" pitchFamily="18" charset="0"/>
                <a:cs typeface="Times New Roman" panose="02020603050405020304" pitchFamily="18" charset="0"/>
              </a:rPr>
              <a:t>biết</a:t>
            </a:r>
            <a:r>
              <a:rPr lang="vi-VN" sz="2800" dirty="0">
                <a:solidFill>
                  <a:schemeClr val="tx1"/>
                </a:solidFill>
                <a:latin typeface="Times New Roman" panose="02020603050405020304" pitchFamily="18" charset="0"/>
                <a:cs typeface="Times New Roman" panose="02020603050405020304" pitchFamily="18" charset="0"/>
              </a:rPr>
              <a:t> </a:t>
            </a:r>
            <a:r>
              <a:rPr lang="vi-VN" sz="2800" dirty="0" err="1">
                <a:solidFill>
                  <a:schemeClr val="tx1"/>
                </a:solidFill>
                <a:latin typeface="Times New Roman" panose="02020603050405020304" pitchFamily="18" charset="0"/>
                <a:cs typeface="Times New Roman" panose="02020603050405020304" pitchFamily="18" charset="0"/>
              </a:rPr>
              <a:t>bức</a:t>
            </a:r>
            <a:r>
              <a:rPr lang="vi-VN" sz="2800" dirty="0">
                <a:solidFill>
                  <a:schemeClr val="tx1"/>
                </a:solidFill>
                <a:latin typeface="Times New Roman" panose="02020603050405020304" pitchFamily="18" charset="0"/>
                <a:cs typeface="Times New Roman" panose="02020603050405020304" pitchFamily="18" charset="0"/>
              </a:rPr>
              <a:t> </a:t>
            </a:r>
            <a:r>
              <a:rPr lang="vi-VN" sz="2800" dirty="0" err="1">
                <a:solidFill>
                  <a:schemeClr val="tx1"/>
                </a:solidFill>
                <a:latin typeface="Times New Roman" panose="02020603050405020304" pitchFamily="18" charset="0"/>
                <a:cs typeface="Times New Roman" panose="02020603050405020304" pitchFamily="18" charset="0"/>
              </a:rPr>
              <a:t>hình</a:t>
            </a:r>
            <a:r>
              <a:rPr lang="vi-VN" sz="2800" dirty="0">
                <a:solidFill>
                  <a:schemeClr val="tx1"/>
                </a:solidFill>
                <a:latin typeface="Times New Roman" panose="02020603050405020304" pitchFamily="18" charset="0"/>
                <a:cs typeface="Times New Roman" panose="02020603050405020304" pitchFamily="18" charset="0"/>
              </a:rPr>
              <a:t> </a:t>
            </a:r>
            <a:r>
              <a:rPr lang="vi-VN" sz="2800" dirty="0" err="1">
                <a:solidFill>
                  <a:schemeClr val="tx1"/>
                </a:solidFill>
                <a:latin typeface="Times New Roman" panose="02020603050405020304" pitchFamily="18" charset="0"/>
                <a:cs typeface="Times New Roman" panose="02020603050405020304" pitchFamily="18" charset="0"/>
              </a:rPr>
              <a:t>gợi</a:t>
            </a:r>
            <a:r>
              <a:rPr lang="vi-VN" sz="2800" dirty="0">
                <a:solidFill>
                  <a:schemeClr val="tx1"/>
                </a:solidFill>
                <a:latin typeface="Times New Roman" panose="02020603050405020304" pitchFamily="18" charset="0"/>
                <a:cs typeface="Times New Roman" panose="02020603050405020304" pitchFamily="18" charset="0"/>
              </a:rPr>
              <a:t> </a:t>
            </a:r>
            <a:r>
              <a:rPr lang="vi-VN" sz="2800" dirty="0" err="1">
                <a:solidFill>
                  <a:schemeClr val="tx1"/>
                </a:solidFill>
                <a:latin typeface="Times New Roman" panose="02020603050405020304" pitchFamily="18" charset="0"/>
                <a:cs typeface="Times New Roman" panose="02020603050405020304" pitchFamily="18" charset="0"/>
              </a:rPr>
              <a:t>nhớ</a:t>
            </a:r>
            <a:r>
              <a:rPr lang="vi-VN" sz="2800" dirty="0">
                <a:solidFill>
                  <a:schemeClr val="tx1"/>
                </a:solidFill>
                <a:latin typeface="Times New Roman" panose="02020603050405020304" pitchFamily="18" charset="0"/>
                <a:cs typeface="Times New Roman" panose="02020603050405020304" pitchFamily="18" charset="0"/>
              </a:rPr>
              <a:t> </a:t>
            </a:r>
            <a:r>
              <a:rPr lang="vi-VN" sz="2800" dirty="0" err="1">
                <a:solidFill>
                  <a:schemeClr val="tx1"/>
                </a:solidFill>
                <a:latin typeface="Times New Roman" panose="02020603050405020304" pitchFamily="18" charset="0"/>
                <a:cs typeface="Times New Roman" panose="02020603050405020304" pitchFamily="18" charset="0"/>
              </a:rPr>
              <a:t>đến</a:t>
            </a:r>
            <a:r>
              <a:rPr lang="vi-VN" sz="2800" dirty="0">
                <a:solidFill>
                  <a:schemeClr val="tx1"/>
                </a:solidFill>
                <a:latin typeface="Times New Roman" panose="02020603050405020304" pitchFamily="18" charset="0"/>
                <a:cs typeface="Times New Roman" panose="02020603050405020304" pitchFamily="18" charset="0"/>
              </a:rPr>
              <a:t> chi </a:t>
            </a:r>
            <a:r>
              <a:rPr lang="vi-VN" sz="2800" dirty="0" err="1">
                <a:solidFill>
                  <a:schemeClr val="tx1"/>
                </a:solidFill>
                <a:latin typeface="Times New Roman" panose="02020603050405020304" pitchFamily="18" charset="0"/>
                <a:cs typeface="Times New Roman" panose="02020603050405020304" pitchFamily="18" charset="0"/>
              </a:rPr>
              <a:t>tiết</a:t>
            </a:r>
            <a:r>
              <a:rPr lang="vi-VN" sz="2800" dirty="0">
                <a:solidFill>
                  <a:schemeClr val="tx1"/>
                </a:solidFill>
                <a:latin typeface="Times New Roman" panose="02020603050405020304" pitchFamily="18" charset="0"/>
                <a:cs typeface="Times New Roman" panose="02020603050405020304" pitchFamily="18" charset="0"/>
              </a:rPr>
              <a:t> </a:t>
            </a:r>
            <a:r>
              <a:rPr lang="vi-VN" sz="2800" dirty="0" err="1">
                <a:solidFill>
                  <a:schemeClr val="tx1"/>
                </a:solidFill>
                <a:latin typeface="Times New Roman" panose="02020603050405020304" pitchFamily="18" charset="0"/>
                <a:cs typeface="Times New Roman" panose="02020603050405020304" pitchFamily="18" charset="0"/>
              </a:rPr>
              <a:t>nào</a:t>
            </a:r>
            <a:r>
              <a:rPr lang="vi-VN" sz="2800" dirty="0">
                <a:solidFill>
                  <a:schemeClr val="tx1"/>
                </a:solidFill>
                <a:latin typeface="Times New Roman" panose="02020603050405020304" pitchFamily="18" charset="0"/>
                <a:cs typeface="Times New Roman" panose="02020603050405020304" pitchFamily="18" charset="0"/>
              </a:rPr>
              <a:t> trong văn </a:t>
            </a:r>
            <a:r>
              <a:rPr lang="vi-VN" sz="2800" dirty="0" err="1">
                <a:solidFill>
                  <a:schemeClr val="tx1"/>
                </a:solidFill>
                <a:latin typeface="Times New Roman" panose="02020603050405020304" pitchFamily="18" charset="0"/>
                <a:cs typeface="Times New Roman" panose="02020603050405020304" pitchFamily="18" charset="0"/>
              </a:rPr>
              <a:t>bản</a:t>
            </a:r>
            <a:r>
              <a:rPr lang="vi-VN" sz="2800" dirty="0">
                <a:solidFill>
                  <a:schemeClr val="tx1"/>
                </a:solidFill>
                <a:latin typeface="Times New Roman" panose="02020603050405020304" pitchFamily="18" charset="0"/>
                <a:cs typeface="Times New Roman" panose="02020603050405020304" pitchFamily="18" charset="0"/>
              </a:rPr>
              <a:t> </a:t>
            </a:r>
            <a:endPar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8" name="Hình ảnh 7">
            <a:extLst>
              <a:ext uri="{FF2B5EF4-FFF2-40B4-BE49-F238E27FC236}">
                <a16:creationId xmlns:a16="http://schemas.microsoft.com/office/drawing/2014/main" xmlns="" id="{563F15E9-82A8-C02D-8E10-7C9CB2FC12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300686" y="3669356"/>
            <a:ext cx="5504606" cy="3188644"/>
          </a:xfrm>
          <a:prstGeom prst="rect">
            <a:avLst/>
          </a:prstGeom>
        </p:spPr>
      </p:pic>
      <p:sp>
        <p:nvSpPr>
          <p:cNvPr id="10" name="Hộp Văn bản 9">
            <a:extLst>
              <a:ext uri="{FF2B5EF4-FFF2-40B4-BE49-F238E27FC236}">
                <a16:creationId xmlns:a16="http://schemas.microsoft.com/office/drawing/2014/main" xmlns="" id="{242E1165-C7FB-49D0-091A-4F1334025FA6}"/>
              </a:ext>
            </a:extLst>
          </p:cNvPr>
          <p:cNvSpPr txBox="1"/>
          <p:nvPr/>
        </p:nvSpPr>
        <p:spPr>
          <a:xfrm>
            <a:off x="1411298" y="5388000"/>
            <a:ext cx="6121616" cy="578882"/>
          </a:xfrm>
          <a:prstGeom prst="roundRect">
            <a:avLst/>
          </a:prstGeom>
          <a:noFill/>
          <a:ln w="38100">
            <a:solidFill>
              <a:srgbClr val="00B050"/>
            </a:solidFill>
          </a:ln>
        </p:spPr>
        <p:txBody>
          <a:bodyPr wrap="square">
            <a:spAutoFit/>
          </a:bodyPr>
          <a:lstStyle/>
          <a:p>
            <a:pPr algn="ctr"/>
            <a:r>
              <a:rPr lang="en-US" sz="2800" b="1" i="1" dirty="0">
                <a:latin typeface="Times New Roman" panose="02020603050405020304" pitchFamily="18" charset="0"/>
                <a:cs typeface="Times New Roman" panose="02020603050405020304" pitchFamily="18" charset="0"/>
              </a:rPr>
              <a:t>Chi </a:t>
            </a:r>
            <a:r>
              <a:rPr lang="en-US" sz="2800" b="1" i="1" dirty="0" err="1">
                <a:latin typeface="Times New Roman" panose="02020603050405020304" pitchFamily="18" charset="0"/>
                <a:cs typeface="Times New Roman" panose="02020603050405020304" pitchFamily="18" charset="0"/>
              </a:rPr>
              <a:t>tiết</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dì</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Bảy</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ngồi</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đợi</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trước</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hiên</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nhà</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43274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circle(in)">
                                      <p:cBhvr>
                                        <p:cTn id="15"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otebook Powerpoint Template | Notebook paper template, Notebook paper,  Powerpoint template free">
            <a:extLst>
              <a:ext uri="{FF2B5EF4-FFF2-40B4-BE49-F238E27FC236}">
                <a16:creationId xmlns:a16="http://schemas.microsoft.com/office/drawing/2014/main" xmlns="" id="{C83EF85C-5882-57E0-812F-7262B9DBEC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4" name="Bong bóng Ý nghĩ: Hình đám mây 3">
            <a:extLst>
              <a:ext uri="{FF2B5EF4-FFF2-40B4-BE49-F238E27FC236}">
                <a16:creationId xmlns:a16="http://schemas.microsoft.com/office/drawing/2014/main" xmlns="" id="{210AE2F2-BACB-0C9E-28DB-7A9A06A47292}"/>
              </a:ext>
            </a:extLst>
          </p:cNvPr>
          <p:cNvSpPr/>
          <p:nvPr/>
        </p:nvSpPr>
        <p:spPr>
          <a:xfrm>
            <a:off x="2110318" y="488953"/>
            <a:ext cx="9341453" cy="4416876"/>
          </a:xfrm>
          <a:prstGeom prst="cloudCallout">
            <a:avLst>
              <a:gd name="adj1" fmla="val -50475"/>
              <a:gd name="adj2" fmla="val 51347"/>
            </a:avLst>
          </a:prstGeom>
          <a:noFill/>
          <a:ln w="57150">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i="1" dirty="0">
                <a:solidFill>
                  <a:schemeClr val="tx1"/>
                </a:solidFill>
                <a:latin typeface="Times New Roman" panose="02020603050405020304" pitchFamily="18" charset="0"/>
                <a:cs typeface="Times New Roman" panose="02020603050405020304" pitchFamily="18" charset="0"/>
              </a:rPr>
              <a:t>3)Chi </a:t>
            </a:r>
            <a:r>
              <a:rPr lang="en-US" sz="2800" i="1" dirty="0" err="1">
                <a:solidFill>
                  <a:schemeClr val="tx1"/>
                </a:solidFill>
                <a:latin typeface="Times New Roman" panose="02020603050405020304" pitchFamily="18" charset="0"/>
                <a:cs typeface="Times New Roman" panose="02020603050405020304" pitchFamily="18" charset="0"/>
              </a:rPr>
              <a:t>tiết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dì</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Bảy</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ngồi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đợi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trước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hiên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nhà</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được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nhắc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lại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nhiều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lần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có</a:t>
            </a:r>
            <a:r>
              <a:rPr lang="en-US" sz="2800" i="1" dirty="0">
                <a:solidFill>
                  <a:schemeClr val="tx1"/>
                </a:solidFill>
                <a:latin typeface="Times New Roman" panose="02020603050405020304" pitchFamily="18" charset="0"/>
                <a:cs typeface="Times New Roman" panose="02020603050405020304" pitchFamily="18" charset="0"/>
              </a:rPr>
              <a:t> ý </a:t>
            </a:r>
            <a:r>
              <a:rPr lang="en-US" sz="2800" i="1" dirty="0" err="1">
                <a:solidFill>
                  <a:schemeClr val="tx1"/>
                </a:solidFill>
                <a:latin typeface="Times New Roman" panose="02020603050405020304" pitchFamily="18" charset="0"/>
                <a:cs typeface="Times New Roman" panose="02020603050405020304" pitchFamily="18" charset="0"/>
              </a:rPr>
              <a:t>nghĩa</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như</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thế</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nào</a:t>
            </a:r>
            <a:r>
              <a:rPr lang="en-US" sz="2800" i="1" dirty="0">
                <a:solidFill>
                  <a:schemeClr val="tx1"/>
                </a:solidFill>
                <a:latin typeface="Times New Roman" panose="02020603050405020304" pitchFamily="18" charset="0"/>
                <a:cs typeface="Times New Roman" panose="02020603050405020304" pitchFamily="18" charset="0"/>
              </a:rPr>
              <a:t>? </a:t>
            </a:r>
            <a:endParaRPr lang="en-US" sz="2800" dirty="0">
              <a:solidFill>
                <a:schemeClr val="tx1"/>
              </a:solidFill>
              <a:latin typeface="Times New Roman" panose="02020603050405020304" pitchFamily="18" charset="0"/>
              <a:cs typeface="Times New Roman" panose="02020603050405020304" pitchFamily="18" charset="0"/>
            </a:endParaRPr>
          </a:p>
          <a:p>
            <a:pPr algn="just"/>
            <a:r>
              <a:rPr lang="en-US" sz="2800" i="1" dirty="0">
                <a:solidFill>
                  <a:schemeClr val="tx1"/>
                </a:solidFill>
                <a:latin typeface="Times New Roman" panose="02020603050405020304" pitchFamily="18" charset="0"/>
                <a:cs typeface="Times New Roman" panose="02020603050405020304" pitchFamily="18" charset="0"/>
              </a:rPr>
              <a:t>4) </a:t>
            </a:r>
            <a:r>
              <a:rPr lang="en-US" sz="2800" i="1" dirty="0" err="1">
                <a:solidFill>
                  <a:schemeClr val="tx1"/>
                </a:solidFill>
                <a:latin typeface="Times New Roman" panose="02020603050405020304" pitchFamily="18" charset="0"/>
                <a:cs typeface="Times New Roman" panose="02020603050405020304" pitchFamily="18" charset="0"/>
              </a:rPr>
              <a:t>Cuối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văn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bản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tác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giả</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cung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cấp</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những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thông</a:t>
            </a:r>
            <a:r>
              <a:rPr lang="en-US" sz="2800" i="1" dirty="0">
                <a:solidFill>
                  <a:schemeClr val="tx1"/>
                </a:solidFill>
                <a:latin typeface="Times New Roman" panose="02020603050405020304" pitchFamily="18" charset="0"/>
                <a:cs typeface="Times New Roman" panose="02020603050405020304" pitchFamily="18" charset="0"/>
              </a:rPr>
              <a:t> tin </a:t>
            </a:r>
            <a:r>
              <a:rPr lang="en-US" sz="2800" i="1" dirty="0" err="1">
                <a:solidFill>
                  <a:schemeClr val="tx1"/>
                </a:solidFill>
                <a:latin typeface="Times New Roman" panose="02020603050405020304" pitchFamily="18" charset="0"/>
                <a:cs typeface="Times New Roman" panose="02020603050405020304" pitchFamily="18" charset="0"/>
              </a:rPr>
              <a:t>gì</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về</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dì</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Bảy</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Nhận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xét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về</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những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thông</a:t>
            </a:r>
            <a:r>
              <a:rPr lang="en-US" sz="2800" i="1" dirty="0">
                <a:solidFill>
                  <a:schemeClr val="tx1"/>
                </a:solidFill>
                <a:latin typeface="Times New Roman" panose="02020603050405020304" pitchFamily="18" charset="0"/>
                <a:cs typeface="Times New Roman" panose="02020603050405020304" pitchFamily="18" charset="0"/>
              </a:rPr>
              <a:t> tin </a:t>
            </a:r>
            <a:r>
              <a:rPr lang="en-US" sz="2800" i="1" dirty="0" err="1">
                <a:solidFill>
                  <a:schemeClr val="tx1"/>
                </a:solidFill>
                <a:latin typeface="Times New Roman" panose="02020603050405020304" pitchFamily="18" charset="0"/>
                <a:cs typeface="Times New Roman" panose="02020603050405020304" pitchFamily="18" charset="0"/>
              </a:rPr>
              <a:t>ấy</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Việc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đưa</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những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thông</a:t>
            </a:r>
            <a:r>
              <a:rPr lang="en-US" sz="2800" i="1" dirty="0">
                <a:solidFill>
                  <a:schemeClr val="tx1"/>
                </a:solidFill>
                <a:latin typeface="Times New Roman" panose="02020603050405020304" pitchFamily="18" charset="0"/>
                <a:cs typeface="Times New Roman" panose="02020603050405020304" pitchFamily="18" charset="0"/>
              </a:rPr>
              <a:t> tin </a:t>
            </a:r>
            <a:r>
              <a:rPr lang="en-US" sz="2800" i="1" dirty="0" err="1">
                <a:solidFill>
                  <a:schemeClr val="tx1"/>
                </a:solidFill>
                <a:latin typeface="Times New Roman" panose="02020603050405020304" pitchFamily="18" charset="0"/>
                <a:cs typeface="Times New Roman" panose="02020603050405020304" pitchFamily="18" charset="0"/>
              </a:rPr>
              <a:t>ấy</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về</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dì</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Bảy</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có</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tác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dụng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gì</a:t>
            </a:r>
            <a:r>
              <a:rPr lang="en-US" sz="2800" i="1" dirty="0">
                <a:solidFill>
                  <a:schemeClr val="tx1"/>
                </a:solidFill>
                <a:latin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cs typeface="Times New Roman" panose="02020603050405020304" pitchFamily="18" charset="0"/>
            </a:endParaRPr>
          </a:p>
        </p:txBody>
      </p:sp>
      <p:pic>
        <p:nvPicPr>
          <p:cNvPr id="5" name="Hình ảnh 4">
            <a:extLst>
              <a:ext uri="{FF2B5EF4-FFF2-40B4-BE49-F238E27FC236}">
                <a16:creationId xmlns:a16="http://schemas.microsoft.com/office/drawing/2014/main" xmlns="" id="{E2E51F83-71B4-C1F0-3FC7-FE94D42EF8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985" y="3669356"/>
            <a:ext cx="5504606" cy="3188644"/>
          </a:xfrm>
          <a:prstGeom prst="rect">
            <a:avLst/>
          </a:prstGeom>
        </p:spPr>
      </p:pic>
    </p:spTree>
    <p:extLst>
      <p:ext uri="{BB962C8B-B14F-4D97-AF65-F5344CB8AC3E}">
        <p14:creationId xmlns:p14="http://schemas.microsoft.com/office/powerpoint/2010/main" val="1750750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otebook Powerpoint Template | Notebook paper template, Notebook paper,  Powerpoint template free">
            <a:extLst>
              <a:ext uri="{FF2B5EF4-FFF2-40B4-BE49-F238E27FC236}">
                <a16:creationId xmlns:a16="http://schemas.microsoft.com/office/drawing/2014/main" xmlns="" id="{C83EF85C-5882-57E0-812F-7262B9DBEC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16781"/>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xmlns="" id="{8E6C29DE-2454-C4ED-28E6-C3B244111231}"/>
              </a:ext>
            </a:extLst>
          </p:cNvPr>
          <p:cNvSpPr txBox="1"/>
          <p:nvPr/>
        </p:nvSpPr>
        <p:spPr>
          <a:xfrm>
            <a:off x="910771" y="464660"/>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9" name="Hộp Văn bản 8">
            <a:extLst>
              <a:ext uri="{FF2B5EF4-FFF2-40B4-BE49-F238E27FC236}">
                <a16:creationId xmlns:a16="http://schemas.microsoft.com/office/drawing/2014/main" xmlns="" id="{BA077364-1E46-A151-0C53-28F32739BE5E}"/>
              </a:ext>
            </a:extLst>
          </p:cNvPr>
          <p:cNvSpPr txBox="1"/>
          <p:nvPr/>
        </p:nvSpPr>
        <p:spPr>
          <a:xfrm>
            <a:off x="1037767" y="1033796"/>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hy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xmlns="" id="{05258044-DAD4-6A53-0F14-3CF28ABBD776}"/>
              </a:ext>
            </a:extLst>
          </p:cNvPr>
          <p:cNvSpPr txBox="1"/>
          <p:nvPr/>
        </p:nvSpPr>
        <p:spPr>
          <a:xfrm>
            <a:off x="1037767" y="1593635"/>
            <a:ext cx="10334173" cy="954107"/>
          </a:xfrm>
          <a:prstGeom prst="rect">
            <a:avLst/>
          </a:prstGeom>
          <a:noFill/>
        </p:spPr>
        <p:txBody>
          <a:bodyPr wrap="square">
            <a:spAutoFit/>
          </a:bodyPr>
          <a:lstStyle/>
          <a:p>
            <a:pPr marL="69850" marR="0" algn="just">
              <a:spcBef>
                <a:spcPts val="600"/>
              </a:spcBef>
              <a:spcAft>
                <a:spcPts val="0"/>
              </a:spcAft>
              <a:tabLst>
                <a:tab pos="202565" algn="l"/>
              </a:tabLst>
            </a:pPr>
            <a:r>
              <a:rPr lang="en-US" sz="2800" b="1" dirty="0">
                <a:effectLst/>
                <a:latin typeface="Times New Roman" panose="02020603050405020304" pitchFamily="18" charset="0"/>
                <a:ea typeface="Times New Roman" panose="02020603050405020304" pitchFamily="18" charset="0"/>
              </a:rPr>
              <a:t>* Chi </a:t>
            </a:r>
            <a:r>
              <a:rPr lang="en-US" sz="2800" b="1" dirty="0" err="1">
                <a:effectLst/>
                <a:latin typeface="Times New Roman" panose="02020603050405020304" pitchFamily="18" charset="0"/>
                <a:ea typeface="Times New Roman" panose="02020603050405020304" pitchFamily="18" charset="0"/>
              </a:rPr>
              <a:t>tiết</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dì</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Bảy</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ngồi</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đợi</a:t>
            </a:r>
            <a:r>
              <a:rPr lang="en-US" sz="2800" b="1" dirty="0">
                <a:effectLst/>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d</a:t>
            </a:r>
            <a:r>
              <a:rPr lang="en-US" sz="2800" b="1" dirty="0" err="1">
                <a:effectLst/>
                <a:latin typeface="Times New Roman" panose="02020603050405020304" pitchFamily="18" charset="0"/>
                <a:ea typeface="Times New Roman" panose="02020603050405020304" pitchFamily="18" charset="0"/>
              </a:rPr>
              <a:t>ượng</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trước</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hiên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nhà</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được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lặp</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lặp</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lại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nhiều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lần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văn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bản</a:t>
            </a:r>
            <a:endParaRPr lang="en-US" sz="28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CEC578F3-E8EC-D4FC-27D4-C87FDEFF0919}"/>
              </a:ext>
            </a:extLst>
          </p:cNvPr>
          <p:cNvSpPr txBox="1"/>
          <p:nvPr/>
        </p:nvSpPr>
        <p:spPr>
          <a:xfrm>
            <a:off x="1233713" y="2646802"/>
            <a:ext cx="8534401" cy="523220"/>
          </a:xfrm>
          <a:prstGeom prst="rect">
            <a:avLst/>
          </a:prstGeom>
          <a:noFill/>
        </p:spPr>
        <p:txBody>
          <a:bodyPr wrap="square">
            <a:spAutoFit/>
          </a:bodyPr>
          <a:lstStyle/>
          <a:p>
            <a:pPr marL="69850" marR="0" algn="just">
              <a:spcBef>
                <a:spcPts val="600"/>
              </a:spcBef>
              <a:spcAft>
                <a:spcPts val="0"/>
              </a:spcAft>
              <a:tabLst>
                <a:tab pos="202565" algn="l"/>
              </a:tabLst>
            </a:pPr>
            <a:r>
              <a:rPr lang="en-US" sz="2800" dirty="0">
                <a:solidFill>
                  <a:srgbClr val="009900"/>
                </a:solidFill>
                <a:effectLst/>
                <a:latin typeface="Times New Roman" panose="02020603050405020304" pitchFamily="18" charset="0"/>
                <a:ea typeface="Times New Roman" panose="02020603050405020304" pitchFamily="18" charset="0"/>
              </a:rPr>
              <a:t>=&gt; </a:t>
            </a:r>
            <a:r>
              <a:rPr lang="en-US" sz="2800" dirty="0" err="1">
                <a:solidFill>
                  <a:srgbClr val="009900"/>
                </a:solidFill>
                <a:effectLst/>
                <a:latin typeface="Times New Roman" panose="02020603050405020304" pitchFamily="18" charset="0"/>
                <a:ea typeface="Times New Roman" panose="02020603050405020304" pitchFamily="18" charset="0"/>
              </a:rPr>
              <a:t>Khắc</a:t>
            </a:r>
            <a:r>
              <a:rPr lang="en-US" sz="2800" dirty="0">
                <a:solidFill>
                  <a:srgbClr val="009900"/>
                </a:solidFill>
                <a:effectLst/>
                <a:latin typeface="Times New Roman" panose="02020603050405020304" pitchFamily="18" charset="0"/>
                <a:ea typeface="Times New Roman" panose="02020603050405020304" pitchFamily="18" charset="0"/>
              </a:rPr>
              <a:t> </a:t>
            </a:r>
            <a:r>
              <a:rPr lang="en-US" sz="2800" dirty="0" err="1">
                <a:solidFill>
                  <a:srgbClr val="009900"/>
                </a:solidFill>
                <a:effectLst/>
                <a:latin typeface="Times New Roman" panose="02020603050405020304" pitchFamily="18" charset="0"/>
                <a:ea typeface="Times New Roman" panose="02020603050405020304" pitchFamily="18" charset="0"/>
              </a:rPr>
              <a:t>họa</a:t>
            </a:r>
            <a:r>
              <a:rPr lang="en-US" sz="2800" dirty="0">
                <a:solidFill>
                  <a:srgbClr val="009900"/>
                </a:solidFill>
                <a:effectLst/>
                <a:latin typeface="Times New Roman" panose="02020603050405020304" pitchFamily="18" charset="0"/>
                <a:ea typeface="Times New Roman" panose="02020603050405020304" pitchFamily="18" charset="0"/>
              </a:rPr>
              <a:t> </a:t>
            </a:r>
            <a:r>
              <a:rPr lang="en-US" sz="2800" dirty="0" err="1">
                <a:solidFill>
                  <a:srgbClr val="009900"/>
                </a:solidFill>
                <a:effectLst/>
                <a:latin typeface="Times New Roman" panose="02020603050405020304" pitchFamily="18" charset="0"/>
                <a:ea typeface="Times New Roman" panose="02020603050405020304" pitchFamily="18" charset="0"/>
              </a:rPr>
              <a:t>chân</a:t>
            </a:r>
            <a:r>
              <a:rPr lang="en-US" sz="2800" dirty="0">
                <a:solidFill>
                  <a:srgbClr val="009900"/>
                </a:solidFill>
                <a:effectLst/>
                <a:latin typeface="Times New Roman" panose="02020603050405020304" pitchFamily="18" charset="0"/>
                <a:ea typeface="Times New Roman" panose="02020603050405020304" pitchFamily="18" charset="0"/>
              </a:rPr>
              <a:t> </a:t>
            </a:r>
            <a:r>
              <a:rPr lang="en-US" sz="2800" dirty="0" err="1">
                <a:solidFill>
                  <a:srgbClr val="009900"/>
                </a:solidFill>
                <a:effectLst/>
                <a:latin typeface="Times New Roman" panose="02020603050405020304" pitchFamily="18" charset="0"/>
                <a:ea typeface="Times New Roman" panose="02020603050405020304" pitchFamily="18" charset="0"/>
              </a:rPr>
              <a:t>thực</a:t>
            </a:r>
            <a:r>
              <a:rPr lang="en-US" sz="2800" dirty="0">
                <a:solidFill>
                  <a:srgbClr val="009900"/>
                </a:solidFill>
                <a:effectLst/>
                <a:latin typeface="Times New Roman" panose="02020603050405020304" pitchFamily="18" charset="0"/>
                <a:ea typeface="Times New Roman" panose="02020603050405020304" pitchFamily="18" charset="0"/>
              </a:rPr>
              <a:t> </a:t>
            </a:r>
            <a:r>
              <a:rPr lang="en-US" sz="2800" dirty="0" err="1">
                <a:solidFill>
                  <a:srgbClr val="009900"/>
                </a:solidFill>
                <a:effectLst/>
                <a:latin typeface="Times New Roman" panose="02020603050405020304" pitchFamily="18" charset="0"/>
                <a:ea typeface="Times New Roman" panose="02020603050405020304" pitchFamily="18" charset="0"/>
              </a:rPr>
              <a:t>hành</a:t>
            </a:r>
            <a:r>
              <a:rPr lang="en-US" sz="2800" dirty="0">
                <a:solidFill>
                  <a:srgbClr val="009900"/>
                </a:solidFill>
                <a:effectLst/>
                <a:latin typeface="Times New Roman" panose="02020603050405020304" pitchFamily="18" charset="0"/>
                <a:ea typeface="Times New Roman" panose="02020603050405020304" pitchFamily="18" charset="0"/>
              </a:rPr>
              <a:t> </a:t>
            </a:r>
            <a:r>
              <a:rPr lang="en-US" sz="2800" dirty="0" err="1">
                <a:solidFill>
                  <a:srgbClr val="009900"/>
                </a:solidFill>
                <a:effectLst/>
                <a:latin typeface="Times New Roman" panose="02020603050405020304" pitchFamily="18" charset="0"/>
                <a:ea typeface="Times New Roman" panose="02020603050405020304" pitchFamily="18" charset="0"/>
              </a:rPr>
              <a:t>động</a:t>
            </a:r>
            <a:r>
              <a:rPr lang="en-US" sz="2800" dirty="0">
                <a:solidFill>
                  <a:srgbClr val="009900"/>
                </a:solidFill>
                <a:effectLst/>
                <a:latin typeface="Times New Roman" panose="02020603050405020304" pitchFamily="18" charset="0"/>
                <a:ea typeface="Times New Roman" panose="02020603050405020304" pitchFamily="18" charset="0"/>
              </a:rPr>
              <a:t> </a:t>
            </a:r>
            <a:r>
              <a:rPr lang="en-US" sz="2800" dirty="0" err="1">
                <a:solidFill>
                  <a:srgbClr val="009900"/>
                </a:solidFill>
                <a:effectLst/>
                <a:latin typeface="Times New Roman" panose="02020603050405020304" pitchFamily="18" charset="0"/>
                <a:ea typeface="Times New Roman" panose="02020603050405020304" pitchFamily="18" charset="0"/>
              </a:rPr>
              <a:t>thường</a:t>
            </a:r>
            <a:r>
              <a:rPr lang="en-US" sz="2800" dirty="0">
                <a:solidFill>
                  <a:srgbClr val="009900"/>
                </a:solidFill>
                <a:effectLst/>
                <a:latin typeface="Times New Roman" panose="02020603050405020304" pitchFamily="18" charset="0"/>
                <a:ea typeface="Times New Roman" panose="02020603050405020304" pitchFamily="18" charset="0"/>
              </a:rPr>
              <a:t> </a:t>
            </a:r>
            <a:r>
              <a:rPr lang="en-US" sz="2800" dirty="0" err="1">
                <a:solidFill>
                  <a:srgbClr val="009900"/>
                </a:solidFill>
                <a:effectLst/>
                <a:latin typeface="Times New Roman" panose="02020603050405020304" pitchFamily="18" charset="0"/>
                <a:ea typeface="Times New Roman" panose="02020603050405020304" pitchFamily="18" charset="0"/>
              </a:rPr>
              <a:t>ngày</a:t>
            </a:r>
            <a:r>
              <a:rPr lang="en-US" sz="2800" dirty="0">
                <a:solidFill>
                  <a:srgbClr val="009900"/>
                </a:solidFill>
                <a:effectLst/>
                <a:latin typeface="Times New Roman" panose="02020603050405020304" pitchFamily="18" charset="0"/>
                <a:ea typeface="Times New Roman" panose="02020603050405020304" pitchFamily="18" charset="0"/>
              </a:rPr>
              <a:t> </a:t>
            </a:r>
            <a:r>
              <a:rPr lang="en-US" sz="2800" dirty="0" err="1">
                <a:solidFill>
                  <a:srgbClr val="009900"/>
                </a:solidFill>
                <a:effectLst/>
                <a:latin typeface="Times New Roman" panose="02020603050405020304" pitchFamily="18" charset="0"/>
                <a:ea typeface="Times New Roman" panose="02020603050405020304" pitchFamily="18" charset="0"/>
              </a:rPr>
              <a:t>của</a:t>
            </a:r>
            <a:r>
              <a:rPr lang="en-US" sz="2800" dirty="0">
                <a:solidFill>
                  <a:srgbClr val="009900"/>
                </a:solidFill>
                <a:effectLst/>
                <a:latin typeface="Times New Roman" panose="02020603050405020304" pitchFamily="18" charset="0"/>
                <a:ea typeface="Times New Roman" panose="02020603050405020304" pitchFamily="18" charset="0"/>
              </a:rPr>
              <a:t> </a:t>
            </a:r>
            <a:r>
              <a:rPr lang="en-US" sz="2800" dirty="0" err="1">
                <a:solidFill>
                  <a:srgbClr val="009900"/>
                </a:solidFill>
                <a:effectLst/>
                <a:latin typeface="Times New Roman" panose="02020603050405020304" pitchFamily="18" charset="0"/>
                <a:ea typeface="Times New Roman" panose="02020603050405020304" pitchFamily="18" charset="0"/>
              </a:rPr>
              <a:t>dì</a:t>
            </a:r>
            <a:r>
              <a:rPr lang="en-US" sz="2800" dirty="0">
                <a:solidFill>
                  <a:srgbClr val="009900"/>
                </a:solidFill>
                <a:effectLst/>
                <a:latin typeface="Times New Roman" panose="02020603050405020304" pitchFamily="18" charset="0"/>
                <a:ea typeface="Times New Roman" panose="02020603050405020304" pitchFamily="18" charset="0"/>
              </a:rPr>
              <a:t>.</a:t>
            </a:r>
          </a:p>
        </p:txBody>
      </p:sp>
      <p:sp>
        <p:nvSpPr>
          <p:cNvPr id="14" name="Hộp Văn bản 13">
            <a:extLst>
              <a:ext uri="{FF2B5EF4-FFF2-40B4-BE49-F238E27FC236}">
                <a16:creationId xmlns:a16="http://schemas.microsoft.com/office/drawing/2014/main" xmlns="" id="{E00981E4-9F69-7272-A2AE-549E20B3160C}"/>
              </a:ext>
            </a:extLst>
          </p:cNvPr>
          <p:cNvSpPr txBox="1"/>
          <p:nvPr/>
        </p:nvSpPr>
        <p:spPr>
          <a:xfrm>
            <a:off x="1320801" y="3374194"/>
            <a:ext cx="9637486" cy="1055608"/>
          </a:xfrm>
          <a:prstGeom prst="roundRect">
            <a:avLst/>
          </a:prstGeom>
          <a:noFill/>
          <a:ln w="38100">
            <a:solidFill>
              <a:srgbClr val="00B050"/>
            </a:solidFill>
          </a:ln>
        </p:spPr>
        <p:txBody>
          <a:bodyPr wrap="square">
            <a:spAutoFit/>
          </a:bodyPr>
          <a:lstStyle/>
          <a:p>
            <a:pPr marL="69850" marR="0" algn="just">
              <a:spcBef>
                <a:spcPts val="600"/>
              </a:spcBef>
              <a:spcAft>
                <a:spcPts val="0"/>
              </a:spcAft>
              <a:tabLst>
                <a:tab pos="202565" algn="l"/>
              </a:tabLst>
            </a:pP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Nhấn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mạnh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tình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yêu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niềm</a:t>
            </a:r>
            <a:r>
              <a:rPr lang="en-US" sz="2800" dirty="0">
                <a:effectLst/>
                <a:latin typeface="Times New Roman" panose="02020603050405020304" pitchFamily="18" charset="0"/>
                <a:ea typeface="Times New Roman" panose="02020603050405020304" pitchFamily="18" charset="0"/>
              </a:rPr>
              <a:t> hi </a:t>
            </a:r>
            <a:r>
              <a:rPr lang="en-US" sz="2800" dirty="0" err="1">
                <a:effectLst/>
                <a:latin typeface="Times New Roman" panose="02020603050405020304" pitchFamily="18" charset="0"/>
                <a:ea typeface="Times New Roman" panose="02020603050405020304" pitchFamily="18" charset="0"/>
              </a:rPr>
              <a:t>vọng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niềm</a:t>
            </a:r>
            <a:r>
              <a:rPr lang="en-US" sz="2800" dirty="0">
                <a:effectLst/>
                <a:latin typeface="Times New Roman" panose="02020603050405020304" pitchFamily="18" charset="0"/>
                <a:ea typeface="Times New Roman" panose="02020603050405020304" pitchFamily="18" charset="0"/>
              </a:rPr>
              <a:t> tin </a:t>
            </a:r>
            <a:r>
              <a:rPr lang="en-US" sz="2800" dirty="0" err="1">
                <a:effectLst/>
                <a:latin typeface="Times New Roman" panose="02020603050405020304" pitchFamily="18" charset="0"/>
                <a:ea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dì</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dành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cho</a:t>
            </a:r>
            <a:r>
              <a:rPr lang="en-US" sz="2800" dirty="0">
                <a:effectLst/>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a:t>
            </a:r>
            <a:r>
              <a:rPr lang="en-US" sz="2800" dirty="0" err="1">
                <a:effectLst/>
                <a:latin typeface="Times New Roman" panose="02020603050405020304" pitchFamily="18" charset="0"/>
                <a:ea typeface="Times New Roman" panose="02020603050405020304" pitchFamily="18" charset="0"/>
              </a:rPr>
              <a:t>ượng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Bảy</a:t>
            </a:r>
            <a:r>
              <a:rPr lang="en-US" sz="2800" dirty="0">
                <a:effectLst/>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xmlns="" id="{0BA3B43A-C8EA-81E0-354D-102530642195}"/>
              </a:ext>
            </a:extLst>
          </p:cNvPr>
          <p:cNvSpPr txBox="1"/>
          <p:nvPr/>
        </p:nvSpPr>
        <p:spPr>
          <a:xfrm>
            <a:off x="1310254" y="4728450"/>
            <a:ext cx="9637486" cy="1532334"/>
          </a:xfrm>
          <a:prstGeom prst="roundRect">
            <a:avLst/>
          </a:prstGeom>
          <a:noFill/>
          <a:ln w="38100">
            <a:solidFill>
              <a:srgbClr val="00B050"/>
            </a:solidFill>
          </a:ln>
        </p:spPr>
        <p:txBody>
          <a:bodyPr wrap="square">
            <a:spAutoFit/>
          </a:bodyPr>
          <a:lstStyle/>
          <a:p>
            <a:pPr marL="69850" marR="0" algn="just">
              <a:spcBef>
                <a:spcPts val="600"/>
              </a:spcBef>
              <a:spcAft>
                <a:spcPts val="0"/>
              </a:spcAft>
              <a:tabLst>
                <a:tab pos="202565" algn="l"/>
              </a:tabLst>
            </a:pP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Khắc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họa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sâu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đậm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chân</a:t>
            </a:r>
            <a:r>
              <a:rPr lang="en-US" sz="2800" dirty="0">
                <a:effectLst/>
                <a:latin typeface="Times New Roman" panose="02020603050405020304" pitchFamily="18" charset="0"/>
                <a:ea typeface="Times New Roman" panose="02020603050405020304" pitchFamily="18" charset="0"/>
              </a:rPr>
              <a:t> dung </a:t>
            </a:r>
            <a:r>
              <a:rPr lang="en-US" sz="2800" dirty="0" err="1">
                <a:effectLst/>
                <a:latin typeface="Times New Roman" panose="02020603050405020304" pitchFamily="18" charset="0"/>
                <a:ea typeface="Times New Roman" panose="02020603050405020304" pitchFamily="18" charset="0"/>
              </a:rPr>
              <a:t>dì</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Bảy</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vẻ</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đẹp</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phụ</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nữ</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Việt</a:t>
            </a:r>
            <a:r>
              <a:rPr lang="en-US" sz="2800" dirty="0">
                <a:effectLst/>
                <a:latin typeface="Times New Roman" panose="02020603050405020304" pitchFamily="18" charset="0"/>
                <a:ea typeface="Times New Roman" panose="02020603050405020304" pitchFamily="18" charset="0"/>
              </a:rPr>
              <a:t> Nam </a:t>
            </a:r>
            <a:r>
              <a:rPr lang="en-US" sz="2800" dirty="0" err="1">
                <a:effectLst/>
                <a:latin typeface="Times New Roman" panose="02020603050405020304" pitchFamily="18" charset="0"/>
                <a:ea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chiến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tranh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giàu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đức</a:t>
            </a:r>
            <a:r>
              <a:rPr lang="en-US" sz="2800" dirty="0">
                <a:effectLst/>
                <a:latin typeface="Times New Roman" panose="02020603050405020304" pitchFamily="18" charset="0"/>
                <a:ea typeface="Times New Roman" panose="02020603050405020304" pitchFamily="18" charset="0"/>
              </a:rPr>
              <a:t> hi </a:t>
            </a:r>
            <a:r>
              <a:rPr lang="en-US" sz="2800" dirty="0" err="1">
                <a:effectLst/>
                <a:latin typeface="Times New Roman" panose="02020603050405020304" pitchFamily="18" charset="0"/>
                <a:ea typeface="Times New Roman" panose="02020603050405020304" pitchFamily="18" charset="0"/>
              </a:rPr>
              <a:t>sinh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giàu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tình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yêu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thương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luôn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thủy</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chung</a:t>
            </a:r>
            <a:r>
              <a:rPr lang="en-US" sz="2800" dirty="0">
                <a:effectLst/>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11665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barn(inVertical)">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circle(in)">
                                      <p:cBhvr>
                                        <p:cTn id="19" dur="20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circle(in)">
                                      <p:cBhvr>
                                        <p:cTn id="24"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4" grpId="0" animBg="1"/>
      <p:bldP spid="1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otebook Powerpoint Template | Notebook paper template, Notebook paper,  Powerpoint template free">
            <a:extLst>
              <a:ext uri="{FF2B5EF4-FFF2-40B4-BE49-F238E27FC236}">
                <a16:creationId xmlns:a16="http://schemas.microsoft.com/office/drawing/2014/main" xmlns="" id="{C83EF85C-5882-57E0-812F-7262B9DBEC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16781"/>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xmlns="" id="{8E6C29DE-2454-C4ED-28E6-C3B244111231}"/>
              </a:ext>
            </a:extLst>
          </p:cNvPr>
          <p:cNvSpPr txBox="1"/>
          <p:nvPr/>
        </p:nvSpPr>
        <p:spPr>
          <a:xfrm>
            <a:off x="910771" y="464660"/>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9" name="Hộp Văn bản 8">
            <a:extLst>
              <a:ext uri="{FF2B5EF4-FFF2-40B4-BE49-F238E27FC236}">
                <a16:creationId xmlns:a16="http://schemas.microsoft.com/office/drawing/2014/main" xmlns="" id="{BA077364-1E46-A151-0C53-28F32739BE5E}"/>
              </a:ext>
            </a:extLst>
          </p:cNvPr>
          <p:cNvSpPr txBox="1"/>
          <p:nvPr/>
        </p:nvSpPr>
        <p:spPr>
          <a:xfrm>
            <a:off x="1037767" y="1033796"/>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hy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xmlns="" id="{05258044-DAD4-6A53-0F14-3CF28ABBD776}"/>
              </a:ext>
            </a:extLst>
          </p:cNvPr>
          <p:cNvSpPr txBox="1"/>
          <p:nvPr/>
        </p:nvSpPr>
        <p:spPr>
          <a:xfrm>
            <a:off x="1037767" y="1664487"/>
            <a:ext cx="10334173" cy="523220"/>
          </a:xfrm>
          <a:prstGeom prst="rect">
            <a:avLst/>
          </a:prstGeom>
          <a:noFill/>
        </p:spPr>
        <p:txBody>
          <a:bodyPr wrap="square">
            <a:spAutoFit/>
          </a:bodyPr>
          <a:lstStyle/>
          <a:p>
            <a:pPr marR="88900" algn="just"/>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Thông</a:t>
            </a:r>
            <a:r>
              <a:rPr lang="en-US" sz="2800" b="1" dirty="0">
                <a:effectLst/>
                <a:latin typeface="Times New Roman" panose="02020603050405020304" pitchFamily="18" charset="0"/>
                <a:ea typeface="Times New Roman" panose="02020603050405020304" pitchFamily="18" charset="0"/>
              </a:rPr>
              <a:t> tin </a:t>
            </a:r>
            <a:r>
              <a:rPr lang="en-US" sz="2800" b="1" dirty="0" err="1">
                <a:effectLst/>
                <a:latin typeface="Times New Roman" panose="02020603050405020304" pitchFamily="18" charset="0"/>
                <a:ea typeface="Times New Roman" panose="02020603050405020304" pitchFamily="18" charset="0"/>
              </a:rPr>
              <a:t>cụ</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thể</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về</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họ</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tên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địa</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chỉ</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của</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dì</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Bảy</a:t>
            </a:r>
            <a:r>
              <a:rPr lang="en-US" sz="2800" b="1" dirty="0">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xmlns="" id="{E00981E4-9F69-7272-A2AE-549E20B3160C}"/>
              </a:ext>
            </a:extLst>
          </p:cNvPr>
          <p:cNvSpPr txBox="1"/>
          <p:nvPr/>
        </p:nvSpPr>
        <p:spPr>
          <a:xfrm>
            <a:off x="1255823" y="2343342"/>
            <a:ext cx="6132284" cy="578882"/>
          </a:xfrm>
          <a:prstGeom prst="roundRect">
            <a:avLst/>
          </a:prstGeom>
          <a:noFill/>
          <a:ln w="38100">
            <a:solidFill>
              <a:srgbClr val="00B050"/>
            </a:solidFill>
          </a:ln>
        </p:spPr>
        <p:txBody>
          <a:bodyPr wrap="square">
            <a:spAutoFit/>
          </a:bodyPr>
          <a:lstStyle/>
          <a:p>
            <a:pPr marR="88900" algn="just"/>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Bà</a:t>
            </a:r>
            <a:r>
              <a:rPr lang="en-US" sz="2800" i="1" dirty="0">
                <a:effectLst/>
                <a:latin typeface="Times New Roman" panose="02020603050405020304" pitchFamily="18" charset="0"/>
                <a:ea typeface="Times New Roman" panose="02020603050405020304" pitchFamily="18" charset="0"/>
              </a:rPr>
              <a:t> Lê </a:t>
            </a:r>
            <a:r>
              <a:rPr lang="en-US" sz="2800" i="1" dirty="0" err="1">
                <a:effectLst/>
                <a:latin typeface="Times New Roman" panose="02020603050405020304" pitchFamily="18" charset="0"/>
                <a:ea typeface="Times New Roman" panose="02020603050405020304" pitchFamily="18" charset="0"/>
              </a:rPr>
              <a:t>Thị</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Thỏa</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năm</a:t>
            </a:r>
            <a:r>
              <a:rPr lang="en-US" sz="2800" i="1" dirty="0">
                <a:effectLst/>
                <a:latin typeface="Times New Roman" panose="02020603050405020304" pitchFamily="18" charset="0"/>
                <a:ea typeface="Times New Roman" panose="02020603050405020304" pitchFamily="18" charset="0"/>
              </a:rPr>
              <a:t> nay </a:t>
            </a:r>
            <a:r>
              <a:rPr lang="en-US" sz="2800" i="1" dirty="0" err="1">
                <a:effectLst/>
                <a:latin typeface="Times New Roman" panose="02020603050405020304" pitchFamily="18" charset="0"/>
                <a:ea typeface="Times New Roman" panose="02020603050405020304" pitchFamily="18" charset="0"/>
              </a:rPr>
              <a:t>tròn</a:t>
            </a:r>
            <a:r>
              <a:rPr lang="en-US" sz="2800" i="1" dirty="0">
                <a:effectLst/>
                <a:latin typeface="Times New Roman" panose="02020603050405020304" pitchFamily="18" charset="0"/>
                <a:ea typeface="Times New Roman" panose="02020603050405020304" pitchFamily="18" charset="0"/>
              </a:rPr>
              <a:t> 80 </a:t>
            </a:r>
            <a:r>
              <a:rPr lang="en-US" sz="2800" i="1" dirty="0" err="1">
                <a:effectLst/>
                <a:latin typeface="Times New Roman" panose="02020603050405020304" pitchFamily="18" charset="0"/>
                <a:ea typeface="Times New Roman" panose="02020603050405020304" pitchFamily="18" charset="0"/>
              </a:rPr>
              <a:t>tuổi</a:t>
            </a:r>
            <a:r>
              <a:rPr lang="en-US" sz="2800" i="1" dirty="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xmlns="" id="{0BA3B43A-C8EA-81E0-354D-102530642195}"/>
              </a:ext>
            </a:extLst>
          </p:cNvPr>
          <p:cNvSpPr txBox="1"/>
          <p:nvPr/>
        </p:nvSpPr>
        <p:spPr>
          <a:xfrm>
            <a:off x="1255823" y="3077859"/>
            <a:ext cx="8831606" cy="1055608"/>
          </a:xfrm>
          <a:prstGeom prst="roundRect">
            <a:avLst/>
          </a:prstGeom>
          <a:noFill/>
          <a:ln w="38100">
            <a:solidFill>
              <a:srgbClr val="00B050"/>
            </a:solidFill>
          </a:ln>
        </p:spPr>
        <p:txBody>
          <a:bodyPr wrap="square">
            <a:spAutoFit/>
          </a:bodyPr>
          <a:lstStyle/>
          <a:p>
            <a:pPr marR="88900" algn="just">
              <a:tabLst>
                <a:tab pos="215900" algn="l"/>
              </a:tabLst>
            </a:pPr>
            <a:r>
              <a:rPr lang="en-US" sz="2800" i="1" dirty="0">
                <a:effectLst/>
                <a:latin typeface="Times New Roman" panose="02020603050405020304" pitchFamily="18" charset="0"/>
                <a:ea typeface="Times New Roman" panose="02020603050405020304" pitchFamily="18" charset="0"/>
              </a:rPr>
              <a:t>+ Ở </a:t>
            </a:r>
            <a:r>
              <a:rPr lang="en-US" sz="2800" i="1" dirty="0" err="1">
                <a:effectLst/>
                <a:latin typeface="Times New Roman" panose="02020603050405020304" pitchFamily="18" charset="0"/>
                <a:ea typeface="Times New Roman" panose="02020603050405020304" pitchFamily="18" charset="0"/>
              </a:rPr>
              <a:t>ngôi</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nhà</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gần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cầu</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Vĩnh</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Phú</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thuộc</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thị</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trấn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Mộ</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Đức</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tỉnh</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Quảng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Ngãi</a:t>
            </a:r>
            <a:r>
              <a:rPr lang="en-US" sz="2800" i="1" dirty="0">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xmlns="" id="{272A97F1-9C27-3CF5-903E-DBBD44DC7296}"/>
              </a:ext>
            </a:extLst>
          </p:cNvPr>
          <p:cNvSpPr txBox="1"/>
          <p:nvPr/>
        </p:nvSpPr>
        <p:spPr>
          <a:xfrm>
            <a:off x="1255823" y="4357236"/>
            <a:ext cx="10334173" cy="523220"/>
          </a:xfrm>
          <a:prstGeom prst="rect">
            <a:avLst/>
          </a:prstGeom>
          <a:noFill/>
        </p:spPr>
        <p:txBody>
          <a:bodyPr wrap="square">
            <a:spAutoFit/>
          </a:bodyPr>
          <a:lstStyle/>
          <a:p>
            <a:pPr marL="342900" marR="0" lvl="0" indent="-342900" algn="just">
              <a:spcBef>
                <a:spcPts val="600"/>
              </a:spcBef>
              <a:spcAft>
                <a:spcPts val="0"/>
              </a:spcAft>
              <a:buFont typeface="Wingdings" panose="05000000000000000000" pitchFamily="2" charset="2"/>
              <a:buChar char=""/>
              <a:tabLst>
                <a:tab pos="202565" algn="l"/>
              </a:tabLst>
            </a:pPr>
            <a:r>
              <a:rPr lang="vi-VN" sz="2800"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Đây </a:t>
            </a:r>
            <a:r>
              <a:rPr lang="vi-VN" sz="2800" dirty="0" err="1">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vi-VN" sz="2800"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 thông tin </a:t>
            </a:r>
            <a:r>
              <a:rPr lang="vi-VN" sz="2800" dirty="0" err="1">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vi-VN" sz="2800"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vi-VN" sz="2800"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xác</a:t>
            </a:r>
            <a:r>
              <a:rPr lang="vi-VN" sz="2800"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vi-VN" sz="2800"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vi-VN" sz="2800"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vi-VN" sz="2800"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508755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circle(in)">
                                      <p:cBhvr>
                                        <p:cTn id="14" dur="20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circle(in)">
                                      <p:cBhvr>
                                        <p:cTn id="19" dur="20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animBg="1"/>
      <p:bldP spid="15" grpId="0" animBg="1"/>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otebook Powerpoint Template | Notebook paper template, Notebook paper,  Powerpoint template free">
            <a:extLst>
              <a:ext uri="{FF2B5EF4-FFF2-40B4-BE49-F238E27FC236}">
                <a16:creationId xmlns:a16="http://schemas.microsoft.com/office/drawing/2014/main" xmlns="" id="{C83EF85C-5882-57E0-812F-7262B9DBEC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32997" y="-63144"/>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xmlns="" id="{8E6C29DE-2454-C4ED-28E6-C3B244111231}"/>
              </a:ext>
            </a:extLst>
          </p:cNvPr>
          <p:cNvSpPr txBox="1"/>
          <p:nvPr/>
        </p:nvSpPr>
        <p:spPr>
          <a:xfrm>
            <a:off x="910771" y="464660"/>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8" name="Hộp Văn bản 7">
            <a:extLst>
              <a:ext uri="{FF2B5EF4-FFF2-40B4-BE49-F238E27FC236}">
                <a16:creationId xmlns:a16="http://schemas.microsoft.com/office/drawing/2014/main" xmlns="" id="{5400BE23-8D89-7EEA-26A4-CAD9FB352D69}"/>
              </a:ext>
            </a:extLst>
          </p:cNvPr>
          <p:cNvSpPr txBox="1"/>
          <p:nvPr/>
        </p:nvSpPr>
        <p:spPr>
          <a:xfrm>
            <a:off x="-2728687" y="5957172"/>
            <a:ext cx="6132284" cy="1015663"/>
          </a:xfrm>
          <a:prstGeom prst="rect">
            <a:avLst/>
          </a:prstGeom>
          <a:noFill/>
        </p:spPr>
        <p:txBody>
          <a:bodyPr wrap="square">
            <a:spAutoFit/>
          </a:bodyPr>
          <a:lstStyle/>
          <a:p>
            <a:pPr marL="69850" marR="0" algn="just">
              <a:spcBef>
                <a:spcPts val="600"/>
              </a:spcBef>
              <a:spcAft>
                <a:spcPts val="0"/>
              </a:spcAft>
              <a:tabLst>
                <a:tab pos="202565" algn="l"/>
              </a:tabLst>
            </a:pPr>
            <a:endParaRPr lang="en-US" sz="1400" dirty="0">
              <a:effectLst/>
              <a:latin typeface="Times New Roman" panose="02020603050405020304" pitchFamily="18" charset="0"/>
              <a:ea typeface="Times New Roman" panose="02020603050405020304" pitchFamily="18" charset="0"/>
            </a:endParaRPr>
          </a:p>
          <a:p>
            <a:pPr marL="69850" marR="0" algn="just">
              <a:spcBef>
                <a:spcPts val="600"/>
              </a:spcBef>
              <a:spcAft>
                <a:spcPts val="0"/>
              </a:spcAft>
              <a:tabLst>
                <a:tab pos="202565" algn="l"/>
              </a:tabLst>
            </a:pPr>
            <a:r>
              <a:rPr lang="en-US" sz="1800" dirty="0">
                <a:effectLst/>
                <a:latin typeface="Times New Roman" panose="020206030504050203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a:p>
            <a:pPr marL="69850" marR="0" algn="just">
              <a:spcBef>
                <a:spcPts val="600"/>
              </a:spcBef>
              <a:spcAft>
                <a:spcPts val="0"/>
              </a:spcAft>
              <a:tabLst>
                <a:tab pos="202565" algn="l"/>
              </a:tabLst>
            </a:pPr>
            <a:r>
              <a:rPr lang="vi-VN" sz="1800" dirty="0">
                <a:effectLst/>
                <a:latin typeface="Times New Roman" panose="020206030504050203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xmlns="" id="{BA077364-1E46-A151-0C53-28F32739BE5E}"/>
              </a:ext>
            </a:extLst>
          </p:cNvPr>
          <p:cNvSpPr txBox="1"/>
          <p:nvPr/>
        </p:nvSpPr>
        <p:spPr>
          <a:xfrm>
            <a:off x="1037767" y="1033796"/>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hy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xmlns="" id="{05258044-DAD4-6A53-0F14-3CF28ABBD776}"/>
              </a:ext>
            </a:extLst>
          </p:cNvPr>
          <p:cNvSpPr txBox="1"/>
          <p:nvPr/>
        </p:nvSpPr>
        <p:spPr>
          <a:xfrm>
            <a:off x="1037767" y="1664487"/>
            <a:ext cx="10334173" cy="523220"/>
          </a:xfrm>
          <a:prstGeom prst="rect">
            <a:avLst/>
          </a:prstGeom>
          <a:noFill/>
        </p:spPr>
        <p:txBody>
          <a:bodyPr wrap="square">
            <a:spAutoFit/>
          </a:bodyPr>
          <a:lstStyle/>
          <a:p>
            <a:pPr marR="88900" algn="just"/>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Thông</a:t>
            </a:r>
            <a:r>
              <a:rPr lang="en-US" sz="2800" b="1" dirty="0">
                <a:effectLst/>
                <a:latin typeface="Times New Roman" panose="02020603050405020304" pitchFamily="18" charset="0"/>
                <a:ea typeface="Times New Roman" panose="02020603050405020304" pitchFamily="18" charset="0"/>
              </a:rPr>
              <a:t> tin </a:t>
            </a:r>
            <a:r>
              <a:rPr lang="en-US" sz="2800" b="1" dirty="0" err="1">
                <a:effectLst/>
                <a:latin typeface="Times New Roman" panose="02020603050405020304" pitchFamily="18" charset="0"/>
                <a:ea typeface="Times New Roman" panose="02020603050405020304" pitchFamily="18" charset="0"/>
              </a:rPr>
              <a:t>cụ</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thể</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về</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họ</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tên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địa</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chỉ</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của</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dì</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Bảy</a:t>
            </a:r>
            <a:r>
              <a:rPr lang="en-US" sz="2800" b="1" dirty="0">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xmlns="" id="{E00981E4-9F69-7272-A2AE-549E20B3160C}"/>
              </a:ext>
            </a:extLst>
          </p:cNvPr>
          <p:cNvSpPr txBox="1"/>
          <p:nvPr/>
        </p:nvSpPr>
        <p:spPr>
          <a:xfrm>
            <a:off x="1332022" y="2982231"/>
            <a:ext cx="9981861" cy="1055608"/>
          </a:xfrm>
          <a:prstGeom prst="roundRect">
            <a:avLst/>
          </a:prstGeom>
          <a:noFill/>
          <a:ln w="38100">
            <a:solidFill>
              <a:srgbClr val="00B050"/>
            </a:solidFill>
          </a:ln>
        </p:spPr>
        <p:txBody>
          <a:bodyPr wrap="square">
            <a:spAutoFit/>
          </a:bodyPr>
          <a:lstStyle/>
          <a:p>
            <a:pPr marL="69850" marR="0" algn="just">
              <a:spcBef>
                <a:spcPts val="600"/>
              </a:spcBef>
              <a:spcAft>
                <a:spcPts val="0"/>
              </a:spcAft>
              <a:tabLst>
                <a:tab pos="202565" algn="l"/>
              </a:tabLst>
            </a:pPr>
            <a:r>
              <a:rPr lang="en-US" sz="2800" dirty="0">
                <a:effectLst/>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L</a:t>
            </a:r>
            <a:r>
              <a:rPr lang="vi-VN" sz="2800" dirty="0" err="1">
                <a:effectLst/>
                <a:latin typeface="Times New Roman" panose="02020603050405020304" pitchFamily="18" charset="0"/>
                <a:ea typeface="Times New Roman" panose="02020603050405020304" pitchFamily="18" charset="0"/>
              </a:rPr>
              <a:t>àm</a:t>
            </a:r>
            <a:r>
              <a:rPr lang="vi-VN" sz="2800" dirty="0">
                <a:effectLst/>
                <a:latin typeface="Times New Roman" panose="02020603050405020304" pitchFamily="18" charset="0"/>
                <a:ea typeface="Times New Roman" panose="02020603050405020304" pitchFamily="18" charset="0"/>
              </a:rPr>
              <a:t> tăng </a:t>
            </a:r>
            <a:r>
              <a:rPr lang="vi-VN" sz="2800" dirty="0" err="1">
                <a:effectLst/>
                <a:latin typeface="Times New Roman" panose="02020603050405020304" pitchFamily="18" charset="0"/>
                <a:ea typeface="Times New Roman" panose="02020603050405020304" pitchFamily="18" charset="0"/>
              </a:rPr>
              <a:t>tính</a:t>
            </a:r>
            <a:r>
              <a:rPr lang="vi-VN" sz="2800" dirty="0">
                <a:effectLst/>
                <a:latin typeface="Times New Roman" panose="02020603050405020304" pitchFamily="18" charset="0"/>
                <a:ea typeface="Times New Roman" panose="02020603050405020304" pitchFamily="18" charset="0"/>
              </a:rPr>
              <a:t> chân </a:t>
            </a:r>
            <a:r>
              <a:rPr lang="vi-VN" sz="2800" dirty="0" err="1">
                <a:effectLst/>
                <a:latin typeface="Times New Roman" panose="02020603050405020304" pitchFamily="18" charset="0"/>
                <a:ea typeface="Times New Roman" panose="02020603050405020304" pitchFamily="18" charset="0"/>
              </a:rPr>
              <a:t>thực</a:t>
            </a:r>
            <a:r>
              <a:rPr lang="vi-VN" sz="2800" dirty="0">
                <a:effectLst/>
                <a:latin typeface="Times New Roman" panose="02020603050405020304" pitchFamily="18" charset="0"/>
                <a:ea typeface="Times New Roman" panose="02020603050405020304" pitchFamily="18" charset="0"/>
              </a:rPr>
              <a:t>, tin </a:t>
            </a:r>
            <a:r>
              <a:rPr lang="vi-VN" sz="2800" dirty="0" err="1">
                <a:effectLst/>
                <a:latin typeface="Times New Roman" panose="02020603050405020304" pitchFamily="18" charset="0"/>
                <a:ea typeface="Times New Roman" panose="02020603050405020304" pitchFamily="18" charset="0"/>
              </a:rPr>
              <a:t>cậy</a:t>
            </a:r>
            <a:r>
              <a:rPr lang="vi-VN" sz="2800" dirty="0">
                <a:effectLst/>
                <a:latin typeface="Times New Roman" panose="02020603050405020304" pitchFamily="18" charset="0"/>
                <a:ea typeface="Times New Roman" panose="02020603050405020304" pitchFamily="18" charset="0"/>
              </a:rPr>
              <a:t> cho </a:t>
            </a:r>
            <a:r>
              <a:rPr lang="vi-VN" sz="2800" dirty="0" err="1">
                <a:effectLst/>
                <a:latin typeface="Times New Roman" panose="02020603050405020304" pitchFamily="18" charset="0"/>
                <a:ea typeface="Times New Roman" panose="02020603050405020304" pitchFamily="18" charset="0"/>
              </a:rPr>
              <a:t>sự</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việc</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được</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kể</a:t>
            </a:r>
            <a:r>
              <a:rPr lang="vi-VN" sz="2800" dirty="0">
                <a:effectLst/>
                <a:latin typeface="Times New Roman" panose="02020603050405020304" pitchFamily="18" charset="0"/>
                <a:ea typeface="Times New Roman" panose="02020603050405020304" pitchFamily="18" charset="0"/>
              </a:rPr>
              <a:t>. Đây </a:t>
            </a:r>
            <a:r>
              <a:rPr lang="vi-VN" sz="2800" dirty="0" err="1">
                <a:effectLst/>
                <a:latin typeface="Times New Roman" panose="02020603050405020304" pitchFamily="18" charset="0"/>
                <a:ea typeface="Times New Roman" panose="02020603050405020304" pitchFamily="18" charset="0"/>
              </a:rPr>
              <a:t>chính</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là</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đặc</a:t>
            </a:r>
            <a:r>
              <a:rPr lang="vi-VN" sz="2800" dirty="0">
                <a:effectLst/>
                <a:latin typeface="Times New Roman" panose="02020603050405020304" pitchFamily="18" charset="0"/>
                <a:ea typeface="Times New Roman" panose="02020603050405020304" pitchFamily="18" charset="0"/>
              </a:rPr>
              <a:t> trưng </a:t>
            </a:r>
            <a:r>
              <a:rPr lang="vi-VN" sz="2800" dirty="0" err="1">
                <a:effectLst/>
                <a:latin typeface="Times New Roman" panose="02020603050405020304" pitchFamily="18" charset="0"/>
                <a:ea typeface="Times New Roman" panose="02020603050405020304" pitchFamily="18" charset="0"/>
              </a:rPr>
              <a:t>của</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tản</a:t>
            </a:r>
            <a:r>
              <a:rPr lang="vi-VN" sz="2800" dirty="0">
                <a:effectLst/>
                <a:latin typeface="Times New Roman" panose="02020603050405020304" pitchFamily="18" charset="0"/>
                <a:ea typeface="Times New Roman" panose="02020603050405020304" pitchFamily="18" charset="0"/>
              </a:rPr>
              <a:t> văn, </a:t>
            </a:r>
            <a:r>
              <a:rPr lang="vi-VN" sz="2800" dirty="0" err="1">
                <a:effectLst/>
                <a:latin typeface="Times New Roman" panose="02020603050405020304" pitchFamily="18" charset="0"/>
                <a:ea typeface="Times New Roman" panose="02020603050405020304" pitchFamily="18" charset="0"/>
              </a:rPr>
              <a:t>tạo</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màu</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sắc</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cá</a:t>
            </a:r>
            <a:r>
              <a:rPr lang="vi-VN" sz="2800" dirty="0">
                <a:effectLst/>
                <a:latin typeface="Times New Roman" panose="02020603050405020304" pitchFamily="18" charset="0"/>
                <a:ea typeface="Times New Roman" panose="02020603050405020304" pitchFamily="18" charset="0"/>
              </a:rPr>
              <a:t> nhân cho </a:t>
            </a:r>
            <a:r>
              <a:rPr lang="vi-VN" sz="2800" dirty="0" err="1">
                <a:effectLst/>
                <a:latin typeface="Times New Roman" panose="02020603050405020304" pitchFamily="18" charset="0"/>
                <a:ea typeface="Times New Roman" panose="02020603050405020304" pitchFamily="18" charset="0"/>
              </a:rPr>
              <a:t>bài</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tản</a:t>
            </a:r>
            <a:r>
              <a:rPr lang="vi-VN" sz="2800" dirty="0">
                <a:effectLst/>
                <a:latin typeface="Times New Roman" panose="02020603050405020304" pitchFamily="18" charset="0"/>
                <a:ea typeface="Times New Roman" panose="02020603050405020304" pitchFamily="18" charset="0"/>
              </a:rPr>
              <a:t> văn;</a:t>
            </a:r>
            <a:endParaRPr lang="en-US" sz="2000" dirty="0">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xmlns="" id="{0BA3B43A-C8EA-81E0-354D-102530642195}"/>
              </a:ext>
            </a:extLst>
          </p:cNvPr>
          <p:cNvSpPr txBox="1"/>
          <p:nvPr/>
        </p:nvSpPr>
        <p:spPr>
          <a:xfrm>
            <a:off x="1357424" y="4287046"/>
            <a:ext cx="9981861" cy="1532334"/>
          </a:xfrm>
          <a:prstGeom prst="roundRect">
            <a:avLst/>
          </a:prstGeom>
          <a:noFill/>
          <a:ln w="38100">
            <a:solidFill>
              <a:srgbClr val="00B050"/>
            </a:solidFill>
          </a:ln>
        </p:spPr>
        <p:txBody>
          <a:bodyPr wrap="square">
            <a:spAutoFit/>
          </a:bodyPr>
          <a:lstStyle/>
          <a:p>
            <a:pPr marR="88900" algn="just">
              <a:tabLst>
                <a:tab pos="215900" algn="l"/>
              </a:tabLst>
            </a:pPr>
            <a:r>
              <a:rPr lang="en-US" sz="2800" dirty="0">
                <a:latin typeface="Times New Roman" panose="02020603050405020304" pitchFamily="18" charset="0"/>
                <a:ea typeface="Times New Roman" panose="02020603050405020304" pitchFamily="18" charset="0"/>
              </a:rPr>
              <a:t>- T</a:t>
            </a:r>
            <a:r>
              <a:rPr lang="vi-VN" sz="2800" dirty="0" err="1">
                <a:effectLst/>
                <a:latin typeface="Times New Roman" panose="02020603050405020304" pitchFamily="18" charset="0"/>
                <a:ea typeface="Times New Roman" panose="02020603050405020304" pitchFamily="18" charset="0"/>
              </a:rPr>
              <a:t>ạo</a:t>
            </a:r>
            <a:r>
              <a:rPr lang="vi-VN" sz="2800" dirty="0">
                <a:effectLst/>
                <a:latin typeface="Times New Roman" panose="02020603050405020304" pitchFamily="18" charset="0"/>
                <a:ea typeface="Times New Roman" panose="02020603050405020304" pitchFamily="18" charset="0"/>
              </a:rPr>
              <a:t> nên </a:t>
            </a:r>
            <a:r>
              <a:rPr lang="vi-VN" sz="2800" dirty="0" err="1">
                <a:effectLst/>
                <a:latin typeface="Times New Roman" panose="02020603050405020304" pitchFamily="18" charset="0"/>
                <a:ea typeface="Times New Roman" panose="02020603050405020304" pitchFamily="18" charset="0"/>
              </a:rPr>
              <a:t>sức</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hấp</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dẫn</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về</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một</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vấn</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đề</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có</a:t>
            </a:r>
            <a:r>
              <a:rPr lang="vi-VN" sz="2800" dirty="0">
                <a:effectLst/>
                <a:latin typeface="Times New Roman" panose="02020603050405020304" pitchFamily="18" charset="0"/>
                <a:ea typeface="Times New Roman" panose="02020603050405020304" pitchFamily="18" charset="0"/>
              </a:rPr>
              <a:t> ý </a:t>
            </a:r>
            <a:r>
              <a:rPr lang="vi-VN" sz="2800" dirty="0" err="1">
                <a:effectLst/>
                <a:latin typeface="Times New Roman" panose="02020603050405020304" pitchFamily="18" charset="0"/>
                <a:ea typeface="Times New Roman" panose="02020603050405020304" pitchFamily="18" charset="0"/>
              </a:rPr>
              <a:t>nghĩa</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xã</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hội</a:t>
            </a:r>
            <a:r>
              <a:rPr lang="vi-VN"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được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đề</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cập</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văn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bản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những</a:t>
            </a:r>
            <a:r>
              <a:rPr lang="en-US" sz="2800" dirty="0">
                <a:effectLst/>
                <a:latin typeface="Times New Roman" panose="02020603050405020304" pitchFamily="18" charset="0"/>
                <a:ea typeface="Times New Roman" panose="02020603050405020304" pitchFamily="18" charset="0"/>
              </a:rPr>
              <a:t> ki </a:t>
            </a:r>
            <a:r>
              <a:rPr lang="en-US" sz="2800" dirty="0" err="1">
                <a:effectLst/>
                <a:latin typeface="Times New Roman" panose="02020603050405020304" pitchFamily="18" charset="0"/>
                <a:ea typeface="Times New Roman" panose="02020603050405020304" pitchFamily="18" charset="0"/>
              </a:rPr>
              <a:t>sinh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thầm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lặng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vẻ</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đẹp</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thủy</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chung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phụ</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nữ</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Việt</a:t>
            </a:r>
            <a:r>
              <a:rPr lang="en-US" sz="2800" dirty="0">
                <a:effectLst/>
                <a:latin typeface="Times New Roman" panose="02020603050405020304" pitchFamily="18" charset="0"/>
                <a:ea typeface="Times New Roman" panose="02020603050405020304" pitchFamily="18" charset="0"/>
              </a:rPr>
              <a:t> Nam </a:t>
            </a:r>
            <a:r>
              <a:rPr lang="en-US" sz="2800" dirty="0" err="1">
                <a:effectLst/>
                <a:latin typeface="Times New Roman" panose="02020603050405020304" pitchFamily="18" charset="0"/>
                <a:ea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chiến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tranh</a:t>
            </a:r>
            <a:r>
              <a:rPr lang="en-US" sz="2800" dirty="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xmlns="" id="{C3602B02-4913-8CDB-9D31-8E05F64A8D8B}"/>
              </a:ext>
            </a:extLst>
          </p:cNvPr>
          <p:cNvSpPr txBox="1"/>
          <p:nvPr/>
        </p:nvSpPr>
        <p:spPr>
          <a:xfrm>
            <a:off x="1357424" y="2257897"/>
            <a:ext cx="2147774" cy="523220"/>
          </a:xfrm>
          <a:prstGeom prst="rect">
            <a:avLst/>
          </a:prstGeom>
          <a:noFill/>
        </p:spPr>
        <p:txBody>
          <a:bodyPr wrap="square">
            <a:spAutoFit/>
          </a:bodyPr>
          <a:lstStyle/>
          <a:p>
            <a:pPr marL="342900" marR="0" lvl="0" indent="-342900" algn="just">
              <a:spcBef>
                <a:spcPts val="600"/>
              </a:spcBef>
              <a:spcAft>
                <a:spcPts val="0"/>
              </a:spcAft>
              <a:buFont typeface="Wingdings" panose="05000000000000000000" pitchFamily="2" charset="2"/>
              <a:buChar char=""/>
              <a:tabLst>
                <a:tab pos="202565" algn="l"/>
              </a:tabLst>
            </a:pPr>
            <a:r>
              <a:rPr lang="vi-VN" sz="2800" b="1" dirty="0" err="1">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vi-VN" sz="2800" b="1"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vi-VN" sz="2800" b="1"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b="1"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04056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circle(in)">
                                      <p:cBhvr>
                                        <p:cTn id="14" dur="20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circle(in)">
                                      <p:cBhvr>
                                        <p:cTn id="19"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otebook Powerpoint Template | Notebook paper template, Notebook paper,  Powerpoint template free">
            <a:extLst>
              <a:ext uri="{FF2B5EF4-FFF2-40B4-BE49-F238E27FC236}">
                <a16:creationId xmlns:a16="http://schemas.microsoft.com/office/drawing/2014/main" xmlns="" id="{C83EF85C-5882-57E0-812F-7262B9DBEC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4" name="Bong bóng Ý nghĩ: Hình đám mây 3">
            <a:extLst>
              <a:ext uri="{FF2B5EF4-FFF2-40B4-BE49-F238E27FC236}">
                <a16:creationId xmlns:a16="http://schemas.microsoft.com/office/drawing/2014/main" xmlns="" id="{210AE2F2-BACB-0C9E-28DB-7A9A06A47292}"/>
              </a:ext>
            </a:extLst>
          </p:cNvPr>
          <p:cNvSpPr/>
          <p:nvPr/>
        </p:nvSpPr>
        <p:spPr>
          <a:xfrm>
            <a:off x="4741787" y="1680127"/>
            <a:ext cx="6409568" cy="2239732"/>
          </a:xfrm>
          <a:prstGeom prst="cloudCallout">
            <a:avLst>
              <a:gd name="adj1" fmla="val -50475"/>
              <a:gd name="adj2" fmla="val 51347"/>
            </a:avLst>
          </a:prstGeom>
          <a:noFill/>
          <a:ln w="57150">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i="1" dirty="0">
                <a:solidFill>
                  <a:schemeClr val="tx1"/>
                </a:solidFill>
                <a:latin typeface="Times New Roman" panose="02020603050405020304" pitchFamily="18" charset="0"/>
                <a:cs typeface="Times New Roman" panose="02020603050405020304" pitchFamily="18" charset="0"/>
              </a:rPr>
              <a:t>THẢO LUẬN NHÓM HOÀN THÀNH PHIẾU HỌC TẬP SỐ 04</a:t>
            </a:r>
            <a:endParaRPr lang="en-US" sz="2800" b="1" dirty="0">
              <a:solidFill>
                <a:schemeClr val="tx1"/>
              </a:solidFill>
              <a:latin typeface="Times New Roman" panose="02020603050405020304" pitchFamily="18" charset="0"/>
              <a:cs typeface="Times New Roman" panose="02020603050405020304" pitchFamily="18" charset="0"/>
            </a:endParaRPr>
          </a:p>
        </p:txBody>
      </p:sp>
      <p:pic>
        <p:nvPicPr>
          <p:cNvPr id="5" name="Hình ảnh 4">
            <a:extLst>
              <a:ext uri="{FF2B5EF4-FFF2-40B4-BE49-F238E27FC236}">
                <a16:creationId xmlns:a16="http://schemas.microsoft.com/office/drawing/2014/main" xmlns="" id="{E2E51F83-71B4-C1F0-3FC7-FE94D42EF8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394" y="3175668"/>
            <a:ext cx="5504606" cy="3188644"/>
          </a:xfrm>
          <a:prstGeom prst="rect">
            <a:avLst/>
          </a:prstGeom>
        </p:spPr>
      </p:pic>
      <p:sp>
        <p:nvSpPr>
          <p:cNvPr id="2" name="Hộp Văn bản 1">
            <a:extLst>
              <a:ext uri="{FF2B5EF4-FFF2-40B4-BE49-F238E27FC236}">
                <a16:creationId xmlns:a16="http://schemas.microsoft.com/office/drawing/2014/main" xmlns="" id="{8D5260D4-5975-608E-84F8-CAACBC7640DF}"/>
              </a:ext>
            </a:extLst>
          </p:cNvPr>
          <p:cNvSpPr txBox="1"/>
          <p:nvPr/>
        </p:nvSpPr>
        <p:spPr>
          <a:xfrm>
            <a:off x="910771" y="493688"/>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xmlns="" id="{DAAEACA9-5591-9277-BAF6-E64732308C87}"/>
              </a:ext>
            </a:extLst>
          </p:cNvPr>
          <p:cNvSpPr txBox="1"/>
          <p:nvPr/>
        </p:nvSpPr>
        <p:spPr>
          <a:xfrm>
            <a:off x="1037767" y="1033796"/>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4.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suy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giả</a:t>
            </a:r>
            <a:endParaRPr lang="en-US" sz="2800" dirty="0">
              <a:effectLst/>
              <a:latin typeface="Times New Roman" panose="02020603050405020304" pitchFamily="18" charset="0"/>
              <a:ea typeface="Times New Roman" panose="02020603050405020304" pitchFamily="18" charset="0"/>
            </a:endParaRPr>
          </a:p>
        </p:txBody>
      </p:sp>
      <p:pic>
        <p:nvPicPr>
          <p:cNvPr id="8" name="Hình ảnh 7">
            <a:extLst>
              <a:ext uri="{FF2B5EF4-FFF2-40B4-BE49-F238E27FC236}">
                <a16:creationId xmlns:a16="http://schemas.microsoft.com/office/drawing/2014/main" xmlns="" id="{DC24E756-82F2-8F36-65DB-828EC5BC2D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77680" y="4286930"/>
            <a:ext cx="3838684" cy="2309609"/>
          </a:xfrm>
          <a:prstGeom prst="rect">
            <a:avLst/>
          </a:prstGeom>
        </p:spPr>
      </p:pic>
    </p:spTree>
    <p:extLst>
      <p:ext uri="{BB962C8B-B14F-4D97-AF65-F5344CB8AC3E}">
        <p14:creationId xmlns:p14="http://schemas.microsoft.com/office/powerpoint/2010/main" val="33280287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par>
                                <p:cTn id="11" presetID="16" presetClass="entr" presetSubtype="21"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otebook Powerpoint Template | Notebook paper template, Notebook paper,  Powerpoint template free">
            <a:extLst>
              <a:ext uri="{FF2B5EF4-FFF2-40B4-BE49-F238E27FC236}">
                <a16:creationId xmlns:a16="http://schemas.microsoft.com/office/drawing/2014/main" xmlns="" id="{C83EF85C-5882-57E0-812F-7262B9DBEC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377371" y="-339183"/>
            <a:ext cx="12801600" cy="7197183"/>
          </a:xfrm>
          <a:prstGeom prst="rect">
            <a:avLst/>
          </a:prstGeom>
          <a:noFill/>
          <a:extLst>
            <a:ext uri="{909E8E84-426E-40DD-AFC4-6F175D3DCCD1}">
              <a14:hiddenFill xmlns:a14="http://schemas.microsoft.com/office/drawing/2010/main">
                <a:solidFill>
                  <a:srgbClr val="FFFFFF"/>
                </a:solidFill>
              </a14:hiddenFill>
            </a:ext>
          </a:extLst>
        </p:spPr>
      </p:pic>
      <p:sp>
        <p:nvSpPr>
          <p:cNvPr id="4" name="Bong bóng Lời nói: Hình chữ nhật với Góc Tròn 3">
            <a:extLst>
              <a:ext uri="{FF2B5EF4-FFF2-40B4-BE49-F238E27FC236}">
                <a16:creationId xmlns:a16="http://schemas.microsoft.com/office/drawing/2014/main" xmlns="" id="{210AE2F2-BACB-0C9E-28DB-7A9A06A47292}"/>
              </a:ext>
            </a:extLst>
          </p:cNvPr>
          <p:cNvSpPr/>
          <p:nvPr/>
        </p:nvSpPr>
        <p:spPr>
          <a:xfrm>
            <a:off x="827314" y="731215"/>
            <a:ext cx="10871200" cy="3753698"/>
          </a:xfrm>
          <a:prstGeom prst="wedgeRoundRectCallout">
            <a:avLst/>
          </a:prstGeom>
          <a:noFill/>
          <a:ln w="57150">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i="1" dirty="0">
                <a:solidFill>
                  <a:schemeClr val="tx1"/>
                </a:solidFill>
                <a:latin typeface="Times New Roman" panose="02020603050405020304" pitchFamily="18" charset="0"/>
                <a:cs typeface="Times New Roman" panose="02020603050405020304" pitchFamily="18" charset="0"/>
              </a:rPr>
              <a:t>1) </a:t>
            </a:r>
            <a:r>
              <a:rPr lang="en-US" sz="2800" i="1" dirty="0" err="1">
                <a:solidFill>
                  <a:schemeClr val="tx1"/>
                </a:solidFill>
                <a:latin typeface="Times New Roman" panose="02020603050405020304" pitchFamily="18" charset="0"/>
                <a:cs typeface="Times New Roman" panose="02020603050405020304" pitchFamily="18" charset="0"/>
              </a:rPr>
              <a:t>Trong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văn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bản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nhà</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văn</a:t>
            </a:r>
            <a:r>
              <a:rPr lang="en-US"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bày</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tỏ</a:t>
            </a:r>
            <a:r>
              <a:rPr lang="vi-VN" sz="2800" i="1" dirty="0">
                <a:solidFill>
                  <a:schemeClr val="tx1"/>
                </a:solidFill>
                <a:latin typeface="Times New Roman" panose="02020603050405020304" pitchFamily="18" charset="0"/>
                <a:cs typeface="Times New Roman" panose="02020603050405020304" pitchFamily="18" charset="0"/>
              </a:rPr>
              <a:t> </a:t>
            </a:r>
            <a:r>
              <a:rPr lang="pt-BR" sz="2800" i="1" dirty="0">
                <a:solidFill>
                  <a:schemeClr val="tx1"/>
                </a:solidFill>
                <a:latin typeface="Times New Roman" panose="02020603050405020304" pitchFamily="18" charset="0"/>
                <a:cs typeface="Times New Roman" panose="02020603050405020304" pitchFamily="18" charset="0"/>
              </a:rPr>
              <a:t>suy nghĩ, cảm xúc của </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về</a:t>
            </a:r>
            <a:r>
              <a:rPr lang="vi-VN" sz="2800" i="1" dirty="0">
                <a:solidFill>
                  <a:schemeClr val="tx1"/>
                </a:solidFill>
                <a:latin typeface="Times New Roman" panose="02020603050405020304" pitchFamily="18" charset="0"/>
                <a:cs typeface="Times New Roman" panose="02020603050405020304" pitchFamily="18" charset="0"/>
              </a:rPr>
              <a:t> câu </a:t>
            </a:r>
            <a:r>
              <a:rPr lang="vi-VN" sz="2800" i="1" dirty="0" err="1">
                <a:solidFill>
                  <a:schemeClr val="tx1"/>
                </a:solidFill>
                <a:latin typeface="Times New Roman" panose="02020603050405020304" pitchFamily="18" charset="0"/>
                <a:cs typeface="Times New Roman" panose="02020603050405020304" pitchFamily="18" charset="0"/>
              </a:rPr>
              <a:t>chuyện</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của</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dì</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Bảy</a:t>
            </a:r>
            <a:r>
              <a:rPr lang="vi-VN" sz="2800" i="1" dirty="0">
                <a:solidFill>
                  <a:schemeClr val="tx1"/>
                </a:solidFill>
                <a:latin typeface="Times New Roman" panose="02020603050405020304" pitchFamily="18" charset="0"/>
                <a:cs typeface="Times New Roman" panose="02020603050405020304" pitchFamily="18" charset="0"/>
              </a:rPr>
              <a:t> qua </a:t>
            </a:r>
            <a:r>
              <a:rPr lang="vi-VN" sz="2800" i="1" dirty="0" err="1">
                <a:solidFill>
                  <a:schemeClr val="tx1"/>
                </a:solidFill>
                <a:latin typeface="Times New Roman" panose="02020603050405020304" pitchFamily="18" charset="0"/>
                <a:cs typeface="Times New Roman" panose="02020603050405020304" pitchFamily="18" charset="0"/>
              </a:rPr>
              <a:t>những</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ci</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tiết</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nào</a:t>
            </a:r>
            <a:r>
              <a:rPr lang="vi-VN" sz="2800" i="1" dirty="0">
                <a:solidFill>
                  <a:schemeClr val="tx1"/>
                </a:solidFill>
                <a:latin typeface="Times New Roman" panose="02020603050405020304" pitchFamily="18" charset="0"/>
                <a:cs typeface="Times New Roman" panose="02020603050405020304" pitchFamily="18" charset="0"/>
              </a:rPr>
              <a:t>?</a:t>
            </a:r>
            <a:r>
              <a:rPr lang="vi-VN" sz="2800" dirty="0">
                <a:solidFill>
                  <a:schemeClr val="tx1"/>
                </a:solidFill>
                <a:latin typeface="Times New Roman" panose="02020603050405020304" pitchFamily="18" charset="0"/>
                <a:cs typeface="Times New Roman" panose="02020603050405020304" pitchFamily="18" charset="0"/>
              </a:rPr>
              <a:t> </a:t>
            </a:r>
            <a:endParaRPr lang="en-US" sz="2800" dirty="0">
              <a:solidFill>
                <a:schemeClr val="tx1"/>
              </a:solidFill>
              <a:latin typeface="Times New Roman" panose="02020603050405020304" pitchFamily="18" charset="0"/>
              <a:cs typeface="Times New Roman" panose="02020603050405020304" pitchFamily="18" charset="0"/>
            </a:endParaRPr>
          </a:p>
          <a:p>
            <a:r>
              <a:rPr lang="vi-VN" sz="2800" b="1" dirty="0" err="1">
                <a:solidFill>
                  <a:schemeClr val="tx1"/>
                </a:solidFill>
                <a:latin typeface="Times New Roman" panose="02020603050405020304" pitchFamily="18" charset="0"/>
                <a:cs typeface="Times New Roman" panose="02020603050405020304" pitchFamily="18" charset="0"/>
              </a:rPr>
              <a:t>Nhóm</a:t>
            </a:r>
            <a:r>
              <a:rPr lang="vi-VN" sz="2800" b="1" dirty="0">
                <a:solidFill>
                  <a:schemeClr val="tx1"/>
                </a:solidFill>
                <a:latin typeface="Times New Roman" panose="02020603050405020304" pitchFamily="18" charset="0"/>
                <a:cs typeface="Times New Roman" panose="02020603050405020304" pitchFamily="18" charset="0"/>
              </a:rPr>
              <a:t> </a:t>
            </a:r>
            <a:r>
              <a:rPr lang="vi-VN" sz="2800" b="1" dirty="0" err="1">
                <a:solidFill>
                  <a:schemeClr val="tx1"/>
                </a:solidFill>
                <a:latin typeface="Times New Roman" panose="02020603050405020304" pitchFamily="18" charset="0"/>
                <a:cs typeface="Times New Roman" panose="02020603050405020304" pitchFamily="18" charset="0"/>
              </a:rPr>
              <a:t>chẵn</a:t>
            </a:r>
            <a:r>
              <a:rPr lang="vi-VN" sz="2800" b="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Tìm</a:t>
            </a:r>
            <a:r>
              <a:rPr lang="vi-VN" sz="2800" i="1" dirty="0">
                <a:solidFill>
                  <a:schemeClr val="tx1"/>
                </a:solidFill>
                <a:latin typeface="Times New Roman" panose="02020603050405020304" pitchFamily="18" charset="0"/>
                <a:cs typeface="Times New Roman" panose="02020603050405020304" pitchFamily="18" charset="0"/>
              </a:rPr>
              <a:t> chi </a:t>
            </a:r>
            <a:r>
              <a:rPr lang="vi-VN" sz="2800" i="1" dirty="0" err="1">
                <a:solidFill>
                  <a:schemeClr val="tx1"/>
                </a:solidFill>
                <a:latin typeface="Times New Roman" panose="02020603050405020304" pitchFamily="18" charset="0"/>
                <a:cs typeface="Times New Roman" panose="02020603050405020304" pitchFamily="18" charset="0"/>
              </a:rPr>
              <a:t>tiết</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tác</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giả</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bày</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tỏ</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cảm</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xúc</a:t>
            </a:r>
            <a:r>
              <a:rPr lang="vi-VN" sz="2800" i="1" dirty="0">
                <a:solidFill>
                  <a:schemeClr val="tx1"/>
                </a:solidFill>
                <a:latin typeface="Times New Roman" panose="02020603050405020304" pitchFamily="18" charset="0"/>
                <a:cs typeface="Times New Roman" panose="02020603050405020304" pitchFamily="18" charset="0"/>
              </a:rPr>
              <a:t> suy </a:t>
            </a:r>
            <a:r>
              <a:rPr lang="vi-VN" sz="2800" i="1" dirty="0" err="1">
                <a:solidFill>
                  <a:schemeClr val="tx1"/>
                </a:solidFill>
                <a:latin typeface="Times New Roman" panose="02020603050405020304" pitchFamily="18" charset="0"/>
                <a:cs typeface="Times New Roman" panose="02020603050405020304" pitchFamily="18" charset="0"/>
              </a:rPr>
              <a:t>nghĩ</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trực</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tiếp</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về</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dì</a:t>
            </a:r>
            <a:r>
              <a:rPr lang="vi-VN" sz="2800" i="1" dirty="0">
                <a:solidFill>
                  <a:schemeClr val="tx1"/>
                </a:solidFill>
                <a:latin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cs typeface="Times New Roman" panose="02020603050405020304" pitchFamily="18" charset="0"/>
            </a:endParaRPr>
          </a:p>
          <a:p>
            <a:r>
              <a:rPr lang="vi-VN" sz="2800" b="1" dirty="0" err="1">
                <a:solidFill>
                  <a:schemeClr val="tx1"/>
                </a:solidFill>
                <a:latin typeface="Times New Roman" panose="02020603050405020304" pitchFamily="18" charset="0"/>
                <a:cs typeface="Times New Roman" panose="02020603050405020304" pitchFamily="18" charset="0"/>
              </a:rPr>
              <a:t>Nhóm</a:t>
            </a:r>
            <a:r>
              <a:rPr lang="vi-VN" sz="2800" b="1" dirty="0">
                <a:solidFill>
                  <a:schemeClr val="tx1"/>
                </a:solidFill>
                <a:latin typeface="Times New Roman" panose="02020603050405020304" pitchFamily="18" charset="0"/>
                <a:cs typeface="Times New Roman" panose="02020603050405020304" pitchFamily="18" charset="0"/>
              </a:rPr>
              <a:t> </a:t>
            </a:r>
            <a:r>
              <a:rPr lang="vi-VN" sz="2800" b="1" dirty="0" err="1">
                <a:solidFill>
                  <a:schemeClr val="tx1"/>
                </a:solidFill>
                <a:latin typeface="Times New Roman" panose="02020603050405020304" pitchFamily="18" charset="0"/>
                <a:cs typeface="Times New Roman" panose="02020603050405020304" pitchFamily="18" charset="0"/>
              </a:rPr>
              <a:t>lẻ</a:t>
            </a:r>
            <a:r>
              <a:rPr lang="vi-VN" sz="2800" b="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Tìm</a:t>
            </a:r>
            <a:r>
              <a:rPr lang="vi-VN" sz="2800" i="1" dirty="0">
                <a:solidFill>
                  <a:schemeClr val="tx1"/>
                </a:solidFill>
                <a:latin typeface="Times New Roman" panose="02020603050405020304" pitchFamily="18" charset="0"/>
                <a:cs typeface="Times New Roman" panose="02020603050405020304" pitchFamily="18" charset="0"/>
              </a:rPr>
              <a:t> chi </a:t>
            </a:r>
            <a:r>
              <a:rPr lang="vi-VN" sz="2800" i="1" dirty="0" err="1">
                <a:solidFill>
                  <a:schemeClr val="tx1"/>
                </a:solidFill>
                <a:latin typeface="Times New Roman" panose="02020603050405020304" pitchFamily="18" charset="0"/>
                <a:cs typeface="Times New Roman" panose="02020603050405020304" pitchFamily="18" charset="0"/>
              </a:rPr>
              <a:t>tiết</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tác</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giả</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bày</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tỏ</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cảm</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xúc</a:t>
            </a:r>
            <a:r>
              <a:rPr lang="vi-VN" sz="2800" i="1" dirty="0">
                <a:solidFill>
                  <a:schemeClr val="tx1"/>
                </a:solidFill>
                <a:latin typeface="Times New Roman" panose="02020603050405020304" pitchFamily="18" charset="0"/>
                <a:cs typeface="Times New Roman" panose="02020603050405020304" pitchFamily="18" charset="0"/>
              </a:rPr>
              <a:t> suy </a:t>
            </a:r>
            <a:r>
              <a:rPr lang="vi-VN" sz="2800" i="1" dirty="0" err="1">
                <a:solidFill>
                  <a:schemeClr val="tx1"/>
                </a:solidFill>
                <a:latin typeface="Times New Roman" panose="02020603050405020304" pitchFamily="18" charset="0"/>
                <a:cs typeface="Times New Roman" panose="02020603050405020304" pitchFamily="18" charset="0"/>
              </a:rPr>
              <a:t>nghĩ</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gián</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tiếp</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về</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dì</a:t>
            </a:r>
            <a:r>
              <a:rPr lang="vi-VN" sz="2800" dirty="0">
                <a:solidFill>
                  <a:schemeClr val="tx1"/>
                </a:solidFill>
                <a:latin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cs typeface="Times New Roman" panose="02020603050405020304" pitchFamily="18" charset="0"/>
            </a:endParaRPr>
          </a:p>
          <a:p>
            <a:r>
              <a:rPr lang="en-US" sz="2800" i="1" dirty="0">
                <a:solidFill>
                  <a:schemeClr val="tx1"/>
                </a:solidFill>
                <a:latin typeface="Times New Roman" panose="02020603050405020304" pitchFamily="18" charset="0"/>
                <a:cs typeface="Times New Roman" panose="02020603050405020304" pitchFamily="18" charset="0"/>
              </a:rPr>
              <a:t>2) </a:t>
            </a:r>
            <a:r>
              <a:rPr lang="en-US" sz="2800" i="1" dirty="0" err="1">
                <a:solidFill>
                  <a:schemeClr val="tx1"/>
                </a:solidFill>
                <a:latin typeface="Times New Roman" panose="02020603050405020304" pitchFamily="18" charset="0"/>
                <a:cs typeface="Times New Roman" panose="02020603050405020304" pitchFamily="18" charset="0"/>
              </a:rPr>
              <a:t>Đặc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sắc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về</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nghệ</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thuật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trong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cách</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kể</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chuyện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của</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tác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giả</a:t>
            </a:r>
            <a:r>
              <a:rPr lang="en-US" sz="2800" i="1" dirty="0">
                <a:solidFill>
                  <a:schemeClr val="tx1"/>
                </a:solidFill>
                <a:latin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cs typeface="Times New Roman" panose="02020603050405020304" pitchFamily="18" charset="0"/>
            </a:endParaRPr>
          </a:p>
          <a:p>
            <a:r>
              <a:rPr lang="en-US" sz="2800" i="1" dirty="0">
                <a:solidFill>
                  <a:schemeClr val="tx1"/>
                </a:solidFill>
                <a:latin typeface="Times New Roman" panose="02020603050405020304" pitchFamily="18" charset="0"/>
                <a:cs typeface="Times New Roman" panose="02020603050405020304" pitchFamily="18" charset="0"/>
              </a:rPr>
              <a:t>3) </a:t>
            </a:r>
            <a:r>
              <a:rPr lang="en-US" sz="2800" i="1" dirty="0" err="1">
                <a:solidFill>
                  <a:schemeClr val="tx1"/>
                </a:solidFill>
                <a:latin typeface="Times New Roman" panose="02020603050405020304" pitchFamily="18" charset="0"/>
                <a:cs typeface="Times New Roman" panose="02020603050405020304" pitchFamily="18" charset="0"/>
              </a:rPr>
              <a:t>Nhận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xét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của</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em</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về</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tình</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cảm</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cảm</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xúc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của</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tác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giả</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với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nhân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vật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và</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sự</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việc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được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kể</a:t>
            </a:r>
            <a:r>
              <a:rPr lang="en-US" sz="2800" i="1" dirty="0">
                <a:solidFill>
                  <a:schemeClr val="tx1"/>
                </a:solidFill>
                <a:latin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cs typeface="Times New Roman" panose="02020603050405020304" pitchFamily="18" charset="0"/>
            </a:endParaRPr>
          </a:p>
        </p:txBody>
      </p:sp>
      <p:pic>
        <p:nvPicPr>
          <p:cNvPr id="5" name="Hình ảnh 4">
            <a:extLst>
              <a:ext uri="{FF2B5EF4-FFF2-40B4-BE49-F238E27FC236}">
                <a16:creationId xmlns:a16="http://schemas.microsoft.com/office/drawing/2014/main" xmlns="" id="{E2E51F83-71B4-C1F0-3FC7-FE94D42EF8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6206" y="4484914"/>
            <a:ext cx="4096694" cy="2373085"/>
          </a:xfrm>
          <a:prstGeom prst="rect">
            <a:avLst/>
          </a:prstGeom>
        </p:spPr>
      </p:pic>
      <p:pic>
        <p:nvPicPr>
          <p:cNvPr id="8" name="Hình ảnh 7">
            <a:extLst>
              <a:ext uri="{FF2B5EF4-FFF2-40B4-BE49-F238E27FC236}">
                <a16:creationId xmlns:a16="http://schemas.microsoft.com/office/drawing/2014/main" xmlns="" id="{C3039AA7-B01A-E2DC-A2CC-67647CEE02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21222" y="4580130"/>
            <a:ext cx="3838684" cy="2309609"/>
          </a:xfrm>
          <a:prstGeom prst="rect">
            <a:avLst/>
          </a:prstGeom>
        </p:spPr>
      </p:pic>
    </p:spTree>
    <p:extLst>
      <p:ext uri="{BB962C8B-B14F-4D97-AF65-F5344CB8AC3E}">
        <p14:creationId xmlns:p14="http://schemas.microsoft.com/office/powerpoint/2010/main" val="42337535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xmlns="" id="{4512DFBE-313B-9DA5-9577-591F524462E5}"/>
              </a:ext>
            </a:extLst>
          </p:cNvPr>
          <p:cNvSpPr txBox="1"/>
          <p:nvPr/>
        </p:nvSpPr>
        <p:spPr>
          <a:xfrm>
            <a:off x="2322285" y="250148"/>
            <a:ext cx="7547429" cy="1077218"/>
          </a:xfrm>
          <a:prstGeom prst="rect">
            <a:avLst/>
          </a:prstGeom>
          <a:noFill/>
        </p:spPr>
        <p:txBody>
          <a:bodyPr wrap="square">
            <a:spAutoFit/>
          </a:bodyPr>
          <a:lstStyle/>
          <a:p>
            <a:pPr marL="0" marR="0" algn="ctr">
              <a:spcBef>
                <a:spcPts val="0"/>
              </a:spcBef>
              <a:spcAft>
                <a:spcPts val="0"/>
              </a:spcAft>
            </a:pPr>
            <a:r>
              <a:rPr lang="pt-BR" sz="3200" b="1" dirty="0">
                <a:solidFill>
                  <a:srgbClr val="00B050"/>
                </a:solidFill>
                <a:effectLst/>
                <a:latin typeface="Times New Roman" panose="02020603050405020304" pitchFamily="18" charset="0"/>
                <a:ea typeface="Times New Roman" panose="02020603050405020304" pitchFamily="18" charset="0"/>
              </a:rPr>
              <a:t>PHIẾU HỌC TẬP SỐ </a:t>
            </a:r>
            <a:r>
              <a:rPr lang="pt-BR" sz="3200" b="1" dirty="0">
                <a:solidFill>
                  <a:srgbClr val="00B050"/>
                </a:solidFill>
                <a:latin typeface="Times New Roman" panose="02020603050405020304" pitchFamily="18" charset="0"/>
                <a:ea typeface="Times New Roman" panose="02020603050405020304" pitchFamily="18" charset="0"/>
              </a:rPr>
              <a:t>04</a:t>
            </a:r>
            <a:endParaRPr lang="en-US" sz="3200" dirty="0">
              <a:solidFill>
                <a:srgbClr val="00B050"/>
              </a:solidFill>
              <a:effectLst/>
              <a:latin typeface="Times New Roman" panose="02020603050405020304" pitchFamily="18" charset="0"/>
              <a:ea typeface="Times New Roman" panose="02020603050405020304" pitchFamily="18" charset="0"/>
            </a:endParaRPr>
          </a:p>
          <a:p>
            <a:pPr marL="0" marR="0" algn="ctr">
              <a:spcBef>
                <a:spcPts val="0"/>
              </a:spcBef>
              <a:spcAft>
                <a:spcPts val="0"/>
              </a:spcAft>
            </a:pPr>
            <a:r>
              <a:rPr lang="pt-BR" sz="3200" b="1" dirty="0">
                <a:solidFill>
                  <a:srgbClr val="00B050"/>
                </a:solidFill>
                <a:effectLst/>
                <a:latin typeface="Times New Roman" panose="02020603050405020304" pitchFamily="18" charset="0"/>
                <a:ea typeface="Times New Roman" panose="02020603050405020304" pitchFamily="18" charset="0"/>
              </a:rPr>
              <a:t>Tìm hiểu về cái tôi trữ tình của tác giả</a:t>
            </a:r>
            <a:endParaRPr lang="en-US" sz="3200" dirty="0">
              <a:solidFill>
                <a:srgbClr val="00B050"/>
              </a:solidFill>
              <a:effectLst/>
              <a:latin typeface="Times New Roman" panose="02020603050405020304" pitchFamily="18" charset="0"/>
              <a:ea typeface="Times New Roman" panose="02020603050405020304" pitchFamily="18" charset="0"/>
            </a:endParaRPr>
          </a:p>
        </p:txBody>
      </p:sp>
      <p:graphicFrame>
        <p:nvGraphicFramePr>
          <p:cNvPr id="8" name="Bảng 7">
            <a:extLst>
              <a:ext uri="{FF2B5EF4-FFF2-40B4-BE49-F238E27FC236}">
                <a16:creationId xmlns:a16="http://schemas.microsoft.com/office/drawing/2014/main" xmlns="" id="{5363B533-5C9E-3A28-F508-D42F15063165}"/>
              </a:ext>
            </a:extLst>
          </p:cNvPr>
          <p:cNvGraphicFramePr>
            <a:graphicFrameLocks noGrp="1"/>
          </p:cNvGraphicFramePr>
          <p:nvPr/>
        </p:nvGraphicFramePr>
        <p:xfrm>
          <a:off x="896620" y="1526608"/>
          <a:ext cx="10976065" cy="4595283"/>
        </p:xfrm>
        <a:graphic>
          <a:graphicData uri="http://schemas.openxmlformats.org/drawingml/2006/table">
            <a:tbl>
              <a:tblPr firstRow="1" firstCol="1" bandRow="1">
                <a:tableStyleId>{5C22544A-7EE6-4342-B048-85BDC9FD1C3A}</a:tableStyleId>
              </a:tblPr>
              <a:tblGrid>
                <a:gridCol w="1418269">
                  <a:extLst>
                    <a:ext uri="{9D8B030D-6E8A-4147-A177-3AD203B41FA5}">
                      <a16:colId xmlns:a16="http://schemas.microsoft.com/office/drawing/2014/main" xmlns="" val="1263969749"/>
                    </a:ext>
                  </a:extLst>
                </a:gridCol>
                <a:gridCol w="4492201">
                  <a:extLst>
                    <a:ext uri="{9D8B030D-6E8A-4147-A177-3AD203B41FA5}">
                      <a16:colId xmlns:a16="http://schemas.microsoft.com/office/drawing/2014/main" xmlns="" val="2812757276"/>
                    </a:ext>
                  </a:extLst>
                </a:gridCol>
                <a:gridCol w="2410449">
                  <a:extLst>
                    <a:ext uri="{9D8B030D-6E8A-4147-A177-3AD203B41FA5}">
                      <a16:colId xmlns:a16="http://schemas.microsoft.com/office/drawing/2014/main" xmlns="" val="384217119"/>
                    </a:ext>
                  </a:extLst>
                </a:gridCol>
                <a:gridCol w="2655146">
                  <a:extLst>
                    <a:ext uri="{9D8B030D-6E8A-4147-A177-3AD203B41FA5}">
                      <a16:colId xmlns:a16="http://schemas.microsoft.com/office/drawing/2014/main" xmlns="" val="1179036540"/>
                    </a:ext>
                  </a:extLst>
                </a:gridCol>
              </a:tblGrid>
              <a:tr h="1181523">
                <a:tc gridSpan="2">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Chi tiết thể hiện suy nghĩ, cảm xúc của tác giả</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hMerge="1">
                  <a:txBody>
                    <a:bodyPr/>
                    <a:lstStyle/>
                    <a:p>
                      <a:endParaRPr lang="en-US"/>
                    </a:p>
                  </a:txBody>
                  <a:tcPr/>
                </a:tc>
                <a:tc>
                  <a:txBody>
                    <a:bodyPr/>
                    <a:lstStyle/>
                    <a:p>
                      <a:pPr marL="0" marR="0" algn="ctr">
                        <a:spcBef>
                          <a:spcPts val="0"/>
                        </a:spcBef>
                        <a:spcAft>
                          <a:spcPts val="0"/>
                        </a:spcAft>
                      </a:pPr>
                      <a:r>
                        <a:rPr lang="pt-BR" sz="2800">
                          <a:effectLst/>
                          <a:latin typeface="Times New Roman" panose="02020603050405020304" pitchFamily="18" charset="0"/>
                          <a:cs typeface="Times New Roman" panose="02020603050405020304" pitchFamily="18" charset="0"/>
                        </a:rPr>
                        <a:t>Yếu tố nghệ thuật đặc sắc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Nhân xét về cái “tôi” của tác giả</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xmlns="" val="3103791159"/>
                  </a:ext>
                </a:extLst>
              </a:tr>
              <a:tr h="1378443">
                <a:tc>
                  <a:txBody>
                    <a:bodyPr/>
                    <a:lstStyle/>
                    <a:p>
                      <a:pPr marL="0" marR="0" algn="ctr">
                        <a:spcBef>
                          <a:spcPts val="0"/>
                        </a:spcBef>
                        <a:spcAft>
                          <a:spcPts val="0"/>
                        </a:spcAft>
                      </a:pPr>
                      <a:r>
                        <a:rPr lang="pt-BR" sz="2800">
                          <a:effectLst/>
                          <a:latin typeface="Times New Roman" panose="02020603050405020304" pitchFamily="18" charset="0"/>
                          <a:cs typeface="Times New Roman" panose="02020603050405020304" pitchFamily="18" charset="0"/>
                        </a:rPr>
                        <a:t>Trực tiếp (Nhóm chẵn)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562277096"/>
                  </a:ext>
                </a:extLst>
              </a:tr>
              <a:tr h="1181523">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Gián tiếp (Nhóm lẻ)</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499367541"/>
                  </a:ext>
                </a:extLst>
              </a:tr>
            </a:tbl>
          </a:graphicData>
        </a:graphic>
      </p:graphicFrame>
      <p:pic>
        <p:nvPicPr>
          <p:cNvPr id="3" name="Hình ảnh 2">
            <a:extLst>
              <a:ext uri="{FF2B5EF4-FFF2-40B4-BE49-F238E27FC236}">
                <a16:creationId xmlns:a16="http://schemas.microsoft.com/office/drawing/2014/main" xmlns="" id="{AE679147-EB08-FF66-2443-FFCCC06FB5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9315" y="65908"/>
            <a:ext cx="2427755" cy="1460700"/>
          </a:xfrm>
          <a:prstGeom prst="rect">
            <a:avLst/>
          </a:prstGeom>
        </p:spPr>
      </p:pic>
    </p:spTree>
    <p:extLst>
      <p:ext uri="{BB962C8B-B14F-4D97-AF65-F5344CB8AC3E}">
        <p14:creationId xmlns:p14="http://schemas.microsoft.com/office/powerpoint/2010/main" val="13807075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otebook Powerpoint Template | Notebook paper template, Notebook paper,  Powerpoint template free">
            <a:extLst>
              <a:ext uri="{FF2B5EF4-FFF2-40B4-BE49-F238E27FC236}">
                <a16:creationId xmlns:a16="http://schemas.microsoft.com/office/drawing/2014/main" xmlns="" id="{C83EF85C-5882-57E0-812F-7262B9DBEC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xmlns="" id="{8D5260D4-5975-608E-84F8-CAACBC7640DF}"/>
              </a:ext>
            </a:extLst>
          </p:cNvPr>
          <p:cNvSpPr txBox="1"/>
          <p:nvPr/>
        </p:nvSpPr>
        <p:spPr>
          <a:xfrm>
            <a:off x="910771" y="493688"/>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xmlns="" id="{DAAEACA9-5591-9277-BAF6-E64732308C87}"/>
              </a:ext>
            </a:extLst>
          </p:cNvPr>
          <p:cNvSpPr txBox="1"/>
          <p:nvPr/>
        </p:nvSpPr>
        <p:spPr>
          <a:xfrm>
            <a:off x="1037767" y="1033796"/>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4.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suy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giả</a:t>
            </a:r>
            <a:endParaRPr lang="en-US" sz="2800" dirty="0">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xmlns="" id="{A8F06EEA-9A55-2653-D8E7-024C2F43CAB0}"/>
              </a:ext>
            </a:extLst>
          </p:cNvPr>
          <p:cNvSpPr txBox="1"/>
          <p:nvPr/>
        </p:nvSpPr>
        <p:spPr>
          <a:xfrm>
            <a:off x="1277257" y="2646052"/>
            <a:ext cx="9637486" cy="1532334"/>
          </a:xfrm>
          <a:prstGeom prst="roundRect">
            <a:avLst/>
          </a:prstGeom>
          <a:noFill/>
          <a:ln w="38100">
            <a:solidFill>
              <a:srgbClr val="00B050"/>
            </a:solidFill>
          </a:ln>
        </p:spPr>
        <p:txBody>
          <a:bodyPr wrap="square">
            <a:spAutoFit/>
          </a:bodyPr>
          <a:lstStyle/>
          <a:p>
            <a:pPr algn="just"/>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Mỗi</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lần</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về</a:t>
            </a:r>
            <a:r>
              <a:rPr lang="vi-VN" sz="2800" i="1" dirty="0">
                <a:solidFill>
                  <a:srgbClr val="000000"/>
                </a:solidFill>
                <a:effectLst/>
                <a:latin typeface="Times New Roman" panose="02020603050405020304" pitchFamily="18" charset="0"/>
                <a:ea typeface="Times New Roman" panose="02020603050405020304" pitchFamily="18" charset="0"/>
              </a:rPr>
              <a:t> thăm, </a:t>
            </a:r>
            <a:r>
              <a:rPr lang="vi-VN" sz="2800" i="1" dirty="0" err="1">
                <a:solidFill>
                  <a:srgbClr val="000000"/>
                </a:solidFill>
                <a:effectLst/>
                <a:latin typeface="Times New Roman" panose="02020603050405020304" pitchFamily="18" charset="0"/>
                <a:ea typeface="Times New Roman" panose="02020603050405020304" pitchFamily="18" charset="0"/>
              </a:rPr>
              <a:t>ngồi</a:t>
            </a:r>
            <a:r>
              <a:rPr lang="vi-VN" sz="2800" i="1" dirty="0">
                <a:solidFill>
                  <a:srgbClr val="000000"/>
                </a:solidFill>
                <a:effectLst/>
                <a:latin typeface="Times New Roman" panose="02020603050405020304" pitchFamily="18" charset="0"/>
                <a:ea typeface="Times New Roman" panose="02020603050405020304" pitchFamily="18" charset="0"/>
              </a:rPr>
              <a:t> bên mâm cơm </a:t>
            </a:r>
            <a:r>
              <a:rPr lang="vi-VN" sz="2800" i="1" dirty="0" err="1">
                <a:solidFill>
                  <a:srgbClr val="000000"/>
                </a:solidFill>
                <a:effectLst/>
                <a:latin typeface="Times New Roman" panose="02020603050405020304" pitchFamily="18" charset="0"/>
                <a:ea typeface="Times New Roman" panose="02020603050405020304" pitchFamily="18" charset="0"/>
              </a:rPr>
              <a:t>đạm</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bạc</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với</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dì</a:t>
            </a:r>
            <a:r>
              <a:rPr lang="vi-VN" sz="2800" i="1" dirty="0">
                <a:solidFill>
                  <a:srgbClr val="000000"/>
                </a:solidFill>
                <a:effectLst/>
                <a:latin typeface="Times New Roman" panose="02020603050405020304" pitchFamily="18" charset="0"/>
                <a:ea typeface="Times New Roman" panose="02020603050405020304" pitchFamily="18" charset="0"/>
              </a:rPr>
              <a:t>, tôi </a:t>
            </a:r>
            <a:r>
              <a:rPr lang="vi-VN" sz="2800" i="1" dirty="0" err="1">
                <a:solidFill>
                  <a:srgbClr val="000000"/>
                </a:solidFill>
                <a:effectLst/>
                <a:latin typeface="Times New Roman" panose="02020603050405020304" pitchFamily="18" charset="0"/>
                <a:ea typeface="Times New Roman" panose="02020603050405020304" pitchFamily="18" charset="0"/>
              </a:rPr>
              <a:t>chợt</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nghĩ</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nếu</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ngày</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đó</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dì</a:t>
            </a:r>
            <a:r>
              <a:rPr lang="vi-VN" sz="2800" i="1" dirty="0">
                <a:solidFill>
                  <a:srgbClr val="000000"/>
                </a:solidFill>
                <a:effectLst/>
                <a:latin typeface="Times New Roman" panose="02020603050405020304" pitchFamily="18" charset="0"/>
                <a:ea typeface="Times New Roman" panose="02020603050405020304" pitchFamily="18" charset="0"/>
              </a:rPr>
              <a:t> đi </a:t>
            </a:r>
            <a:r>
              <a:rPr lang="vi-VN" sz="2800" i="1" dirty="0" err="1">
                <a:solidFill>
                  <a:srgbClr val="000000"/>
                </a:solidFill>
                <a:effectLst/>
                <a:latin typeface="Times New Roman" panose="02020603050405020304" pitchFamily="18" charset="0"/>
                <a:ea typeface="Times New Roman" panose="02020603050405020304" pitchFamily="18" charset="0"/>
              </a:rPr>
              <a:t>bước</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nữa</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thì</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liệu</a:t>
            </a:r>
            <a:r>
              <a:rPr lang="vi-VN" sz="2800" i="1" dirty="0">
                <a:solidFill>
                  <a:srgbClr val="000000"/>
                </a:solidFill>
                <a:effectLst/>
                <a:latin typeface="Times New Roman" panose="02020603050405020304" pitchFamily="18" charset="0"/>
                <a:ea typeface="Times New Roman" panose="02020603050405020304" pitchFamily="18" charset="0"/>
              </a:rPr>
              <a:t> bây </a:t>
            </a:r>
            <a:r>
              <a:rPr lang="vi-VN" sz="2800" i="1" dirty="0" err="1">
                <a:solidFill>
                  <a:srgbClr val="000000"/>
                </a:solidFill>
                <a:effectLst/>
                <a:latin typeface="Times New Roman" panose="02020603050405020304" pitchFamily="18" charset="0"/>
                <a:ea typeface="Times New Roman" panose="02020603050405020304" pitchFamily="18" charset="0"/>
              </a:rPr>
              <a:t>giờ</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dì</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có</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được</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hạnh</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phúc</a:t>
            </a:r>
            <a:r>
              <a:rPr lang="vi-VN" sz="2800" i="1" dirty="0">
                <a:solidFill>
                  <a:srgbClr val="000000"/>
                </a:solidFill>
                <a:effectLst/>
                <a:latin typeface="Times New Roman" panose="02020603050405020304" pitchFamily="18" charset="0"/>
                <a:ea typeface="Times New Roman" panose="02020603050405020304" pitchFamily="18" charset="0"/>
              </a:rPr>
              <a:t> hay không. [...]"</a:t>
            </a:r>
            <a:endParaRPr lang="en-US" sz="2400" dirty="0">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xmlns="" id="{601CBA51-F13B-BE81-5A42-DFC9D2FA23D4}"/>
              </a:ext>
            </a:extLst>
          </p:cNvPr>
          <p:cNvSpPr txBox="1"/>
          <p:nvPr/>
        </p:nvSpPr>
        <p:spPr>
          <a:xfrm>
            <a:off x="1299024" y="1687276"/>
            <a:ext cx="8875490" cy="578882"/>
          </a:xfrm>
          <a:prstGeom prst="roundRect">
            <a:avLst/>
          </a:prstGeom>
          <a:gradFill flip="none" rotWithShape="1">
            <a:gsLst>
              <a:gs pos="36000">
                <a:srgbClr val="00CC00"/>
              </a:gs>
              <a:gs pos="79000">
                <a:srgbClr val="009900"/>
              </a:gs>
            </a:gsLst>
            <a:path path="circle">
              <a:fillToRect l="100000" t="100000"/>
            </a:path>
            <a:tileRect r="-100000" b="-100000"/>
          </a:gradFill>
          <a:ln w="38100">
            <a:solidFill>
              <a:srgbClr val="00B050"/>
            </a:solidFill>
          </a:ln>
        </p:spPr>
        <p:txBody>
          <a:bodyPr wrap="square">
            <a:spAutoFit/>
          </a:bodyPr>
          <a:lstStyle/>
          <a:p>
            <a:pPr algn="just"/>
            <a:r>
              <a:rPr lang="en-US" sz="2800" b="1" dirty="0">
                <a:solidFill>
                  <a:schemeClr val="bg1"/>
                </a:solidFill>
                <a:effectLst/>
                <a:latin typeface="Times New Roman" panose="02020603050405020304" pitchFamily="18" charset="0"/>
                <a:ea typeface="Times New Roman" panose="02020603050405020304" pitchFamily="18" charset="0"/>
              </a:rPr>
              <a:t>- </a:t>
            </a:r>
            <a:r>
              <a:rPr lang="vi-VN" sz="2800" b="1" dirty="0">
                <a:solidFill>
                  <a:schemeClr val="bg1"/>
                </a:solidFill>
                <a:effectLst/>
                <a:latin typeface="Times New Roman" panose="02020603050405020304" pitchFamily="18" charset="0"/>
                <a:ea typeface="Times New Roman" panose="02020603050405020304" pitchFamily="18" charset="0"/>
              </a:rPr>
              <a:t>Chi </a:t>
            </a:r>
            <a:r>
              <a:rPr lang="vi-VN" sz="2800" b="1" dirty="0" err="1">
                <a:solidFill>
                  <a:schemeClr val="bg1"/>
                </a:solidFill>
                <a:effectLst/>
                <a:latin typeface="Times New Roman" panose="02020603050405020304" pitchFamily="18" charset="0"/>
                <a:ea typeface="Times New Roman" panose="02020603050405020304" pitchFamily="18" charset="0"/>
              </a:rPr>
              <a:t>tiết</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trực</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tiếp</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bộc</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lộ</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tình</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cảm</a:t>
            </a:r>
            <a:r>
              <a:rPr lang="vi-VN" sz="2800" b="1" dirty="0">
                <a:solidFill>
                  <a:schemeClr val="bg1"/>
                </a:solidFill>
                <a:effectLst/>
                <a:latin typeface="Times New Roman" panose="02020603050405020304" pitchFamily="18" charset="0"/>
                <a:ea typeface="Times New Roman" panose="02020603050405020304" pitchFamily="18" charset="0"/>
              </a:rPr>
              <a:t>, suy </a:t>
            </a:r>
            <a:r>
              <a:rPr lang="vi-VN" sz="2800" b="1" dirty="0" err="1">
                <a:solidFill>
                  <a:schemeClr val="bg1"/>
                </a:solidFill>
                <a:effectLst/>
                <a:latin typeface="Times New Roman" panose="02020603050405020304" pitchFamily="18" charset="0"/>
                <a:ea typeface="Times New Roman" panose="02020603050405020304" pitchFamily="18" charset="0"/>
              </a:rPr>
              <a:t>nghĩ</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của</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tác</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giả</a:t>
            </a:r>
            <a:r>
              <a:rPr lang="vi-VN" sz="2800" b="1" dirty="0">
                <a:solidFill>
                  <a:schemeClr val="bg1"/>
                </a:solidFill>
                <a:effectLst/>
                <a:latin typeface="Times New Roman" panose="02020603050405020304" pitchFamily="18" charset="0"/>
                <a:ea typeface="Times New Roman" panose="02020603050405020304" pitchFamily="18" charset="0"/>
              </a:rPr>
              <a:t>:</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3184FD32-EB34-0E94-4CEC-A51B02C5A659}"/>
              </a:ext>
            </a:extLst>
          </p:cNvPr>
          <p:cNvSpPr txBox="1"/>
          <p:nvPr/>
        </p:nvSpPr>
        <p:spPr>
          <a:xfrm>
            <a:off x="1310254" y="4413462"/>
            <a:ext cx="9637486" cy="1055608"/>
          </a:xfrm>
          <a:prstGeom prst="roundRect">
            <a:avLst/>
          </a:prstGeom>
          <a:noFill/>
          <a:ln w="38100">
            <a:solidFill>
              <a:srgbClr val="00B050"/>
            </a:solidFill>
          </a:ln>
        </p:spPr>
        <p:txBody>
          <a:bodyPr wrap="square">
            <a:spAutoFit/>
          </a:bodyPr>
          <a:lstStyle/>
          <a:p>
            <a:pPr algn="just"/>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Nguyện</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cầu</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hồn</a:t>
            </a:r>
            <a:r>
              <a:rPr lang="vi-VN" sz="2800" i="1" dirty="0">
                <a:solidFill>
                  <a:srgbClr val="000000"/>
                </a:solidFill>
                <a:effectLst/>
                <a:latin typeface="Times New Roman" panose="02020603050405020304" pitchFamily="18" charset="0"/>
                <a:ea typeface="Times New Roman" panose="02020603050405020304" pitchFamily="18" charset="0"/>
              </a:rPr>
              <a:t> thiêng </a:t>
            </a:r>
            <a:r>
              <a:rPr lang="vi-VN" sz="2800" i="1" dirty="0" err="1">
                <a:solidFill>
                  <a:srgbClr val="000000"/>
                </a:solidFill>
                <a:effectLst/>
                <a:latin typeface="Times New Roman" panose="02020603050405020304" pitchFamily="18" charset="0"/>
                <a:ea typeface="Times New Roman" panose="02020603050405020304" pitchFamily="18" charset="0"/>
              </a:rPr>
              <a:t>những</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người</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đã</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ngã</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xuống</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độ</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trì</a:t>
            </a:r>
            <a:r>
              <a:rPr lang="vi-VN" sz="2800" i="1" dirty="0">
                <a:solidFill>
                  <a:srgbClr val="000000"/>
                </a:solidFill>
                <a:effectLst/>
                <a:latin typeface="Times New Roman" panose="02020603050405020304" pitchFamily="18" charset="0"/>
                <a:ea typeface="Times New Roman" panose="02020603050405020304" pitchFamily="18" charset="0"/>
              </a:rPr>
              <a:t> cho </a:t>
            </a:r>
            <a:r>
              <a:rPr lang="vi-VN" sz="2800" i="1" dirty="0" err="1">
                <a:solidFill>
                  <a:srgbClr val="000000"/>
                </a:solidFill>
                <a:effectLst/>
                <a:latin typeface="Times New Roman" panose="02020603050405020304" pitchFamily="18" charset="0"/>
                <a:ea typeface="Times New Roman" panose="02020603050405020304" pitchFamily="18" charset="0"/>
              </a:rPr>
              <a:t>dì</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bình</a:t>
            </a:r>
            <a:r>
              <a:rPr lang="vi-VN" sz="2800" i="1" dirty="0">
                <a:solidFill>
                  <a:srgbClr val="000000"/>
                </a:solidFill>
                <a:effectLst/>
                <a:latin typeface="Times New Roman" panose="02020603050405020304" pitchFamily="18" charset="0"/>
                <a:ea typeface="Times New Roman" panose="02020603050405020304" pitchFamily="18" charset="0"/>
              </a:rPr>
              <a:t> an, </a:t>
            </a:r>
            <a:r>
              <a:rPr lang="vi-VN" sz="2800" i="1" dirty="0" err="1">
                <a:solidFill>
                  <a:srgbClr val="000000"/>
                </a:solidFill>
                <a:effectLst/>
                <a:latin typeface="Times New Roman" panose="02020603050405020304" pitchFamily="18" charset="0"/>
                <a:ea typeface="Times New Roman" panose="02020603050405020304" pitchFamily="18" charset="0"/>
              </a:rPr>
              <a:t>trường</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thọ</a:t>
            </a:r>
            <a:r>
              <a:rPr lang="vi-VN" sz="2800" i="1"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237064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ircle(in)">
                                      <p:cBhvr>
                                        <p:cTn id="1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otebook Powerpoint Template | Notebook paper template, Notebook paper,  Powerpoint template free">
            <a:extLst>
              <a:ext uri="{FF2B5EF4-FFF2-40B4-BE49-F238E27FC236}">
                <a16:creationId xmlns:a16="http://schemas.microsoft.com/office/drawing/2014/main" xmlns="" id="{C83EF85C-5882-57E0-812F-7262B9DBEC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xmlns="" id="{8D5260D4-5975-608E-84F8-CAACBC7640DF}"/>
              </a:ext>
            </a:extLst>
          </p:cNvPr>
          <p:cNvSpPr txBox="1"/>
          <p:nvPr/>
        </p:nvSpPr>
        <p:spPr>
          <a:xfrm>
            <a:off x="910771" y="493688"/>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xmlns="" id="{DAAEACA9-5591-9277-BAF6-E64732308C87}"/>
              </a:ext>
            </a:extLst>
          </p:cNvPr>
          <p:cNvSpPr txBox="1"/>
          <p:nvPr/>
        </p:nvSpPr>
        <p:spPr>
          <a:xfrm>
            <a:off x="1037767" y="1033796"/>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4.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suy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giả</a:t>
            </a:r>
            <a:endParaRPr lang="en-US" sz="2800" dirty="0">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xmlns="" id="{A8F06EEA-9A55-2653-D8E7-024C2F43CAB0}"/>
              </a:ext>
            </a:extLst>
          </p:cNvPr>
          <p:cNvSpPr txBox="1"/>
          <p:nvPr/>
        </p:nvSpPr>
        <p:spPr>
          <a:xfrm>
            <a:off x="1277257" y="2418459"/>
            <a:ext cx="10116456" cy="1532334"/>
          </a:xfrm>
          <a:prstGeom prst="roundRect">
            <a:avLst/>
          </a:prstGeom>
          <a:noFill/>
          <a:ln w="38100">
            <a:solidFill>
              <a:srgbClr val="00B050"/>
            </a:solidFill>
          </a:ln>
        </p:spPr>
        <p:txBody>
          <a:bodyPr wrap="square">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i="1" dirty="0">
                <a:solidFill>
                  <a:srgbClr val="000000"/>
                </a:solidFill>
                <a:effectLst/>
                <a:latin typeface="Times New Roman" panose="02020603050405020304" pitchFamily="18" charset="0"/>
                <a:ea typeface="Times New Roman" panose="02020603050405020304" pitchFamily="18" charset="0"/>
              </a:rPr>
              <a:t>Không </a:t>
            </a:r>
            <a:r>
              <a:rPr lang="vi-VN" sz="2800" i="1" dirty="0" err="1">
                <a:solidFill>
                  <a:srgbClr val="000000"/>
                </a:solidFill>
                <a:effectLst/>
                <a:latin typeface="Times New Roman" panose="02020603050405020304" pitchFamily="18" charset="0"/>
                <a:ea typeface="Times New Roman" panose="02020603050405020304" pitchFamily="18" charset="0"/>
              </a:rPr>
              <a:t>khí</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làng</a:t>
            </a:r>
            <a:r>
              <a:rPr lang="vi-VN" sz="2800" i="1" dirty="0">
                <a:solidFill>
                  <a:srgbClr val="000000"/>
                </a:solidFill>
                <a:effectLst/>
                <a:latin typeface="Times New Roman" panose="02020603050405020304" pitchFamily="18" charset="0"/>
                <a:ea typeface="Times New Roman" panose="02020603050405020304" pitchFamily="18" charset="0"/>
              </a:rPr>
              <a:t> quê </a:t>
            </a:r>
            <a:r>
              <a:rPr lang="vi-VN" sz="2800" i="1" dirty="0" err="1">
                <a:solidFill>
                  <a:srgbClr val="000000"/>
                </a:solidFill>
                <a:effectLst/>
                <a:latin typeface="Times New Roman" panose="02020603050405020304" pitchFamily="18" charset="0"/>
                <a:ea typeface="Times New Roman" panose="02020603050405020304" pitchFamily="18" charset="0"/>
              </a:rPr>
              <a:t>chùng</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xuống</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vì</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tình</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cảnh</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kẻ</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Bắc</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người</a:t>
            </a:r>
            <a:r>
              <a:rPr lang="vi-VN" sz="2800" i="1" dirty="0">
                <a:solidFill>
                  <a:srgbClr val="000000"/>
                </a:solidFill>
                <a:effectLst/>
                <a:latin typeface="Times New Roman" panose="02020603050405020304" pitchFamily="18" charset="0"/>
                <a:ea typeface="Times New Roman" panose="02020603050405020304" pitchFamily="18" charset="0"/>
              </a:rPr>
              <a:t> Nam. </a:t>
            </a:r>
            <a:r>
              <a:rPr lang="vi-VN" sz="2800" i="1" dirty="0" err="1">
                <a:solidFill>
                  <a:srgbClr val="000000"/>
                </a:solidFill>
                <a:effectLst/>
                <a:latin typeface="Times New Roman" panose="02020603050405020304" pitchFamily="18" charset="0"/>
                <a:ea typeface="Times New Roman" panose="02020603050405020304" pitchFamily="18" charset="0"/>
              </a:rPr>
              <a:t>Những</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người</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đàn</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bà</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tiễn</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chồng</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tiễn</a:t>
            </a:r>
            <a:r>
              <a:rPr lang="vi-VN" sz="2800" i="1" dirty="0">
                <a:solidFill>
                  <a:srgbClr val="000000"/>
                </a:solidFill>
                <a:effectLst/>
                <a:latin typeface="Times New Roman" panose="02020603050405020304" pitchFamily="18" charset="0"/>
                <a:ea typeface="Times New Roman" panose="02020603050405020304" pitchFamily="18" charset="0"/>
              </a:rPr>
              <a:t> con ra đi, </a:t>
            </a:r>
            <a:r>
              <a:rPr lang="vi-VN" sz="2800" i="1" dirty="0" err="1">
                <a:solidFill>
                  <a:srgbClr val="000000"/>
                </a:solidFill>
                <a:effectLst/>
                <a:latin typeface="Times New Roman" panose="02020603050405020304" pitchFamily="18" charset="0"/>
                <a:ea typeface="Times New Roman" panose="02020603050405020304" pitchFamily="18" charset="0"/>
              </a:rPr>
              <a:t>mắt</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đẫm</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lệ</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hẹn</a:t>
            </a:r>
            <a:r>
              <a:rPr lang="vi-VN" sz="2800" i="1" dirty="0">
                <a:solidFill>
                  <a:srgbClr val="000000"/>
                </a:solidFill>
                <a:effectLst/>
                <a:latin typeface="Times New Roman" panose="02020603050405020304" pitchFamily="18" charset="0"/>
                <a:ea typeface="Times New Roman" panose="02020603050405020304" pitchFamily="18" charset="0"/>
              </a:rPr>
              <a:t> hai năm </a:t>
            </a:r>
            <a:r>
              <a:rPr lang="vi-VN" sz="2800" i="1" dirty="0" err="1">
                <a:solidFill>
                  <a:srgbClr val="000000"/>
                </a:solidFill>
                <a:effectLst/>
                <a:latin typeface="Times New Roman" panose="02020603050405020304" pitchFamily="18" charset="0"/>
                <a:ea typeface="Times New Roman" panose="02020603050405020304" pitchFamily="18" charset="0"/>
              </a:rPr>
              <a:t>trở</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về</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mà</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lòng</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còn</a:t>
            </a:r>
            <a:r>
              <a:rPr lang="vi-VN" sz="2800" i="1" dirty="0">
                <a:solidFill>
                  <a:srgbClr val="000000"/>
                </a:solidFill>
                <a:effectLst/>
                <a:latin typeface="Times New Roman" panose="02020603050405020304" pitchFamily="18" charset="0"/>
                <a:ea typeface="Times New Roman" panose="02020603050405020304" pitchFamily="18" charset="0"/>
              </a:rPr>
              <a:t> nghi </a:t>
            </a:r>
            <a:r>
              <a:rPr lang="vi-VN" sz="2800" i="1" dirty="0" err="1">
                <a:solidFill>
                  <a:srgbClr val="000000"/>
                </a:solidFill>
                <a:effectLst/>
                <a:latin typeface="Times New Roman" panose="02020603050405020304" pitchFamily="18" charset="0"/>
                <a:ea typeface="Times New Roman" panose="02020603050405020304" pitchFamily="18" charset="0"/>
              </a:rPr>
              <a:t>ngại</a:t>
            </a:r>
            <a:r>
              <a:rPr lang="vi-VN"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xmlns="" id="{601CBA51-F13B-BE81-5A42-DFC9D2FA23D4}"/>
              </a:ext>
            </a:extLst>
          </p:cNvPr>
          <p:cNvSpPr txBox="1"/>
          <p:nvPr/>
        </p:nvSpPr>
        <p:spPr>
          <a:xfrm>
            <a:off x="1299024" y="1687276"/>
            <a:ext cx="8875490" cy="578882"/>
          </a:xfrm>
          <a:prstGeom prst="roundRect">
            <a:avLst/>
          </a:prstGeom>
          <a:gradFill flip="none" rotWithShape="1">
            <a:gsLst>
              <a:gs pos="36000">
                <a:srgbClr val="00CC00"/>
              </a:gs>
              <a:gs pos="79000">
                <a:srgbClr val="009900"/>
              </a:gs>
            </a:gsLst>
            <a:path path="circle">
              <a:fillToRect l="100000" t="100000"/>
            </a:path>
            <a:tileRect r="-100000" b="-100000"/>
          </a:gradFill>
          <a:ln w="38100">
            <a:solidFill>
              <a:srgbClr val="00B050"/>
            </a:solidFill>
          </a:ln>
        </p:spPr>
        <p:txBody>
          <a:bodyPr wrap="square">
            <a:spAutoFit/>
          </a:bodyPr>
          <a:lstStyle/>
          <a:p>
            <a:pPr algn="just"/>
            <a:r>
              <a:rPr lang="en-US" sz="2800" b="1" dirty="0">
                <a:solidFill>
                  <a:schemeClr val="bg1"/>
                </a:solidFill>
                <a:effectLst/>
                <a:latin typeface="Times New Roman" panose="02020603050405020304" pitchFamily="18" charset="0"/>
                <a:ea typeface="Times New Roman" panose="02020603050405020304" pitchFamily="18" charset="0"/>
              </a:rPr>
              <a:t>- </a:t>
            </a:r>
            <a:r>
              <a:rPr lang="vi-VN" sz="2800" b="1" dirty="0">
                <a:solidFill>
                  <a:schemeClr val="bg1"/>
                </a:solidFill>
                <a:effectLst/>
                <a:latin typeface="Times New Roman" panose="02020603050405020304" pitchFamily="18" charset="0"/>
                <a:ea typeface="Times New Roman" panose="02020603050405020304" pitchFamily="18" charset="0"/>
              </a:rPr>
              <a:t>Chi </a:t>
            </a:r>
            <a:r>
              <a:rPr lang="vi-VN" sz="2800" b="1" dirty="0" err="1">
                <a:solidFill>
                  <a:schemeClr val="bg1"/>
                </a:solidFill>
                <a:effectLst/>
                <a:latin typeface="Times New Roman" panose="02020603050405020304" pitchFamily="18" charset="0"/>
                <a:ea typeface="Times New Roman" panose="02020603050405020304" pitchFamily="18" charset="0"/>
              </a:rPr>
              <a:t>tiết</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gián</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tiếp</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bộc</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lộ</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tình</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cảm</a:t>
            </a:r>
            <a:r>
              <a:rPr lang="vi-VN" sz="2800" b="1" dirty="0">
                <a:solidFill>
                  <a:schemeClr val="bg1"/>
                </a:solidFill>
                <a:effectLst/>
                <a:latin typeface="Times New Roman" panose="02020603050405020304" pitchFamily="18" charset="0"/>
                <a:ea typeface="Times New Roman" panose="02020603050405020304" pitchFamily="18" charset="0"/>
              </a:rPr>
              <a:t>, suy </a:t>
            </a:r>
            <a:r>
              <a:rPr lang="vi-VN" sz="2800" b="1" dirty="0" err="1">
                <a:solidFill>
                  <a:schemeClr val="bg1"/>
                </a:solidFill>
                <a:effectLst/>
                <a:latin typeface="Times New Roman" panose="02020603050405020304" pitchFamily="18" charset="0"/>
                <a:ea typeface="Times New Roman" panose="02020603050405020304" pitchFamily="18" charset="0"/>
              </a:rPr>
              <a:t>nghĩ</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của</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tác</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giả</a:t>
            </a:r>
            <a:r>
              <a:rPr lang="vi-VN" sz="2800" b="1" dirty="0">
                <a:solidFill>
                  <a:schemeClr val="bg1"/>
                </a:solidFill>
                <a:effectLst/>
                <a:latin typeface="Times New Roman" panose="02020603050405020304" pitchFamily="18" charset="0"/>
                <a:ea typeface="Times New Roman" panose="02020603050405020304" pitchFamily="18" charset="0"/>
              </a:rPr>
              <a:t>:</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3184FD32-EB34-0E94-4CEC-A51B02C5A659}"/>
              </a:ext>
            </a:extLst>
          </p:cNvPr>
          <p:cNvSpPr txBox="1"/>
          <p:nvPr/>
        </p:nvSpPr>
        <p:spPr>
          <a:xfrm>
            <a:off x="1299024" y="4121751"/>
            <a:ext cx="10094689" cy="1055608"/>
          </a:xfrm>
          <a:prstGeom prst="roundRect">
            <a:avLst/>
          </a:prstGeom>
          <a:noFill/>
          <a:ln w="38100">
            <a:solidFill>
              <a:srgbClr val="00B050"/>
            </a:solidFill>
          </a:ln>
        </p:spPr>
        <p:txBody>
          <a:bodyPr wrap="square">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i="1" dirty="0">
                <a:solidFill>
                  <a:srgbClr val="000000"/>
                </a:solidFill>
                <a:effectLst/>
                <a:latin typeface="Times New Roman" panose="02020603050405020304" pitchFamily="18" charset="0"/>
                <a:ea typeface="Times New Roman" panose="02020603050405020304" pitchFamily="18" charset="0"/>
              </a:rPr>
              <a:t>Đêm </a:t>
            </a:r>
            <a:r>
              <a:rPr lang="vi-VN" sz="2800" i="1" dirty="0" err="1">
                <a:solidFill>
                  <a:srgbClr val="000000"/>
                </a:solidFill>
                <a:effectLst/>
                <a:latin typeface="Times New Roman" panose="02020603050405020304" pitchFamily="18" charset="0"/>
                <a:ea typeface="Times New Roman" panose="02020603050405020304" pitchFamily="18" charset="0"/>
              </a:rPr>
              <a:t>đêm</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ngọn</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đèn</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dầu</a:t>
            </a:r>
            <a:r>
              <a:rPr lang="vi-VN" sz="2800" i="1" dirty="0">
                <a:solidFill>
                  <a:srgbClr val="000000"/>
                </a:solidFill>
                <a:effectLst/>
                <a:latin typeface="Times New Roman" panose="02020603050405020304" pitchFamily="18" charset="0"/>
                <a:ea typeface="Times New Roman" panose="02020603050405020304" pitchFamily="18" charset="0"/>
              </a:rPr>
              <a:t> trên gian </a:t>
            </a:r>
            <a:r>
              <a:rPr lang="vi-VN" sz="2800" i="1" dirty="0" err="1">
                <a:solidFill>
                  <a:srgbClr val="000000"/>
                </a:solidFill>
                <a:effectLst/>
                <a:latin typeface="Times New Roman" panose="02020603050405020304" pitchFamily="18" charset="0"/>
                <a:ea typeface="Times New Roman" panose="02020603050405020304" pitchFamily="18" charset="0"/>
              </a:rPr>
              <a:t>thờ</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lập</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lòe</a:t>
            </a:r>
            <a:r>
              <a:rPr lang="vi-VN" sz="2800" i="1" dirty="0">
                <a:solidFill>
                  <a:srgbClr val="000000"/>
                </a:solidFill>
                <a:effectLst/>
                <a:latin typeface="Times New Roman" panose="02020603050405020304" pitchFamily="18" charset="0"/>
                <a:ea typeface="Times New Roman" panose="02020603050405020304" pitchFamily="18" charset="0"/>
              </a:rPr>
              <a:t> theo </a:t>
            </a:r>
            <a:r>
              <a:rPr lang="vi-VN" sz="2800" i="1" dirty="0" err="1">
                <a:solidFill>
                  <a:srgbClr val="000000"/>
                </a:solidFill>
                <a:effectLst/>
                <a:latin typeface="Times New Roman" panose="02020603050405020304" pitchFamily="18" charset="0"/>
                <a:ea typeface="Times New Roman" panose="02020603050405020304" pitchFamily="18" charset="0"/>
              </a:rPr>
              <a:t>tiếng</a:t>
            </a:r>
            <a:r>
              <a:rPr lang="vi-VN" sz="2800" i="1" dirty="0">
                <a:solidFill>
                  <a:srgbClr val="000000"/>
                </a:solidFill>
                <a:effectLst/>
                <a:latin typeface="Times New Roman" panose="02020603050405020304" pitchFamily="18" charset="0"/>
                <a:ea typeface="Times New Roman" panose="02020603050405020304" pitchFamily="18" charset="0"/>
              </a:rPr>
              <a:t> kêu </a:t>
            </a:r>
            <a:r>
              <a:rPr lang="vi-VN" sz="2800" i="1" dirty="0" err="1">
                <a:solidFill>
                  <a:srgbClr val="000000"/>
                </a:solidFill>
                <a:effectLst/>
                <a:latin typeface="Times New Roman" panose="02020603050405020304" pitchFamily="18" charset="0"/>
                <a:ea typeface="Times New Roman" panose="02020603050405020304" pitchFamily="18" charset="0"/>
              </a:rPr>
              <a:t>của</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thạch</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sùng</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có</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cảm</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giác</a:t>
            </a:r>
            <a:r>
              <a:rPr lang="vi-VN" sz="2800" i="1" dirty="0">
                <a:solidFill>
                  <a:srgbClr val="000000"/>
                </a:solidFill>
                <a:effectLst/>
                <a:latin typeface="Times New Roman" panose="02020603050405020304" pitchFamily="18" charset="0"/>
                <a:ea typeface="Times New Roman" panose="02020603050405020304" pitchFamily="18" charset="0"/>
              </a:rPr>
              <a:t> như </a:t>
            </a:r>
            <a:r>
              <a:rPr lang="vi-VN" sz="2800" i="1" dirty="0" err="1">
                <a:solidFill>
                  <a:srgbClr val="000000"/>
                </a:solidFill>
                <a:effectLst/>
                <a:latin typeface="Times New Roman" panose="02020603050405020304" pitchFamily="18" charset="0"/>
                <a:ea typeface="Times New Roman" panose="02020603050405020304" pitchFamily="18" charset="0"/>
              </a:rPr>
              <a:t>thời</a:t>
            </a:r>
            <a:r>
              <a:rPr lang="vi-VN" sz="2800" i="1" dirty="0">
                <a:solidFill>
                  <a:srgbClr val="000000"/>
                </a:solidFill>
                <a:effectLst/>
                <a:latin typeface="Times New Roman" panose="02020603050405020304" pitchFamily="18" charset="0"/>
                <a:ea typeface="Times New Roman" panose="02020603050405020304" pitchFamily="18" charset="0"/>
              </a:rPr>
              <a:t> gian </a:t>
            </a:r>
            <a:r>
              <a:rPr lang="vi-VN" sz="2800" i="1" dirty="0" err="1">
                <a:solidFill>
                  <a:srgbClr val="000000"/>
                </a:solidFill>
                <a:effectLst/>
                <a:latin typeface="Times New Roman" panose="02020603050405020304" pitchFamily="18" charset="0"/>
                <a:ea typeface="Times New Roman" panose="02020603050405020304" pitchFamily="18" charset="0"/>
              </a:rPr>
              <a:t>đã</a:t>
            </a:r>
            <a:r>
              <a:rPr lang="vi-VN" sz="2800" i="1" dirty="0">
                <a:solidFill>
                  <a:srgbClr val="000000"/>
                </a:solidFill>
                <a:effectLst/>
                <a:latin typeface="Times New Roman" panose="02020603050405020304" pitchFamily="18" charset="0"/>
                <a:ea typeface="Times New Roman" panose="02020603050405020304" pitchFamily="18" charset="0"/>
              </a:rPr>
              <a:t> ngưng </a:t>
            </a:r>
            <a:r>
              <a:rPr lang="vi-VN" sz="2800" i="1" dirty="0" err="1">
                <a:solidFill>
                  <a:srgbClr val="000000"/>
                </a:solidFill>
                <a:effectLst/>
                <a:latin typeface="Times New Roman" panose="02020603050405020304" pitchFamily="18" charset="0"/>
                <a:ea typeface="Times New Roman" panose="02020603050405020304" pitchFamily="18" charset="0"/>
              </a:rPr>
              <a:t>đọng</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từ</a:t>
            </a:r>
            <a:r>
              <a:rPr lang="vi-VN" sz="2800" i="1" dirty="0">
                <a:solidFill>
                  <a:srgbClr val="000000"/>
                </a:solidFill>
                <a:effectLst/>
                <a:latin typeface="Times New Roman" panose="02020603050405020304" pitchFamily="18" charset="0"/>
                <a:ea typeface="Times New Roman" panose="02020603050405020304" pitchFamily="18" charset="0"/>
              </a:rPr>
              <a:t> lâu </a:t>
            </a:r>
            <a:r>
              <a:rPr lang="vi-VN" sz="2800" i="1" dirty="0" err="1">
                <a:solidFill>
                  <a:srgbClr val="000000"/>
                </a:solidFill>
                <a:effectLst/>
                <a:latin typeface="Times New Roman" panose="02020603050405020304" pitchFamily="18" charset="0"/>
                <a:ea typeface="Times New Roman" panose="02020603050405020304" pitchFamily="18" charset="0"/>
              </a:rPr>
              <a:t>lắm</a:t>
            </a:r>
            <a:r>
              <a:rPr lang="en-US" sz="2800" i="1"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xmlns="" id="{BBAE4B45-F3E0-C9E0-8728-C6527F86BB95}"/>
              </a:ext>
            </a:extLst>
          </p:cNvPr>
          <p:cNvSpPr txBox="1"/>
          <p:nvPr/>
        </p:nvSpPr>
        <p:spPr>
          <a:xfrm>
            <a:off x="1422396" y="5489875"/>
            <a:ext cx="10094689" cy="1055608"/>
          </a:xfrm>
          <a:prstGeom prst="roundRect">
            <a:avLst/>
          </a:prstGeom>
          <a:noFill/>
          <a:ln w="38100">
            <a:solidFill>
              <a:srgbClr val="00B050"/>
            </a:solidFill>
          </a:ln>
        </p:spPr>
        <p:txBody>
          <a:bodyPr wrap="square">
            <a:spAutoFit/>
          </a:bodyPr>
          <a:lstStyle/>
          <a:p>
            <a:pPr marR="88900" algn="just"/>
            <a:r>
              <a:rPr lang="vi-VN"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Mùa</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lũ</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dữ</a:t>
            </a:r>
            <a:r>
              <a:rPr lang="en-US" sz="2800" i="1" dirty="0">
                <a:effectLst/>
                <a:latin typeface="Times New Roman" panose="02020603050405020304" pitchFamily="18" charset="0"/>
                <a:ea typeface="Times New Roman" panose="02020603050405020304" pitchFamily="18" charset="0"/>
              </a:rPr>
              <a:t> qua, </a:t>
            </a:r>
            <a:r>
              <a:rPr lang="en-US" sz="2800" i="1" dirty="0" err="1">
                <a:effectLst/>
                <a:latin typeface="Times New Roman" panose="02020603050405020304" pitchFamily="18" charset="0"/>
                <a:ea typeface="Times New Roman" panose="02020603050405020304" pitchFamily="18" charset="0"/>
              </a:rPr>
              <a:t>vườn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rau</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xanh</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trở</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lại</a:t>
            </a:r>
            <a:endParaRPr lang="en-US" sz="2400" dirty="0">
              <a:effectLst/>
              <a:latin typeface="Times New Roman" panose="02020603050405020304" pitchFamily="18" charset="0"/>
              <a:ea typeface="Times New Roman" panose="02020603050405020304" pitchFamily="18" charset="0"/>
            </a:endParaRPr>
          </a:p>
          <a:p>
            <a:pPr marR="88900" algn="ctr"/>
            <a:r>
              <a:rPr lang="en-US" sz="2800" i="1" dirty="0">
                <a:solidFill>
                  <a:srgbClr val="0000FF"/>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647830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ircle(in)">
                                      <p:cBhvr>
                                        <p:cTn id="17" dur="20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circle(in)">
                                      <p:cBhvr>
                                        <p:cTn id="2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xmlns=""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4" name="Hộp Văn bản 13">
            <a:extLst>
              <a:ext uri="{FF2B5EF4-FFF2-40B4-BE49-F238E27FC236}">
                <a16:creationId xmlns:a16="http://schemas.microsoft.com/office/drawing/2014/main" xmlns="" id="{919FBE2F-8566-E8C3-B916-037C454557F2}"/>
              </a:ext>
            </a:extLst>
          </p:cNvPr>
          <p:cNvSpPr txBox="1"/>
          <p:nvPr/>
        </p:nvSpPr>
        <p:spPr>
          <a:xfrm>
            <a:off x="4289444" y="190467"/>
            <a:ext cx="3002230" cy="578882"/>
          </a:xfrm>
          <a:prstGeom prst="roundRect">
            <a:avLst/>
          </a:prstGeom>
          <a:noFill/>
          <a:ln w="38100">
            <a:solidFill>
              <a:srgbClr val="00CC00"/>
            </a:solidFill>
          </a:ln>
        </p:spPr>
        <p:txBody>
          <a:bodyPr wrap="square">
            <a:spAutoFit/>
          </a:bodyPr>
          <a:lstStyle/>
          <a:p>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phẩm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chính</a:t>
            </a:r>
            <a:r>
              <a:rPr lang="en-US" sz="2800" dirty="0">
                <a:latin typeface="Times New Roman" panose="02020603050405020304" pitchFamily="18" charset="0"/>
                <a:ea typeface="Times New Roman" panose="02020603050405020304" pitchFamily="18" charset="0"/>
              </a:rPr>
              <a:t>: </a:t>
            </a:r>
            <a:endParaRPr lang="en-US" sz="2800" dirty="0"/>
          </a:p>
        </p:txBody>
      </p:sp>
      <p:pic>
        <p:nvPicPr>
          <p:cNvPr id="1026" name="Picture 2" descr="Tác phẩm và thể loại văn học by Huỳnh Như Phương">
            <a:extLst>
              <a:ext uri="{FF2B5EF4-FFF2-40B4-BE49-F238E27FC236}">
                <a16:creationId xmlns:a16="http://schemas.microsoft.com/office/drawing/2014/main" xmlns="" id="{926A18BC-42BE-D2A0-AAE2-6515876165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9750" y="1221029"/>
            <a:ext cx="3028950" cy="43529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ác phẩm mới, cái nhìn riêng của Huỳnh Như Phương - Báo Người lao động">
            <a:extLst>
              <a:ext uri="{FF2B5EF4-FFF2-40B4-BE49-F238E27FC236}">
                <a16:creationId xmlns:a16="http://schemas.microsoft.com/office/drawing/2014/main" xmlns="" id="{7134C7A0-94F4-641B-6EFC-24311498B3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36490" y="1134817"/>
            <a:ext cx="3308138" cy="452534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Bây Giờ Mà Có Về Quê (NXB Phụ Nữ 2011) - Huỳnh Như Phương, 197 Trang | Sách  Việt Nam">
            <a:extLst>
              <a:ext uri="{FF2B5EF4-FFF2-40B4-BE49-F238E27FC236}">
                <a16:creationId xmlns:a16="http://schemas.microsoft.com/office/drawing/2014/main" xmlns="" id="{F7FAA388-BBDF-3D44-611D-C5E17775BF1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71448" y="1221028"/>
            <a:ext cx="2953590" cy="44849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16556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barn(inVertical)">
                                      <p:cBhvr>
                                        <p:cTn id="12" dur="500"/>
                                        <p:tgtEl>
                                          <p:spTgt spid="1026"/>
                                        </p:tgtEl>
                                      </p:cBhvr>
                                    </p:animEffect>
                                  </p:childTnLst>
                                </p:cTn>
                              </p:par>
                              <p:par>
                                <p:cTn id="13" presetID="16" presetClass="entr" presetSubtype="21" fill="hold" nodeType="withEffect">
                                  <p:stCondLst>
                                    <p:cond delay="0"/>
                                  </p:stCondLst>
                                  <p:childTnLst>
                                    <p:set>
                                      <p:cBhvr>
                                        <p:cTn id="14" dur="1" fill="hold">
                                          <p:stCondLst>
                                            <p:cond delay="0"/>
                                          </p:stCondLst>
                                        </p:cTn>
                                        <p:tgtEl>
                                          <p:spTgt spid="1028"/>
                                        </p:tgtEl>
                                        <p:attrNameLst>
                                          <p:attrName>style.visibility</p:attrName>
                                        </p:attrNameLst>
                                      </p:cBhvr>
                                      <p:to>
                                        <p:strVal val="visible"/>
                                      </p:to>
                                    </p:set>
                                    <p:animEffect transition="in" filter="barn(inVertical)">
                                      <p:cBhvr>
                                        <p:cTn id="15" dur="500"/>
                                        <p:tgtEl>
                                          <p:spTgt spid="1028"/>
                                        </p:tgtEl>
                                      </p:cBhvr>
                                    </p:animEffect>
                                  </p:childTnLst>
                                </p:cTn>
                              </p:par>
                              <p:par>
                                <p:cTn id="16" presetID="16" presetClass="entr" presetSubtype="21" fill="hold" nodeType="withEffect">
                                  <p:stCondLst>
                                    <p:cond delay="0"/>
                                  </p:stCondLst>
                                  <p:childTnLst>
                                    <p:set>
                                      <p:cBhvr>
                                        <p:cTn id="17" dur="1" fill="hold">
                                          <p:stCondLst>
                                            <p:cond delay="0"/>
                                          </p:stCondLst>
                                        </p:cTn>
                                        <p:tgtEl>
                                          <p:spTgt spid="1030"/>
                                        </p:tgtEl>
                                        <p:attrNameLst>
                                          <p:attrName>style.visibility</p:attrName>
                                        </p:attrNameLst>
                                      </p:cBhvr>
                                      <p:to>
                                        <p:strVal val="visible"/>
                                      </p:to>
                                    </p:set>
                                    <p:animEffect transition="in" filter="barn(inVertical)">
                                      <p:cBhvr>
                                        <p:cTn id="18" dur="5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otebook Powerpoint Template | Notebook paper template, Notebook paper,  Powerpoint template free">
            <a:extLst>
              <a:ext uri="{FF2B5EF4-FFF2-40B4-BE49-F238E27FC236}">
                <a16:creationId xmlns:a16="http://schemas.microsoft.com/office/drawing/2014/main" xmlns="" id="{C83EF85C-5882-57E0-812F-7262B9DBEC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xmlns="" id="{8D5260D4-5975-608E-84F8-CAACBC7640DF}"/>
              </a:ext>
            </a:extLst>
          </p:cNvPr>
          <p:cNvSpPr txBox="1"/>
          <p:nvPr/>
        </p:nvSpPr>
        <p:spPr>
          <a:xfrm>
            <a:off x="910771" y="493688"/>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xmlns="" id="{DAAEACA9-5591-9277-BAF6-E64732308C87}"/>
              </a:ext>
            </a:extLst>
          </p:cNvPr>
          <p:cNvSpPr txBox="1"/>
          <p:nvPr/>
        </p:nvSpPr>
        <p:spPr>
          <a:xfrm>
            <a:off x="1037767" y="1033796"/>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4.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suy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giả</a:t>
            </a:r>
            <a:endParaRPr lang="en-US" sz="2800" dirty="0">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xmlns="" id="{A8F06EEA-9A55-2653-D8E7-024C2F43CAB0}"/>
              </a:ext>
            </a:extLst>
          </p:cNvPr>
          <p:cNvSpPr txBox="1"/>
          <p:nvPr/>
        </p:nvSpPr>
        <p:spPr>
          <a:xfrm>
            <a:off x="1277257" y="2418459"/>
            <a:ext cx="6908800" cy="578882"/>
          </a:xfrm>
          <a:prstGeom prst="roundRect">
            <a:avLst/>
          </a:prstGeom>
          <a:noFill/>
          <a:ln w="38100">
            <a:solidFill>
              <a:srgbClr val="00B050"/>
            </a:solidFill>
          </a:ln>
        </p:spPr>
        <p:txBody>
          <a:bodyPr wrap="square">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Kết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hợp</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kể</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với</a:t>
            </a:r>
            <a:r>
              <a:rPr lang="vi-VN" sz="2800" dirty="0">
                <a:solidFill>
                  <a:srgbClr val="000000"/>
                </a:solidFill>
                <a:effectLst/>
                <a:latin typeface="Times New Roman" panose="02020603050405020304" pitchFamily="18" charset="0"/>
                <a:ea typeface="Times New Roman" panose="02020603050405020304" pitchFamily="18" charset="0"/>
              </a:rPr>
              <a:t> miêu </a:t>
            </a:r>
            <a:r>
              <a:rPr lang="vi-VN" sz="2800" dirty="0" err="1">
                <a:solidFill>
                  <a:srgbClr val="000000"/>
                </a:solidFill>
                <a:effectLst/>
                <a:latin typeface="Times New Roman" panose="02020603050405020304" pitchFamily="18" charset="0"/>
                <a:ea typeface="Times New Roman" panose="02020603050405020304" pitchFamily="18" charset="0"/>
              </a:rPr>
              <a:t>tả</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nghị</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luận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biểu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endParaRPr lang="en-US" sz="2400" dirty="0">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xmlns="" id="{601CBA51-F13B-BE81-5A42-DFC9D2FA23D4}"/>
              </a:ext>
            </a:extLst>
          </p:cNvPr>
          <p:cNvSpPr txBox="1"/>
          <p:nvPr/>
        </p:nvSpPr>
        <p:spPr>
          <a:xfrm>
            <a:off x="1299024" y="1687276"/>
            <a:ext cx="2256976" cy="578882"/>
          </a:xfrm>
          <a:prstGeom prst="roundRect">
            <a:avLst/>
          </a:prstGeom>
          <a:gradFill flip="none" rotWithShape="1">
            <a:gsLst>
              <a:gs pos="36000">
                <a:srgbClr val="00CC00"/>
              </a:gs>
              <a:gs pos="79000">
                <a:srgbClr val="009900"/>
              </a:gs>
            </a:gsLst>
            <a:path path="circle">
              <a:fillToRect l="100000" t="100000"/>
            </a:path>
            <a:tileRect r="-100000" b="-100000"/>
          </a:gradFill>
          <a:ln w="38100">
            <a:solidFill>
              <a:srgbClr val="00B050"/>
            </a:solidFill>
          </a:ln>
        </p:spPr>
        <p:txBody>
          <a:bodyPr wrap="square">
            <a:spAutoFit/>
          </a:bodyPr>
          <a:lstStyle/>
          <a:p>
            <a:pPr algn="just"/>
            <a:r>
              <a:rPr lang="en-US" sz="2800" b="1" dirty="0">
                <a:solidFill>
                  <a:schemeClr val="bg1"/>
                </a:solidFill>
                <a:effectLst/>
                <a:latin typeface="Times New Roman" panose="02020603050405020304" pitchFamily="18" charset="0"/>
                <a:ea typeface="Times New Roman" panose="02020603050405020304" pitchFamily="18" charset="0"/>
              </a:rPr>
              <a:t>*</a:t>
            </a:r>
            <a:r>
              <a:rPr lang="vi-VN" sz="2800" b="1" dirty="0" err="1">
                <a:solidFill>
                  <a:schemeClr val="bg1"/>
                </a:solidFill>
                <a:effectLst/>
                <a:latin typeface="Times New Roman" panose="02020603050405020304" pitchFamily="18" charset="0"/>
                <a:ea typeface="Times New Roman" panose="02020603050405020304" pitchFamily="18" charset="0"/>
              </a:rPr>
              <a:t>Nghệ</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thuật</a:t>
            </a:r>
            <a:r>
              <a:rPr lang="vi-VN" sz="2800" b="1" dirty="0">
                <a:solidFill>
                  <a:schemeClr val="bg1"/>
                </a:solidFill>
                <a:effectLst/>
                <a:latin typeface="Times New Roman" panose="02020603050405020304" pitchFamily="18" charset="0"/>
                <a:ea typeface="Times New Roman" panose="02020603050405020304" pitchFamily="18" charset="0"/>
              </a:rPr>
              <a:t>: </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3184FD32-EB34-0E94-4CEC-A51B02C5A659}"/>
              </a:ext>
            </a:extLst>
          </p:cNvPr>
          <p:cNvSpPr txBox="1"/>
          <p:nvPr/>
        </p:nvSpPr>
        <p:spPr>
          <a:xfrm>
            <a:off x="1299024" y="3220173"/>
            <a:ext cx="10094689" cy="1055608"/>
          </a:xfrm>
          <a:prstGeom prst="roundRect">
            <a:avLst/>
          </a:prstGeom>
          <a:noFill/>
          <a:ln w="38100">
            <a:solidFill>
              <a:srgbClr val="00B050"/>
            </a:solidFill>
          </a:ln>
        </p:spPr>
        <p:txBody>
          <a:bodyPr wrap="square">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Giọng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kể</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nhỏ</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nhẹ</a:t>
            </a:r>
            <a:r>
              <a:rPr lang="vi-VN" sz="2800" dirty="0">
                <a:solidFill>
                  <a:srgbClr val="000000"/>
                </a:solidFill>
                <a:effectLst/>
                <a:latin typeface="Times New Roman" panose="02020603050405020304" pitchFamily="18" charset="0"/>
                <a:ea typeface="Times New Roman" panose="02020603050405020304" pitchFamily="18" charset="0"/>
              </a:rPr>
              <a:t>, sâu </a:t>
            </a:r>
            <a:r>
              <a:rPr lang="vi-VN" sz="2800" dirty="0" err="1">
                <a:solidFill>
                  <a:srgbClr val="000000"/>
                </a:solidFill>
                <a:effectLst/>
                <a:latin typeface="Times New Roman" panose="02020603050405020304" pitchFamily="18" charset="0"/>
                <a:ea typeface="Times New Roman" panose="02020603050405020304" pitchFamily="18" charset="0"/>
              </a:rPr>
              <a:t>lắng</a:t>
            </a:r>
            <a:r>
              <a:rPr lang="vi-VN" sz="2800" dirty="0">
                <a:solidFill>
                  <a:srgbClr val="000000"/>
                </a:solidFill>
                <a:effectLst/>
                <a:latin typeface="Times New Roman" panose="02020603050405020304" pitchFamily="18" charset="0"/>
                <a:ea typeface="Times New Roman" panose="02020603050405020304" pitchFamily="18" charset="0"/>
              </a:rPr>
              <a:t>, câu văn </a:t>
            </a:r>
            <a:r>
              <a:rPr lang="vi-VN" sz="2800" dirty="0" err="1">
                <a:solidFill>
                  <a:srgbClr val="000000"/>
                </a:solidFill>
                <a:effectLst/>
                <a:latin typeface="Times New Roman" panose="02020603050405020304" pitchFamily="18" charset="0"/>
                <a:ea typeface="Times New Roman" panose="02020603050405020304" pitchFamily="18" charset="0"/>
              </a:rPr>
              <a:t>dài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diễn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tả</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cảm</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xúc</a:t>
            </a:r>
            <a:r>
              <a:rPr lang="vi-VN" sz="2800" dirty="0">
                <a:solidFill>
                  <a:srgbClr val="000000"/>
                </a:solidFill>
                <a:effectLst/>
                <a:latin typeface="Times New Roman" panose="02020603050405020304" pitchFamily="18" charset="0"/>
                <a:ea typeface="Times New Roman" panose="02020603050405020304" pitchFamily="18" charset="0"/>
              </a:rPr>
              <a:t> miên man, suy tư, trăn </a:t>
            </a:r>
            <a:r>
              <a:rPr lang="vi-VN" sz="2800" dirty="0" err="1">
                <a:solidFill>
                  <a:srgbClr val="000000"/>
                </a:solidFill>
                <a:effectLst/>
                <a:latin typeface="Times New Roman" panose="02020603050405020304" pitchFamily="18" charset="0"/>
                <a:ea typeface="Times New Roman" panose="02020603050405020304" pitchFamily="18" charset="0"/>
              </a:rPr>
              <a:t>trở</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người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cháu</a:t>
            </a:r>
            <a:r>
              <a:rPr lang="vi-VN"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xmlns="" id="{BBAE4B45-F3E0-C9E0-8728-C6527F86BB95}"/>
              </a:ext>
            </a:extLst>
          </p:cNvPr>
          <p:cNvSpPr txBox="1"/>
          <p:nvPr/>
        </p:nvSpPr>
        <p:spPr>
          <a:xfrm>
            <a:off x="1299024" y="4449771"/>
            <a:ext cx="4463147" cy="578882"/>
          </a:xfrm>
          <a:prstGeom prst="roundRect">
            <a:avLst/>
          </a:prstGeom>
          <a:noFill/>
          <a:ln w="38100">
            <a:solidFill>
              <a:srgbClr val="00B050"/>
            </a:solidFill>
          </a:ln>
        </p:spPr>
        <p:txBody>
          <a:bodyPr wrap="square">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Phép</a:t>
            </a:r>
            <a:r>
              <a:rPr lang="vi-VN" sz="2800" dirty="0">
                <a:solidFill>
                  <a:srgbClr val="000000"/>
                </a:solidFill>
                <a:effectLst/>
                <a:latin typeface="Times New Roman" panose="02020603050405020304" pitchFamily="18" charset="0"/>
                <a:ea typeface="Times New Roman" panose="02020603050405020304" pitchFamily="18" charset="0"/>
              </a:rPr>
              <a:t> tu </a:t>
            </a:r>
            <a:r>
              <a:rPr lang="vi-VN" sz="2800" dirty="0" err="1">
                <a:solidFill>
                  <a:srgbClr val="000000"/>
                </a:solidFill>
                <a:effectLst/>
                <a:latin typeface="Times New Roman" panose="02020603050405020304" pitchFamily="18" charset="0"/>
                <a:ea typeface="Times New Roman" panose="02020603050405020304" pitchFamily="18" charset="0"/>
              </a:rPr>
              <a:t>từ</a:t>
            </a:r>
            <a:r>
              <a:rPr lang="vi-VN" sz="2800" dirty="0">
                <a:solidFill>
                  <a:srgbClr val="000000"/>
                </a:solidFill>
                <a:effectLst/>
                <a:latin typeface="Times New Roman" panose="02020603050405020304" pitchFamily="18" charset="0"/>
                <a:ea typeface="Times New Roman" panose="02020603050405020304" pitchFamily="18" charset="0"/>
              </a:rPr>
              <a:t> so </a:t>
            </a:r>
            <a:r>
              <a:rPr lang="vi-VN" sz="2800" dirty="0" err="1">
                <a:solidFill>
                  <a:srgbClr val="000000"/>
                </a:solidFill>
                <a:effectLst/>
                <a:latin typeface="Times New Roman" panose="02020603050405020304" pitchFamily="18" charset="0"/>
                <a:ea typeface="Times New Roman" panose="02020603050405020304" pitchFamily="18" charset="0"/>
              </a:rPr>
              <a:t>sánh</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ẩn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dụ</a:t>
            </a:r>
            <a:r>
              <a:rPr lang="vi-VN"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xmlns="" id="{03A1C340-4DBC-2701-34B2-E92B02FDD070}"/>
              </a:ext>
            </a:extLst>
          </p:cNvPr>
          <p:cNvSpPr txBox="1"/>
          <p:nvPr/>
        </p:nvSpPr>
        <p:spPr>
          <a:xfrm>
            <a:off x="1324426" y="5195603"/>
            <a:ext cx="9953174" cy="1532334"/>
          </a:xfrm>
          <a:prstGeom prst="roundRect">
            <a:avLst/>
          </a:prstGeom>
          <a:noFill/>
          <a:ln w="38100">
            <a:solidFill>
              <a:srgbClr val="00B050"/>
            </a:solidFill>
          </a:ln>
        </p:spPr>
        <p:txBody>
          <a:bodyPr wrap="square">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rPr>
              <a:t>+ Câu văn giàu hình ảnh (âm thanh tiếng thạch sùng gợi cái yên tĩnh, sâu lắng trong tâm hồn, vườn rau xanh trở lại diễn tả nỗi đau ch</a:t>
            </a:r>
            <a:r>
              <a:rPr lang="en-US" sz="2800" dirty="0" err="1">
                <a:solidFill>
                  <a:srgbClr val="000000"/>
                </a:solidFill>
                <a:effectLst/>
                <a:latin typeface="Times New Roman" panose="02020603050405020304" pitchFamily="18" charset="0"/>
                <a:ea typeface="Times New Roman" panose="02020603050405020304" pitchFamily="18" charset="0"/>
              </a:rPr>
              <a:t>iến</a:t>
            </a:r>
            <a:r>
              <a:rPr lang="vi-VN" sz="2800" dirty="0">
                <a:solidFill>
                  <a:srgbClr val="000000"/>
                </a:solidFill>
                <a:effectLst/>
                <a:latin typeface="Times New Roman" panose="02020603050405020304" pitchFamily="18" charset="0"/>
                <a:ea typeface="Times New Roman" panose="02020603050405020304" pitchFamily="18" charset="0"/>
              </a:rPr>
              <a:t> tranh dịu dần theo tháng năm, cuộc sống mới tiếp tục ...</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856605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ircle(in)">
                                      <p:cBhvr>
                                        <p:cTn id="17" dur="20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circle(in)">
                                      <p:cBhvr>
                                        <p:cTn id="22" dur="20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circle(in)">
                                      <p:cBhvr>
                                        <p:cTn id="2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4" grpId="0" animBg="1"/>
      <p:bldP spid="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otebook Powerpoint Template | Notebook paper template, Notebook paper,  Powerpoint template free">
            <a:extLst>
              <a:ext uri="{FF2B5EF4-FFF2-40B4-BE49-F238E27FC236}">
                <a16:creationId xmlns:a16="http://schemas.microsoft.com/office/drawing/2014/main" xmlns="" id="{C83EF85C-5882-57E0-812F-7262B9DBEC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xmlns="" id="{8D5260D4-5975-608E-84F8-CAACBC7640DF}"/>
              </a:ext>
            </a:extLst>
          </p:cNvPr>
          <p:cNvSpPr txBox="1"/>
          <p:nvPr/>
        </p:nvSpPr>
        <p:spPr>
          <a:xfrm>
            <a:off x="910771" y="493688"/>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xmlns="" id="{DAAEACA9-5591-9277-BAF6-E64732308C87}"/>
              </a:ext>
            </a:extLst>
          </p:cNvPr>
          <p:cNvSpPr txBox="1"/>
          <p:nvPr/>
        </p:nvSpPr>
        <p:spPr>
          <a:xfrm>
            <a:off x="1037767" y="1033796"/>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4.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suy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giả</a:t>
            </a:r>
            <a:endParaRPr lang="en-US" sz="2800" dirty="0">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xmlns="" id="{601CBA51-F13B-BE81-5A42-DFC9D2FA23D4}"/>
              </a:ext>
            </a:extLst>
          </p:cNvPr>
          <p:cNvSpPr txBox="1"/>
          <p:nvPr/>
        </p:nvSpPr>
        <p:spPr>
          <a:xfrm>
            <a:off x="1299023" y="1687276"/>
            <a:ext cx="3984177" cy="578882"/>
          </a:xfrm>
          <a:prstGeom prst="roundRect">
            <a:avLst/>
          </a:prstGeom>
          <a:gradFill flip="none" rotWithShape="1">
            <a:gsLst>
              <a:gs pos="36000">
                <a:srgbClr val="00CC00"/>
              </a:gs>
              <a:gs pos="79000">
                <a:srgbClr val="009900"/>
              </a:gs>
            </a:gsLst>
            <a:path path="circle">
              <a:fillToRect l="100000" t="100000"/>
            </a:path>
            <a:tileRect r="-100000" b="-100000"/>
          </a:gradFill>
          <a:ln w="38100">
            <a:solidFill>
              <a:srgbClr val="00B050"/>
            </a:solidFill>
          </a:ln>
        </p:spPr>
        <p:txBody>
          <a:bodyPr wrap="square">
            <a:spAutoFit/>
          </a:bodyPr>
          <a:lstStyle/>
          <a:p>
            <a:pPr marL="342900" marR="0" lvl="0" indent="-342900" algn="just">
              <a:spcBef>
                <a:spcPts val="0"/>
              </a:spcBef>
              <a:spcAft>
                <a:spcPts val="0"/>
              </a:spcAft>
              <a:buFont typeface="Wingdings" panose="05000000000000000000" pitchFamily="2" charset="2"/>
              <a:buChar char=""/>
            </a:pPr>
            <a:r>
              <a:rPr lang="vi-VN"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vi-VN"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vi-VN"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vi-VN"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Hộp Văn bản 3">
            <a:extLst>
              <a:ext uri="{FF2B5EF4-FFF2-40B4-BE49-F238E27FC236}">
                <a16:creationId xmlns:a16="http://schemas.microsoft.com/office/drawing/2014/main" xmlns="" id="{BBAE4B45-F3E0-C9E0-8728-C6527F86BB95}"/>
              </a:ext>
            </a:extLst>
          </p:cNvPr>
          <p:cNvSpPr txBox="1"/>
          <p:nvPr/>
        </p:nvSpPr>
        <p:spPr>
          <a:xfrm>
            <a:off x="1139708" y="2501824"/>
            <a:ext cx="10257974" cy="1532334"/>
          </a:xfrm>
          <a:prstGeom prst="roundRect">
            <a:avLst/>
          </a:prstGeom>
          <a:noFill/>
          <a:ln w="38100">
            <a:solidFill>
              <a:srgbClr val="00B050"/>
            </a:solidFill>
          </a:ln>
        </p:spPr>
        <p:txBody>
          <a:bodyPr wrap="square">
            <a:spAutoFit/>
          </a:bodyPr>
          <a:lstStyle/>
          <a:p>
            <a:pPr marL="69850" marR="0" algn="just">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Lòng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yêu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hào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yêu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vẻ</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đẹp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thủy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chung</a:t>
            </a:r>
            <a:r>
              <a:rPr lang="en-US" sz="2800" dirty="0">
                <a:solidFill>
                  <a:srgbClr val="000000"/>
                </a:solidFill>
                <a:effectLst/>
                <a:latin typeface="Times New Roman" panose="02020603050405020304" pitchFamily="18" charset="0"/>
                <a:ea typeface="Times New Roman" panose="02020603050405020304" pitchFamily="18" charset="0"/>
              </a:rPr>
              <a:t>, son </a:t>
            </a:r>
            <a:r>
              <a:rPr lang="en-US" sz="2800" dirty="0" err="1">
                <a:solidFill>
                  <a:srgbClr val="000000"/>
                </a:solidFill>
                <a:effectLst/>
                <a:latin typeface="Times New Roman" panose="02020603050405020304" pitchFamily="18" charset="0"/>
                <a:ea typeface="Times New Roman" panose="02020603050405020304" pitchFamily="18" charset="0"/>
              </a:rPr>
              <a:t>sắt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dì</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Bảy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nói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riêng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phụ</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rPr>
              <a:t> Nam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tranh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nói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chung</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xmlns="" id="{03A1C340-4DBC-2701-34B2-E92B02FDD070}"/>
              </a:ext>
            </a:extLst>
          </p:cNvPr>
          <p:cNvSpPr txBox="1"/>
          <p:nvPr/>
        </p:nvSpPr>
        <p:spPr>
          <a:xfrm>
            <a:off x="1159324" y="4356176"/>
            <a:ext cx="10257974" cy="1055608"/>
          </a:xfrm>
          <a:prstGeom prst="roundRect">
            <a:avLst/>
          </a:prstGeom>
          <a:noFill/>
          <a:ln w="38100">
            <a:solidFill>
              <a:srgbClr val="00B050"/>
            </a:solidFill>
          </a:ln>
        </p:spPr>
        <p:txBody>
          <a:bodyPr wrap="square">
            <a:spAutoFit/>
          </a:bodyPr>
          <a:lstStyle/>
          <a:p>
            <a:pPr marL="69850" marR="0" algn="just">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Đồng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xót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trước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đau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thương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mát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tranh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gây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nhiều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rPr>
              <a:t> Nam, </a:t>
            </a:r>
            <a:r>
              <a:rPr lang="en-US" sz="2800" dirty="0" err="1">
                <a:solidFill>
                  <a:srgbClr val="000000"/>
                </a:solidFill>
                <a:effectLst/>
                <a:latin typeface="Times New Roman" panose="02020603050405020304" pitchFamily="18" charset="0"/>
                <a:ea typeface="Times New Roman" panose="02020603050405020304" pitchFamily="18" charset="0"/>
              </a:rPr>
              <a:t>đặc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biệt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phụ</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nữ</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469199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4" grpId="0" animBg="1"/>
      <p:bldP spid="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Notebook Powerpoint Template | Notebook paper template, Notebook paper,  Powerpoint template free">
            <a:extLst>
              <a:ext uri="{FF2B5EF4-FFF2-40B4-BE49-F238E27FC236}">
                <a16:creationId xmlns:a16="http://schemas.microsoft.com/office/drawing/2014/main" xmlns="" id="{FC9F4253-6A35-3325-9E75-32374E943E2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t="3804" r="4044"/>
          <a:stretch/>
        </p:blipFill>
        <p:spPr bwMode="auto">
          <a:xfrm>
            <a:off x="0" y="-3781"/>
            <a:ext cx="12192000" cy="6861781"/>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xmlns="" id="{D24C2CEF-45B9-DB47-277D-C0DA78B81A92}"/>
              </a:ext>
            </a:extLst>
          </p:cNvPr>
          <p:cNvSpPr txBox="1"/>
          <p:nvPr/>
        </p:nvSpPr>
        <p:spPr>
          <a:xfrm>
            <a:off x="1041400" y="246943"/>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effectLst/>
                <a:highlight>
                  <a:srgbClr val="339933"/>
                </a:highlight>
                <a:latin typeface="Times New Roman" panose="02020603050405020304" pitchFamily="18" charset="0"/>
                <a:ea typeface="Times New Roman" panose="02020603050405020304" pitchFamily="18" charset="0"/>
                <a:cs typeface="Times New Roman" panose="02020603050405020304" pitchFamily="18" charset="0"/>
              </a:rPr>
              <a:t>III. Tổng kết</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9" name="Hộp Văn bản 8">
            <a:extLst>
              <a:ext uri="{FF2B5EF4-FFF2-40B4-BE49-F238E27FC236}">
                <a16:creationId xmlns:a16="http://schemas.microsoft.com/office/drawing/2014/main" xmlns="" id="{4AEA33F0-BB96-5982-93D1-D71255EB7353}"/>
              </a:ext>
            </a:extLst>
          </p:cNvPr>
          <p:cNvSpPr txBox="1"/>
          <p:nvPr/>
        </p:nvSpPr>
        <p:spPr>
          <a:xfrm>
            <a:off x="1816100" y="1364913"/>
            <a:ext cx="8911771" cy="2485787"/>
          </a:xfrm>
          <a:prstGeom prst="wedgeRoundRectCallout">
            <a:avLst/>
          </a:prstGeom>
          <a:noFill/>
          <a:ln w="38100">
            <a:solidFill>
              <a:srgbClr val="00CC00"/>
            </a:solidFill>
          </a:ln>
        </p:spPr>
        <p:txBody>
          <a:bodyPr wrap="square">
            <a:spAutoFit/>
          </a:bodyPr>
          <a:lstStyle/>
          <a:p>
            <a:r>
              <a:rPr lang="en-US" sz="2800" i="1" dirty="0">
                <a:latin typeface="Times New Roman" panose="02020603050405020304" pitchFamily="18" charset="0"/>
                <a:cs typeface="Times New Roman" panose="02020603050405020304" pitchFamily="18" charset="0"/>
              </a:rPr>
              <a:t>1) </a:t>
            </a:r>
            <a:r>
              <a:rPr lang="en-US" sz="2800" i="1" dirty="0" err="1">
                <a:latin typeface="Times New Roman" panose="02020603050405020304" pitchFamily="18" charset="0"/>
                <a:cs typeface="Times New Roman" panose="02020603050405020304" pitchFamily="18" charset="0"/>
              </a:rPr>
              <a:t>Khái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quát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những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đặc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sắc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về</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nghệ</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thuật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nội</a:t>
            </a:r>
            <a:r>
              <a:rPr lang="en-US" sz="2800" i="1" dirty="0">
                <a:latin typeface="Times New Roman" panose="02020603050405020304" pitchFamily="18" charset="0"/>
                <a:cs typeface="Times New Roman" panose="02020603050405020304" pitchFamily="18" charset="0"/>
              </a:rPr>
              <a:t> dung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bản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Ngồi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đợi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trước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hiên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nhà</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2) </a:t>
            </a:r>
            <a:r>
              <a:rPr lang="en-US" sz="2800" i="1" dirty="0" err="1">
                <a:latin typeface="Times New Roman" panose="02020603050405020304" pitchFamily="18" charset="0"/>
                <a:cs typeface="Times New Roman" panose="02020603050405020304" pitchFamily="18" charset="0"/>
              </a:rPr>
              <a:t>Nêu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thông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điệp</a:t>
            </a:r>
            <a:r>
              <a:rPr lang="en-US" sz="2800" i="1" dirty="0">
                <a:latin typeface="Times New Roman" panose="02020603050405020304" pitchFamily="18" charset="0"/>
                <a:cs typeface="Times New Roman" panose="02020603050405020304" pitchFamily="18" charset="0"/>
              </a:rPr>
              <a:t> ý </a:t>
            </a:r>
            <a:r>
              <a:rPr lang="en-US" sz="2800" i="1" dirty="0" err="1">
                <a:latin typeface="Times New Roman" panose="02020603050405020304" pitchFamily="18" charset="0"/>
                <a:cs typeface="Times New Roman" panose="02020603050405020304" pitchFamily="18" charset="0"/>
              </a:rPr>
              <a:t>nghĩa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bản</a:t>
            </a:r>
            <a:r>
              <a:rPr lang="en-US" sz="2800" i="1" dirty="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3) </a:t>
            </a:r>
            <a:r>
              <a:rPr lang="en-US" sz="2800" i="1" dirty="0" err="1">
                <a:latin typeface="Times New Roman" panose="02020603050405020304" pitchFamily="18" charset="0"/>
                <a:cs typeface="Times New Roman" panose="02020603050405020304" pitchFamily="18" charset="0"/>
              </a:rPr>
              <a:t>Từ</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bản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Ngồi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đợi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trước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hiên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em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rút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ra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bài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học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gì</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về</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cách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đọc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bản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theo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thể</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loại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tản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pic>
        <p:nvPicPr>
          <p:cNvPr id="11" name="Hình ảnh 10">
            <a:extLst>
              <a:ext uri="{FF2B5EF4-FFF2-40B4-BE49-F238E27FC236}">
                <a16:creationId xmlns:a16="http://schemas.microsoft.com/office/drawing/2014/main" xmlns="" id="{DF4A461F-A527-5915-EB61-A50CAC85E6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41300" y="3850700"/>
            <a:ext cx="3149600" cy="3149600"/>
          </a:xfrm>
          <a:prstGeom prst="rect">
            <a:avLst/>
          </a:prstGeom>
        </p:spPr>
      </p:pic>
      <p:pic>
        <p:nvPicPr>
          <p:cNvPr id="4" name="Hình ảnh 3">
            <a:extLst>
              <a:ext uri="{FF2B5EF4-FFF2-40B4-BE49-F238E27FC236}">
                <a16:creationId xmlns:a16="http://schemas.microsoft.com/office/drawing/2014/main" xmlns="" id="{790D0BDB-AEDF-56FE-1062-FA73FED6AC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77200" y="4112680"/>
            <a:ext cx="2471525" cy="2760813"/>
          </a:xfrm>
          <a:prstGeom prst="rect">
            <a:avLst/>
          </a:prstGeom>
        </p:spPr>
      </p:pic>
    </p:spTree>
    <p:extLst>
      <p:ext uri="{BB962C8B-B14F-4D97-AF65-F5344CB8AC3E}">
        <p14:creationId xmlns:p14="http://schemas.microsoft.com/office/powerpoint/2010/main" val="38162457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par>
                                <p:cTn id="11" presetID="16" presetClass="entr" presetSubtype="21"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Notebook Powerpoint Template | Notebook paper template, Notebook paper,  Powerpoint template free">
            <a:extLst>
              <a:ext uri="{FF2B5EF4-FFF2-40B4-BE49-F238E27FC236}">
                <a16:creationId xmlns:a16="http://schemas.microsoft.com/office/drawing/2014/main" xmlns="" id="{FC9F4253-6A35-3325-9E75-32374E943E2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t="3804" r="4044"/>
          <a:stretch/>
        </p:blipFill>
        <p:spPr bwMode="auto">
          <a:xfrm>
            <a:off x="0" y="-3781"/>
            <a:ext cx="12227339" cy="6861781"/>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xmlns="" id="{D24C2CEF-45B9-DB47-277D-C0DA78B81A92}"/>
              </a:ext>
            </a:extLst>
          </p:cNvPr>
          <p:cNvSpPr txBox="1"/>
          <p:nvPr/>
        </p:nvSpPr>
        <p:spPr>
          <a:xfrm>
            <a:off x="1041400" y="246943"/>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effectLst/>
                <a:highlight>
                  <a:srgbClr val="339933"/>
                </a:highlight>
                <a:latin typeface="Times New Roman" panose="02020603050405020304" pitchFamily="18" charset="0"/>
                <a:ea typeface="Times New Roman" panose="02020603050405020304" pitchFamily="18" charset="0"/>
                <a:cs typeface="Times New Roman" panose="02020603050405020304" pitchFamily="18" charset="0"/>
              </a:rPr>
              <a:t>III. Tổng kết</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xmlns="" id="{F8157803-084F-5F2A-624A-6D92DAEA6453}"/>
              </a:ext>
            </a:extLst>
          </p:cNvPr>
          <p:cNvSpPr txBox="1"/>
          <p:nvPr/>
        </p:nvSpPr>
        <p:spPr>
          <a:xfrm>
            <a:off x="1276626" y="893274"/>
            <a:ext cx="9017000" cy="523220"/>
          </a:xfrm>
          <a:prstGeom prst="rect">
            <a:avLst/>
          </a:prstGeom>
          <a:noFill/>
        </p:spPr>
        <p:txBody>
          <a:bodyPr wrap="square">
            <a:spAutoFit/>
          </a:bodyPr>
          <a:lstStyle/>
          <a:p>
            <a:pPr algn="just"/>
            <a:r>
              <a:rPr lang="en-US" sz="2800" b="1" dirty="0">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1. </a:t>
            </a:r>
            <a:r>
              <a:rPr lang="en-US" sz="2800" b="1" dirty="0" err="1">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Nghệ</a:t>
            </a:r>
            <a:r>
              <a:rPr lang="en-US" sz="2800" b="1" dirty="0">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thuật</a:t>
            </a:r>
            <a:endParaRPr lang="en-US" sz="2800" dirty="0">
              <a:solidFill>
                <a:srgbClr val="339933"/>
              </a:solidFill>
              <a:latin typeface="Times New Roman" panose="02020603050405020304" pitchFamily="18" charset="0"/>
              <a:cs typeface="Times New Roman" panose="02020603050405020304" pitchFamily="18" charset="0"/>
            </a:endParaRPr>
          </a:p>
        </p:txBody>
      </p:sp>
      <p:sp>
        <p:nvSpPr>
          <p:cNvPr id="7" name="Hộp Văn bản 6">
            <a:extLst>
              <a:ext uri="{FF2B5EF4-FFF2-40B4-BE49-F238E27FC236}">
                <a16:creationId xmlns:a16="http://schemas.microsoft.com/office/drawing/2014/main" xmlns="" id="{92F0747F-1333-E776-FC31-5D25257762F9}"/>
              </a:ext>
            </a:extLst>
          </p:cNvPr>
          <p:cNvSpPr txBox="1"/>
          <p:nvPr/>
        </p:nvSpPr>
        <p:spPr>
          <a:xfrm>
            <a:off x="1316382" y="1422171"/>
            <a:ext cx="9507488" cy="1055608"/>
          </a:xfrm>
          <a:prstGeom prst="roundRect">
            <a:avLst/>
          </a:prstGeom>
          <a:noFill/>
          <a:ln w="38100">
            <a:solidFill>
              <a:srgbClr val="00CC00"/>
            </a:solidFill>
          </a:ln>
        </p:spPr>
        <p:txBody>
          <a:bodyPr wrap="square">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dụng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ngôn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mang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đậm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màu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sắc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địa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phương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khẩu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xmlns="" id="{84646638-AC51-026D-4F72-CA42B7D2C12E}"/>
              </a:ext>
            </a:extLst>
          </p:cNvPr>
          <p:cNvSpPr txBox="1"/>
          <p:nvPr/>
        </p:nvSpPr>
        <p:spPr>
          <a:xfrm>
            <a:off x="1276626" y="2634294"/>
            <a:ext cx="6256288" cy="578882"/>
          </a:xfrm>
          <a:prstGeom prst="roundRect">
            <a:avLst/>
          </a:prstGeom>
          <a:noFill/>
          <a:ln w="38100">
            <a:solidFill>
              <a:srgbClr val="00CC00"/>
            </a:solidFill>
          </a:ln>
        </p:spPr>
        <p:txBody>
          <a:bodyPr wrap="square">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Giọng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điệu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nhiên</a:t>
            </a:r>
            <a:r>
              <a:rPr lang="en-US" sz="2800" dirty="0">
                <a:solidFill>
                  <a:srgbClr val="000000"/>
                </a:solidFill>
                <a:effectLst/>
                <a:latin typeface="Times New Roman" panose="02020603050405020304" pitchFamily="18" charset="0"/>
                <a:ea typeface="Times New Roman" panose="02020603050405020304" pitchFamily="18" charset="0"/>
              </a:rPr>
              <a:t>, dung </a:t>
            </a:r>
            <a:r>
              <a:rPr lang="en-US" sz="2800" dirty="0" err="1">
                <a:solidFill>
                  <a:srgbClr val="000000"/>
                </a:solidFill>
                <a:effectLst/>
                <a:latin typeface="Times New Roman" panose="02020603050405020304" pitchFamily="18" charset="0"/>
                <a:ea typeface="Times New Roman" panose="02020603050405020304" pitchFamily="18" charset="0"/>
              </a:rPr>
              <a:t>dị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xúc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động</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xmlns="" id="{4738D2E9-A218-55CB-BABA-A296AF2FC561}"/>
              </a:ext>
            </a:extLst>
          </p:cNvPr>
          <p:cNvSpPr txBox="1"/>
          <p:nvPr/>
        </p:nvSpPr>
        <p:spPr>
          <a:xfrm>
            <a:off x="1263375" y="3505772"/>
            <a:ext cx="8374112" cy="578882"/>
          </a:xfrm>
          <a:prstGeom prst="roundRect">
            <a:avLst/>
          </a:prstGeom>
          <a:noFill/>
          <a:ln w="38100">
            <a:solidFill>
              <a:srgbClr val="00CC00"/>
            </a:solidFill>
          </a:ln>
        </p:spPr>
        <p:txBody>
          <a:bodyPr wrap="square">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hợp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biểu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miêu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nhiên</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6" name="Hộp Văn bản 15">
            <a:extLst>
              <a:ext uri="{FF2B5EF4-FFF2-40B4-BE49-F238E27FC236}">
                <a16:creationId xmlns:a16="http://schemas.microsoft.com/office/drawing/2014/main" xmlns="" id="{58AE887D-0ABF-3225-CFCB-6DA54B50C3CC}"/>
              </a:ext>
            </a:extLst>
          </p:cNvPr>
          <p:cNvSpPr txBox="1"/>
          <p:nvPr/>
        </p:nvSpPr>
        <p:spPr>
          <a:xfrm>
            <a:off x="1276626" y="4295590"/>
            <a:ext cx="6581913" cy="578882"/>
          </a:xfrm>
          <a:prstGeom prst="roundRect">
            <a:avLst/>
          </a:prstGeom>
          <a:noFill/>
          <a:ln w="38100">
            <a:solidFill>
              <a:srgbClr val="00CC00"/>
            </a:solidFill>
          </a:ln>
        </p:spPr>
        <p:txBody>
          <a:bodyPr wrap="square">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dụng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nhiều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phép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so </a:t>
            </a:r>
            <a:r>
              <a:rPr lang="en-US" sz="2800" dirty="0" err="1">
                <a:solidFill>
                  <a:srgbClr val="000000"/>
                </a:solidFill>
                <a:effectLst/>
                <a:latin typeface="Times New Roman" panose="02020603050405020304" pitchFamily="18" charset="0"/>
                <a:ea typeface="Times New Roman" panose="02020603050405020304" pitchFamily="18" charset="0"/>
              </a:rPr>
              <a:t>sánh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ẩn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dụ</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
        <p:nvSpPr>
          <p:cNvPr id="17" name="Hộp Văn bản 16">
            <a:extLst>
              <a:ext uri="{FF2B5EF4-FFF2-40B4-BE49-F238E27FC236}">
                <a16:creationId xmlns:a16="http://schemas.microsoft.com/office/drawing/2014/main" xmlns="" id="{88591E31-BC13-F940-556F-9953CD256CCF}"/>
              </a:ext>
            </a:extLst>
          </p:cNvPr>
          <p:cNvSpPr txBox="1"/>
          <p:nvPr/>
        </p:nvSpPr>
        <p:spPr>
          <a:xfrm>
            <a:off x="1316382" y="5052707"/>
            <a:ext cx="5664989" cy="578882"/>
          </a:xfrm>
          <a:prstGeom prst="roundRect">
            <a:avLst/>
          </a:prstGeom>
          <a:noFill/>
          <a:ln w="38100">
            <a:solidFill>
              <a:srgbClr val="00CC00"/>
            </a:solidFill>
          </a:ln>
        </p:spPr>
        <p:txBody>
          <a:bodyPr wrap="square">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Ngôn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thấm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tình</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854972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arn(inVertical)">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barn(inVertical)">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4" grpId="0" animBg="1"/>
      <p:bldP spid="15" grpId="0" animBg="1"/>
      <p:bldP spid="16" grpId="0" animBg="1"/>
      <p:bldP spid="17"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Notebook Powerpoint Template | Notebook paper template, Notebook paper,  Powerpoint template free">
            <a:extLst>
              <a:ext uri="{FF2B5EF4-FFF2-40B4-BE49-F238E27FC236}">
                <a16:creationId xmlns:a16="http://schemas.microsoft.com/office/drawing/2014/main" xmlns="" id="{FC9F4253-6A35-3325-9E75-32374E943E2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t="3804" r="4044"/>
          <a:stretch/>
        </p:blipFill>
        <p:spPr bwMode="auto">
          <a:xfrm>
            <a:off x="-35339" y="-3781"/>
            <a:ext cx="12227339" cy="6861781"/>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xmlns="" id="{D24C2CEF-45B9-DB47-277D-C0DA78B81A92}"/>
              </a:ext>
            </a:extLst>
          </p:cNvPr>
          <p:cNvSpPr txBox="1"/>
          <p:nvPr/>
        </p:nvSpPr>
        <p:spPr>
          <a:xfrm>
            <a:off x="1041400" y="246943"/>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effectLst/>
                <a:highlight>
                  <a:srgbClr val="339933"/>
                </a:highlight>
                <a:latin typeface="Times New Roman" panose="02020603050405020304" pitchFamily="18" charset="0"/>
                <a:ea typeface="Times New Roman" panose="02020603050405020304" pitchFamily="18" charset="0"/>
                <a:cs typeface="Times New Roman" panose="02020603050405020304" pitchFamily="18" charset="0"/>
              </a:rPr>
              <a:t>III. Tổng kết</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xmlns="" id="{F8157803-084F-5F2A-624A-6D92DAEA6453}"/>
              </a:ext>
            </a:extLst>
          </p:cNvPr>
          <p:cNvSpPr txBox="1"/>
          <p:nvPr/>
        </p:nvSpPr>
        <p:spPr>
          <a:xfrm>
            <a:off x="1276626" y="835218"/>
            <a:ext cx="9017000" cy="523220"/>
          </a:xfrm>
          <a:prstGeom prst="rect">
            <a:avLst/>
          </a:prstGeom>
          <a:noFill/>
        </p:spPr>
        <p:txBody>
          <a:bodyPr wrap="square">
            <a:spAutoFit/>
          </a:bodyPr>
          <a:lstStyle/>
          <a:p>
            <a:pPr algn="just"/>
            <a:r>
              <a:rPr lang="en-US" sz="2800" b="1" dirty="0">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n-US" sz="2800" b="1" dirty="0" err="1">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en-US" sz="2800" b="1" dirty="0">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 dung – Ý </a:t>
            </a:r>
            <a:r>
              <a:rPr lang="en-US" sz="2800" b="1" dirty="0" err="1">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nghĩa</a:t>
            </a:r>
            <a:endParaRPr lang="en-US" sz="2800" dirty="0">
              <a:solidFill>
                <a:srgbClr val="339933"/>
              </a:solidFill>
              <a:latin typeface="Times New Roman" panose="02020603050405020304" pitchFamily="18" charset="0"/>
              <a:cs typeface="Times New Roman" panose="02020603050405020304" pitchFamily="18" charset="0"/>
            </a:endParaRPr>
          </a:p>
        </p:txBody>
      </p:sp>
      <p:sp>
        <p:nvSpPr>
          <p:cNvPr id="7" name="Hộp Văn bản 6">
            <a:extLst>
              <a:ext uri="{FF2B5EF4-FFF2-40B4-BE49-F238E27FC236}">
                <a16:creationId xmlns:a16="http://schemas.microsoft.com/office/drawing/2014/main" xmlns="" id="{92F0747F-1333-E776-FC31-5D25257762F9}"/>
              </a:ext>
            </a:extLst>
          </p:cNvPr>
          <p:cNvSpPr txBox="1"/>
          <p:nvPr/>
        </p:nvSpPr>
        <p:spPr>
          <a:xfrm>
            <a:off x="1282621" y="1355079"/>
            <a:ext cx="10019275" cy="1532334"/>
          </a:xfrm>
          <a:prstGeom prst="roundRect">
            <a:avLst/>
          </a:prstGeom>
          <a:noFill/>
          <a:ln w="38100">
            <a:solidFill>
              <a:srgbClr val="00CC00"/>
            </a:solidFill>
          </a:ln>
        </p:spPr>
        <p:txBody>
          <a:bodyPr wrap="square">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Qua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chuyện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dì</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Bảy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ca </a:t>
            </a:r>
            <a:r>
              <a:rPr lang="en-US" sz="2800" dirty="0" err="1">
                <a:solidFill>
                  <a:srgbClr val="000000"/>
                </a:solidFill>
                <a:effectLst/>
                <a:latin typeface="Times New Roman" panose="02020603050405020304" pitchFamily="18" charset="0"/>
                <a:ea typeface="Times New Roman" panose="02020603050405020304" pitchFamily="18" charset="0"/>
              </a:rPr>
              <a:t>ngợi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vẻ</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đẹp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phụ</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rPr>
              <a:t> Nam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tranh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giàu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đức</a:t>
            </a:r>
            <a:r>
              <a:rPr lang="en-US" sz="2800" dirty="0">
                <a:solidFill>
                  <a:srgbClr val="000000"/>
                </a:solidFill>
                <a:effectLst/>
                <a:latin typeface="Times New Roman" panose="02020603050405020304" pitchFamily="18" charset="0"/>
                <a:ea typeface="Times New Roman" panose="02020603050405020304" pitchFamily="18" charset="0"/>
              </a:rPr>
              <a:t> hi </a:t>
            </a:r>
            <a:r>
              <a:rPr lang="en-US" sz="2800" dirty="0" err="1">
                <a:solidFill>
                  <a:srgbClr val="000000"/>
                </a:solidFill>
                <a:effectLst/>
                <a:latin typeface="Times New Roman" panose="02020603050405020304" pitchFamily="18" charset="0"/>
                <a:ea typeface="Times New Roman" panose="02020603050405020304" pitchFamily="18" charset="0"/>
              </a:rPr>
              <a:t>sinh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thủy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chung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nghĩa</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xmlns="" id="{4738D2E9-A218-55CB-BABA-A296AF2FC561}"/>
              </a:ext>
            </a:extLst>
          </p:cNvPr>
          <p:cNvSpPr txBox="1"/>
          <p:nvPr/>
        </p:nvSpPr>
        <p:spPr>
          <a:xfrm>
            <a:off x="1276626" y="2969153"/>
            <a:ext cx="10019274" cy="1055608"/>
          </a:xfrm>
          <a:prstGeom prst="roundRect">
            <a:avLst/>
          </a:prstGeom>
          <a:noFill/>
          <a:ln w="38100">
            <a:solidFill>
              <a:srgbClr val="00CC00"/>
            </a:solidFill>
          </a:ln>
        </p:spPr>
        <p:txBody>
          <a:bodyPr wrap="square">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Giúp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đọc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thấm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thía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nỗi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đau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thương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tranh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gây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nhiều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rPr>
              <a:t> Nam.</a:t>
            </a:r>
            <a:endParaRPr lang="en-US" sz="2400" dirty="0">
              <a:effectLst/>
              <a:latin typeface="Times New Roman" panose="02020603050405020304" pitchFamily="18" charset="0"/>
              <a:ea typeface="Times New Roman" panose="02020603050405020304" pitchFamily="18" charset="0"/>
            </a:endParaRPr>
          </a:p>
        </p:txBody>
      </p:sp>
      <p:sp>
        <p:nvSpPr>
          <p:cNvPr id="16" name="Hộp Văn bản 15">
            <a:extLst>
              <a:ext uri="{FF2B5EF4-FFF2-40B4-BE49-F238E27FC236}">
                <a16:creationId xmlns:a16="http://schemas.microsoft.com/office/drawing/2014/main" xmlns="" id="{58AE887D-0ABF-3225-CFCB-6DA54B50C3CC}"/>
              </a:ext>
            </a:extLst>
          </p:cNvPr>
          <p:cNvSpPr txBox="1"/>
          <p:nvPr/>
        </p:nvSpPr>
        <p:spPr>
          <a:xfrm>
            <a:off x="1276626" y="4092394"/>
            <a:ext cx="10019274" cy="1532334"/>
          </a:xfrm>
          <a:prstGeom prst="roundRect">
            <a:avLst/>
          </a:prstGeom>
          <a:noFill/>
          <a:ln w="38100">
            <a:solidFill>
              <a:srgbClr val="00CC00"/>
            </a:solidFill>
          </a:ln>
        </p:spPr>
        <p:txBody>
          <a:bodyPr wrap="square">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bày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tỏ</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niềm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trọng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hào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thương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nỗi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đau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hi </a:t>
            </a:r>
            <a:r>
              <a:rPr lang="en-US" sz="2800" dirty="0" err="1">
                <a:solidFill>
                  <a:srgbClr val="000000"/>
                </a:solidFill>
                <a:effectLst/>
                <a:latin typeface="Times New Roman" panose="02020603050405020304" pitchFamily="18" charset="0"/>
                <a:ea typeface="Times New Roman" panose="02020603050405020304" pitchFamily="18" charset="0"/>
              </a:rPr>
              <a:t>sinh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thầm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lặng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bao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phụ</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tranh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bảo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vệ</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Tổ</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quốc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tộc</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7" name="Hộp Văn bản 16">
            <a:extLst>
              <a:ext uri="{FF2B5EF4-FFF2-40B4-BE49-F238E27FC236}">
                <a16:creationId xmlns:a16="http://schemas.microsoft.com/office/drawing/2014/main" xmlns="" id="{88591E31-BC13-F940-556F-9953CD256CCF}"/>
              </a:ext>
            </a:extLst>
          </p:cNvPr>
          <p:cNvSpPr txBox="1"/>
          <p:nvPr/>
        </p:nvSpPr>
        <p:spPr>
          <a:xfrm>
            <a:off x="1276627" y="5733994"/>
            <a:ext cx="10019274" cy="1055608"/>
          </a:xfrm>
          <a:prstGeom prst="roundRect">
            <a:avLst/>
          </a:prstGeom>
          <a:noFill/>
          <a:ln w="38100">
            <a:solidFill>
              <a:srgbClr val="00CC00"/>
            </a:solidFill>
          </a:ln>
        </p:spPr>
        <p:txBody>
          <a:bodyPr wrap="square">
            <a:spAutoFit/>
          </a:bodyPr>
          <a:lstStyle/>
          <a:p>
            <a:pPr algn="just">
              <a:tabLst>
                <a:tab pos="1386840" algn="l"/>
              </a:tabLs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Nhắc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nhở</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mỗi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chúng</a:t>
            </a:r>
            <a:r>
              <a:rPr lang="en-US" sz="2800" dirty="0">
                <a:solidFill>
                  <a:srgbClr val="000000"/>
                </a:solidFill>
                <a:effectLst/>
                <a:latin typeface="Times New Roman" panose="02020603050405020304" pitchFamily="18" charset="0"/>
                <a:ea typeface="Times New Roman" panose="02020603050405020304" pitchFamily="18" charset="0"/>
              </a:rPr>
              <a:t> ta </a:t>
            </a:r>
            <a:r>
              <a:rPr lang="en-US" sz="2800" dirty="0" err="1">
                <a:solidFill>
                  <a:srgbClr val="000000"/>
                </a:solidFill>
                <a:effectLst/>
                <a:latin typeface="Times New Roman" panose="02020603050405020304" pitchFamily="18" charset="0"/>
                <a:ea typeface="Times New Roman" panose="02020603050405020304" pitchFamily="18" charset="0"/>
              </a:rPr>
              <a:t>phải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ghi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nhớ</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học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lòng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biế</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xuống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hi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vệ</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Tổ</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quốc</a:t>
            </a:r>
            <a:r>
              <a:rPr lang="en-US" sz="2800" dirty="0">
                <a:solidFill>
                  <a:srgbClr val="212529"/>
                </a:solidFill>
                <a:effectLst/>
                <a:latin typeface="Arial" panose="020B0604020202020204" pitchFamily="34"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869707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5" grpId="0" animBg="1"/>
      <p:bldP spid="16" grpId="0" animBg="1"/>
      <p:bldP spid="1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Notebook Powerpoint Template | Notebook paper template, Notebook paper,  Powerpoint template free">
            <a:extLst>
              <a:ext uri="{FF2B5EF4-FFF2-40B4-BE49-F238E27FC236}">
                <a16:creationId xmlns:a16="http://schemas.microsoft.com/office/drawing/2014/main" xmlns="" id="{FC9F4253-6A35-3325-9E75-32374E943E2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t="3804" r="4044"/>
          <a:stretch/>
        </p:blipFill>
        <p:spPr bwMode="auto">
          <a:xfrm>
            <a:off x="-35339" y="-3781"/>
            <a:ext cx="12227339" cy="6861781"/>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xmlns="" id="{D24C2CEF-45B9-DB47-277D-C0DA78B81A92}"/>
              </a:ext>
            </a:extLst>
          </p:cNvPr>
          <p:cNvSpPr txBox="1"/>
          <p:nvPr/>
        </p:nvSpPr>
        <p:spPr>
          <a:xfrm>
            <a:off x="1041400" y="246943"/>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effectLst/>
                <a:highlight>
                  <a:srgbClr val="339933"/>
                </a:highlight>
                <a:latin typeface="Times New Roman" panose="02020603050405020304" pitchFamily="18" charset="0"/>
                <a:ea typeface="Times New Roman" panose="02020603050405020304" pitchFamily="18" charset="0"/>
                <a:cs typeface="Times New Roman" panose="02020603050405020304" pitchFamily="18" charset="0"/>
              </a:rPr>
              <a:t>III. Tổng kết</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xmlns="" id="{F8157803-084F-5F2A-624A-6D92DAEA6453}"/>
              </a:ext>
            </a:extLst>
          </p:cNvPr>
          <p:cNvSpPr txBox="1"/>
          <p:nvPr/>
        </p:nvSpPr>
        <p:spPr>
          <a:xfrm>
            <a:off x="1276626" y="835218"/>
            <a:ext cx="9017000" cy="523220"/>
          </a:xfrm>
          <a:prstGeom prst="rect">
            <a:avLst/>
          </a:prstGeom>
          <a:noFill/>
        </p:spPr>
        <p:txBody>
          <a:bodyPr wrap="square">
            <a:spAutoFit/>
          </a:bodyPr>
          <a:lstStyle/>
          <a:p>
            <a:pPr algn="just"/>
            <a:r>
              <a:rPr lang="en-US" sz="2800" b="1" dirty="0">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3. </a:t>
            </a:r>
            <a:r>
              <a:rPr lang="en-US" sz="2800" b="1" dirty="0" err="1">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en-US" sz="2800" b="1" dirty="0">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b="1" dirty="0">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b="1" dirty="0">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b="1" dirty="0">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tản</a:t>
            </a:r>
            <a:r>
              <a:rPr lang="en-US" sz="2800" b="1" dirty="0">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văn</a:t>
            </a:r>
            <a:endParaRPr lang="en-US" sz="2800" dirty="0">
              <a:solidFill>
                <a:srgbClr val="339933"/>
              </a:solidFill>
              <a:latin typeface="Times New Roman" panose="02020603050405020304" pitchFamily="18" charset="0"/>
              <a:cs typeface="Times New Roman" panose="02020603050405020304" pitchFamily="18" charset="0"/>
            </a:endParaRPr>
          </a:p>
        </p:txBody>
      </p:sp>
      <p:sp>
        <p:nvSpPr>
          <p:cNvPr id="7" name="Hộp Văn bản 6">
            <a:extLst>
              <a:ext uri="{FF2B5EF4-FFF2-40B4-BE49-F238E27FC236}">
                <a16:creationId xmlns:a16="http://schemas.microsoft.com/office/drawing/2014/main" xmlns="" id="{92F0747F-1333-E776-FC31-5D25257762F9}"/>
              </a:ext>
            </a:extLst>
          </p:cNvPr>
          <p:cNvSpPr txBox="1"/>
          <p:nvPr/>
        </p:nvSpPr>
        <p:spPr>
          <a:xfrm>
            <a:off x="1282621" y="1355079"/>
            <a:ext cx="10019275" cy="1055608"/>
          </a:xfrm>
          <a:prstGeom prst="roundRect">
            <a:avLst/>
          </a:prstGeom>
          <a:noFill/>
          <a:ln w="38100">
            <a:solidFill>
              <a:srgbClr val="00CC00"/>
            </a:solidFill>
          </a:ln>
        </p:spPr>
        <p:txBody>
          <a:bodyPr wrap="square">
            <a:spAutoFit/>
          </a:bodyPr>
          <a:lstStyle/>
          <a:p>
            <a:pPr algn="just">
              <a:tabLst>
                <a:tab pos="1386840" algn="l"/>
              </a:tabLst>
            </a:pP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Cần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xác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định</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được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đề</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tài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của</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tản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văn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viết</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về</a:t>
            </a:r>
            <a:r>
              <a:rPr lang="en-US" sz="2800" dirty="0">
                <a:solidFill>
                  <a:srgbClr val="0D0D0D"/>
                </a:solidFill>
                <a:effectLst/>
                <a:latin typeface="Times New Roman" panose="02020603050405020304" pitchFamily="18" charset="0"/>
                <a:ea typeface="MS Mincho" panose="02020609040205080304" pitchFamily="49" charset="-128"/>
              </a:rPr>
              <a:t> ai? </a:t>
            </a:r>
            <a:r>
              <a:rPr lang="en-US" sz="2800" dirty="0" err="1">
                <a:solidFill>
                  <a:srgbClr val="0D0D0D"/>
                </a:solidFill>
                <a:effectLst/>
                <a:latin typeface="Times New Roman" panose="02020603050405020304" pitchFamily="18" charset="0"/>
                <a:ea typeface="MS Mincho" panose="02020609040205080304" pitchFamily="49" charset="-128"/>
              </a:rPr>
              <a:t>về</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sự</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việc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gì</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Chỉ</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ra</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sự</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kiện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chính</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của</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văn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bản</a:t>
            </a:r>
            <a:r>
              <a:rPr lang="en-US" sz="2800" dirty="0">
                <a:solidFill>
                  <a:srgbClr val="0D0D0D"/>
                </a:solidFill>
                <a:effectLst/>
                <a:latin typeface="Times New Roman" panose="02020603050405020304" pitchFamily="18" charset="0"/>
                <a:ea typeface="MS Mincho" panose="02020609040205080304" pitchFamily="49" charset="-128"/>
              </a:rPr>
              <a:t>.</a:t>
            </a:r>
            <a:endParaRPr lang="en-US" sz="2400" dirty="0">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xmlns="" id="{4738D2E9-A218-55CB-BABA-A296AF2FC561}"/>
              </a:ext>
            </a:extLst>
          </p:cNvPr>
          <p:cNvSpPr txBox="1"/>
          <p:nvPr/>
        </p:nvSpPr>
        <p:spPr>
          <a:xfrm>
            <a:off x="1234897" y="2613510"/>
            <a:ext cx="10019274" cy="1055608"/>
          </a:xfrm>
          <a:prstGeom prst="roundRect">
            <a:avLst/>
          </a:prstGeom>
          <a:noFill/>
          <a:ln w="38100">
            <a:solidFill>
              <a:srgbClr val="00CC00"/>
            </a:solidFill>
          </a:ln>
        </p:spPr>
        <p:txBody>
          <a:bodyPr wrap="square">
            <a:spAutoFit/>
          </a:bodyPr>
          <a:lstStyle/>
          <a:p>
            <a:pPr algn="just"/>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Chỉ</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ra</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được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phương</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thức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biểu</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đạt</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ngôi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kể</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và</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các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yếu</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tố</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làm</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nên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chất</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trữ</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tình</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cho</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văn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bản</a:t>
            </a:r>
            <a:r>
              <a:rPr lang="en-US" sz="2800" dirty="0">
                <a:solidFill>
                  <a:srgbClr val="0D0D0D"/>
                </a:solidFill>
                <a:effectLst/>
                <a:latin typeface="Times New Roman" panose="02020603050405020304" pitchFamily="18" charset="0"/>
                <a:ea typeface="MS Mincho" panose="02020609040205080304" pitchFamily="49" charset="-128"/>
              </a:rPr>
              <a:t>.</a:t>
            </a:r>
            <a:endParaRPr lang="en-US" sz="2400" dirty="0">
              <a:effectLst/>
              <a:latin typeface="Times New Roman" panose="02020603050405020304" pitchFamily="18" charset="0"/>
              <a:ea typeface="Times New Roman" panose="02020603050405020304" pitchFamily="18" charset="0"/>
            </a:endParaRPr>
          </a:p>
        </p:txBody>
      </p:sp>
      <p:sp>
        <p:nvSpPr>
          <p:cNvPr id="16" name="Hộp Văn bản 15">
            <a:extLst>
              <a:ext uri="{FF2B5EF4-FFF2-40B4-BE49-F238E27FC236}">
                <a16:creationId xmlns:a16="http://schemas.microsoft.com/office/drawing/2014/main" xmlns="" id="{58AE887D-0ABF-3225-CFCB-6DA54B50C3CC}"/>
              </a:ext>
            </a:extLst>
          </p:cNvPr>
          <p:cNvSpPr txBox="1"/>
          <p:nvPr/>
        </p:nvSpPr>
        <p:spPr>
          <a:xfrm>
            <a:off x="1234897" y="3823173"/>
            <a:ext cx="10019274" cy="1055608"/>
          </a:xfrm>
          <a:prstGeom prst="roundRect">
            <a:avLst/>
          </a:prstGeom>
          <a:noFill/>
          <a:ln w="38100">
            <a:solidFill>
              <a:srgbClr val="00CC00"/>
            </a:solidFill>
          </a:ln>
        </p:spPr>
        <p:txBody>
          <a:bodyPr wrap="square">
            <a:spAutoFit/>
          </a:bodyPr>
          <a:lstStyle/>
          <a:p>
            <a:pPr algn="just">
              <a:tabLst>
                <a:tab pos="1386840" algn="l"/>
              </a:tabLst>
            </a:pP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Xác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định</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được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cảm</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xúc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suy</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nghĩ</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của</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cái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tôi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tác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giả</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thể</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hiện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ra</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sao</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mang</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dấu</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ấn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cá</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nhân</a:t>
            </a:r>
            <a:r>
              <a:rPr lang="en-US" sz="2800" dirty="0">
                <a:solidFill>
                  <a:srgbClr val="0D0D0D"/>
                </a:solidFill>
                <a:effectLst/>
                <a:latin typeface="Times New Roman" panose="02020603050405020304" pitchFamily="18" charset="0"/>
                <a:ea typeface="MS Mincho" panose="02020609040205080304" pitchFamily="49" charset="-128"/>
              </a:rPr>
              <a:t> ở </a:t>
            </a:r>
            <a:r>
              <a:rPr lang="en-US" sz="2800" dirty="0" err="1">
                <a:solidFill>
                  <a:srgbClr val="0D0D0D"/>
                </a:solidFill>
                <a:effectLst/>
                <a:latin typeface="Times New Roman" panose="02020603050405020304" pitchFamily="18" charset="0"/>
                <a:ea typeface="MS Mincho" panose="02020609040205080304" pitchFamily="49" charset="-128"/>
              </a:rPr>
              <a:t>chỗ</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nào</a:t>
            </a:r>
            <a:r>
              <a:rPr lang="en-US" sz="2800" dirty="0">
                <a:solidFill>
                  <a:srgbClr val="0D0D0D"/>
                </a:solidFill>
                <a:effectLst/>
                <a:latin typeface="Times New Roman" panose="02020603050405020304" pitchFamily="18" charset="0"/>
                <a:ea typeface="MS Mincho" panose="02020609040205080304" pitchFamily="49" charset="-128"/>
              </a:rPr>
              <a:t>.</a:t>
            </a:r>
            <a:endParaRPr lang="en-US" sz="2400" dirty="0">
              <a:effectLst/>
              <a:latin typeface="Times New Roman" panose="02020603050405020304" pitchFamily="18" charset="0"/>
              <a:ea typeface="Times New Roman" panose="02020603050405020304" pitchFamily="18" charset="0"/>
            </a:endParaRPr>
          </a:p>
        </p:txBody>
      </p:sp>
      <p:sp>
        <p:nvSpPr>
          <p:cNvPr id="17" name="Hộp Văn bản 16">
            <a:extLst>
              <a:ext uri="{FF2B5EF4-FFF2-40B4-BE49-F238E27FC236}">
                <a16:creationId xmlns:a16="http://schemas.microsoft.com/office/drawing/2014/main" xmlns="" id="{88591E31-BC13-F940-556F-9953CD256CCF}"/>
              </a:ext>
            </a:extLst>
          </p:cNvPr>
          <p:cNvSpPr txBox="1"/>
          <p:nvPr/>
        </p:nvSpPr>
        <p:spPr>
          <a:xfrm>
            <a:off x="1234897" y="5000067"/>
            <a:ext cx="6559274" cy="578882"/>
          </a:xfrm>
          <a:prstGeom prst="roundRect">
            <a:avLst/>
          </a:prstGeom>
          <a:noFill/>
          <a:ln w="38100">
            <a:solidFill>
              <a:srgbClr val="00CC00"/>
            </a:solidFill>
          </a:ln>
        </p:spPr>
        <p:txBody>
          <a:bodyPr wrap="square">
            <a:spAutoFit/>
          </a:bodyPr>
          <a:lstStyle/>
          <a:p>
            <a:pPr algn="just">
              <a:tabLst>
                <a:tab pos="1386840" algn="l"/>
              </a:tabLst>
            </a:pP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Rút</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ra</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được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thông</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điệp</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bài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học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nhân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văn</a:t>
            </a:r>
            <a:r>
              <a:rPr lang="en-US" sz="2800" dirty="0">
                <a:solidFill>
                  <a:srgbClr val="0D0D0D"/>
                </a:solidFill>
                <a:effectLst/>
                <a:latin typeface="Times New Roman" panose="02020603050405020304" pitchFamily="18" charset="0"/>
                <a:ea typeface="MS Mincho" panose="02020609040205080304" pitchFamily="49" charset="-128"/>
              </a:rPr>
              <a:t>;</a:t>
            </a:r>
            <a:endParaRPr lang="en-US" sz="2400" dirty="0">
              <a:effectLst/>
              <a:latin typeface="Times New Roman" panose="02020603050405020304" pitchFamily="18" charset="0"/>
              <a:ea typeface="Times New Roman" panose="02020603050405020304" pitchFamily="18" charset="0"/>
            </a:endParaRPr>
          </a:p>
        </p:txBody>
      </p:sp>
      <p:sp>
        <p:nvSpPr>
          <p:cNvPr id="2" name="Hộp Văn bản 1">
            <a:extLst>
              <a:ext uri="{FF2B5EF4-FFF2-40B4-BE49-F238E27FC236}">
                <a16:creationId xmlns:a16="http://schemas.microsoft.com/office/drawing/2014/main" xmlns="" id="{F3EA7571-7B67-F553-239B-E0BB5F854A6B}"/>
              </a:ext>
            </a:extLst>
          </p:cNvPr>
          <p:cNvSpPr txBox="1"/>
          <p:nvPr/>
        </p:nvSpPr>
        <p:spPr>
          <a:xfrm>
            <a:off x="1234897" y="5700235"/>
            <a:ext cx="6718932" cy="578882"/>
          </a:xfrm>
          <a:prstGeom prst="roundRect">
            <a:avLst/>
          </a:prstGeom>
          <a:noFill/>
          <a:ln w="38100">
            <a:solidFill>
              <a:srgbClr val="00CC00"/>
            </a:solidFill>
          </a:ln>
        </p:spPr>
        <p:txBody>
          <a:bodyPr wrap="square">
            <a:spAutoFit/>
          </a:bodyPr>
          <a:lstStyle/>
          <a:p>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Liên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hệ</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với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bản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thân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và</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cuộc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sống</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thực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tại</a:t>
            </a:r>
            <a:r>
              <a:rPr lang="en-US" sz="2800" dirty="0">
                <a:solidFill>
                  <a:srgbClr val="0D0D0D"/>
                </a:solidFill>
                <a:effectLst/>
                <a:latin typeface="Times New Roman" panose="02020603050405020304" pitchFamily="18" charset="0"/>
                <a:ea typeface="MS Mincho" panose="02020609040205080304" pitchFamily="49" charset="-128"/>
              </a:rPr>
              <a:t>.</a:t>
            </a:r>
            <a:endParaRPr lang="en-US" sz="2800" dirty="0"/>
          </a:p>
        </p:txBody>
      </p:sp>
    </p:spTree>
    <p:extLst>
      <p:ext uri="{BB962C8B-B14F-4D97-AF65-F5344CB8AC3E}">
        <p14:creationId xmlns:p14="http://schemas.microsoft.com/office/powerpoint/2010/main" val="30263280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arn(inVertical)">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5" grpId="0" animBg="1"/>
      <p:bldP spid="16" grpId="0" animBg="1"/>
      <p:bldP spid="17" grpId="0" animBg="1"/>
      <p:bldP spid="2"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Notebook Powerpoint Template | Notebook paper template, Notebook paper,  Powerpoint template free">
            <a:extLst>
              <a:ext uri="{FF2B5EF4-FFF2-40B4-BE49-F238E27FC236}">
                <a16:creationId xmlns:a16="http://schemas.microsoft.com/office/drawing/2014/main" xmlns="" id="{FC9F4253-6A35-3325-9E75-32374E943E2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t="3804" r="4044"/>
          <a:stretch/>
        </p:blipFill>
        <p:spPr bwMode="auto">
          <a:xfrm>
            <a:off x="-35339" y="-3781"/>
            <a:ext cx="12227339" cy="6861781"/>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xmlns="" id="{D24C2CEF-45B9-DB47-277D-C0DA78B81A92}"/>
              </a:ext>
            </a:extLst>
          </p:cNvPr>
          <p:cNvSpPr txBox="1"/>
          <p:nvPr/>
        </p:nvSpPr>
        <p:spPr>
          <a:xfrm>
            <a:off x="1041400" y="246943"/>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effectLst/>
                <a:highlight>
                  <a:srgbClr val="339933"/>
                </a:highlight>
                <a:latin typeface="Times New Roman" panose="02020603050405020304" pitchFamily="18" charset="0"/>
                <a:ea typeface="Times New Roman" panose="02020603050405020304" pitchFamily="18" charset="0"/>
                <a:cs typeface="Times New Roman" panose="02020603050405020304" pitchFamily="18" charset="0"/>
              </a:rPr>
              <a:t>III. Tổng kết</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3" descr="Tượng đài Mẹ Thứ">
            <a:extLst>
              <a:ext uri="{FF2B5EF4-FFF2-40B4-BE49-F238E27FC236}">
                <a16:creationId xmlns:a16="http://schemas.microsoft.com/office/drawing/2014/main" xmlns="" id="{8724C89B-BD5D-BC84-CCDB-F05C1EAB14B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91631" y="1394835"/>
            <a:ext cx="6408738" cy="4961604"/>
          </a:xfrm>
          <a:prstGeom prst="rect">
            <a:avLst/>
          </a:prstGeom>
          <a:noFill/>
          <a:ln>
            <a:noFill/>
          </a:ln>
        </p:spPr>
      </p:pic>
    </p:spTree>
    <p:extLst>
      <p:ext uri="{BB962C8B-B14F-4D97-AF65-F5344CB8AC3E}">
        <p14:creationId xmlns:p14="http://schemas.microsoft.com/office/powerpoint/2010/main" val="29894133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otebook Powerpoint Template | Notebook paper template, Notebook paper,  Powerpoint template free">
            <a:extLst>
              <a:ext uri="{FF2B5EF4-FFF2-40B4-BE49-F238E27FC236}">
                <a16:creationId xmlns:a16="http://schemas.microsoft.com/office/drawing/2014/main" xmlns="" id="{A5B50F30-39BC-A9D4-56DE-A5EE4B2C15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5103" y="-16781"/>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4" name="Hộp Văn bản 3">
            <a:extLst>
              <a:ext uri="{FF2B5EF4-FFF2-40B4-BE49-F238E27FC236}">
                <a16:creationId xmlns:a16="http://schemas.microsoft.com/office/drawing/2014/main" xmlns="" id="{E21B94C3-3306-4E48-D70D-3A75B8B0EBAB}"/>
              </a:ext>
            </a:extLst>
          </p:cNvPr>
          <p:cNvSpPr txBox="1"/>
          <p:nvPr/>
        </p:nvSpPr>
        <p:spPr>
          <a:xfrm>
            <a:off x="4293847" y="599682"/>
            <a:ext cx="3670300" cy="919401"/>
          </a:xfrm>
          <a:prstGeom prst="roundRect">
            <a:avLst/>
          </a:prstGeom>
          <a:gradFill>
            <a:gsLst>
              <a:gs pos="36000">
                <a:srgbClr val="00FF00"/>
              </a:gs>
              <a:gs pos="100000">
                <a:srgbClr val="00CC00"/>
              </a:gs>
            </a:gsLst>
            <a:lin ang="5400000" scaled="1"/>
          </a:gradFill>
          <a:ln w="57150">
            <a:noFill/>
          </a:ln>
        </p:spPr>
        <p:txBody>
          <a:bodyPr wrap="square" rtlCol="0">
            <a:spAutoFit/>
          </a:bodyPr>
          <a:lstStyle/>
          <a:p>
            <a:pPr algn="ctr"/>
            <a:r>
              <a:rPr lang="en-US" sz="4800" b="1" dirty="0">
                <a:solidFill>
                  <a:schemeClr val="bg1"/>
                </a:solidFill>
                <a:latin typeface="Forte" panose="03060902040502070203" pitchFamily="66" charset="0"/>
                <a:cs typeface="Times New Roman" panose="02020603050405020304" pitchFamily="18" charset="0"/>
              </a:rPr>
              <a:t>LUYỆN TẬP</a:t>
            </a:r>
          </a:p>
        </p:txBody>
      </p:sp>
      <p:pic>
        <p:nvPicPr>
          <p:cNvPr id="3" name="Hình ảnh 2">
            <a:extLst>
              <a:ext uri="{FF2B5EF4-FFF2-40B4-BE49-F238E27FC236}">
                <a16:creationId xmlns:a16="http://schemas.microsoft.com/office/drawing/2014/main" xmlns="" id="{5F2DFF67-5C0B-1165-7F6E-A01521150D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5862" y="452879"/>
            <a:ext cx="1186583" cy="1213005"/>
          </a:xfrm>
          <a:prstGeom prst="rect">
            <a:avLst/>
          </a:prstGeom>
        </p:spPr>
      </p:pic>
      <p:sp>
        <p:nvSpPr>
          <p:cNvPr id="6" name="Hộp Văn bản 5">
            <a:extLst>
              <a:ext uri="{FF2B5EF4-FFF2-40B4-BE49-F238E27FC236}">
                <a16:creationId xmlns:a16="http://schemas.microsoft.com/office/drawing/2014/main" xmlns="" id="{937AF531-3A11-701D-48FC-E0A9339CC311}"/>
              </a:ext>
            </a:extLst>
          </p:cNvPr>
          <p:cNvSpPr txBox="1"/>
          <p:nvPr/>
        </p:nvSpPr>
        <p:spPr>
          <a:xfrm>
            <a:off x="3111871" y="2440123"/>
            <a:ext cx="5633544" cy="695265"/>
          </a:xfrm>
          <a:prstGeom prst="horizontalScroll">
            <a:avLst/>
          </a:prstGeom>
          <a:noFill/>
          <a:ln w="38100">
            <a:solidFill>
              <a:srgbClr val="00CC00"/>
            </a:solidFill>
          </a:ln>
        </p:spPr>
        <p:txBody>
          <a:bodyPr wrap="square">
            <a:spAutoFit/>
          </a:bodyPr>
          <a:lstStyle/>
          <a:p>
            <a:pPr algn="just"/>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Nhiệm</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vụ</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1:</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Trắc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nghiệm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cố</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602267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18555EA4-F00B-431C-B665-58DC8538AA2B}"/>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0" b="97778" l="4961" r="92656"/>
                    </a14:imgEffect>
                  </a14:imgLayer>
                </a14:imgProps>
              </a:ext>
              <a:ext uri="{28A0092B-C50C-407E-A947-70E740481C1C}">
                <a14:useLocalDpi xmlns:a14="http://schemas.microsoft.com/office/drawing/2010/main" val="0"/>
              </a:ext>
            </a:extLst>
          </a:blip>
          <a:srcRect t="1615"/>
          <a:stretch/>
        </p:blipFill>
        <p:spPr>
          <a:xfrm>
            <a:off x="2209801" y="0"/>
            <a:ext cx="7772396" cy="4301328"/>
          </a:xfrm>
          <a:prstGeom prst="rect">
            <a:avLst/>
          </a:prstGeom>
        </p:spPr>
      </p:pic>
      <p:sp>
        <p:nvSpPr>
          <p:cNvPr id="6" name="Rectangle 5">
            <a:extLst>
              <a:ext uri="{FF2B5EF4-FFF2-40B4-BE49-F238E27FC236}">
                <a16:creationId xmlns:a16="http://schemas.microsoft.com/office/drawing/2014/main" xmlns="" id="{6FE0A47F-DE0D-4AFB-A019-3B65ECEF2308}"/>
              </a:ext>
            </a:extLst>
          </p:cNvPr>
          <p:cNvSpPr/>
          <p:nvPr/>
        </p:nvSpPr>
        <p:spPr>
          <a:xfrm>
            <a:off x="2757586" y="4057324"/>
            <a:ext cx="6676828" cy="646331"/>
          </a:xfrm>
          <a:prstGeom prst="rect">
            <a:avLst/>
          </a:prstGeom>
          <a:noFill/>
        </p:spPr>
        <p:txBody>
          <a:bodyPr wrap="none" lIns="91440" tIns="45720" rIns="91440" bIns="45720">
            <a:spAutoFit/>
          </a:bodyPr>
          <a:lstStyle/>
          <a:p>
            <a:pPr algn="ctr"/>
            <a:r>
              <a:rPr lang="en-US" sz="3600" b="1">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TRÒ CH</a:t>
            </a:r>
            <a:r>
              <a:rPr lang="vi-VN" sz="3600" b="1">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Ơ</a:t>
            </a:r>
            <a:r>
              <a:rPr lang="en-US" sz="3600" b="1">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I HỘP QUÀ BÍ MẬT</a:t>
            </a:r>
            <a:endParaRPr lang="en-US" sz="3600" b="1" cap="none" spc="0">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18" name="chrysanthemum">
            <a:hlinkClick r:id="" action="ppaction://media"/>
            <a:extLst>
              <a:ext uri="{FF2B5EF4-FFF2-40B4-BE49-F238E27FC236}">
                <a16:creationId xmlns:a16="http://schemas.microsoft.com/office/drawing/2014/main" xmlns="" id="{8AE2F4B0-E4D2-402B-A75B-0B7FADBE231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561926" y="-800100"/>
            <a:ext cx="609600" cy="609600"/>
          </a:xfrm>
          <a:prstGeom prst="rect">
            <a:avLst/>
          </a:prstGeom>
        </p:spPr>
      </p:pic>
      <p:sp>
        <p:nvSpPr>
          <p:cNvPr id="2" name="Hình chữ nhật: Cắt Góc Chéo 1">
            <a:extLst>
              <a:ext uri="{FF2B5EF4-FFF2-40B4-BE49-F238E27FC236}">
                <a16:creationId xmlns:a16="http://schemas.microsoft.com/office/drawing/2014/main" xmlns="" id="{308898E7-FA2D-68E0-3BC8-ED56F0F0D146}"/>
              </a:ext>
            </a:extLst>
          </p:cNvPr>
          <p:cNvSpPr/>
          <p:nvPr/>
        </p:nvSpPr>
        <p:spPr>
          <a:xfrm>
            <a:off x="10154793" y="6200073"/>
            <a:ext cx="1581150" cy="584775"/>
          </a:xfrm>
          <a:prstGeom prst="snip2DiagRect">
            <a:avLst>
              <a:gd name="adj1" fmla="val 0"/>
              <a:gd name="adj2" fmla="val 5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Hình chữ nhật: Góc Tròn 2">
            <a:extLst>
              <a:ext uri="{FF2B5EF4-FFF2-40B4-BE49-F238E27FC236}">
                <a16:creationId xmlns:a16="http://schemas.microsoft.com/office/drawing/2014/main" xmlns="" id="{BD027F5A-0A46-FDA9-6D9D-CA4D9C7FCFCB}"/>
              </a:ext>
            </a:extLst>
          </p:cNvPr>
          <p:cNvSpPr/>
          <p:nvPr/>
        </p:nvSpPr>
        <p:spPr>
          <a:xfrm>
            <a:off x="5743574" y="4987350"/>
            <a:ext cx="4723101" cy="584775"/>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025529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repeatCount="indefinite" fill="hold" grpId="0" nodeType="withEffect">
                                  <p:stCondLst>
                                    <p:cond delay="0"/>
                                  </p:stCondLst>
                                  <p:iterate type="lt">
                                    <p:tmPct val="0"/>
                                  </p:iterate>
                                  <p:childTnLst>
                                    <p:animClr clrSpc="hsl" dir="cw">
                                      <p:cBhvr override="childStyle">
                                        <p:cTn id="6" dur="500" fill="hold"/>
                                        <p:tgtEl>
                                          <p:spTgt spid="6"/>
                                        </p:tgtEl>
                                        <p:attrNameLst>
                                          <p:attrName>style.color</p:attrName>
                                        </p:attrNameLst>
                                      </p:cBhvr>
                                      <p:by>
                                        <p:hsl h="7200000" s="0" l="0"/>
                                      </p:by>
                                    </p:animClr>
                                    <p:animClr clrSpc="hsl" dir="cw">
                                      <p:cBhvr>
                                        <p:cTn id="7" dur="500" fill="hold"/>
                                        <p:tgtEl>
                                          <p:spTgt spid="6"/>
                                        </p:tgtEl>
                                        <p:attrNameLst>
                                          <p:attrName>fillcolor</p:attrName>
                                        </p:attrNameLst>
                                      </p:cBhvr>
                                      <p:by>
                                        <p:hsl h="7200000" s="0" l="0"/>
                                      </p:by>
                                    </p:animClr>
                                    <p:animClr clrSpc="hsl" dir="cw">
                                      <p:cBhvr>
                                        <p:cTn id="8" dur="500" fill="hold"/>
                                        <p:tgtEl>
                                          <p:spTgt spid="6"/>
                                        </p:tgtEl>
                                        <p:attrNameLst>
                                          <p:attrName>stroke.color</p:attrName>
                                        </p:attrNameLst>
                                      </p:cBhvr>
                                      <p:by>
                                        <p:hsl h="7200000" s="0" l="0"/>
                                      </p:by>
                                    </p:animClr>
                                    <p:set>
                                      <p:cBhvr>
                                        <p:cTn id="9" dur="500" fill="hold"/>
                                        <p:tgtEl>
                                          <p:spTgt spid="6"/>
                                        </p:tgtEl>
                                        <p:attrNameLst>
                                          <p:attrName>fill.type</p:attrName>
                                        </p:attrNameLst>
                                      </p:cBhvr>
                                      <p:to>
                                        <p:strVal val="solid"/>
                                      </p:to>
                                    </p:set>
                                  </p:childTnLst>
                                </p:cTn>
                              </p:par>
                              <p:par>
                                <p:cTn id="10" presetID="34" presetClass="emph" presetSubtype="0" repeatCount="indefinite" fill="hold" grpId="1" nodeType="withEffect">
                                  <p:stCondLst>
                                    <p:cond delay="0"/>
                                  </p:stCondLst>
                                  <p:iterate type="lt">
                                    <p:tmPct val="10000"/>
                                  </p:iterate>
                                  <p:childTnLst>
                                    <p:animMotion origin="layout" path="M 0 2.59259E-6 L 0 -0.07222 " pathEditMode="relative" rAng="0" ptsTypes="AA">
                                      <p:cBhvr>
                                        <p:cTn id="11" dur="250" accel="50000" decel="50000" autoRev="1" fill="hold">
                                          <p:stCondLst>
                                            <p:cond delay="0"/>
                                          </p:stCondLst>
                                        </p:cTn>
                                        <p:tgtEl>
                                          <p:spTgt spid="6"/>
                                        </p:tgtEl>
                                        <p:attrNameLst>
                                          <p:attrName>ppt_x</p:attrName>
                                          <p:attrName>ppt_y</p:attrName>
                                        </p:attrNameLst>
                                      </p:cBhvr>
                                      <p:rCtr x="0" y="-3611"/>
                                    </p:animMotion>
                                    <p:animRot by="1500000">
                                      <p:cBhvr>
                                        <p:cTn id="12" dur="125" fill="hold">
                                          <p:stCondLst>
                                            <p:cond delay="0"/>
                                          </p:stCondLst>
                                        </p:cTn>
                                        <p:tgtEl>
                                          <p:spTgt spid="6"/>
                                        </p:tgtEl>
                                        <p:attrNameLst>
                                          <p:attrName>r</p:attrName>
                                        </p:attrNameLst>
                                      </p:cBhvr>
                                    </p:animRot>
                                    <p:animRot by="-1500000">
                                      <p:cBhvr>
                                        <p:cTn id="13" dur="125" fill="hold">
                                          <p:stCondLst>
                                            <p:cond delay="125"/>
                                          </p:stCondLst>
                                        </p:cTn>
                                        <p:tgtEl>
                                          <p:spTgt spid="6"/>
                                        </p:tgtEl>
                                        <p:attrNameLst>
                                          <p:attrName>r</p:attrName>
                                        </p:attrNameLst>
                                      </p:cBhvr>
                                    </p:animRot>
                                    <p:animRot by="-1500000">
                                      <p:cBhvr>
                                        <p:cTn id="14" dur="125" fill="hold">
                                          <p:stCondLst>
                                            <p:cond delay="250"/>
                                          </p:stCondLst>
                                        </p:cTn>
                                        <p:tgtEl>
                                          <p:spTgt spid="6"/>
                                        </p:tgtEl>
                                        <p:attrNameLst>
                                          <p:attrName>r</p:attrName>
                                        </p:attrNameLst>
                                      </p:cBhvr>
                                    </p:animRot>
                                    <p:animRot by="1500000">
                                      <p:cBhvr>
                                        <p:cTn id="15" dur="125" fill="hold">
                                          <p:stCondLst>
                                            <p:cond delay="375"/>
                                          </p:stCondLst>
                                        </p:cTn>
                                        <p:tgtEl>
                                          <p:spTgt spid="6"/>
                                        </p:tgtEl>
                                        <p:attrNameLst>
                                          <p:attrName>r</p:attrName>
                                        </p:attrNameLst>
                                      </p:cBhvr>
                                    </p:animRot>
                                  </p:childTnLst>
                                </p:cTn>
                              </p:par>
                              <p:par>
                                <p:cTn id="16" presetID="1" presetClass="mediacall" presetSubtype="0" fill="hold" nodeType="withEffect">
                                  <p:stCondLst>
                                    <p:cond delay="0"/>
                                  </p:stCondLst>
                                  <p:childTnLst>
                                    <p:cmd type="call" cmd="playFrom(0.0)">
                                      <p:cBhvr>
                                        <p:cTn id="17" dur="30000"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18"/>
                </p:tgtEl>
              </p:cMediaNode>
            </p:audio>
          </p:childTnLst>
        </p:cTn>
      </p:par>
    </p:tnLst>
    <p:bldLst>
      <p:bldP spid="6" grpId="0"/>
      <p:bldP spid="6" grpId="1"/>
    </p:bld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xmlns="" id="{6335562D-47C3-42BC-BC7D-7AF52EE5A71A}"/>
              </a:ext>
            </a:extLst>
          </p:cNvPr>
          <p:cNvSpPr/>
          <p:nvPr/>
        </p:nvSpPr>
        <p:spPr>
          <a:xfrm>
            <a:off x="0" y="1839350"/>
            <a:ext cx="12192000" cy="1141745"/>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xmlns="" id="{0DE8E057-79AF-4679-8F0F-5F578B85F19A}"/>
              </a:ext>
            </a:extLst>
          </p:cNvPr>
          <p:cNvSpPr/>
          <p:nvPr/>
        </p:nvSpPr>
        <p:spPr>
          <a:xfrm>
            <a:off x="0" y="5174659"/>
            <a:ext cx="12192000" cy="1141745"/>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hlinkClick r:id="rId4" action="ppaction://hlinksldjump"/>
            <a:extLst>
              <a:ext uri="{FF2B5EF4-FFF2-40B4-BE49-F238E27FC236}">
                <a16:creationId xmlns:a16="http://schemas.microsoft.com/office/drawing/2014/main" xmlns="" id="{165D02D2-111C-48DA-B806-17EDA77B2D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29505" y="893658"/>
            <a:ext cx="1969179" cy="1743607"/>
          </a:xfrm>
          <a:prstGeom prst="rect">
            <a:avLst/>
          </a:prstGeom>
        </p:spPr>
      </p:pic>
      <p:pic>
        <p:nvPicPr>
          <p:cNvPr id="9" name="Picture 8">
            <a:extLst>
              <a:ext uri="{FF2B5EF4-FFF2-40B4-BE49-F238E27FC236}">
                <a16:creationId xmlns:a16="http://schemas.microsoft.com/office/drawing/2014/main" xmlns="" id="{DE93B167-9DF8-4F7B-A15E-DCA0F1988F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83780" y="381549"/>
            <a:ext cx="2060627" cy="1383912"/>
          </a:xfrm>
          <a:prstGeom prst="rect">
            <a:avLst/>
          </a:prstGeom>
        </p:spPr>
      </p:pic>
      <p:pic>
        <p:nvPicPr>
          <p:cNvPr id="10" name="Picture 9">
            <a:hlinkClick r:id="rId7" action="ppaction://hlinksldjump"/>
            <a:extLst>
              <a:ext uri="{FF2B5EF4-FFF2-40B4-BE49-F238E27FC236}">
                <a16:creationId xmlns:a16="http://schemas.microsoft.com/office/drawing/2014/main" xmlns="" id="{99F79902-D845-4948-9A8D-BC737DA8398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72768" y="884504"/>
            <a:ext cx="1969179" cy="1743607"/>
          </a:xfrm>
          <a:prstGeom prst="rect">
            <a:avLst/>
          </a:prstGeom>
        </p:spPr>
      </p:pic>
      <p:pic>
        <p:nvPicPr>
          <p:cNvPr id="11" name="Picture 10">
            <a:extLst>
              <a:ext uri="{FF2B5EF4-FFF2-40B4-BE49-F238E27FC236}">
                <a16:creationId xmlns:a16="http://schemas.microsoft.com/office/drawing/2014/main" xmlns="" id="{F5A3D29D-2006-4BE0-AEF2-ABC918DCEA4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027043" y="372395"/>
            <a:ext cx="2060627" cy="1383912"/>
          </a:xfrm>
          <a:prstGeom prst="rect">
            <a:avLst/>
          </a:prstGeom>
        </p:spPr>
      </p:pic>
      <p:pic>
        <p:nvPicPr>
          <p:cNvPr id="12" name="Picture 11">
            <a:hlinkClick r:id="rId10" action="ppaction://hlinksldjump"/>
            <a:extLst>
              <a:ext uri="{FF2B5EF4-FFF2-40B4-BE49-F238E27FC236}">
                <a16:creationId xmlns:a16="http://schemas.microsoft.com/office/drawing/2014/main" xmlns="" id="{B9F6EF56-EFE5-46AA-BEED-938FE1E31AD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648311" y="4121928"/>
            <a:ext cx="1969179" cy="1743607"/>
          </a:xfrm>
          <a:prstGeom prst="rect">
            <a:avLst/>
          </a:prstGeom>
        </p:spPr>
      </p:pic>
      <p:pic>
        <p:nvPicPr>
          <p:cNvPr id="13" name="Picture 12">
            <a:extLst>
              <a:ext uri="{FF2B5EF4-FFF2-40B4-BE49-F238E27FC236}">
                <a16:creationId xmlns:a16="http://schemas.microsoft.com/office/drawing/2014/main" xmlns="" id="{CABCEBFF-5DE1-4042-94D0-113FF0A7D80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602586" y="3609819"/>
            <a:ext cx="2060627" cy="1383912"/>
          </a:xfrm>
          <a:prstGeom prst="rect">
            <a:avLst/>
          </a:prstGeom>
        </p:spPr>
      </p:pic>
      <p:pic>
        <p:nvPicPr>
          <p:cNvPr id="14" name="Picture 13">
            <a:hlinkClick r:id="rId13" action="ppaction://hlinksldjump"/>
            <a:extLst>
              <a:ext uri="{FF2B5EF4-FFF2-40B4-BE49-F238E27FC236}">
                <a16:creationId xmlns:a16="http://schemas.microsoft.com/office/drawing/2014/main" xmlns="" id="{633EC59B-FCA1-44AA-9210-1F72A9C855E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490132" y="4121928"/>
            <a:ext cx="1969179" cy="1743607"/>
          </a:xfrm>
          <a:prstGeom prst="rect">
            <a:avLst/>
          </a:prstGeom>
        </p:spPr>
      </p:pic>
      <p:pic>
        <p:nvPicPr>
          <p:cNvPr id="15" name="Picture 14">
            <a:extLst>
              <a:ext uri="{FF2B5EF4-FFF2-40B4-BE49-F238E27FC236}">
                <a16:creationId xmlns:a16="http://schemas.microsoft.com/office/drawing/2014/main" xmlns="" id="{AD65FD14-A8FF-49BD-BB2A-1A81849D35AA}"/>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444407" y="3609819"/>
            <a:ext cx="2060627" cy="1383912"/>
          </a:xfrm>
          <a:prstGeom prst="rect">
            <a:avLst/>
          </a:prstGeom>
        </p:spPr>
      </p:pic>
      <p:pic>
        <p:nvPicPr>
          <p:cNvPr id="16" name="Picture 15">
            <a:hlinkClick r:id="rId16" action="ppaction://hlinksldjump"/>
            <a:extLst>
              <a:ext uri="{FF2B5EF4-FFF2-40B4-BE49-F238E27FC236}">
                <a16:creationId xmlns:a16="http://schemas.microsoft.com/office/drawing/2014/main" xmlns="" id="{6FB1DCEB-4C74-4EB6-8AC6-7F38A1717E0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9400882" y="4024803"/>
            <a:ext cx="1969179" cy="1743607"/>
          </a:xfrm>
          <a:prstGeom prst="rect">
            <a:avLst/>
          </a:prstGeom>
        </p:spPr>
      </p:pic>
      <p:pic>
        <p:nvPicPr>
          <p:cNvPr id="17" name="Picture 16">
            <a:extLst>
              <a:ext uri="{FF2B5EF4-FFF2-40B4-BE49-F238E27FC236}">
                <a16:creationId xmlns:a16="http://schemas.microsoft.com/office/drawing/2014/main" xmlns="" id="{769360CF-BDF1-45A9-8C3E-6AEF4338A201}"/>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9355157" y="3512694"/>
            <a:ext cx="2060627" cy="1383912"/>
          </a:xfrm>
          <a:prstGeom prst="rect">
            <a:avLst/>
          </a:prstGeom>
        </p:spPr>
      </p:pic>
      <p:pic>
        <p:nvPicPr>
          <p:cNvPr id="37" name="Picture 36">
            <a:extLst>
              <a:ext uri="{FF2B5EF4-FFF2-40B4-BE49-F238E27FC236}">
                <a16:creationId xmlns:a16="http://schemas.microsoft.com/office/drawing/2014/main" xmlns="" id="{16677DD5-4B38-44EE-AE03-4CE69860F1FA}"/>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 y="6308765"/>
            <a:ext cx="6095999" cy="334819"/>
          </a:xfrm>
          <a:prstGeom prst="rect">
            <a:avLst/>
          </a:prstGeom>
        </p:spPr>
      </p:pic>
      <p:pic>
        <p:nvPicPr>
          <p:cNvPr id="38" name="Picture 37">
            <a:extLst>
              <a:ext uri="{FF2B5EF4-FFF2-40B4-BE49-F238E27FC236}">
                <a16:creationId xmlns:a16="http://schemas.microsoft.com/office/drawing/2014/main" xmlns="" id="{8E58EB64-C11F-4AA8-BD51-6B7EDB33655B}"/>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6096001" y="6308765"/>
            <a:ext cx="6095999" cy="334819"/>
          </a:xfrm>
          <a:prstGeom prst="rect">
            <a:avLst/>
          </a:prstGeom>
        </p:spPr>
      </p:pic>
      <p:pic>
        <p:nvPicPr>
          <p:cNvPr id="39" name="Picture 38">
            <a:extLst>
              <a:ext uri="{FF2B5EF4-FFF2-40B4-BE49-F238E27FC236}">
                <a16:creationId xmlns:a16="http://schemas.microsoft.com/office/drawing/2014/main" xmlns="" id="{468116E2-9E2A-444E-92F8-B1A7CB147696}"/>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2974629"/>
            <a:ext cx="6095999" cy="334819"/>
          </a:xfrm>
          <a:prstGeom prst="rect">
            <a:avLst/>
          </a:prstGeom>
        </p:spPr>
      </p:pic>
      <p:pic>
        <p:nvPicPr>
          <p:cNvPr id="40" name="Picture 39">
            <a:extLst>
              <a:ext uri="{FF2B5EF4-FFF2-40B4-BE49-F238E27FC236}">
                <a16:creationId xmlns:a16="http://schemas.microsoft.com/office/drawing/2014/main" xmlns="" id="{4AF2A1C0-A62D-4A01-AB2A-74ABC46C1AC0}"/>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6096000" y="2974629"/>
            <a:ext cx="6095999" cy="334819"/>
          </a:xfrm>
          <a:prstGeom prst="rect">
            <a:avLst/>
          </a:prstGeom>
        </p:spPr>
      </p:pic>
      <p:sp>
        <p:nvSpPr>
          <p:cNvPr id="42" name="Flowchart: Summing Junction 41">
            <a:hlinkClick r:id="rId20" action="ppaction://hlinksldjump"/>
            <a:extLst>
              <a:ext uri="{FF2B5EF4-FFF2-40B4-BE49-F238E27FC236}">
                <a16:creationId xmlns:a16="http://schemas.microsoft.com/office/drawing/2014/main" xmlns="" id="{E51D645D-F5EB-48AD-9720-05E0BE57DF46}"/>
              </a:ext>
            </a:extLst>
          </p:cNvPr>
          <p:cNvSpPr/>
          <p:nvPr/>
        </p:nvSpPr>
        <p:spPr>
          <a:xfrm>
            <a:off x="11398689" y="6114928"/>
            <a:ext cx="649068" cy="649068"/>
          </a:xfrm>
          <a:prstGeom prst="flowChartSummingJunction">
            <a:avLst/>
          </a:prstGeom>
          <a:solidFill>
            <a:srgbClr val="FF000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Hình chữ nhật: Góc Tròn 1">
            <a:extLst>
              <a:ext uri="{FF2B5EF4-FFF2-40B4-BE49-F238E27FC236}">
                <a16:creationId xmlns:a16="http://schemas.microsoft.com/office/drawing/2014/main" xmlns="" id="{6E168004-4712-20CB-7B3A-C2CBCEDFD9D4}"/>
              </a:ext>
            </a:extLst>
          </p:cNvPr>
          <p:cNvSpPr/>
          <p:nvPr/>
        </p:nvSpPr>
        <p:spPr>
          <a:xfrm>
            <a:off x="4414093" y="1996278"/>
            <a:ext cx="548051" cy="631834"/>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Hình chữ nhật: Góc Tròn 2">
            <a:extLst>
              <a:ext uri="{FF2B5EF4-FFF2-40B4-BE49-F238E27FC236}">
                <a16:creationId xmlns:a16="http://schemas.microsoft.com/office/drawing/2014/main" xmlns="" id="{D66A0A47-9D2E-82DC-D431-2C1DE5A46CD1}"/>
              </a:ext>
            </a:extLst>
          </p:cNvPr>
          <p:cNvSpPr/>
          <p:nvPr/>
        </p:nvSpPr>
        <p:spPr>
          <a:xfrm>
            <a:off x="8032972" y="1993656"/>
            <a:ext cx="548051" cy="631834"/>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Hình chữ nhật: Góc Tròn 3">
            <a:extLst>
              <a:ext uri="{FF2B5EF4-FFF2-40B4-BE49-F238E27FC236}">
                <a16:creationId xmlns:a16="http://schemas.microsoft.com/office/drawing/2014/main" xmlns="" id="{6000E923-BBF8-39DD-B5DC-B423E3A438DD}"/>
              </a:ext>
            </a:extLst>
          </p:cNvPr>
          <p:cNvSpPr/>
          <p:nvPr/>
        </p:nvSpPr>
        <p:spPr>
          <a:xfrm>
            <a:off x="2632899" y="5223671"/>
            <a:ext cx="548051" cy="631834"/>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Hình chữ nhật: Góc Tròn 4">
            <a:extLst>
              <a:ext uri="{FF2B5EF4-FFF2-40B4-BE49-F238E27FC236}">
                <a16:creationId xmlns:a16="http://schemas.microsoft.com/office/drawing/2014/main" xmlns="" id="{0AA1B529-B437-D69E-1708-3B68DD8B77AD}"/>
              </a:ext>
            </a:extLst>
          </p:cNvPr>
          <p:cNvSpPr/>
          <p:nvPr/>
        </p:nvSpPr>
        <p:spPr>
          <a:xfrm>
            <a:off x="6474720" y="5205977"/>
            <a:ext cx="548051" cy="631834"/>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Hình chữ nhật: Góc Tròn 5">
            <a:extLst>
              <a:ext uri="{FF2B5EF4-FFF2-40B4-BE49-F238E27FC236}">
                <a16:creationId xmlns:a16="http://schemas.microsoft.com/office/drawing/2014/main" xmlns="" id="{104CF37A-F8E6-2A6E-7DA9-54FD3572E89A}"/>
              </a:ext>
            </a:extLst>
          </p:cNvPr>
          <p:cNvSpPr/>
          <p:nvPr/>
        </p:nvSpPr>
        <p:spPr>
          <a:xfrm>
            <a:off x="10377501" y="5115131"/>
            <a:ext cx="548051" cy="631834"/>
          </a:xfrm>
          <a:prstGeom prst="roundRect">
            <a:avLst/>
          </a:prstGeom>
          <a:solidFill>
            <a:srgbClr val="99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577315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par>
                                <p:cTn id="11" presetID="6" presetClass="exit" presetSubtype="32" fill="hold" grpId="0" nodeType="withEffect">
                                  <p:stCondLst>
                                    <p:cond delay="0"/>
                                  </p:stCondLst>
                                  <p:childTnLst>
                                    <p:animEffect transition="out" filter="circle(out)">
                                      <p:cBhvr>
                                        <p:cTn id="12" dur="500"/>
                                        <p:tgtEl>
                                          <p:spTgt spid="2"/>
                                        </p:tgtEl>
                                      </p:cBhvr>
                                    </p:animEffect>
                                    <p:set>
                                      <p:cBhvr>
                                        <p:cTn id="13"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4" restart="whenNotActive" fill="hold" evtFilter="cancelBubble" nodeType="interactiveSeq">
                <p:stCondLst>
                  <p:cond evt="onClick" delay="0">
                    <p:tgtEl>
                      <p:spTgt spid="10"/>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10"/>
                                        </p:tgtEl>
                                      </p:cBhvr>
                                    </p:animEffect>
                                    <p:set>
                                      <p:cBhvr>
                                        <p:cTn id="19" dur="1" fill="hold">
                                          <p:stCondLst>
                                            <p:cond delay="499"/>
                                          </p:stCondLst>
                                        </p:cTn>
                                        <p:tgtEl>
                                          <p:spTgt spid="10"/>
                                        </p:tgtEl>
                                        <p:attrNameLst>
                                          <p:attrName>style.visibility</p:attrName>
                                        </p:attrNameLst>
                                      </p:cBhvr>
                                      <p:to>
                                        <p:strVal val="hidden"/>
                                      </p:to>
                                    </p:set>
                                  </p:childTnLst>
                                </p:cTn>
                              </p:par>
                              <p:par>
                                <p:cTn id="20" presetID="10" presetClass="exit" presetSubtype="0" fill="hold" nodeType="withEffect">
                                  <p:stCondLst>
                                    <p:cond delay="0"/>
                                  </p:stCondLst>
                                  <p:childTnLst>
                                    <p:animEffect transition="out" filter="fade">
                                      <p:cBhvr>
                                        <p:cTn id="21" dur="500"/>
                                        <p:tgtEl>
                                          <p:spTgt spid="11"/>
                                        </p:tgtEl>
                                      </p:cBhvr>
                                    </p:animEffect>
                                    <p:set>
                                      <p:cBhvr>
                                        <p:cTn id="22" dur="1" fill="hold">
                                          <p:stCondLst>
                                            <p:cond delay="499"/>
                                          </p:stCondLst>
                                        </p:cTn>
                                        <p:tgtEl>
                                          <p:spTgt spid="11"/>
                                        </p:tgtEl>
                                        <p:attrNameLst>
                                          <p:attrName>style.visibility</p:attrName>
                                        </p:attrNameLst>
                                      </p:cBhvr>
                                      <p:to>
                                        <p:strVal val="hidden"/>
                                      </p:to>
                                    </p:set>
                                  </p:childTnLst>
                                </p:cTn>
                              </p:par>
                              <p:par>
                                <p:cTn id="23" presetID="6" presetClass="exit" presetSubtype="32" fill="hold" grpId="0" nodeType="withEffect">
                                  <p:stCondLst>
                                    <p:cond delay="0"/>
                                  </p:stCondLst>
                                  <p:childTnLst>
                                    <p:animEffect transition="out" filter="circle(out)">
                                      <p:cBhvr>
                                        <p:cTn id="24" dur="500"/>
                                        <p:tgtEl>
                                          <p:spTgt spid="3"/>
                                        </p:tgtEl>
                                      </p:cBhvr>
                                    </p:animEffect>
                                    <p:set>
                                      <p:cBhvr>
                                        <p:cTn id="25"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6" restart="whenNotActive" fill="hold" evtFilter="cancelBubble" nodeType="interactiveSeq">
                <p:stCondLst>
                  <p:cond evt="onClick" delay="0">
                    <p:tgtEl>
                      <p:spTgt spid="12"/>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12"/>
                                        </p:tgtEl>
                                      </p:cBhvr>
                                    </p:animEffect>
                                    <p:set>
                                      <p:cBhvr>
                                        <p:cTn id="31" dur="1" fill="hold">
                                          <p:stCondLst>
                                            <p:cond delay="499"/>
                                          </p:stCondLst>
                                        </p:cTn>
                                        <p:tgtEl>
                                          <p:spTgt spid="12"/>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13"/>
                                        </p:tgtEl>
                                      </p:cBhvr>
                                    </p:animEffect>
                                    <p:set>
                                      <p:cBhvr>
                                        <p:cTn id="34" dur="1" fill="hold">
                                          <p:stCondLst>
                                            <p:cond delay="499"/>
                                          </p:stCondLst>
                                        </p:cTn>
                                        <p:tgtEl>
                                          <p:spTgt spid="13"/>
                                        </p:tgtEl>
                                        <p:attrNameLst>
                                          <p:attrName>style.visibility</p:attrName>
                                        </p:attrNameLst>
                                      </p:cBhvr>
                                      <p:to>
                                        <p:strVal val="hidden"/>
                                      </p:to>
                                    </p:set>
                                  </p:childTnLst>
                                </p:cTn>
                              </p:par>
                              <p:par>
                                <p:cTn id="35" presetID="16" presetClass="exit" presetSubtype="21" fill="hold" grpId="0" nodeType="withEffect">
                                  <p:stCondLst>
                                    <p:cond delay="0"/>
                                  </p:stCondLst>
                                  <p:childTnLst>
                                    <p:animEffect transition="out" filter="barn(inVertical)">
                                      <p:cBhvr>
                                        <p:cTn id="36" dur="500"/>
                                        <p:tgtEl>
                                          <p:spTgt spid="4"/>
                                        </p:tgtEl>
                                      </p:cBhvr>
                                    </p:animEffect>
                                    <p:set>
                                      <p:cBhvr>
                                        <p:cTn id="37"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38" restart="whenNotActive" fill="hold" evtFilter="cancelBubble" nodeType="interactiveSeq">
                <p:stCondLst>
                  <p:cond evt="onClick" delay="0">
                    <p:tgtEl>
                      <p:spTgt spid="14"/>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14"/>
                                        </p:tgtEl>
                                      </p:cBhvr>
                                    </p:animEffect>
                                    <p:set>
                                      <p:cBhvr>
                                        <p:cTn id="43" dur="1" fill="hold">
                                          <p:stCondLst>
                                            <p:cond delay="499"/>
                                          </p:stCondLst>
                                        </p:cTn>
                                        <p:tgtEl>
                                          <p:spTgt spid="14"/>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500"/>
                                        <p:tgtEl>
                                          <p:spTgt spid="15"/>
                                        </p:tgtEl>
                                      </p:cBhvr>
                                    </p:animEffect>
                                    <p:set>
                                      <p:cBhvr>
                                        <p:cTn id="46" dur="1" fill="hold">
                                          <p:stCondLst>
                                            <p:cond delay="499"/>
                                          </p:stCondLst>
                                        </p:cTn>
                                        <p:tgtEl>
                                          <p:spTgt spid="15"/>
                                        </p:tgtEl>
                                        <p:attrNameLst>
                                          <p:attrName>style.visibility</p:attrName>
                                        </p:attrNameLst>
                                      </p:cBhvr>
                                      <p:to>
                                        <p:strVal val="hidden"/>
                                      </p:to>
                                    </p:set>
                                  </p:childTnLst>
                                </p:cTn>
                              </p:par>
                              <p:par>
                                <p:cTn id="47" presetID="6" presetClass="exit" presetSubtype="32" fill="hold" grpId="0" nodeType="withEffect">
                                  <p:stCondLst>
                                    <p:cond delay="0"/>
                                  </p:stCondLst>
                                  <p:childTnLst>
                                    <p:animEffect transition="out" filter="circle(out)">
                                      <p:cBhvr>
                                        <p:cTn id="48" dur="500"/>
                                        <p:tgtEl>
                                          <p:spTgt spid="5"/>
                                        </p:tgtEl>
                                      </p:cBhvr>
                                    </p:animEffect>
                                    <p:set>
                                      <p:cBhvr>
                                        <p:cTn id="49"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50" restart="whenNotActive" fill="hold" evtFilter="cancelBubble" nodeType="interactiveSeq">
                <p:stCondLst>
                  <p:cond evt="onClick" delay="0">
                    <p:tgtEl>
                      <p:spTgt spid="16"/>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500"/>
                                        <p:tgtEl>
                                          <p:spTgt spid="16"/>
                                        </p:tgtEl>
                                      </p:cBhvr>
                                    </p:animEffect>
                                    <p:set>
                                      <p:cBhvr>
                                        <p:cTn id="55" dur="1" fill="hold">
                                          <p:stCondLst>
                                            <p:cond delay="499"/>
                                          </p:stCondLst>
                                        </p:cTn>
                                        <p:tgtEl>
                                          <p:spTgt spid="16"/>
                                        </p:tgtEl>
                                        <p:attrNameLst>
                                          <p:attrName>style.visibility</p:attrName>
                                        </p:attrNameLst>
                                      </p:cBhvr>
                                      <p:to>
                                        <p:strVal val="hidden"/>
                                      </p:to>
                                    </p:set>
                                  </p:childTnLst>
                                </p:cTn>
                              </p:par>
                              <p:par>
                                <p:cTn id="56" presetID="10" presetClass="exit" presetSubtype="0" fill="hold" nodeType="withEffect">
                                  <p:stCondLst>
                                    <p:cond delay="0"/>
                                  </p:stCondLst>
                                  <p:childTnLst>
                                    <p:animEffect transition="out" filter="fade">
                                      <p:cBhvr>
                                        <p:cTn id="57" dur="500"/>
                                        <p:tgtEl>
                                          <p:spTgt spid="17"/>
                                        </p:tgtEl>
                                      </p:cBhvr>
                                    </p:animEffect>
                                    <p:set>
                                      <p:cBhvr>
                                        <p:cTn id="58" dur="1" fill="hold">
                                          <p:stCondLst>
                                            <p:cond delay="499"/>
                                          </p:stCondLst>
                                        </p:cTn>
                                        <p:tgtEl>
                                          <p:spTgt spid="17"/>
                                        </p:tgtEl>
                                        <p:attrNameLst>
                                          <p:attrName>style.visibility</p:attrName>
                                        </p:attrNameLst>
                                      </p:cBhvr>
                                      <p:to>
                                        <p:strVal val="hidden"/>
                                      </p:to>
                                    </p:set>
                                  </p:childTnLst>
                                </p:cTn>
                              </p:par>
                              <p:par>
                                <p:cTn id="59" presetID="6" presetClass="exit" presetSubtype="32" fill="hold" grpId="0" nodeType="withEffect">
                                  <p:stCondLst>
                                    <p:cond delay="0"/>
                                  </p:stCondLst>
                                  <p:childTnLst>
                                    <p:animEffect transition="out" filter="circle(out)">
                                      <p:cBhvr>
                                        <p:cTn id="60" dur="500"/>
                                        <p:tgtEl>
                                          <p:spTgt spid="6"/>
                                        </p:tgtEl>
                                      </p:cBhvr>
                                    </p:animEffect>
                                    <p:set>
                                      <p:cBhvr>
                                        <p:cTn id="61"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2" grpId="0" animBg="1"/>
      <p:bldP spid="3" grpId="0" animBg="1"/>
      <p:bldP spid="4" grpId="0" animBg="1"/>
      <p:bldP spid="5"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xmlns=""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xmlns="" id="{61C01AC9-B95D-E50E-515E-4DFBB9E5581B}"/>
              </a:ext>
            </a:extLst>
          </p:cNvPr>
          <p:cNvSpPr txBox="1"/>
          <p:nvPr/>
        </p:nvSpPr>
        <p:spPr>
          <a:xfrm>
            <a:off x="402771" y="232429"/>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 Đọc – tìm hiểu chung</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xmlns="" id="{A2D4B24C-AC07-1824-AE58-E09CF8F65BA0}"/>
              </a:ext>
            </a:extLst>
          </p:cNvPr>
          <p:cNvSpPr txBox="1"/>
          <p:nvPr/>
        </p:nvSpPr>
        <p:spPr>
          <a:xfrm>
            <a:off x="402771" y="912505"/>
            <a:ext cx="6096000"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bản</a:t>
            </a:r>
            <a:endParaRPr lang="en-US" sz="2800" dirty="0">
              <a:effectLst/>
              <a:latin typeface="Times New Roman" panose="02020603050405020304" pitchFamily="18" charset="0"/>
              <a:ea typeface="Times New Roman" panose="02020603050405020304" pitchFamily="18" charset="0"/>
            </a:endParaRPr>
          </a:p>
        </p:txBody>
      </p:sp>
      <p:pic>
        <p:nvPicPr>
          <p:cNvPr id="3" name="Hình ảnh 2">
            <a:extLst>
              <a:ext uri="{FF2B5EF4-FFF2-40B4-BE49-F238E27FC236}">
                <a16:creationId xmlns:a16="http://schemas.microsoft.com/office/drawing/2014/main" xmlns="" id="{B9C159BE-DEEE-92F6-3C93-463D86627C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827" y="2674822"/>
            <a:ext cx="6248400" cy="3619500"/>
          </a:xfrm>
          <a:prstGeom prst="rect">
            <a:avLst/>
          </a:prstGeom>
        </p:spPr>
      </p:pic>
      <p:sp>
        <p:nvSpPr>
          <p:cNvPr id="5" name="Bong bóng Ý nghĩ: Hình đám mây 4">
            <a:extLst>
              <a:ext uri="{FF2B5EF4-FFF2-40B4-BE49-F238E27FC236}">
                <a16:creationId xmlns:a16="http://schemas.microsoft.com/office/drawing/2014/main" xmlns="" id="{E4A622D2-E889-6F4F-0F3B-7C84759A15C8}"/>
              </a:ext>
            </a:extLst>
          </p:cNvPr>
          <p:cNvSpPr/>
          <p:nvPr/>
        </p:nvSpPr>
        <p:spPr>
          <a:xfrm>
            <a:off x="4288851" y="1531025"/>
            <a:ext cx="6096000" cy="2512337"/>
          </a:xfrm>
          <a:prstGeom prst="cloudCallout">
            <a:avLst>
              <a:gd name="adj1" fmla="val -62077"/>
              <a:gd name="adj2" fmla="val 23753"/>
            </a:avLst>
          </a:prstGeom>
          <a:noFill/>
          <a:ln w="57150">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i="1" dirty="0" err="1">
                <a:solidFill>
                  <a:schemeClr val="tx1"/>
                </a:solidFill>
                <a:latin typeface="Times New Roman" panose="02020603050405020304" pitchFamily="18" charset="0"/>
                <a:cs typeface="Times New Roman" panose="02020603050405020304" pitchFamily="18" charset="0"/>
              </a:rPr>
              <a:t>Nêu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xuất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xứ</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và</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hoàn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cảnh</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sáng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tác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của</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văn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bản</a:t>
            </a:r>
            <a:r>
              <a:rPr lang="en-US" sz="2800" i="1" dirty="0">
                <a:solidFill>
                  <a:schemeClr val="tx1"/>
                </a:solidFill>
                <a:latin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61593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5"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xmlns="" id="{808B5389-96DF-4FAF-96B3-8993C7E567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33082" y="-50426"/>
            <a:ext cx="1941429" cy="1856600"/>
          </a:xfrm>
          <a:prstGeom prst="rect">
            <a:avLst/>
          </a:prstGeom>
        </p:spPr>
      </p:pic>
      <p:pic>
        <p:nvPicPr>
          <p:cNvPr id="5" name="Picture 4">
            <a:extLst>
              <a:ext uri="{FF2B5EF4-FFF2-40B4-BE49-F238E27FC236}">
                <a16:creationId xmlns:a16="http://schemas.microsoft.com/office/drawing/2014/main" xmlns=""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47801" y="4918035"/>
            <a:ext cx="1969179" cy="1743607"/>
          </a:xfrm>
          <a:prstGeom prst="rect">
            <a:avLst/>
          </a:prstGeom>
        </p:spPr>
      </p:pic>
      <p:pic>
        <p:nvPicPr>
          <p:cNvPr id="7" name="Picture 6">
            <a:extLst>
              <a:ext uri="{FF2B5EF4-FFF2-40B4-BE49-F238E27FC236}">
                <a16:creationId xmlns:a16="http://schemas.microsoft.com/office/drawing/2014/main" xmlns=""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02076" y="4405926"/>
            <a:ext cx="2060627" cy="1383912"/>
          </a:xfrm>
          <a:prstGeom prst="rect">
            <a:avLst/>
          </a:prstGeom>
        </p:spPr>
      </p:pic>
      <p:sp>
        <p:nvSpPr>
          <p:cNvPr id="9" name="Rectangle: Folded Corner 8">
            <a:extLst>
              <a:ext uri="{FF2B5EF4-FFF2-40B4-BE49-F238E27FC236}">
                <a16:creationId xmlns:a16="http://schemas.microsoft.com/office/drawing/2014/main" xmlns="" id="{6FCD71A2-4BFE-4953-931C-BECE5B4A1D66}"/>
              </a:ext>
            </a:extLst>
          </p:cNvPr>
          <p:cNvSpPr/>
          <p:nvPr/>
        </p:nvSpPr>
        <p:spPr>
          <a:xfrm>
            <a:off x="7701514" y="3977428"/>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Tahoma" panose="020B0604030504040204" pitchFamily="34" charset="0"/>
                <a:ea typeface="Tahoma" panose="020B0604030504040204" pitchFamily="34" charset="0"/>
                <a:cs typeface="Tahoma" panose="020B0604030504040204" pitchFamily="34" charset="0"/>
              </a:rPr>
              <a:t>1 CHIẾC BÚT BI</a:t>
            </a:r>
          </a:p>
        </p:txBody>
      </p:sp>
      <p:sp>
        <p:nvSpPr>
          <p:cNvPr id="27" name="Rectangle: Folded Corner 26">
            <a:extLst>
              <a:ext uri="{FF2B5EF4-FFF2-40B4-BE49-F238E27FC236}">
                <a16:creationId xmlns:a16="http://schemas.microsoft.com/office/drawing/2014/main" xmlns="" id="{A468FF43-48BE-45C8-AE0E-72371E21D00D}"/>
              </a:ext>
            </a:extLst>
          </p:cNvPr>
          <p:cNvSpPr/>
          <p:nvPr/>
        </p:nvSpPr>
        <p:spPr>
          <a:xfrm>
            <a:off x="3490313" y="1672198"/>
            <a:ext cx="6721856" cy="1423901"/>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2060"/>
                </a:solidFill>
                <a:latin typeface="Tahoma" panose="020B0604030504040204" pitchFamily="34" charset="0"/>
                <a:ea typeface="Tahoma" panose="020B0604030504040204" pitchFamily="34" charset="0"/>
                <a:cs typeface="Tahoma" panose="020B0604030504040204" pitchFamily="34" charset="0"/>
              </a:rPr>
              <a:t>BẠN LÀ NGƯỜI THẬT MAY MẮN!</a:t>
            </a:r>
          </a:p>
        </p:txBody>
      </p:sp>
      <p:sp>
        <p:nvSpPr>
          <p:cNvPr id="33" name="Rectangle 32">
            <a:extLst>
              <a:ext uri="{FF2B5EF4-FFF2-40B4-BE49-F238E27FC236}">
                <a16:creationId xmlns:a16="http://schemas.microsoft.com/office/drawing/2014/main" xmlns="" id="{8A1AF95E-ACBD-46E9-8F43-1F6D65A0D221}"/>
              </a:ext>
            </a:extLst>
          </p:cNvPr>
          <p:cNvSpPr/>
          <p:nvPr/>
        </p:nvSpPr>
        <p:spPr>
          <a:xfrm rot="5600923">
            <a:off x="2831325" y="4994112"/>
            <a:ext cx="2438330" cy="25097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Arrow: Pentagon 30">
            <a:hlinkClick r:id="rId9" action="ppaction://hlinksldjump"/>
            <a:extLst>
              <a:ext uri="{FF2B5EF4-FFF2-40B4-BE49-F238E27FC236}">
                <a16:creationId xmlns:a16="http://schemas.microsoft.com/office/drawing/2014/main" xmlns="" id="{AA693000-41B6-4481-BACC-F3E8F4F6DBBA}"/>
              </a:ext>
            </a:extLst>
          </p:cNvPr>
          <p:cNvSpPr/>
          <p:nvPr/>
        </p:nvSpPr>
        <p:spPr>
          <a:xfrm rot="586976" flipH="1">
            <a:off x="2801407" y="4069021"/>
            <a:ext cx="2310938" cy="899514"/>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xmlns=""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574240" y="5457466"/>
            <a:ext cx="952500" cy="1019175"/>
          </a:xfrm>
          <a:prstGeom prst="rect">
            <a:avLst/>
          </a:prstGeom>
        </p:spPr>
      </p:pic>
      <p:sp>
        <p:nvSpPr>
          <p:cNvPr id="36" name="Flowchart: Summing Junction 35">
            <a:extLst>
              <a:ext uri="{FF2B5EF4-FFF2-40B4-BE49-F238E27FC236}">
                <a16:creationId xmlns:a16="http://schemas.microsoft.com/office/drawing/2014/main" xmlns="" id="{9A9D8C94-FF71-4542-A1F8-47F84D77E78E}"/>
              </a:ext>
            </a:extLst>
          </p:cNvPr>
          <p:cNvSpPr/>
          <p:nvPr/>
        </p:nvSpPr>
        <p:spPr>
          <a:xfrm>
            <a:off x="4025900" y="4194326"/>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xmlns=""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02668" y="5154122"/>
            <a:ext cx="1164057" cy="1275986"/>
          </a:xfrm>
          <a:prstGeom prst="rect">
            <a:avLst/>
          </a:prstGeom>
        </p:spPr>
      </p:pic>
      <p:pic>
        <p:nvPicPr>
          <p:cNvPr id="45" name="Picture 44">
            <a:extLst>
              <a:ext uri="{FF2B5EF4-FFF2-40B4-BE49-F238E27FC236}">
                <a16:creationId xmlns:a16="http://schemas.microsoft.com/office/drawing/2014/main" xmlns=""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3972260"/>
            <a:ext cx="1164057" cy="1275986"/>
          </a:xfrm>
          <a:prstGeom prst="rect">
            <a:avLst/>
          </a:prstGeom>
        </p:spPr>
      </p:pic>
      <p:pic>
        <p:nvPicPr>
          <p:cNvPr id="49" name="Picture 48">
            <a:extLst>
              <a:ext uri="{FF2B5EF4-FFF2-40B4-BE49-F238E27FC236}">
                <a16:creationId xmlns:a16="http://schemas.microsoft.com/office/drawing/2014/main" xmlns="" id="{431D4799-01BE-422D-9BB8-792204DC8F8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009346" y="3437713"/>
            <a:ext cx="777978" cy="768642"/>
          </a:xfrm>
          <a:prstGeom prst="rect">
            <a:avLst/>
          </a:prstGeom>
        </p:spPr>
      </p:pic>
      <p:pic>
        <p:nvPicPr>
          <p:cNvPr id="51" name="Picture 50">
            <a:extLst>
              <a:ext uri="{FF2B5EF4-FFF2-40B4-BE49-F238E27FC236}">
                <a16:creationId xmlns:a16="http://schemas.microsoft.com/office/drawing/2014/main" xmlns="" id="{CE2D8554-4EA9-4489-87EE-9EE8BCAD807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4557894" y="3664879"/>
            <a:ext cx="880161" cy="843194"/>
          </a:xfrm>
          <a:prstGeom prst="rect">
            <a:avLst/>
          </a:prstGeom>
        </p:spPr>
      </p:pic>
      <p:pic>
        <p:nvPicPr>
          <p:cNvPr id="53" name="Picture 52">
            <a:extLst>
              <a:ext uri="{FF2B5EF4-FFF2-40B4-BE49-F238E27FC236}">
                <a16:creationId xmlns:a16="http://schemas.microsoft.com/office/drawing/2014/main" xmlns=""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658295" y="3976231"/>
            <a:ext cx="495300" cy="438150"/>
          </a:xfrm>
          <a:prstGeom prst="rect">
            <a:avLst/>
          </a:prstGeom>
        </p:spPr>
      </p:pic>
      <p:pic>
        <p:nvPicPr>
          <p:cNvPr id="55" name="Picture 54">
            <a:extLst>
              <a:ext uri="{FF2B5EF4-FFF2-40B4-BE49-F238E27FC236}">
                <a16:creationId xmlns:a16="http://schemas.microsoft.com/office/drawing/2014/main" xmlns=""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825466" y="3879228"/>
            <a:ext cx="714375" cy="1190625"/>
          </a:xfrm>
          <a:prstGeom prst="rect">
            <a:avLst/>
          </a:prstGeom>
        </p:spPr>
      </p:pic>
      <p:sp>
        <p:nvSpPr>
          <p:cNvPr id="2" name="Hình chữ nhật: Góc Tròn 1">
            <a:extLst>
              <a:ext uri="{FF2B5EF4-FFF2-40B4-BE49-F238E27FC236}">
                <a16:creationId xmlns:a16="http://schemas.microsoft.com/office/drawing/2014/main" xmlns="" id="{052B989D-E05A-BBBE-208B-38CE535B50C9}"/>
              </a:ext>
            </a:extLst>
          </p:cNvPr>
          <p:cNvSpPr/>
          <p:nvPr/>
        </p:nvSpPr>
        <p:spPr>
          <a:xfrm>
            <a:off x="11154537" y="-16617"/>
            <a:ext cx="1581150" cy="1141973"/>
          </a:xfrm>
          <a:prstGeom prst="roundRect">
            <a:avLst/>
          </a:prstGeom>
          <a:solidFill>
            <a:srgbClr val="DAE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Hình ảnh 3">
            <a:extLst>
              <a:ext uri="{FF2B5EF4-FFF2-40B4-BE49-F238E27FC236}">
                <a16:creationId xmlns:a16="http://schemas.microsoft.com/office/drawing/2014/main" xmlns="" id="{612D5BA4-BD94-FD79-F6D7-3726CB9AEB2E}"/>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0212169" y="1440151"/>
            <a:ext cx="2014883" cy="1763023"/>
          </a:xfrm>
          <a:prstGeom prst="rect">
            <a:avLst/>
          </a:prstGeom>
        </p:spPr>
      </p:pic>
      <p:sp>
        <p:nvSpPr>
          <p:cNvPr id="6" name="Hình chữ nhật: Góc Tròn 5">
            <a:extLst>
              <a:ext uri="{FF2B5EF4-FFF2-40B4-BE49-F238E27FC236}">
                <a16:creationId xmlns:a16="http://schemas.microsoft.com/office/drawing/2014/main" xmlns="" id="{69AB5007-5E3C-FD18-1FF2-CB46E1ACAECD}"/>
              </a:ext>
            </a:extLst>
          </p:cNvPr>
          <p:cNvSpPr/>
          <p:nvPr/>
        </p:nvSpPr>
        <p:spPr>
          <a:xfrm>
            <a:off x="8520197" y="6017156"/>
            <a:ext cx="548051" cy="631834"/>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758362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par>
                                <p:cTn id="10" presetID="16" presetClass="entr" presetSubtype="21"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7"/>
                    </p:tgtEl>
                  </p:cond>
                </p:stCondLst>
                <p:endSync evt="end" delay="0">
                  <p:rtn val="all"/>
                </p:endSync>
                <p:childTnLst>
                  <p:par>
                    <p:cTn id="14" fill="hold">
                      <p:stCondLst>
                        <p:cond delay="0"/>
                      </p:stCondLst>
                      <p:childTnLst>
                        <p:par>
                          <p:cTn id="15" fill="hold">
                            <p:stCondLst>
                              <p:cond delay="0"/>
                            </p:stCondLst>
                            <p:childTnLst>
                              <p:par>
                                <p:cTn id="16" presetID="64" presetClass="path" presetSubtype="0" accel="50000" decel="50000" fill="hold" nodeType="clickEffect">
                                  <p:stCondLst>
                                    <p:cond delay="0"/>
                                  </p:stCondLst>
                                  <p:childTnLst>
                                    <p:animMotion origin="layout" path="M 2.08333E-7 2.96296E-6 L 2.08333E-7 -0.22477 " pathEditMode="relative" rAng="0" ptsTypes="AA">
                                      <p:cBhvr>
                                        <p:cTn id="17" dur="2000" fill="hold"/>
                                        <p:tgtEl>
                                          <p:spTgt spid="7"/>
                                        </p:tgtEl>
                                        <p:attrNameLst>
                                          <p:attrName>ppt_x</p:attrName>
                                          <p:attrName>ppt_y</p:attrName>
                                        </p:attrNameLst>
                                      </p:cBhvr>
                                      <p:rCtr x="0" y="-11250"/>
                                    </p:animMotion>
                                  </p:childTnLst>
                                  <p:subTnLst>
                                    <p:audio>
                                      <p:cMediaNode>
                                        <p:cTn display="0" masterRel="sameClick">
                                          <p:stCondLst>
                                            <p:cond evt="begin" delay="0">
                                              <p:tn val="16"/>
                                            </p:cond>
                                          </p:stCondLst>
                                          <p:endCondLst>
                                            <p:cond evt="onStopAudio" delay="0">
                                              <p:tgtEl>
                                                <p:sldTgt/>
                                              </p:tgtEl>
                                            </p:cond>
                                          </p:endCondLst>
                                        </p:cTn>
                                        <p:tgtEl>
                                          <p:sndTgt r:embed="rId2" name="chimes.wav"/>
                                        </p:tgtEl>
                                      </p:cMediaNode>
                                    </p:audio>
                                  </p:subTnLst>
                                </p:cTn>
                              </p:par>
                            </p:childTnLst>
                          </p:cTn>
                        </p:par>
                        <p:par>
                          <p:cTn id="18" fill="hold">
                            <p:stCondLst>
                              <p:cond delay="2000"/>
                            </p:stCondLst>
                            <p:childTnLst>
                              <p:par>
                                <p:cTn id="19" presetID="22" presetClass="entr" presetSubtype="4"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00"/>
                                        <p:tgtEl>
                                          <p:spTgt spid="9"/>
                                        </p:tgtEl>
                                      </p:cBhvr>
                                    </p:animEffect>
                                  </p:childTnLst>
                                  <p:subTnLst>
                                    <p:audio>
                                      <p:cMediaNode>
                                        <p:cTn display="0" masterRel="sameClick">
                                          <p:stCondLst>
                                            <p:cond evt="begin" delay="0">
                                              <p:tn val="19"/>
                                            </p:cond>
                                          </p:stCondLst>
                                          <p:endCondLst>
                                            <p:cond evt="onStopAudio" delay="0">
                                              <p:tgtEl>
                                                <p:sldTgt/>
                                              </p:tgtEl>
                                            </p:cond>
                                          </p:endCondLst>
                                        </p:cTn>
                                        <p:tgtEl>
                                          <p:sndTgt r:embed="rId3" name="applause.wav"/>
                                        </p:tgtEl>
                                      </p:cMediaNode>
                                    </p:audio>
                                  </p:subTnLst>
                                </p:cTn>
                              </p:par>
                              <p:par>
                                <p:cTn id="22" presetID="10" presetClass="entr" presetSubtype="0" fill="hold" nodeType="withEffect">
                                  <p:stCondLst>
                                    <p:cond delay="0"/>
                                  </p:stCondLst>
                                  <p:childTnLst>
                                    <p:set>
                                      <p:cBhvr>
                                        <p:cTn id="23" dur="1" fill="hold">
                                          <p:stCondLst>
                                            <p:cond delay="0"/>
                                          </p:stCondLst>
                                        </p:cTn>
                                        <p:tgtEl>
                                          <p:spTgt spid="53"/>
                                        </p:tgtEl>
                                        <p:attrNameLst>
                                          <p:attrName>style.visibility</p:attrName>
                                        </p:attrNameLst>
                                      </p:cBhvr>
                                      <p:to>
                                        <p:strVal val="visible"/>
                                      </p:to>
                                    </p:set>
                                    <p:animEffect transition="in" filter="fade">
                                      <p:cBhvr>
                                        <p:cTn id="24" dur="500"/>
                                        <p:tgtEl>
                                          <p:spTgt spid="53"/>
                                        </p:tgtEl>
                                      </p:cBhvr>
                                    </p:animEffect>
                                  </p:childTnLst>
                                </p:cTn>
                              </p:par>
                              <p:par>
                                <p:cTn id="25" presetID="10" presetClass="entr" presetSubtype="0" fill="hold" nodeType="withEffect">
                                  <p:stCondLst>
                                    <p:cond delay="0"/>
                                  </p:stCondLst>
                                  <p:childTnLst>
                                    <p:set>
                                      <p:cBhvr>
                                        <p:cTn id="26" dur="1" fill="hold">
                                          <p:stCondLst>
                                            <p:cond delay="0"/>
                                          </p:stCondLst>
                                        </p:cTn>
                                        <p:tgtEl>
                                          <p:spTgt spid="55"/>
                                        </p:tgtEl>
                                        <p:attrNameLst>
                                          <p:attrName>style.visibility</p:attrName>
                                        </p:attrNameLst>
                                      </p:cBhvr>
                                      <p:to>
                                        <p:strVal val="visible"/>
                                      </p:to>
                                    </p:set>
                                    <p:animEffect transition="in" filter="fade">
                                      <p:cBhvr>
                                        <p:cTn id="27" dur="500"/>
                                        <p:tgtEl>
                                          <p:spTgt spid="55"/>
                                        </p:tgtEl>
                                      </p:cBhvr>
                                    </p:animEffect>
                                  </p:childTnLst>
                                </p:cTn>
                              </p:par>
                            </p:childTnLst>
                          </p:cTn>
                        </p:par>
                        <p:par>
                          <p:cTn id="28" fill="hold">
                            <p:stCondLst>
                              <p:cond delay="2500"/>
                            </p:stCondLst>
                            <p:childTnLst>
                              <p:par>
                                <p:cTn id="29" presetID="32" presetClass="emph" presetSubtype="0" repeatCount="indefinite" fill="hold" grpId="1" nodeType="afterEffect">
                                  <p:stCondLst>
                                    <p:cond delay="0"/>
                                  </p:stCondLst>
                                  <p:childTnLst>
                                    <p:animRot by="120000">
                                      <p:cBhvr>
                                        <p:cTn id="30" dur="100" fill="hold">
                                          <p:stCondLst>
                                            <p:cond delay="0"/>
                                          </p:stCondLst>
                                        </p:cTn>
                                        <p:tgtEl>
                                          <p:spTgt spid="9"/>
                                        </p:tgtEl>
                                        <p:attrNameLst>
                                          <p:attrName>r</p:attrName>
                                        </p:attrNameLst>
                                      </p:cBhvr>
                                    </p:animRot>
                                    <p:animRot by="-240000">
                                      <p:cBhvr>
                                        <p:cTn id="31" dur="200" fill="hold">
                                          <p:stCondLst>
                                            <p:cond delay="200"/>
                                          </p:stCondLst>
                                        </p:cTn>
                                        <p:tgtEl>
                                          <p:spTgt spid="9"/>
                                        </p:tgtEl>
                                        <p:attrNameLst>
                                          <p:attrName>r</p:attrName>
                                        </p:attrNameLst>
                                      </p:cBhvr>
                                    </p:animRot>
                                    <p:animRot by="240000">
                                      <p:cBhvr>
                                        <p:cTn id="32" dur="200" fill="hold">
                                          <p:stCondLst>
                                            <p:cond delay="400"/>
                                          </p:stCondLst>
                                        </p:cTn>
                                        <p:tgtEl>
                                          <p:spTgt spid="9"/>
                                        </p:tgtEl>
                                        <p:attrNameLst>
                                          <p:attrName>r</p:attrName>
                                        </p:attrNameLst>
                                      </p:cBhvr>
                                    </p:animRot>
                                    <p:animRot by="-240000">
                                      <p:cBhvr>
                                        <p:cTn id="33" dur="200" fill="hold">
                                          <p:stCondLst>
                                            <p:cond delay="600"/>
                                          </p:stCondLst>
                                        </p:cTn>
                                        <p:tgtEl>
                                          <p:spTgt spid="9"/>
                                        </p:tgtEl>
                                        <p:attrNameLst>
                                          <p:attrName>r</p:attrName>
                                        </p:attrNameLst>
                                      </p:cBhvr>
                                    </p:animRot>
                                    <p:animRot by="120000">
                                      <p:cBhvr>
                                        <p:cTn id="34"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Hình chữ nhật: Góc Tròn 1">
            <a:extLst>
              <a:ext uri="{FF2B5EF4-FFF2-40B4-BE49-F238E27FC236}">
                <a16:creationId xmlns:a16="http://schemas.microsoft.com/office/drawing/2014/main" xmlns="" id="{256B11D2-7E5E-458B-B6DF-F533C5825CE0}"/>
              </a:ext>
            </a:extLst>
          </p:cNvPr>
          <p:cNvSpPr/>
          <p:nvPr/>
        </p:nvSpPr>
        <p:spPr>
          <a:xfrm>
            <a:off x="11154537" y="-16617"/>
            <a:ext cx="1581150" cy="1141973"/>
          </a:xfrm>
          <a:prstGeom prst="roundRect">
            <a:avLst/>
          </a:prstGeom>
          <a:solidFill>
            <a:srgbClr val="DAE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 name="Picture 43">
            <a:extLst>
              <a:ext uri="{FF2B5EF4-FFF2-40B4-BE49-F238E27FC236}">
                <a16:creationId xmlns:a16="http://schemas.microsoft.com/office/drawing/2014/main" xmlns="" id="{808B5389-96DF-4FAF-96B3-8993C7E567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33082" y="-50426"/>
            <a:ext cx="1941429" cy="1856600"/>
          </a:xfrm>
          <a:prstGeom prst="rect">
            <a:avLst/>
          </a:prstGeom>
        </p:spPr>
      </p:pic>
      <p:pic>
        <p:nvPicPr>
          <p:cNvPr id="5" name="Picture 4">
            <a:extLst>
              <a:ext uri="{FF2B5EF4-FFF2-40B4-BE49-F238E27FC236}">
                <a16:creationId xmlns:a16="http://schemas.microsoft.com/office/drawing/2014/main" xmlns=""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72827" y="4860841"/>
            <a:ext cx="1969179" cy="1743607"/>
          </a:xfrm>
          <a:prstGeom prst="rect">
            <a:avLst/>
          </a:prstGeom>
        </p:spPr>
      </p:pic>
      <p:pic>
        <p:nvPicPr>
          <p:cNvPr id="7" name="Picture 6">
            <a:extLst>
              <a:ext uri="{FF2B5EF4-FFF2-40B4-BE49-F238E27FC236}">
                <a16:creationId xmlns:a16="http://schemas.microsoft.com/office/drawing/2014/main" xmlns=""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7102" y="4348732"/>
            <a:ext cx="2060627" cy="1383912"/>
          </a:xfrm>
          <a:prstGeom prst="rect">
            <a:avLst/>
          </a:prstGeom>
        </p:spPr>
      </p:pic>
      <p:sp>
        <p:nvSpPr>
          <p:cNvPr id="9" name="Rectangle: Folded Corner 8">
            <a:extLst>
              <a:ext uri="{FF2B5EF4-FFF2-40B4-BE49-F238E27FC236}">
                <a16:creationId xmlns:a16="http://schemas.microsoft.com/office/drawing/2014/main" xmlns="" id="{6FCD71A2-4BFE-4953-931C-BECE5B4A1D66}"/>
              </a:ext>
            </a:extLst>
          </p:cNvPr>
          <p:cNvSpPr/>
          <p:nvPr/>
        </p:nvSpPr>
        <p:spPr>
          <a:xfrm>
            <a:off x="9926540" y="3920234"/>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5</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chiếc</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kẹo</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mút</a:t>
            </a:r>
            <a:endPar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a16="http://schemas.microsoft.com/office/drawing/2014/main" xmlns="" id="{A468FF43-48BE-45C8-AE0E-72371E21D00D}"/>
              </a:ext>
            </a:extLst>
          </p:cNvPr>
          <p:cNvSpPr/>
          <p:nvPr/>
        </p:nvSpPr>
        <p:spPr>
          <a:xfrm>
            <a:off x="496388" y="701538"/>
            <a:ext cx="11199224" cy="172720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600" b="1" dirty="0" err="1">
                <a:solidFill>
                  <a:schemeClr val="tx1"/>
                </a:solidFill>
              </a:rPr>
              <a:t>Câu</a:t>
            </a:r>
            <a:r>
              <a:rPr lang="en-US" sz="3600" b="1" dirty="0">
                <a:solidFill>
                  <a:schemeClr val="tx1"/>
                </a:solidFill>
              </a:rPr>
              <a:t> 1: </a:t>
            </a:r>
            <a:r>
              <a:rPr lang="en-US" sz="3600" b="1" dirty="0" err="1">
                <a:solidFill>
                  <a:schemeClr val="tx1"/>
                </a:solidFill>
              </a:rPr>
              <a:t>Nhân</a:t>
            </a:r>
            <a:r>
              <a:rPr lang="en-US" sz="3600" b="1" dirty="0">
                <a:solidFill>
                  <a:schemeClr val="tx1"/>
                </a:solidFill>
              </a:rPr>
              <a:t> </a:t>
            </a:r>
            <a:r>
              <a:rPr lang="en-US" sz="3600" b="1" dirty="0" err="1">
                <a:solidFill>
                  <a:schemeClr val="tx1"/>
                </a:solidFill>
              </a:rPr>
              <a:t>vật</a:t>
            </a:r>
            <a:r>
              <a:rPr lang="en-US" sz="3600" b="1" dirty="0">
                <a:solidFill>
                  <a:schemeClr val="tx1"/>
                </a:solidFill>
              </a:rPr>
              <a:t> </a:t>
            </a:r>
            <a:r>
              <a:rPr lang="en-US" sz="3600" b="1" dirty="0" err="1">
                <a:solidFill>
                  <a:schemeClr val="tx1"/>
                </a:solidFill>
              </a:rPr>
              <a:t>dì</a:t>
            </a:r>
            <a:r>
              <a:rPr lang="en-US" sz="3600" b="1" dirty="0">
                <a:solidFill>
                  <a:schemeClr val="tx1"/>
                </a:solidFill>
              </a:rPr>
              <a:t> </a:t>
            </a:r>
            <a:r>
              <a:rPr lang="en-US" sz="3600" b="1" dirty="0" err="1">
                <a:solidFill>
                  <a:schemeClr val="tx1"/>
                </a:solidFill>
              </a:rPr>
              <a:t>Bảy</a:t>
            </a:r>
            <a:r>
              <a:rPr lang="en-US" sz="3600" b="1" dirty="0">
                <a:solidFill>
                  <a:schemeClr val="tx1"/>
                </a:solidFill>
              </a:rPr>
              <a:t> </a:t>
            </a:r>
            <a:r>
              <a:rPr lang="en-US" sz="3600" b="1" dirty="0" err="1">
                <a:solidFill>
                  <a:schemeClr val="tx1"/>
                </a:solidFill>
              </a:rPr>
              <a:t>được</a:t>
            </a:r>
            <a:r>
              <a:rPr lang="en-US" sz="3600" b="1" dirty="0">
                <a:solidFill>
                  <a:schemeClr val="tx1"/>
                </a:solidFill>
              </a:rPr>
              <a:t> </a:t>
            </a:r>
            <a:r>
              <a:rPr lang="en-US" sz="3600" b="1" dirty="0" err="1">
                <a:solidFill>
                  <a:schemeClr val="tx1"/>
                </a:solidFill>
              </a:rPr>
              <a:t>kể</a:t>
            </a:r>
            <a:r>
              <a:rPr lang="en-US" sz="3600" b="1" dirty="0">
                <a:solidFill>
                  <a:schemeClr val="tx1"/>
                </a:solidFill>
              </a:rPr>
              <a:t> </a:t>
            </a:r>
            <a:r>
              <a:rPr lang="en-US" sz="3600" b="1" dirty="0" err="1">
                <a:solidFill>
                  <a:schemeClr val="tx1"/>
                </a:solidFill>
              </a:rPr>
              <a:t>trong</a:t>
            </a:r>
            <a:r>
              <a:rPr lang="en-US" sz="3600" b="1" dirty="0">
                <a:solidFill>
                  <a:schemeClr val="tx1"/>
                </a:solidFill>
              </a:rPr>
              <a:t> </a:t>
            </a:r>
            <a:r>
              <a:rPr lang="en-US" sz="3600" b="1" dirty="0" err="1">
                <a:solidFill>
                  <a:schemeClr val="tx1"/>
                </a:solidFill>
              </a:rPr>
              <a:t>văn</a:t>
            </a:r>
            <a:r>
              <a:rPr lang="en-US" sz="3600" b="1" dirty="0">
                <a:solidFill>
                  <a:schemeClr val="tx1"/>
                </a:solidFill>
              </a:rPr>
              <a:t> </a:t>
            </a:r>
            <a:r>
              <a:rPr lang="en-US" sz="3600" b="1" dirty="0" err="1">
                <a:solidFill>
                  <a:schemeClr val="tx1"/>
                </a:solidFill>
              </a:rPr>
              <a:t>bản</a:t>
            </a:r>
            <a:r>
              <a:rPr lang="en-US" sz="3600" b="1" dirty="0">
                <a:solidFill>
                  <a:schemeClr val="tx1"/>
                </a:solidFill>
              </a:rPr>
              <a:t> “</a:t>
            </a:r>
            <a:r>
              <a:rPr lang="en-US" sz="3600" b="1" i="1" dirty="0" err="1">
                <a:solidFill>
                  <a:schemeClr val="tx1"/>
                </a:solidFill>
              </a:rPr>
              <a:t>Ngồi</a:t>
            </a:r>
            <a:r>
              <a:rPr lang="en-US" sz="3600" b="1" i="1" dirty="0">
                <a:solidFill>
                  <a:schemeClr val="tx1"/>
                </a:solidFill>
              </a:rPr>
              <a:t> </a:t>
            </a:r>
            <a:r>
              <a:rPr lang="en-US" sz="3600" b="1" i="1" dirty="0" err="1">
                <a:solidFill>
                  <a:schemeClr val="tx1"/>
                </a:solidFill>
              </a:rPr>
              <a:t>đợi</a:t>
            </a:r>
            <a:r>
              <a:rPr lang="en-US" sz="3600" b="1" i="1" dirty="0">
                <a:solidFill>
                  <a:schemeClr val="tx1"/>
                </a:solidFill>
              </a:rPr>
              <a:t> </a:t>
            </a:r>
            <a:r>
              <a:rPr lang="en-US" sz="3600" b="1" i="1" dirty="0" err="1">
                <a:solidFill>
                  <a:schemeClr val="tx1"/>
                </a:solidFill>
              </a:rPr>
              <a:t>trước</a:t>
            </a:r>
            <a:r>
              <a:rPr lang="en-US" sz="3600" b="1" i="1" dirty="0">
                <a:solidFill>
                  <a:schemeClr val="tx1"/>
                </a:solidFill>
              </a:rPr>
              <a:t> </a:t>
            </a:r>
            <a:r>
              <a:rPr lang="en-US" sz="3600" b="1" i="1" dirty="0" err="1">
                <a:solidFill>
                  <a:schemeClr val="tx1"/>
                </a:solidFill>
              </a:rPr>
              <a:t>hiên</a:t>
            </a:r>
            <a:r>
              <a:rPr lang="en-US" sz="3600" b="1" i="1" dirty="0">
                <a:solidFill>
                  <a:schemeClr val="tx1"/>
                </a:solidFill>
              </a:rPr>
              <a:t> </a:t>
            </a:r>
            <a:r>
              <a:rPr lang="en-US" sz="3600" b="1" i="1" dirty="0" err="1">
                <a:solidFill>
                  <a:schemeClr val="tx1"/>
                </a:solidFill>
              </a:rPr>
              <a:t>nhà</a:t>
            </a:r>
            <a:r>
              <a:rPr lang="en-US" sz="3600" b="1" dirty="0">
                <a:solidFill>
                  <a:schemeClr val="tx1"/>
                </a:solidFill>
              </a:rPr>
              <a:t>” </a:t>
            </a:r>
            <a:r>
              <a:rPr lang="en-US" sz="3600" b="1" dirty="0" err="1">
                <a:solidFill>
                  <a:schemeClr val="tx1"/>
                </a:solidFill>
              </a:rPr>
              <a:t>của</a:t>
            </a:r>
            <a:r>
              <a:rPr lang="en-US" sz="3600" b="1" dirty="0">
                <a:solidFill>
                  <a:schemeClr val="tx1"/>
                </a:solidFill>
              </a:rPr>
              <a:t> </a:t>
            </a:r>
            <a:r>
              <a:rPr lang="en-US" sz="3600" b="1" dirty="0" err="1">
                <a:solidFill>
                  <a:schemeClr val="tx1"/>
                </a:solidFill>
              </a:rPr>
              <a:t>Huỳnh</a:t>
            </a:r>
            <a:r>
              <a:rPr lang="en-US" sz="3600" b="1" dirty="0">
                <a:solidFill>
                  <a:schemeClr val="tx1"/>
                </a:solidFill>
              </a:rPr>
              <a:t> </a:t>
            </a:r>
            <a:r>
              <a:rPr lang="en-US" sz="3600" b="1" dirty="0" err="1">
                <a:solidFill>
                  <a:schemeClr val="tx1"/>
                </a:solidFill>
              </a:rPr>
              <a:t>Như</a:t>
            </a:r>
            <a:r>
              <a:rPr lang="en-US" sz="3600" b="1" dirty="0">
                <a:solidFill>
                  <a:schemeClr val="tx1"/>
                </a:solidFill>
              </a:rPr>
              <a:t> </a:t>
            </a:r>
            <a:r>
              <a:rPr lang="en-US" sz="3600" b="1" dirty="0" err="1">
                <a:solidFill>
                  <a:schemeClr val="tx1"/>
                </a:solidFill>
              </a:rPr>
              <a:t>Phương</a:t>
            </a:r>
            <a:r>
              <a:rPr lang="en-US" sz="3600" b="1" dirty="0">
                <a:solidFill>
                  <a:schemeClr val="tx1"/>
                </a:solidFill>
              </a:rPr>
              <a:t> </a:t>
            </a:r>
            <a:r>
              <a:rPr lang="en-US" sz="3600" b="1" dirty="0" err="1">
                <a:solidFill>
                  <a:schemeClr val="tx1"/>
                </a:solidFill>
              </a:rPr>
              <a:t>có</a:t>
            </a:r>
            <a:r>
              <a:rPr lang="en-US" sz="3600" b="1" dirty="0">
                <a:solidFill>
                  <a:schemeClr val="tx1"/>
                </a:solidFill>
              </a:rPr>
              <a:t> </a:t>
            </a:r>
            <a:r>
              <a:rPr lang="en-US" sz="3600" b="1" dirty="0" err="1">
                <a:solidFill>
                  <a:schemeClr val="tx1"/>
                </a:solidFill>
              </a:rPr>
              <a:t>tên</a:t>
            </a:r>
            <a:r>
              <a:rPr lang="en-US" sz="3600" b="1" dirty="0">
                <a:solidFill>
                  <a:schemeClr val="tx1"/>
                </a:solidFill>
              </a:rPr>
              <a:t> </a:t>
            </a:r>
            <a:r>
              <a:rPr lang="en-US" sz="3600" b="1" dirty="0" err="1">
                <a:solidFill>
                  <a:schemeClr val="tx1"/>
                </a:solidFill>
              </a:rPr>
              <a:t>thật</a:t>
            </a:r>
            <a:r>
              <a:rPr lang="en-US" sz="3600" b="1" dirty="0">
                <a:solidFill>
                  <a:schemeClr val="tx1"/>
                </a:solidFill>
              </a:rPr>
              <a:t> </a:t>
            </a:r>
            <a:r>
              <a:rPr lang="en-US" sz="3600" b="1" dirty="0" err="1">
                <a:solidFill>
                  <a:schemeClr val="tx1"/>
                </a:solidFill>
              </a:rPr>
              <a:t>là</a:t>
            </a:r>
            <a:r>
              <a:rPr lang="en-US" sz="3600" b="1" dirty="0">
                <a:solidFill>
                  <a:schemeClr val="tx1"/>
                </a:solidFill>
              </a:rPr>
              <a:t> </a:t>
            </a:r>
            <a:r>
              <a:rPr lang="en-US" sz="3600" b="1" dirty="0" err="1">
                <a:solidFill>
                  <a:schemeClr val="tx1"/>
                </a:solidFill>
              </a:rPr>
              <a:t>gì</a:t>
            </a:r>
            <a:r>
              <a:rPr lang="en-US" sz="3600" b="1" dirty="0">
                <a:solidFill>
                  <a:schemeClr val="tx1"/>
                </a:solidFill>
              </a:rPr>
              <a:t>? </a:t>
            </a:r>
            <a:endParaRPr kumimoji="0" lang="en-US" sz="5400" b="1" i="0" u="none" strike="noStrike" kern="1200" cap="none" spc="0" normalizeH="0" baseline="0" noProof="0" dirty="0">
              <a:ln>
                <a:noFill/>
              </a:ln>
              <a:solidFill>
                <a:schemeClr val="tx1"/>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8" name="Rectangle: Folded Corner 27">
            <a:extLst>
              <a:ext uri="{FF2B5EF4-FFF2-40B4-BE49-F238E27FC236}">
                <a16:creationId xmlns:a16="http://schemas.microsoft.com/office/drawing/2014/main" xmlns="" id="{02105D08-1F14-416F-86C2-51DFEA1D8826}"/>
              </a:ext>
            </a:extLst>
          </p:cNvPr>
          <p:cNvSpPr/>
          <p:nvPr/>
        </p:nvSpPr>
        <p:spPr>
          <a:xfrm>
            <a:off x="5651150" y="2751762"/>
            <a:ext cx="3748611" cy="1127466"/>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400" b="1" dirty="0" err="1">
                <a:solidFill>
                  <a:srgbClr val="0000FF"/>
                </a:solidFill>
              </a:rPr>
              <a:t>Bà</a:t>
            </a:r>
            <a:r>
              <a:rPr lang="en-US" sz="4400" b="1" dirty="0">
                <a:solidFill>
                  <a:srgbClr val="0000FF"/>
                </a:solidFill>
              </a:rPr>
              <a:t> Lê </a:t>
            </a:r>
            <a:r>
              <a:rPr lang="en-US" sz="4400" b="1" dirty="0" err="1">
                <a:solidFill>
                  <a:srgbClr val="0000FF"/>
                </a:solidFill>
              </a:rPr>
              <a:t>Thị</a:t>
            </a:r>
            <a:r>
              <a:rPr lang="en-US" sz="4400" b="1" dirty="0">
                <a:solidFill>
                  <a:srgbClr val="0000FF"/>
                </a:solidFill>
              </a:rPr>
              <a:t> </a:t>
            </a:r>
            <a:r>
              <a:rPr lang="en-US" sz="4400" b="1" dirty="0" err="1">
                <a:solidFill>
                  <a:srgbClr val="0000FF"/>
                </a:solidFill>
              </a:rPr>
              <a:t>Thỏa</a:t>
            </a:r>
            <a:endParaRPr lang="en-US" sz="4400" b="1" dirty="0">
              <a:solidFill>
                <a:srgbClr val="0000FF"/>
              </a:solidFill>
            </a:endParaRPr>
          </a:p>
        </p:txBody>
      </p:sp>
      <p:sp>
        <p:nvSpPr>
          <p:cNvPr id="33" name="Rectangle 32">
            <a:extLst>
              <a:ext uri="{FF2B5EF4-FFF2-40B4-BE49-F238E27FC236}">
                <a16:creationId xmlns:a16="http://schemas.microsoft.com/office/drawing/2014/main" xmlns="" id="{8A1AF95E-ACBD-46E9-8F43-1F6D65A0D221}"/>
              </a:ext>
            </a:extLst>
          </p:cNvPr>
          <p:cNvSpPr/>
          <p:nvPr/>
        </p:nvSpPr>
        <p:spPr>
          <a:xfrm rot="5600923">
            <a:off x="2831325" y="4994112"/>
            <a:ext cx="2438330" cy="25097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Pentagon 30">
            <a:hlinkClick r:id="rId9" action="ppaction://hlinksldjump"/>
            <a:extLst>
              <a:ext uri="{FF2B5EF4-FFF2-40B4-BE49-F238E27FC236}">
                <a16:creationId xmlns:a16="http://schemas.microsoft.com/office/drawing/2014/main" xmlns="" id="{AA693000-41B6-4481-BACC-F3E8F4F6DBBA}"/>
              </a:ext>
            </a:extLst>
          </p:cNvPr>
          <p:cNvSpPr/>
          <p:nvPr/>
        </p:nvSpPr>
        <p:spPr>
          <a:xfrm rot="586976" flipH="1">
            <a:off x="2801407" y="4069021"/>
            <a:ext cx="2310938" cy="899514"/>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xmlns=""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574240" y="5457466"/>
            <a:ext cx="952500" cy="1019175"/>
          </a:xfrm>
          <a:prstGeom prst="rect">
            <a:avLst/>
          </a:prstGeom>
        </p:spPr>
      </p:pic>
      <p:sp>
        <p:nvSpPr>
          <p:cNvPr id="36" name="Flowchart: Summing Junction 35">
            <a:extLst>
              <a:ext uri="{FF2B5EF4-FFF2-40B4-BE49-F238E27FC236}">
                <a16:creationId xmlns:a16="http://schemas.microsoft.com/office/drawing/2014/main" xmlns="" id="{9A9D8C94-FF71-4542-A1F8-47F84D77E78E}"/>
              </a:ext>
            </a:extLst>
          </p:cNvPr>
          <p:cNvSpPr/>
          <p:nvPr/>
        </p:nvSpPr>
        <p:spPr>
          <a:xfrm>
            <a:off x="4025900" y="4194326"/>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Picture 37">
            <a:extLst>
              <a:ext uri="{FF2B5EF4-FFF2-40B4-BE49-F238E27FC236}">
                <a16:creationId xmlns:a16="http://schemas.microsoft.com/office/drawing/2014/main" xmlns=""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02668" y="5154122"/>
            <a:ext cx="1164057" cy="1275986"/>
          </a:xfrm>
          <a:prstGeom prst="rect">
            <a:avLst/>
          </a:prstGeom>
        </p:spPr>
      </p:pic>
      <p:pic>
        <p:nvPicPr>
          <p:cNvPr id="45" name="Picture 44">
            <a:extLst>
              <a:ext uri="{FF2B5EF4-FFF2-40B4-BE49-F238E27FC236}">
                <a16:creationId xmlns:a16="http://schemas.microsoft.com/office/drawing/2014/main" xmlns=""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3972260"/>
            <a:ext cx="1164057" cy="1275986"/>
          </a:xfrm>
          <a:prstGeom prst="rect">
            <a:avLst/>
          </a:prstGeom>
        </p:spPr>
      </p:pic>
      <p:pic>
        <p:nvPicPr>
          <p:cNvPr id="49" name="Picture 48">
            <a:extLst>
              <a:ext uri="{FF2B5EF4-FFF2-40B4-BE49-F238E27FC236}">
                <a16:creationId xmlns:a16="http://schemas.microsoft.com/office/drawing/2014/main" xmlns="" id="{431D4799-01BE-422D-9BB8-792204DC8F8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009346" y="3437713"/>
            <a:ext cx="777978" cy="768642"/>
          </a:xfrm>
          <a:prstGeom prst="rect">
            <a:avLst/>
          </a:prstGeom>
        </p:spPr>
      </p:pic>
      <p:pic>
        <p:nvPicPr>
          <p:cNvPr id="51" name="Picture 50">
            <a:extLst>
              <a:ext uri="{FF2B5EF4-FFF2-40B4-BE49-F238E27FC236}">
                <a16:creationId xmlns:a16="http://schemas.microsoft.com/office/drawing/2014/main" xmlns="" id="{CE2D8554-4EA9-4489-87EE-9EE8BCAD807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4557894" y="3664879"/>
            <a:ext cx="880161" cy="843194"/>
          </a:xfrm>
          <a:prstGeom prst="rect">
            <a:avLst/>
          </a:prstGeom>
        </p:spPr>
      </p:pic>
      <p:pic>
        <p:nvPicPr>
          <p:cNvPr id="53" name="Picture 52">
            <a:extLst>
              <a:ext uri="{FF2B5EF4-FFF2-40B4-BE49-F238E27FC236}">
                <a16:creationId xmlns:a16="http://schemas.microsoft.com/office/drawing/2014/main" xmlns=""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883321" y="3919037"/>
            <a:ext cx="495300" cy="438150"/>
          </a:xfrm>
          <a:prstGeom prst="rect">
            <a:avLst/>
          </a:prstGeom>
        </p:spPr>
      </p:pic>
      <p:pic>
        <p:nvPicPr>
          <p:cNvPr id="55" name="Picture 54">
            <a:extLst>
              <a:ext uri="{FF2B5EF4-FFF2-40B4-BE49-F238E27FC236}">
                <a16:creationId xmlns:a16="http://schemas.microsoft.com/office/drawing/2014/main" xmlns=""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050492" y="3822034"/>
            <a:ext cx="714375" cy="1190625"/>
          </a:xfrm>
          <a:prstGeom prst="rect">
            <a:avLst/>
          </a:prstGeom>
        </p:spPr>
      </p:pic>
      <p:sp>
        <p:nvSpPr>
          <p:cNvPr id="6" name="Hình chữ nhật: Góc Tròn 5">
            <a:extLst>
              <a:ext uri="{FF2B5EF4-FFF2-40B4-BE49-F238E27FC236}">
                <a16:creationId xmlns:a16="http://schemas.microsoft.com/office/drawing/2014/main" xmlns="" id="{F30582BA-6366-4AE2-7AC9-EB3C16B44D74}"/>
              </a:ext>
            </a:extLst>
          </p:cNvPr>
          <p:cNvSpPr/>
          <p:nvPr/>
        </p:nvSpPr>
        <p:spPr>
          <a:xfrm>
            <a:off x="10715037" y="5954861"/>
            <a:ext cx="548051" cy="631834"/>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406593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xmlns="" id="{808B5389-96DF-4FAF-96B3-8993C7E567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33082" y="-50426"/>
            <a:ext cx="1941429" cy="1856600"/>
          </a:xfrm>
          <a:prstGeom prst="rect">
            <a:avLst/>
          </a:prstGeom>
        </p:spPr>
      </p:pic>
      <p:pic>
        <p:nvPicPr>
          <p:cNvPr id="5" name="Picture 4">
            <a:extLst>
              <a:ext uri="{FF2B5EF4-FFF2-40B4-BE49-F238E27FC236}">
                <a16:creationId xmlns:a16="http://schemas.microsoft.com/office/drawing/2014/main" xmlns=""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72827" y="4860841"/>
            <a:ext cx="1969179" cy="1743607"/>
          </a:xfrm>
          <a:prstGeom prst="rect">
            <a:avLst/>
          </a:prstGeom>
        </p:spPr>
      </p:pic>
      <p:pic>
        <p:nvPicPr>
          <p:cNvPr id="7" name="Picture 6">
            <a:extLst>
              <a:ext uri="{FF2B5EF4-FFF2-40B4-BE49-F238E27FC236}">
                <a16:creationId xmlns:a16="http://schemas.microsoft.com/office/drawing/2014/main" xmlns=""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7102" y="4348732"/>
            <a:ext cx="2060627" cy="1383912"/>
          </a:xfrm>
          <a:prstGeom prst="rect">
            <a:avLst/>
          </a:prstGeom>
        </p:spPr>
      </p:pic>
      <p:sp>
        <p:nvSpPr>
          <p:cNvPr id="9" name="Rectangle: Folded Corner 8">
            <a:extLst>
              <a:ext uri="{FF2B5EF4-FFF2-40B4-BE49-F238E27FC236}">
                <a16:creationId xmlns:a16="http://schemas.microsoft.com/office/drawing/2014/main" xmlns="" id="{6FCD71A2-4BFE-4953-931C-BECE5B4A1D66}"/>
              </a:ext>
            </a:extLst>
          </p:cNvPr>
          <p:cNvSpPr/>
          <p:nvPr/>
        </p:nvSpPr>
        <p:spPr>
          <a:xfrm>
            <a:off x="9926540" y="3920234"/>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tràng</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vỗ</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tay</a:t>
            </a:r>
            <a:endPar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a16="http://schemas.microsoft.com/office/drawing/2014/main" xmlns="" id="{A468FF43-48BE-45C8-AE0E-72371E21D00D}"/>
              </a:ext>
            </a:extLst>
          </p:cNvPr>
          <p:cNvSpPr/>
          <p:nvPr/>
        </p:nvSpPr>
        <p:spPr>
          <a:xfrm>
            <a:off x="699945" y="559387"/>
            <a:ext cx="10542492" cy="1488986"/>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Câu</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2: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Trong</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văn</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bản</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tác</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giả</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đã</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dùng</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ngôi</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kể</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nào</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a:t>
            </a:r>
            <a:endParaRPr kumimoji="0" lang="en-US" sz="5400" b="1" i="0" u="none" strike="noStrike" kern="1200" cap="none" spc="0" normalizeH="0" baseline="0" noProof="0" dirty="0">
              <a:ln>
                <a:noFill/>
              </a:ln>
              <a:solidFill>
                <a:schemeClr val="tx1"/>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8" name="Rectangle: Folded Corner 27">
            <a:extLst>
              <a:ext uri="{FF2B5EF4-FFF2-40B4-BE49-F238E27FC236}">
                <a16:creationId xmlns:a16="http://schemas.microsoft.com/office/drawing/2014/main" xmlns="" id="{02105D08-1F14-416F-86C2-51DFEA1D8826}"/>
              </a:ext>
            </a:extLst>
          </p:cNvPr>
          <p:cNvSpPr/>
          <p:nvPr/>
        </p:nvSpPr>
        <p:spPr>
          <a:xfrm>
            <a:off x="4305591" y="2334509"/>
            <a:ext cx="5467236" cy="1127466"/>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Ngôi</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kể</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thứ</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nhất</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a:t>
            </a:r>
            <a:endParaRPr kumimoji="0" lang="en-US" sz="6000" b="1" i="0" u="none" strike="noStrike" kern="1200" cap="none" spc="0" normalizeH="0" baseline="0" noProof="0" dirty="0">
              <a:ln>
                <a:noFill/>
              </a:ln>
              <a:solidFill>
                <a:srgbClr val="0000FF"/>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3" name="Rectangle 32">
            <a:extLst>
              <a:ext uri="{FF2B5EF4-FFF2-40B4-BE49-F238E27FC236}">
                <a16:creationId xmlns:a16="http://schemas.microsoft.com/office/drawing/2014/main" xmlns="" id="{8A1AF95E-ACBD-46E9-8F43-1F6D65A0D221}"/>
              </a:ext>
            </a:extLst>
          </p:cNvPr>
          <p:cNvSpPr/>
          <p:nvPr/>
        </p:nvSpPr>
        <p:spPr>
          <a:xfrm rot="5600923">
            <a:off x="2831325" y="4994112"/>
            <a:ext cx="2438330" cy="25097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Pentagon 30">
            <a:hlinkClick r:id="rId9" action="ppaction://hlinksldjump"/>
            <a:extLst>
              <a:ext uri="{FF2B5EF4-FFF2-40B4-BE49-F238E27FC236}">
                <a16:creationId xmlns:a16="http://schemas.microsoft.com/office/drawing/2014/main" xmlns="" id="{AA693000-41B6-4481-BACC-F3E8F4F6DBBA}"/>
              </a:ext>
            </a:extLst>
          </p:cNvPr>
          <p:cNvSpPr/>
          <p:nvPr/>
        </p:nvSpPr>
        <p:spPr>
          <a:xfrm rot="586976" flipH="1">
            <a:off x="2801407" y="4069021"/>
            <a:ext cx="2310938" cy="899514"/>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xmlns=""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574240" y="5457466"/>
            <a:ext cx="952500" cy="1019175"/>
          </a:xfrm>
          <a:prstGeom prst="rect">
            <a:avLst/>
          </a:prstGeom>
        </p:spPr>
      </p:pic>
      <p:sp>
        <p:nvSpPr>
          <p:cNvPr id="36" name="Flowchart: Summing Junction 35">
            <a:extLst>
              <a:ext uri="{FF2B5EF4-FFF2-40B4-BE49-F238E27FC236}">
                <a16:creationId xmlns:a16="http://schemas.microsoft.com/office/drawing/2014/main" xmlns="" id="{9A9D8C94-FF71-4542-A1F8-47F84D77E78E}"/>
              </a:ext>
            </a:extLst>
          </p:cNvPr>
          <p:cNvSpPr/>
          <p:nvPr/>
        </p:nvSpPr>
        <p:spPr>
          <a:xfrm>
            <a:off x="4025900" y="4194326"/>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Picture 37">
            <a:extLst>
              <a:ext uri="{FF2B5EF4-FFF2-40B4-BE49-F238E27FC236}">
                <a16:creationId xmlns:a16="http://schemas.microsoft.com/office/drawing/2014/main" xmlns=""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02668" y="5154122"/>
            <a:ext cx="1164057" cy="1275986"/>
          </a:xfrm>
          <a:prstGeom prst="rect">
            <a:avLst/>
          </a:prstGeom>
        </p:spPr>
      </p:pic>
      <p:pic>
        <p:nvPicPr>
          <p:cNvPr id="45" name="Picture 44">
            <a:extLst>
              <a:ext uri="{FF2B5EF4-FFF2-40B4-BE49-F238E27FC236}">
                <a16:creationId xmlns:a16="http://schemas.microsoft.com/office/drawing/2014/main" xmlns=""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3972260"/>
            <a:ext cx="1164057" cy="1275986"/>
          </a:xfrm>
          <a:prstGeom prst="rect">
            <a:avLst/>
          </a:prstGeom>
        </p:spPr>
      </p:pic>
      <p:pic>
        <p:nvPicPr>
          <p:cNvPr id="49" name="Picture 48">
            <a:extLst>
              <a:ext uri="{FF2B5EF4-FFF2-40B4-BE49-F238E27FC236}">
                <a16:creationId xmlns:a16="http://schemas.microsoft.com/office/drawing/2014/main" xmlns="" id="{431D4799-01BE-422D-9BB8-792204DC8F8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009346" y="3437713"/>
            <a:ext cx="777978" cy="768642"/>
          </a:xfrm>
          <a:prstGeom prst="rect">
            <a:avLst/>
          </a:prstGeom>
        </p:spPr>
      </p:pic>
      <p:pic>
        <p:nvPicPr>
          <p:cNvPr id="51" name="Picture 50">
            <a:extLst>
              <a:ext uri="{FF2B5EF4-FFF2-40B4-BE49-F238E27FC236}">
                <a16:creationId xmlns:a16="http://schemas.microsoft.com/office/drawing/2014/main" xmlns="" id="{CE2D8554-4EA9-4489-87EE-9EE8BCAD807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4557894" y="3664879"/>
            <a:ext cx="880161" cy="843194"/>
          </a:xfrm>
          <a:prstGeom prst="rect">
            <a:avLst/>
          </a:prstGeom>
        </p:spPr>
      </p:pic>
      <p:pic>
        <p:nvPicPr>
          <p:cNvPr id="53" name="Picture 52">
            <a:extLst>
              <a:ext uri="{FF2B5EF4-FFF2-40B4-BE49-F238E27FC236}">
                <a16:creationId xmlns:a16="http://schemas.microsoft.com/office/drawing/2014/main" xmlns=""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883321" y="3919037"/>
            <a:ext cx="495300" cy="438150"/>
          </a:xfrm>
          <a:prstGeom prst="rect">
            <a:avLst/>
          </a:prstGeom>
        </p:spPr>
      </p:pic>
      <p:pic>
        <p:nvPicPr>
          <p:cNvPr id="55" name="Picture 54">
            <a:extLst>
              <a:ext uri="{FF2B5EF4-FFF2-40B4-BE49-F238E27FC236}">
                <a16:creationId xmlns:a16="http://schemas.microsoft.com/office/drawing/2014/main" xmlns=""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050492" y="3822034"/>
            <a:ext cx="714375" cy="1190625"/>
          </a:xfrm>
          <a:prstGeom prst="rect">
            <a:avLst/>
          </a:prstGeom>
        </p:spPr>
      </p:pic>
      <p:sp>
        <p:nvSpPr>
          <p:cNvPr id="2" name="Hình chữ nhật: Góc Tròn 1">
            <a:extLst>
              <a:ext uri="{FF2B5EF4-FFF2-40B4-BE49-F238E27FC236}">
                <a16:creationId xmlns:a16="http://schemas.microsoft.com/office/drawing/2014/main" xmlns="" id="{8F84014F-9743-8CAF-71F7-91B30B34B7E1}"/>
              </a:ext>
            </a:extLst>
          </p:cNvPr>
          <p:cNvSpPr/>
          <p:nvPr/>
        </p:nvSpPr>
        <p:spPr>
          <a:xfrm>
            <a:off x="11154537" y="-16617"/>
            <a:ext cx="1581150" cy="1141973"/>
          </a:xfrm>
          <a:prstGeom prst="roundRect">
            <a:avLst/>
          </a:prstGeom>
          <a:solidFill>
            <a:srgbClr val="DAE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Hình chữ nhật: Góc Tròn 5">
            <a:extLst>
              <a:ext uri="{FF2B5EF4-FFF2-40B4-BE49-F238E27FC236}">
                <a16:creationId xmlns:a16="http://schemas.microsoft.com/office/drawing/2014/main" xmlns="" id="{1D1C8A64-D335-E12D-8C08-989563D471C7}"/>
              </a:ext>
            </a:extLst>
          </p:cNvPr>
          <p:cNvSpPr/>
          <p:nvPr/>
        </p:nvSpPr>
        <p:spPr>
          <a:xfrm>
            <a:off x="10743145" y="5954953"/>
            <a:ext cx="548051" cy="631834"/>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230806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Hình chữ nhật: Góc Tròn 1">
            <a:extLst>
              <a:ext uri="{FF2B5EF4-FFF2-40B4-BE49-F238E27FC236}">
                <a16:creationId xmlns:a16="http://schemas.microsoft.com/office/drawing/2014/main" xmlns="" id="{CCB2F552-8F6D-F706-9D4E-2D64AF4995AA}"/>
              </a:ext>
            </a:extLst>
          </p:cNvPr>
          <p:cNvSpPr/>
          <p:nvPr/>
        </p:nvSpPr>
        <p:spPr>
          <a:xfrm>
            <a:off x="11154537" y="-16617"/>
            <a:ext cx="1581150" cy="1141973"/>
          </a:xfrm>
          <a:prstGeom prst="roundRect">
            <a:avLst/>
          </a:prstGeom>
          <a:solidFill>
            <a:srgbClr val="DAE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 name="Picture 43">
            <a:extLst>
              <a:ext uri="{FF2B5EF4-FFF2-40B4-BE49-F238E27FC236}">
                <a16:creationId xmlns:a16="http://schemas.microsoft.com/office/drawing/2014/main" xmlns="" id="{808B5389-96DF-4FAF-96B3-8993C7E567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33082" y="-50426"/>
            <a:ext cx="1941429" cy="1856600"/>
          </a:xfrm>
          <a:prstGeom prst="rect">
            <a:avLst/>
          </a:prstGeom>
        </p:spPr>
      </p:pic>
      <p:pic>
        <p:nvPicPr>
          <p:cNvPr id="5" name="Picture 4">
            <a:extLst>
              <a:ext uri="{FF2B5EF4-FFF2-40B4-BE49-F238E27FC236}">
                <a16:creationId xmlns:a16="http://schemas.microsoft.com/office/drawing/2014/main" xmlns=""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72827" y="4860841"/>
            <a:ext cx="1969179" cy="1743607"/>
          </a:xfrm>
          <a:prstGeom prst="rect">
            <a:avLst/>
          </a:prstGeom>
        </p:spPr>
      </p:pic>
      <p:pic>
        <p:nvPicPr>
          <p:cNvPr id="7" name="Picture 6">
            <a:extLst>
              <a:ext uri="{FF2B5EF4-FFF2-40B4-BE49-F238E27FC236}">
                <a16:creationId xmlns:a16="http://schemas.microsoft.com/office/drawing/2014/main" xmlns=""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7102" y="4348732"/>
            <a:ext cx="2060627" cy="1383912"/>
          </a:xfrm>
          <a:prstGeom prst="rect">
            <a:avLst/>
          </a:prstGeom>
        </p:spPr>
      </p:pic>
      <p:sp>
        <p:nvSpPr>
          <p:cNvPr id="9" name="Rectangle: Folded Corner 8">
            <a:extLst>
              <a:ext uri="{FF2B5EF4-FFF2-40B4-BE49-F238E27FC236}">
                <a16:creationId xmlns:a16="http://schemas.microsoft.com/office/drawing/2014/main" xmlns="" id="{6FCD71A2-4BFE-4953-931C-BECE5B4A1D66}"/>
              </a:ext>
            </a:extLst>
          </p:cNvPr>
          <p:cNvSpPr/>
          <p:nvPr/>
        </p:nvSpPr>
        <p:spPr>
          <a:xfrm>
            <a:off x="9926540" y="3920234"/>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tệp</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giấy</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nhớ</a:t>
            </a:r>
            <a:endPar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a16="http://schemas.microsoft.com/office/drawing/2014/main" xmlns="" id="{A468FF43-48BE-45C8-AE0E-72371E21D00D}"/>
              </a:ext>
            </a:extLst>
          </p:cNvPr>
          <p:cNvSpPr/>
          <p:nvPr/>
        </p:nvSpPr>
        <p:spPr>
          <a:xfrm>
            <a:off x="83312" y="253552"/>
            <a:ext cx="12025376" cy="172720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kumimoji="0" lang="en-US" sz="3600" b="1" i="0" u="none" strike="noStrike" kern="1200" cap="none" spc="0" normalizeH="0" baseline="0" noProof="0" dirty="0" err="1">
                <a:ln>
                  <a:noFill/>
                </a:ln>
                <a:solidFill>
                  <a:schemeClr val="tx1"/>
                </a:solidFill>
                <a:effectLst/>
                <a:uLnTx/>
                <a:uFillTx/>
                <a:latin typeface="Tahoma" panose="020B0604030504040204" pitchFamily="34" charset="0"/>
                <a:ea typeface="Tahoma" panose="020B0604030504040204" pitchFamily="34" charset="0"/>
                <a:cs typeface="Tahoma" panose="020B0604030504040204" pitchFamily="34" charset="0"/>
              </a:rPr>
              <a:t>Câu</a:t>
            </a:r>
            <a:r>
              <a:rPr kumimoji="0" lang="en-US" sz="3600" b="1" i="0" u="none" strike="noStrike" kern="1200" cap="none" spc="0" normalizeH="0" noProof="0" dirty="0">
                <a:ln>
                  <a:noFill/>
                </a:ln>
                <a:solidFill>
                  <a:schemeClr val="tx1"/>
                </a:solidFill>
                <a:effectLst/>
                <a:uLnTx/>
                <a:uFillTx/>
                <a:latin typeface="Tahoma" panose="020B0604030504040204" pitchFamily="34" charset="0"/>
                <a:ea typeface="Tahoma" panose="020B0604030504040204" pitchFamily="34" charset="0"/>
                <a:cs typeface="Tahoma" panose="020B0604030504040204" pitchFamily="34" charset="0"/>
              </a:rPr>
              <a:t> 3: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Dì</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Bảy</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trong</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bài</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tản</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văn</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giống</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với</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hình</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tượng</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hòn</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Vọng</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Phu</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trong</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câu</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chuyện</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cổ</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tích</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là</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gì</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a:t>
            </a:r>
            <a:endParaRPr kumimoji="0" lang="en-US" sz="3600" b="1" i="0" u="none" strike="noStrike" kern="1200" cap="none" spc="0" normalizeH="0" baseline="0" noProof="0" dirty="0">
              <a:ln>
                <a:noFill/>
              </a:ln>
              <a:solidFill>
                <a:schemeClr val="tx1"/>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8" name="Rectangle: Folded Corner 27">
            <a:extLst>
              <a:ext uri="{FF2B5EF4-FFF2-40B4-BE49-F238E27FC236}">
                <a16:creationId xmlns:a16="http://schemas.microsoft.com/office/drawing/2014/main" xmlns="" id="{02105D08-1F14-416F-86C2-51DFEA1D8826}"/>
              </a:ext>
            </a:extLst>
          </p:cNvPr>
          <p:cNvSpPr/>
          <p:nvPr/>
        </p:nvSpPr>
        <p:spPr>
          <a:xfrm>
            <a:off x="2488608" y="2167089"/>
            <a:ext cx="9032831" cy="148356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Lòng</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thủy</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chung</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 son </a:t>
            </a: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sắt</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sự</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chờ</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đợi</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mỏi</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mòn</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theo</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tháng</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năm</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a:t>
            </a:r>
          </a:p>
        </p:txBody>
      </p:sp>
      <p:sp>
        <p:nvSpPr>
          <p:cNvPr id="33" name="Rectangle 32">
            <a:extLst>
              <a:ext uri="{FF2B5EF4-FFF2-40B4-BE49-F238E27FC236}">
                <a16:creationId xmlns:a16="http://schemas.microsoft.com/office/drawing/2014/main" xmlns="" id="{8A1AF95E-ACBD-46E9-8F43-1F6D65A0D221}"/>
              </a:ext>
            </a:extLst>
          </p:cNvPr>
          <p:cNvSpPr/>
          <p:nvPr/>
        </p:nvSpPr>
        <p:spPr>
          <a:xfrm rot="5600923">
            <a:off x="2831325" y="4994112"/>
            <a:ext cx="2438330" cy="25097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Pentagon 30">
            <a:hlinkClick r:id="rId9" action="ppaction://hlinksldjump"/>
            <a:extLst>
              <a:ext uri="{FF2B5EF4-FFF2-40B4-BE49-F238E27FC236}">
                <a16:creationId xmlns:a16="http://schemas.microsoft.com/office/drawing/2014/main" xmlns="" id="{AA693000-41B6-4481-BACC-F3E8F4F6DBBA}"/>
              </a:ext>
            </a:extLst>
          </p:cNvPr>
          <p:cNvSpPr/>
          <p:nvPr/>
        </p:nvSpPr>
        <p:spPr>
          <a:xfrm rot="586976" flipH="1">
            <a:off x="2801407" y="4069021"/>
            <a:ext cx="2310938" cy="899514"/>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xmlns=""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574240" y="5457466"/>
            <a:ext cx="952500" cy="1019175"/>
          </a:xfrm>
          <a:prstGeom prst="rect">
            <a:avLst/>
          </a:prstGeom>
        </p:spPr>
      </p:pic>
      <p:sp>
        <p:nvSpPr>
          <p:cNvPr id="36" name="Flowchart: Summing Junction 35">
            <a:extLst>
              <a:ext uri="{FF2B5EF4-FFF2-40B4-BE49-F238E27FC236}">
                <a16:creationId xmlns:a16="http://schemas.microsoft.com/office/drawing/2014/main" xmlns="" id="{9A9D8C94-FF71-4542-A1F8-47F84D77E78E}"/>
              </a:ext>
            </a:extLst>
          </p:cNvPr>
          <p:cNvSpPr/>
          <p:nvPr/>
        </p:nvSpPr>
        <p:spPr>
          <a:xfrm>
            <a:off x="4025900" y="4194326"/>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Picture 37">
            <a:extLst>
              <a:ext uri="{FF2B5EF4-FFF2-40B4-BE49-F238E27FC236}">
                <a16:creationId xmlns:a16="http://schemas.microsoft.com/office/drawing/2014/main" xmlns=""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02668" y="5154122"/>
            <a:ext cx="1164057" cy="1275986"/>
          </a:xfrm>
          <a:prstGeom prst="rect">
            <a:avLst/>
          </a:prstGeom>
        </p:spPr>
      </p:pic>
      <p:pic>
        <p:nvPicPr>
          <p:cNvPr id="45" name="Picture 44">
            <a:extLst>
              <a:ext uri="{FF2B5EF4-FFF2-40B4-BE49-F238E27FC236}">
                <a16:creationId xmlns:a16="http://schemas.microsoft.com/office/drawing/2014/main" xmlns=""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3972260"/>
            <a:ext cx="1164057" cy="1275986"/>
          </a:xfrm>
          <a:prstGeom prst="rect">
            <a:avLst/>
          </a:prstGeom>
        </p:spPr>
      </p:pic>
      <p:pic>
        <p:nvPicPr>
          <p:cNvPr id="49" name="Picture 48">
            <a:extLst>
              <a:ext uri="{FF2B5EF4-FFF2-40B4-BE49-F238E27FC236}">
                <a16:creationId xmlns:a16="http://schemas.microsoft.com/office/drawing/2014/main" xmlns="" id="{431D4799-01BE-422D-9BB8-792204DC8F8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009346" y="3437713"/>
            <a:ext cx="777978" cy="768642"/>
          </a:xfrm>
          <a:prstGeom prst="rect">
            <a:avLst/>
          </a:prstGeom>
        </p:spPr>
      </p:pic>
      <p:pic>
        <p:nvPicPr>
          <p:cNvPr id="51" name="Picture 50">
            <a:extLst>
              <a:ext uri="{FF2B5EF4-FFF2-40B4-BE49-F238E27FC236}">
                <a16:creationId xmlns:a16="http://schemas.microsoft.com/office/drawing/2014/main" xmlns="" id="{CE2D8554-4EA9-4489-87EE-9EE8BCAD807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4557894" y="3664879"/>
            <a:ext cx="880161" cy="843194"/>
          </a:xfrm>
          <a:prstGeom prst="rect">
            <a:avLst/>
          </a:prstGeom>
        </p:spPr>
      </p:pic>
      <p:pic>
        <p:nvPicPr>
          <p:cNvPr id="53" name="Picture 52">
            <a:extLst>
              <a:ext uri="{FF2B5EF4-FFF2-40B4-BE49-F238E27FC236}">
                <a16:creationId xmlns:a16="http://schemas.microsoft.com/office/drawing/2014/main" xmlns=""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883321" y="3919037"/>
            <a:ext cx="495300" cy="438150"/>
          </a:xfrm>
          <a:prstGeom prst="rect">
            <a:avLst/>
          </a:prstGeom>
        </p:spPr>
      </p:pic>
      <p:pic>
        <p:nvPicPr>
          <p:cNvPr id="55" name="Picture 54">
            <a:extLst>
              <a:ext uri="{FF2B5EF4-FFF2-40B4-BE49-F238E27FC236}">
                <a16:creationId xmlns:a16="http://schemas.microsoft.com/office/drawing/2014/main" xmlns=""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050492" y="3822034"/>
            <a:ext cx="714375" cy="1190625"/>
          </a:xfrm>
          <a:prstGeom prst="rect">
            <a:avLst/>
          </a:prstGeom>
        </p:spPr>
      </p:pic>
      <p:sp>
        <p:nvSpPr>
          <p:cNvPr id="6" name="Hình chữ nhật: Góc Tròn 5">
            <a:extLst>
              <a:ext uri="{FF2B5EF4-FFF2-40B4-BE49-F238E27FC236}">
                <a16:creationId xmlns:a16="http://schemas.microsoft.com/office/drawing/2014/main" xmlns="" id="{761C20DD-7085-AAD4-8888-304A70EDFD8A}"/>
              </a:ext>
            </a:extLst>
          </p:cNvPr>
          <p:cNvSpPr/>
          <p:nvPr/>
        </p:nvSpPr>
        <p:spPr>
          <a:xfrm>
            <a:off x="10733031" y="5946982"/>
            <a:ext cx="548051" cy="631834"/>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775778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xmlns="" id="{808B5389-96DF-4FAF-96B3-8993C7E567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33082" y="-50426"/>
            <a:ext cx="1941429" cy="1856600"/>
          </a:xfrm>
          <a:prstGeom prst="rect">
            <a:avLst/>
          </a:prstGeom>
        </p:spPr>
      </p:pic>
      <p:pic>
        <p:nvPicPr>
          <p:cNvPr id="5" name="Picture 4">
            <a:extLst>
              <a:ext uri="{FF2B5EF4-FFF2-40B4-BE49-F238E27FC236}">
                <a16:creationId xmlns:a16="http://schemas.microsoft.com/office/drawing/2014/main" xmlns=""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72827" y="4860841"/>
            <a:ext cx="1969179" cy="1743607"/>
          </a:xfrm>
          <a:prstGeom prst="rect">
            <a:avLst/>
          </a:prstGeom>
        </p:spPr>
      </p:pic>
      <p:pic>
        <p:nvPicPr>
          <p:cNvPr id="7" name="Picture 6">
            <a:extLst>
              <a:ext uri="{FF2B5EF4-FFF2-40B4-BE49-F238E27FC236}">
                <a16:creationId xmlns:a16="http://schemas.microsoft.com/office/drawing/2014/main" xmlns=""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7102" y="4348732"/>
            <a:ext cx="2060627" cy="1383912"/>
          </a:xfrm>
          <a:prstGeom prst="rect">
            <a:avLst/>
          </a:prstGeom>
        </p:spPr>
      </p:pic>
      <p:sp>
        <p:nvSpPr>
          <p:cNvPr id="9" name="Rectangle: Folded Corner 8">
            <a:extLst>
              <a:ext uri="{FF2B5EF4-FFF2-40B4-BE49-F238E27FC236}">
                <a16:creationId xmlns:a16="http://schemas.microsoft.com/office/drawing/2014/main" xmlns="" id="{6FCD71A2-4BFE-4953-931C-BECE5B4A1D66}"/>
              </a:ext>
            </a:extLst>
          </p:cNvPr>
          <p:cNvSpPr/>
          <p:nvPr/>
        </p:nvSpPr>
        <p:spPr>
          <a:xfrm>
            <a:off x="9926540" y="3920234"/>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chiếc</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móc</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chìa</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khóa</a:t>
            </a:r>
            <a:endPar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a16="http://schemas.microsoft.com/office/drawing/2014/main" xmlns="" id="{A468FF43-48BE-45C8-AE0E-72371E21D00D}"/>
              </a:ext>
            </a:extLst>
          </p:cNvPr>
          <p:cNvSpPr/>
          <p:nvPr/>
        </p:nvSpPr>
        <p:spPr>
          <a:xfrm>
            <a:off x="1667482" y="285889"/>
            <a:ext cx="9110246" cy="172720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Vấn</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đề</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tác</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giả</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nêu</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lên</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trong</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bản</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đề</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cập</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đến</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bài</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học</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gì</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endParaRPr kumimoji="0" lang="en-US" sz="4800" b="1" i="0" u="none" strike="noStrike" kern="1200" cap="none" spc="0" normalizeH="0" baseline="0" noProof="0" dirty="0">
              <a:ln>
                <a:noFill/>
              </a:ln>
              <a:solidFill>
                <a:schemeClr val="tx1"/>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8" name="Rectangle: Folded Corner 27">
            <a:extLst>
              <a:ext uri="{FF2B5EF4-FFF2-40B4-BE49-F238E27FC236}">
                <a16:creationId xmlns:a16="http://schemas.microsoft.com/office/drawing/2014/main" xmlns="" id="{02105D08-1F14-416F-86C2-51DFEA1D8826}"/>
              </a:ext>
            </a:extLst>
          </p:cNvPr>
          <p:cNvSpPr/>
          <p:nvPr/>
        </p:nvSpPr>
        <p:spPr>
          <a:xfrm>
            <a:off x="5538484" y="2349404"/>
            <a:ext cx="3246737" cy="1127466"/>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dirty="0" err="1">
                <a:solidFill>
                  <a:srgbClr val="0000FF"/>
                </a:solidFill>
                <a:latin typeface="Tahoma" panose="020B0604030504040204" pitchFamily="34" charset="0"/>
                <a:ea typeface="Tahoma" panose="020B0604030504040204" pitchFamily="34" charset="0"/>
                <a:cs typeface="Tahoma" panose="020B0604030504040204" pitchFamily="34" charset="0"/>
              </a:rPr>
              <a:t>Lòng</a:t>
            </a:r>
            <a:r>
              <a:rPr lang="en-US" sz="36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rgbClr val="0000FF"/>
                </a:solidFill>
                <a:latin typeface="Tahoma" panose="020B0604030504040204" pitchFamily="34" charset="0"/>
                <a:ea typeface="Tahoma" panose="020B0604030504040204" pitchFamily="34" charset="0"/>
                <a:cs typeface="Tahoma" panose="020B0604030504040204" pitchFamily="34" charset="0"/>
              </a:rPr>
              <a:t>biết</a:t>
            </a:r>
            <a:r>
              <a:rPr lang="en-US" sz="36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rgbClr val="0000FF"/>
                </a:solidFill>
                <a:latin typeface="Tahoma" panose="020B0604030504040204" pitchFamily="34" charset="0"/>
                <a:ea typeface="Tahoma" panose="020B0604030504040204" pitchFamily="34" charset="0"/>
                <a:cs typeface="Tahoma" panose="020B0604030504040204" pitchFamily="34" charset="0"/>
              </a:rPr>
              <a:t>ơn</a:t>
            </a:r>
            <a:endParaRPr lang="en-US" sz="3600" b="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33" name="Rectangle 32">
            <a:extLst>
              <a:ext uri="{FF2B5EF4-FFF2-40B4-BE49-F238E27FC236}">
                <a16:creationId xmlns:a16="http://schemas.microsoft.com/office/drawing/2014/main" xmlns="" id="{8A1AF95E-ACBD-46E9-8F43-1F6D65A0D221}"/>
              </a:ext>
            </a:extLst>
          </p:cNvPr>
          <p:cNvSpPr/>
          <p:nvPr/>
        </p:nvSpPr>
        <p:spPr>
          <a:xfrm rot="5600923">
            <a:off x="2831325" y="4994112"/>
            <a:ext cx="2438330" cy="25097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Pentagon 30">
            <a:hlinkClick r:id="rId9" action="ppaction://hlinksldjump"/>
            <a:extLst>
              <a:ext uri="{FF2B5EF4-FFF2-40B4-BE49-F238E27FC236}">
                <a16:creationId xmlns:a16="http://schemas.microsoft.com/office/drawing/2014/main" xmlns="" id="{AA693000-41B6-4481-BACC-F3E8F4F6DBBA}"/>
              </a:ext>
            </a:extLst>
          </p:cNvPr>
          <p:cNvSpPr/>
          <p:nvPr/>
        </p:nvSpPr>
        <p:spPr>
          <a:xfrm rot="586976" flipH="1">
            <a:off x="2801407" y="4069021"/>
            <a:ext cx="2310938" cy="899514"/>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xmlns=""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574240" y="5457466"/>
            <a:ext cx="952500" cy="1019175"/>
          </a:xfrm>
          <a:prstGeom prst="rect">
            <a:avLst/>
          </a:prstGeom>
        </p:spPr>
      </p:pic>
      <p:sp>
        <p:nvSpPr>
          <p:cNvPr id="36" name="Flowchart: Summing Junction 35">
            <a:extLst>
              <a:ext uri="{FF2B5EF4-FFF2-40B4-BE49-F238E27FC236}">
                <a16:creationId xmlns:a16="http://schemas.microsoft.com/office/drawing/2014/main" xmlns="" id="{9A9D8C94-FF71-4542-A1F8-47F84D77E78E}"/>
              </a:ext>
            </a:extLst>
          </p:cNvPr>
          <p:cNvSpPr/>
          <p:nvPr/>
        </p:nvSpPr>
        <p:spPr>
          <a:xfrm>
            <a:off x="4025900" y="4194326"/>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Picture 37">
            <a:extLst>
              <a:ext uri="{FF2B5EF4-FFF2-40B4-BE49-F238E27FC236}">
                <a16:creationId xmlns:a16="http://schemas.microsoft.com/office/drawing/2014/main" xmlns=""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02668" y="5154122"/>
            <a:ext cx="1164057" cy="1275986"/>
          </a:xfrm>
          <a:prstGeom prst="rect">
            <a:avLst/>
          </a:prstGeom>
        </p:spPr>
      </p:pic>
      <p:pic>
        <p:nvPicPr>
          <p:cNvPr id="45" name="Picture 44">
            <a:extLst>
              <a:ext uri="{FF2B5EF4-FFF2-40B4-BE49-F238E27FC236}">
                <a16:creationId xmlns:a16="http://schemas.microsoft.com/office/drawing/2014/main" xmlns=""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3972260"/>
            <a:ext cx="1164057" cy="1275986"/>
          </a:xfrm>
          <a:prstGeom prst="rect">
            <a:avLst/>
          </a:prstGeom>
        </p:spPr>
      </p:pic>
      <p:pic>
        <p:nvPicPr>
          <p:cNvPr id="49" name="Picture 48">
            <a:extLst>
              <a:ext uri="{FF2B5EF4-FFF2-40B4-BE49-F238E27FC236}">
                <a16:creationId xmlns:a16="http://schemas.microsoft.com/office/drawing/2014/main" xmlns="" id="{431D4799-01BE-422D-9BB8-792204DC8F8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009346" y="3437713"/>
            <a:ext cx="777978" cy="768642"/>
          </a:xfrm>
          <a:prstGeom prst="rect">
            <a:avLst/>
          </a:prstGeom>
        </p:spPr>
      </p:pic>
      <p:pic>
        <p:nvPicPr>
          <p:cNvPr id="51" name="Picture 50">
            <a:extLst>
              <a:ext uri="{FF2B5EF4-FFF2-40B4-BE49-F238E27FC236}">
                <a16:creationId xmlns:a16="http://schemas.microsoft.com/office/drawing/2014/main" xmlns="" id="{CE2D8554-4EA9-4489-87EE-9EE8BCAD807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4557894" y="3664879"/>
            <a:ext cx="880161" cy="843194"/>
          </a:xfrm>
          <a:prstGeom prst="rect">
            <a:avLst/>
          </a:prstGeom>
        </p:spPr>
      </p:pic>
      <p:pic>
        <p:nvPicPr>
          <p:cNvPr id="53" name="Picture 52">
            <a:extLst>
              <a:ext uri="{FF2B5EF4-FFF2-40B4-BE49-F238E27FC236}">
                <a16:creationId xmlns:a16="http://schemas.microsoft.com/office/drawing/2014/main" xmlns=""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883321" y="3919037"/>
            <a:ext cx="495300" cy="438150"/>
          </a:xfrm>
          <a:prstGeom prst="rect">
            <a:avLst/>
          </a:prstGeom>
        </p:spPr>
      </p:pic>
      <p:pic>
        <p:nvPicPr>
          <p:cNvPr id="55" name="Picture 54">
            <a:extLst>
              <a:ext uri="{FF2B5EF4-FFF2-40B4-BE49-F238E27FC236}">
                <a16:creationId xmlns:a16="http://schemas.microsoft.com/office/drawing/2014/main" xmlns=""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050492" y="3822034"/>
            <a:ext cx="714375" cy="1190625"/>
          </a:xfrm>
          <a:prstGeom prst="rect">
            <a:avLst/>
          </a:prstGeom>
        </p:spPr>
      </p:pic>
      <p:sp>
        <p:nvSpPr>
          <p:cNvPr id="2" name="Hình chữ nhật: Góc Tròn 1">
            <a:extLst>
              <a:ext uri="{FF2B5EF4-FFF2-40B4-BE49-F238E27FC236}">
                <a16:creationId xmlns:a16="http://schemas.microsoft.com/office/drawing/2014/main" xmlns="" id="{846F1814-53D8-A2E3-2DAE-25544FD89C48}"/>
              </a:ext>
            </a:extLst>
          </p:cNvPr>
          <p:cNvSpPr/>
          <p:nvPr/>
        </p:nvSpPr>
        <p:spPr>
          <a:xfrm>
            <a:off x="11154537" y="-16617"/>
            <a:ext cx="1581150" cy="1141973"/>
          </a:xfrm>
          <a:prstGeom prst="roundRect">
            <a:avLst/>
          </a:prstGeom>
          <a:solidFill>
            <a:srgbClr val="DAE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Hình chữ nhật: Góc Tròn 5">
            <a:extLst>
              <a:ext uri="{FF2B5EF4-FFF2-40B4-BE49-F238E27FC236}">
                <a16:creationId xmlns:a16="http://schemas.microsoft.com/office/drawing/2014/main" xmlns="" id="{A9E5DEFA-5533-20F3-073F-3E7EC5D0FCF4}"/>
              </a:ext>
            </a:extLst>
          </p:cNvPr>
          <p:cNvSpPr/>
          <p:nvPr/>
        </p:nvSpPr>
        <p:spPr>
          <a:xfrm>
            <a:off x="10753344" y="5950165"/>
            <a:ext cx="548051" cy="631834"/>
          </a:xfrm>
          <a:prstGeom prst="roundRect">
            <a:avLst/>
          </a:prstGeom>
          <a:solidFill>
            <a:srgbClr val="99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80716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otebook Powerpoint Template | Notebook paper template, Notebook paper,  Powerpoint template free">
            <a:extLst>
              <a:ext uri="{FF2B5EF4-FFF2-40B4-BE49-F238E27FC236}">
                <a16:creationId xmlns:a16="http://schemas.microsoft.com/office/drawing/2014/main" xmlns="" id="{A5B50F30-39BC-A9D4-56DE-A5EE4B2C15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65994" y="0"/>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4" name="Hộp Văn bản 3">
            <a:extLst>
              <a:ext uri="{FF2B5EF4-FFF2-40B4-BE49-F238E27FC236}">
                <a16:creationId xmlns:a16="http://schemas.microsoft.com/office/drawing/2014/main" xmlns="" id="{E21B94C3-3306-4E48-D70D-3A75B8B0EBAB}"/>
              </a:ext>
            </a:extLst>
          </p:cNvPr>
          <p:cNvSpPr txBox="1"/>
          <p:nvPr/>
        </p:nvSpPr>
        <p:spPr>
          <a:xfrm>
            <a:off x="4293847" y="599682"/>
            <a:ext cx="3670300" cy="919401"/>
          </a:xfrm>
          <a:prstGeom prst="roundRect">
            <a:avLst/>
          </a:prstGeom>
          <a:gradFill>
            <a:gsLst>
              <a:gs pos="36000">
                <a:srgbClr val="00FF00"/>
              </a:gs>
              <a:gs pos="100000">
                <a:srgbClr val="00CC00"/>
              </a:gs>
            </a:gsLst>
            <a:lin ang="5400000" scaled="1"/>
          </a:gradFill>
          <a:ln w="57150">
            <a:noFill/>
          </a:ln>
        </p:spPr>
        <p:txBody>
          <a:bodyPr wrap="square" rtlCol="0">
            <a:spAutoFit/>
          </a:bodyPr>
          <a:lstStyle/>
          <a:p>
            <a:pPr algn="ctr"/>
            <a:r>
              <a:rPr lang="en-US" sz="4800" b="1" dirty="0">
                <a:solidFill>
                  <a:schemeClr val="bg1"/>
                </a:solidFill>
                <a:latin typeface="Forte" panose="03060902040502070203" pitchFamily="66" charset="0"/>
                <a:cs typeface="Times New Roman" panose="02020603050405020304" pitchFamily="18" charset="0"/>
              </a:rPr>
              <a:t>LUYỆN TẬP</a:t>
            </a:r>
          </a:p>
        </p:txBody>
      </p:sp>
      <p:pic>
        <p:nvPicPr>
          <p:cNvPr id="3" name="Hình ảnh 2">
            <a:extLst>
              <a:ext uri="{FF2B5EF4-FFF2-40B4-BE49-F238E27FC236}">
                <a16:creationId xmlns:a16="http://schemas.microsoft.com/office/drawing/2014/main" xmlns="" id="{5F2DFF67-5C0B-1165-7F6E-A01521150D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5862" y="452879"/>
            <a:ext cx="1186583" cy="1213005"/>
          </a:xfrm>
          <a:prstGeom prst="rect">
            <a:avLst/>
          </a:prstGeom>
        </p:spPr>
      </p:pic>
      <p:sp>
        <p:nvSpPr>
          <p:cNvPr id="6" name="Hộp Văn bản 5">
            <a:extLst>
              <a:ext uri="{FF2B5EF4-FFF2-40B4-BE49-F238E27FC236}">
                <a16:creationId xmlns:a16="http://schemas.microsoft.com/office/drawing/2014/main" xmlns="" id="{937AF531-3A11-701D-48FC-E0A9339CC311}"/>
              </a:ext>
            </a:extLst>
          </p:cNvPr>
          <p:cNvSpPr txBox="1"/>
          <p:nvPr/>
        </p:nvSpPr>
        <p:spPr>
          <a:xfrm>
            <a:off x="1392022" y="1936224"/>
            <a:ext cx="9341962" cy="2985552"/>
          </a:xfrm>
          <a:prstGeom prst="horizontalScroll">
            <a:avLst/>
          </a:prstGeom>
          <a:noFill/>
          <a:ln w="38100">
            <a:solidFill>
              <a:srgbClr val="00CC00"/>
            </a:solidFill>
          </a:ln>
        </p:spPr>
        <p:txBody>
          <a:bodyPr wrap="square">
            <a:spAutoFit/>
          </a:bodyPr>
          <a:lstStyle/>
          <a:p>
            <a:r>
              <a:rPr lang="en-US" sz="2800" dirty="0">
                <a:latin typeface="Times New Roman" panose="02020603050405020304" pitchFamily="18" charset="0"/>
                <a:cs typeface="Times New Roman" panose="02020603050405020304" pitchFamily="18" charset="0"/>
              </a:rPr>
              <a:t>*</a:t>
            </a:r>
            <a:r>
              <a:rPr lang="en-US" sz="2800" b="1" u="sng" dirty="0" err="1">
                <a:latin typeface="Times New Roman" panose="02020603050405020304" pitchFamily="18" charset="0"/>
                <a:cs typeface="Times New Roman" panose="02020603050405020304" pitchFamily="18" charset="0"/>
              </a:rPr>
              <a:t>Nhiệm</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vụ</a:t>
            </a:r>
            <a:r>
              <a:rPr lang="en-US" sz="2800" b="1" u="sng" dirty="0">
                <a:latin typeface="Times New Roman" panose="02020603050405020304" pitchFamily="18" charset="0"/>
                <a:cs typeface="Times New Roman" panose="02020603050405020304" pitchFamily="18" charset="0"/>
              </a:rPr>
              <a:t> 2</a:t>
            </a:r>
            <a:r>
              <a:rPr lang="en-US" sz="2800" u="sng" dirty="0">
                <a:latin typeface="Times New Roman" panose="02020603050405020304" pitchFamily="18" charset="0"/>
                <a:cs typeface="Times New Roman" panose="02020603050405020304" pitchFamily="18" charset="0"/>
              </a:rPr>
              <a: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Tìm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hiểu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ở </a:t>
            </a:r>
            <a:r>
              <a:rPr lang="en-US" sz="2800" dirty="0" err="1">
                <a:latin typeface="Times New Roman" panose="02020603050405020304" pitchFamily="18" charset="0"/>
                <a:cs typeface="Times New Roman" panose="02020603050405020304" pitchFamily="18" charset="0"/>
              </a:rPr>
              <a:t>quê</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cũng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hi </a:t>
            </a:r>
            <a:r>
              <a:rPr lang="en-US" sz="2800" dirty="0" err="1">
                <a:latin typeface="Times New Roman" panose="02020603050405020304" pitchFamily="18" charset="0"/>
                <a:cs typeface="Times New Roman" panose="02020603050405020304" pitchFamily="18" charset="0"/>
              </a:rPr>
              <a:t>sinh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thầm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lặng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cuộc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chiến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vệ</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Tổ</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quốc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tộc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hãy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đoạn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7 </a:t>
            </a:r>
            <a:r>
              <a:rPr lang="en-US" sz="2800" dirty="0" err="1">
                <a:latin typeface="Times New Roman" panose="02020603050405020304" pitchFamily="18" charset="0"/>
                <a:cs typeface="Times New Roman" panose="02020603050405020304" pitchFamily="18" charset="0"/>
              </a:rPr>
              <a:t>đến</a:t>
            </a:r>
            <a:r>
              <a:rPr lang="en-US" sz="2800" dirty="0">
                <a:latin typeface="Times New Roman" panose="02020603050405020304" pitchFamily="18" charset="0"/>
                <a:cs typeface="Times New Roman" panose="02020603050405020304" pitchFamily="18" charset="0"/>
              </a:rPr>
              <a:t> 10 </a:t>
            </a:r>
            <a:r>
              <a:rPr lang="en-US" sz="2800" dirty="0" err="1">
                <a:latin typeface="Times New Roman" panose="02020603050405020304" pitchFamily="18" charset="0"/>
                <a:cs typeface="Times New Roman" panose="02020603050405020304" pitchFamily="18" charset="0"/>
              </a:rPr>
              <a:t>dòng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bộc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lộ</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xúc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hi </a:t>
            </a:r>
            <a:r>
              <a:rPr lang="en-US" sz="2800" dirty="0" err="1">
                <a:latin typeface="Times New Roman" panose="02020603050405020304" pitchFamily="18" charset="0"/>
                <a:cs typeface="Times New Roman" panose="02020603050405020304" pitchFamily="18" charset="0"/>
              </a:rPr>
              <a:t>sinh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nước</a:t>
            </a:r>
            <a:r>
              <a:rPr lang="en-US"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4368150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xmlns="" id="{7FE0AD70-B606-48BD-F30A-F45EDDF26889}"/>
              </a:ext>
            </a:extLst>
          </p:cNvPr>
          <p:cNvSpPr txBox="1"/>
          <p:nvPr/>
        </p:nvSpPr>
        <p:spPr>
          <a:xfrm>
            <a:off x="3251200" y="354663"/>
            <a:ext cx="6096000" cy="584775"/>
          </a:xfrm>
          <a:prstGeom prst="rect">
            <a:avLst/>
          </a:prstGeom>
          <a:noFill/>
        </p:spPr>
        <p:txBody>
          <a:bodyPr wrap="square">
            <a:spAutoFit/>
          </a:bodyPr>
          <a:lstStyle/>
          <a:p>
            <a:pPr marL="0" marR="0" algn="ctr">
              <a:spcBef>
                <a:spcPts val="0"/>
              </a:spcBef>
              <a:spcAft>
                <a:spcPts val="0"/>
              </a:spcAft>
              <a:tabLst>
                <a:tab pos="1386840" algn="l"/>
              </a:tabLst>
            </a:pPr>
            <a:r>
              <a:rPr lang="vi-VN" sz="3200" b="1" dirty="0">
                <a:solidFill>
                  <a:srgbClr val="00B050"/>
                </a:solidFill>
                <a:effectLst/>
                <a:latin typeface="Times New Roman" panose="02020603050405020304" pitchFamily="18" charset="0"/>
                <a:ea typeface="MS Mincho" panose="02020609040205080304" pitchFamily="49" charset="-128"/>
              </a:rPr>
              <a:t>PHIẾU CHỈNH SỬA BÀI VIẾT</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xmlns="" id="{4E4BF227-8797-A846-D05E-571CFBFC91DC}"/>
              </a:ext>
            </a:extLst>
          </p:cNvPr>
          <p:cNvSpPr txBox="1"/>
          <p:nvPr/>
        </p:nvSpPr>
        <p:spPr>
          <a:xfrm>
            <a:off x="823685" y="1555131"/>
            <a:ext cx="10951029" cy="4832092"/>
          </a:xfrm>
          <a:prstGeom prst="rect">
            <a:avLst/>
          </a:prstGeom>
          <a:noFill/>
          <a:ln w="38100">
            <a:solidFill>
              <a:srgbClr val="00B050"/>
            </a:solidFill>
          </a:ln>
        </p:spPr>
        <p:txBody>
          <a:bodyPr wrap="square">
            <a:spAutoFit/>
          </a:bodyPr>
          <a:lstStyle/>
          <a:p>
            <a:pPr marL="0" marR="0">
              <a:spcBef>
                <a:spcPts val="0"/>
              </a:spcBef>
              <a:spcAft>
                <a:spcPts val="0"/>
              </a:spcAft>
              <a:tabLst>
                <a:tab pos="1386840" algn="l"/>
              </a:tabLst>
            </a:pPr>
            <a:r>
              <a:rPr lang="vi-VN" sz="2800" b="1" dirty="0" err="1">
                <a:solidFill>
                  <a:srgbClr val="00B050"/>
                </a:solidFill>
                <a:effectLst/>
                <a:latin typeface="Times New Roman" panose="02020603050405020304" pitchFamily="18" charset="0"/>
                <a:ea typeface="MS Mincho" panose="02020609040205080304" pitchFamily="49" charset="-128"/>
              </a:rPr>
              <a:t>Nhiệm</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vụ</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Hãy</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đọc</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bài</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viết</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của</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mình</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và</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hoàn</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chỉnh</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bài</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viết</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bằng</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cách</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trả</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lời</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các</a:t>
            </a:r>
            <a:r>
              <a:rPr lang="vi-VN" sz="2800" b="1" dirty="0">
                <a:solidFill>
                  <a:srgbClr val="00B050"/>
                </a:solidFill>
                <a:effectLst/>
                <a:latin typeface="Times New Roman" panose="02020603050405020304" pitchFamily="18" charset="0"/>
                <a:ea typeface="MS Mincho" panose="02020609040205080304" pitchFamily="49" charset="-128"/>
              </a:rPr>
              <a:t> câu </a:t>
            </a:r>
            <a:r>
              <a:rPr lang="vi-VN" sz="2800" b="1" dirty="0" err="1">
                <a:solidFill>
                  <a:srgbClr val="00B050"/>
                </a:solidFill>
                <a:effectLst/>
                <a:latin typeface="Times New Roman" panose="02020603050405020304" pitchFamily="18" charset="0"/>
                <a:ea typeface="MS Mincho" panose="02020609040205080304" pitchFamily="49" charset="-128"/>
              </a:rPr>
              <a:t>hỏi</a:t>
            </a:r>
            <a:r>
              <a:rPr lang="vi-VN" sz="2800" b="1" dirty="0">
                <a:solidFill>
                  <a:srgbClr val="00B050"/>
                </a:solidFill>
                <a:effectLst/>
                <a:latin typeface="Times New Roman" panose="02020603050405020304" pitchFamily="18" charset="0"/>
                <a:ea typeface="MS Mincho" panose="02020609040205080304" pitchFamily="49" charset="-128"/>
              </a:rPr>
              <a:t> sau:</a:t>
            </a:r>
            <a:endParaRPr lang="en-US" sz="2800" dirty="0">
              <a:solidFill>
                <a:srgbClr val="00B050"/>
              </a:solidFill>
              <a:effectLst/>
              <a:latin typeface="Times New Roman" panose="02020603050405020304" pitchFamily="18" charset="0"/>
              <a:ea typeface="Times New Roman" panose="02020603050405020304" pitchFamily="18" charset="0"/>
            </a:endParaRPr>
          </a:p>
          <a:p>
            <a:pPr marL="0" marR="0">
              <a:spcBef>
                <a:spcPts val="0"/>
              </a:spcBef>
              <a:spcAft>
                <a:spcPts val="0"/>
              </a:spcAft>
              <a:tabLst>
                <a:tab pos="1386840" algn="l"/>
              </a:tabLst>
            </a:pPr>
            <a:r>
              <a:rPr lang="vi-VN" sz="2800" dirty="0">
                <a:solidFill>
                  <a:srgbClr val="0D0D0D"/>
                </a:solidFill>
                <a:effectLst/>
                <a:latin typeface="Times New Roman" panose="02020603050405020304" pitchFamily="18" charset="0"/>
                <a:ea typeface="MS Mincho" panose="02020609040205080304" pitchFamily="49" charset="-128"/>
              </a:rPr>
              <a:t>1. </a:t>
            </a:r>
            <a:r>
              <a:rPr lang="vi-VN" sz="2800" dirty="0" err="1">
                <a:solidFill>
                  <a:srgbClr val="0D0D0D"/>
                </a:solidFill>
                <a:effectLst/>
                <a:latin typeface="Times New Roman" panose="02020603050405020304" pitchFamily="18" charset="0"/>
                <a:ea typeface="MS Mincho" panose="02020609040205080304" pitchFamily="49" charset="-128"/>
              </a:rPr>
              <a:t>Bài</a:t>
            </a:r>
            <a:r>
              <a:rPr lang="vi-VN" sz="2800" dirty="0">
                <a:solidFill>
                  <a:srgbClr val="0D0D0D"/>
                </a:solidFill>
                <a:effectLst/>
                <a:latin typeface="Times New Roman" panose="02020603050405020304" pitchFamily="18" charset="0"/>
                <a:ea typeface="MS Mincho" panose="02020609040205080304" pitchFamily="49" charset="-128"/>
              </a:rPr>
              <a:t> </a:t>
            </a:r>
            <a:r>
              <a:rPr lang="vi-VN" sz="2800" dirty="0" err="1">
                <a:solidFill>
                  <a:srgbClr val="0D0D0D"/>
                </a:solidFill>
                <a:effectLst/>
                <a:latin typeface="Times New Roman" panose="02020603050405020304" pitchFamily="18" charset="0"/>
                <a:ea typeface="MS Mincho" panose="02020609040205080304" pitchFamily="49" charset="-128"/>
              </a:rPr>
              <a:t>viết</a:t>
            </a:r>
            <a:r>
              <a:rPr lang="vi-VN" sz="2800" dirty="0">
                <a:solidFill>
                  <a:srgbClr val="0D0D0D"/>
                </a:solidFill>
                <a:effectLst/>
                <a:latin typeface="Times New Roman" panose="02020603050405020304" pitchFamily="18" charset="0"/>
                <a:ea typeface="MS Mincho" panose="02020609040205080304" pitchFamily="49" charset="-128"/>
              </a:rPr>
              <a:t>  </a:t>
            </a:r>
            <a:r>
              <a:rPr lang="vi-VN" sz="2800" dirty="0" err="1">
                <a:solidFill>
                  <a:srgbClr val="0D0D0D"/>
                </a:solidFill>
                <a:effectLst/>
                <a:latin typeface="Times New Roman" panose="02020603050405020304" pitchFamily="18" charset="0"/>
                <a:ea typeface="MS Mincho" panose="02020609040205080304" pitchFamily="49" charset="-128"/>
              </a:rPr>
              <a:t>đảm</a:t>
            </a:r>
            <a:r>
              <a:rPr lang="vi-VN" sz="2800" dirty="0">
                <a:solidFill>
                  <a:srgbClr val="0D0D0D"/>
                </a:solidFill>
                <a:effectLst/>
                <a:latin typeface="Times New Roman" panose="02020603050405020304" pitchFamily="18" charset="0"/>
                <a:ea typeface="MS Mincho" panose="02020609040205080304" pitchFamily="49" charset="-128"/>
              </a:rPr>
              <a:t> </a:t>
            </a:r>
            <a:r>
              <a:rPr lang="vi-VN" sz="2800" dirty="0" err="1">
                <a:solidFill>
                  <a:srgbClr val="0D0D0D"/>
                </a:solidFill>
                <a:effectLst/>
                <a:latin typeface="Times New Roman" panose="02020603050405020304" pitchFamily="18" charset="0"/>
                <a:ea typeface="MS Mincho" panose="02020609040205080304" pitchFamily="49" charset="-128"/>
              </a:rPr>
              <a:t>bảo</a:t>
            </a:r>
            <a:r>
              <a:rPr lang="vi-VN" sz="2800" dirty="0">
                <a:solidFill>
                  <a:srgbClr val="0D0D0D"/>
                </a:solidFill>
                <a:effectLst/>
                <a:latin typeface="Times New Roman" panose="02020603050405020304" pitchFamily="18" charset="0"/>
                <a:ea typeface="MS Mincho" panose="02020609040205080304" pitchFamily="49" charset="-128"/>
              </a:rPr>
              <a:t> </a:t>
            </a:r>
            <a:r>
              <a:rPr lang="vi-VN" sz="2800" dirty="0" err="1">
                <a:solidFill>
                  <a:srgbClr val="0D0D0D"/>
                </a:solidFill>
                <a:effectLst/>
                <a:latin typeface="Times New Roman" panose="02020603050405020304" pitchFamily="18" charset="0"/>
                <a:ea typeface="MS Mincho" panose="02020609040205080304" pitchFamily="49" charset="-128"/>
              </a:rPr>
              <a:t>hình</a:t>
            </a:r>
            <a:r>
              <a:rPr lang="vi-VN" sz="2800" dirty="0">
                <a:solidFill>
                  <a:srgbClr val="0D0D0D"/>
                </a:solidFill>
                <a:effectLst/>
                <a:latin typeface="Times New Roman" panose="02020603050405020304" pitchFamily="18" charset="0"/>
                <a:ea typeface="MS Mincho" panose="02020609040205080304" pitchFamily="49" charset="-128"/>
              </a:rPr>
              <a:t> </a:t>
            </a:r>
            <a:r>
              <a:rPr lang="vi-VN" sz="2800" dirty="0" err="1">
                <a:solidFill>
                  <a:srgbClr val="0D0D0D"/>
                </a:solidFill>
                <a:effectLst/>
                <a:latin typeface="Times New Roman" panose="02020603050405020304" pitchFamily="18" charset="0"/>
                <a:ea typeface="MS Mincho" panose="02020609040205080304" pitchFamily="49" charset="-128"/>
              </a:rPr>
              <a:t>thức</a:t>
            </a:r>
            <a:r>
              <a:rPr lang="vi-VN" sz="2800" dirty="0">
                <a:solidFill>
                  <a:srgbClr val="0D0D0D"/>
                </a:solidFill>
                <a:effectLst/>
                <a:latin typeface="Times New Roman" panose="02020603050405020304" pitchFamily="18" charset="0"/>
                <a:ea typeface="MS Mincho" panose="02020609040205080304" pitchFamily="49" charset="-128"/>
              </a:rPr>
              <a:t> </a:t>
            </a:r>
            <a:r>
              <a:rPr lang="vi-VN" sz="2800" dirty="0" err="1">
                <a:solidFill>
                  <a:srgbClr val="0D0D0D"/>
                </a:solidFill>
                <a:effectLst/>
                <a:latin typeface="Times New Roman" panose="02020603050405020304" pitchFamily="18" charset="0"/>
                <a:ea typeface="MS Mincho" panose="02020609040205080304" pitchFamily="49" charset="-128"/>
              </a:rPr>
              <a:t>đoạn</a:t>
            </a:r>
            <a:r>
              <a:rPr lang="vi-VN" sz="2800" dirty="0">
                <a:solidFill>
                  <a:srgbClr val="0D0D0D"/>
                </a:solidFill>
                <a:effectLst/>
                <a:latin typeface="Times New Roman" panose="02020603050405020304" pitchFamily="18" charset="0"/>
                <a:ea typeface="MS Mincho" panose="02020609040205080304" pitchFamily="49" charset="-128"/>
              </a:rPr>
              <a:t> văn chưa? .....................................................................................................................</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vi-VN" sz="2800" dirty="0">
                <a:solidFill>
                  <a:srgbClr val="0D0D0D"/>
                </a:solidFill>
                <a:effectLst/>
                <a:latin typeface="Times New Roman" panose="02020603050405020304" pitchFamily="18" charset="0"/>
                <a:ea typeface="MS Mincho" panose="02020609040205080304" pitchFamily="49" charset="-128"/>
              </a:rPr>
              <a:t>2. </a:t>
            </a:r>
            <a:r>
              <a:rPr lang="vi-VN" sz="2800" dirty="0" err="1">
                <a:solidFill>
                  <a:srgbClr val="0D0D0D"/>
                </a:solidFill>
                <a:effectLst/>
                <a:latin typeface="Times New Roman" panose="02020603050405020304" pitchFamily="18" charset="0"/>
                <a:ea typeface="MS Mincho" panose="02020609040205080304" pitchFamily="49" charset="-128"/>
              </a:rPr>
              <a:t>Nội</a:t>
            </a:r>
            <a:r>
              <a:rPr lang="vi-VN" sz="2800" dirty="0">
                <a:solidFill>
                  <a:srgbClr val="0D0D0D"/>
                </a:solidFill>
                <a:effectLst/>
                <a:latin typeface="Times New Roman" panose="02020603050405020304" pitchFamily="18" charset="0"/>
                <a:ea typeface="MS Mincho" panose="02020609040205080304" pitchFamily="49" charset="-128"/>
              </a:rPr>
              <a:t> dung </a:t>
            </a:r>
            <a:r>
              <a:rPr lang="vi-VN" sz="2800" dirty="0" err="1">
                <a:solidFill>
                  <a:srgbClr val="0D0D0D"/>
                </a:solidFill>
                <a:effectLst/>
                <a:latin typeface="Times New Roman" panose="02020603050405020304" pitchFamily="18" charset="0"/>
                <a:ea typeface="MS Mincho" panose="02020609040205080304" pitchFamily="49" charset="-128"/>
              </a:rPr>
              <a:t>đã</a:t>
            </a:r>
            <a:r>
              <a:rPr lang="vi-VN" sz="2800" dirty="0">
                <a:solidFill>
                  <a:srgbClr val="0D0D0D"/>
                </a:solidFill>
                <a:effectLst/>
                <a:latin typeface="Times New Roman" panose="02020603050405020304" pitchFamily="18" charset="0"/>
                <a:ea typeface="MS Mincho" panose="02020609040205080304" pitchFamily="49" charset="-128"/>
              </a:rPr>
              <a:t> </a:t>
            </a:r>
            <a:r>
              <a:rPr lang="vi-VN" sz="2800" dirty="0" err="1">
                <a:solidFill>
                  <a:srgbClr val="0D0D0D"/>
                </a:solidFill>
                <a:effectLst/>
                <a:latin typeface="Times New Roman" panose="02020603050405020304" pitchFamily="18" charset="0"/>
                <a:ea typeface="MS Mincho" panose="02020609040205080304" pitchFamily="49" charset="-128"/>
              </a:rPr>
              <a:t>đảm</a:t>
            </a:r>
            <a:r>
              <a:rPr lang="vi-VN" sz="2800" dirty="0">
                <a:solidFill>
                  <a:srgbClr val="0D0D0D"/>
                </a:solidFill>
                <a:effectLst/>
                <a:latin typeface="Times New Roman" panose="02020603050405020304" pitchFamily="18" charset="0"/>
                <a:ea typeface="MS Mincho" panose="02020609040205080304" pitchFamily="49" charset="-128"/>
              </a:rPr>
              <a:t> </a:t>
            </a:r>
            <a:r>
              <a:rPr lang="vi-VN" sz="2800" dirty="0" err="1">
                <a:solidFill>
                  <a:srgbClr val="0D0D0D"/>
                </a:solidFill>
                <a:effectLst/>
                <a:latin typeface="Times New Roman" panose="02020603050405020304" pitchFamily="18" charset="0"/>
                <a:ea typeface="MS Mincho" panose="02020609040205080304" pitchFamily="49" charset="-128"/>
              </a:rPr>
              <a:t>bảo</a:t>
            </a:r>
            <a:r>
              <a:rPr lang="vi-VN" sz="2800" dirty="0">
                <a:solidFill>
                  <a:srgbClr val="0D0D0D"/>
                </a:solidFill>
                <a:effectLst/>
                <a:latin typeface="Times New Roman" panose="02020603050405020304" pitchFamily="18" charset="0"/>
                <a:ea typeface="MS Mincho" panose="02020609040205080304" pitchFamily="49" charset="-128"/>
              </a:rPr>
              <a:t> </a:t>
            </a:r>
            <a:r>
              <a:rPr lang="vi-VN" sz="2800" dirty="0" err="1">
                <a:solidFill>
                  <a:srgbClr val="0D0D0D"/>
                </a:solidFill>
                <a:effectLst/>
                <a:latin typeface="Times New Roman" panose="02020603050405020304" pitchFamily="18" charset="0"/>
                <a:ea typeface="MS Mincho" panose="02020609040205080304" pitchFamily="49" charset="-128"/>
              </a:rPr>
              <a:t>các</a:t>
            </a:r>
            <a:r>
              <a:rPr lang="vi-VN" sz="2800" dirty="0">
                <a:solidFill>
                  <a:srgbClr val="0D0D0D"/>
                </a:solidFill>
                <a:effectLst/>
                <a:latin typeface="Times New Roman" panose="02020603050405020304" pitchFamily="18" charset="0"/>
                <a:ea typeface="MS Mincho" panose="02020609040205080304" pitchFamily="49" charset="-128"/>
              </a:rPr>
              <a:t> ý chưa? </a:t>
            </a:r>
            <a:r>
              <a:rPr lang="vi-VN" sz="2800" dirty="0" err="1">
                <a:solidFill>
                  <a:srgbClr val="0D0D0D"/>
                </a:solidFill>
                <a:effectLst/>
                <a:latin typeface="Times New Roman" panose="02020603050405020304" pitchFamily="18" charset="0"/>
                <a:ea typeface="MS Mincho" panose="02020609040205080304" pitchFamily="49" charset="-128"/>
              </a:rPr>
              <a:t>Nếu</a:t>
            </a:r>
            <a:r>
              <a:rPr lang="vi-VN" sz="2800" dirty="0">
                <a:solidFill>
                  <a:srgbClr val="0D0D0D"/>
                </a:solidFill>
                <a:effectLst/>
                <a:latin typeface="Times New Roman" panose="02020603050405020304" pitchFamily="18" charset="0"/>
                <a:ea typeface="MS Mincho" panose="02020609040205080304" pitchFamily="49" charset="-128"/>
              </a:rPr>
              <a:t> chưa </a:t>
            </a:r>
            <a:r>
              <a:rPr lang="vi-VN" sz="2800" dirty="0" err="1">
                <a:solidFill>
                  <a:srgbClr val="0D0D0D"/>
                </a:solidFill>
                <a:effectLst/>
                <a:latin typeface="Times New Roman" panose="02020603050405020304" pitchFamily="18" charset="0"/>
                <a:ea typeface="MS Mincho" panose="02020609040205080304" pitchFamily="49" charset="-128"/>
              </a:rPr>
              <a:t>cần</a:t>
            </a:r>
            <a:r>
              <a:rPr lang="vi-VN" sz="2800" dirty="0">
                <a:solidFill>
                  <a:srgbClr val="0D0D0D"/>
                </a:solidFill>
                <a:effectLst/>
                <a:latin typeface="Times New Roman" panose="02020603050405020304" pitchFamily="18" charset="0"/>
                <a:ea typeface="MS Mincho" panose="02020609040205080304" pitchFamily="49" charset="-128"/>
              </a:rPr>
              <a:t> </a:t>
            </a:r>
            <a:r>
              <a:rPr lang="vi-VN" sz="2800" dirty="0" err="1">
                <a:solidFill>
                  <a:srgbClr val="0D0D0D"/>
                </a:solidFill>
                <a:effectLst/>
                <a:latin typeface="Times New Roman" panose="02020603050405020304" pitchFamily="18" charset="0"/>
                <a:ea typeface="MS Mincho" panose="02020609040205080304" pitchFamily="49" charset="-128"/>
              </a:rPr>
              <a:t>bổ</a:t>
            </a:r>
            <a:r>
              <a:rPr lang="vi-VN" sz="2800" dirty="0">
                <a:solidFill>
                  <a:srgbClr val="0D0D0D"/>
                </a:solidFill>
                <a:effectLst/>
                <a:latin typeface="Times New Roman" panose="02020603050405020304" pitchFamily="18" charset="0"/>
                <a:ea typeface="MS Mincho" panose="02020609040205080304" pitchFamily="49" charset="-128"/>
              </a:rPr>
              <a:t> sung </a:t>
            </a:r>
            <a:r>
              <a:rPr lang="vi-VN" sz="2800" dirty="0" err="1">
                <a:solidFill>
                  <a:srgbClr val="0D0D0D"/>
                </a:solidFill>
                <a:effectLst/>
                <a:latin typeface="Times New Roman" panose="02020603050405020304" pitchFamily="18" charset="0"/>
                <a:ea typeface="MS Mincho" panose="02020609040205080304" pitchFamily="49" charset="-128"/>
              </a:rPr>
              <a:t>những</a:t>
            </a:r>
            <a:r>
              <a:rPr lang="vi-VN" sz="2800" dirty="0">
                <a:solidFill>
                  <a:srgbClr val="0D0D0D"/>
                </a:solidFill>
                <a:effectLst/>
                <a:latin typeface="Times New Roman" panose="02020603050405020304" pitchFamily="18" charset="0"/>
                <a:ea typeface="MS Mincho" panose="02020609040205080304" pitchFamily="49" charset="-128"/>
              </a:rPr>
              <a:t> ý </a:t>
            </a:r>
            <a:r>
              <a:rPr lang="vi-VN" sz="2800" dirty="0" err="1">
                <a:solidFill>
                  <a:srgbClr val="0D0D0D"/>
                </a:solidFill>
                <a:effectLst/>
                <a:latin typeface="Times New Roman" panose="02020603050405020304" pitchFamily="18" charset="0"/>
                <a:ea typeface="MS Mincho" panose="02020609040205080304" pitchFamily="49" charset="-128"/>
              </a:rPr>
              <a:t>nào</a:t>
            </a:r>
            <a:r>
              <a:rPr lang="vi-VN" sz="2800" dirty="0">
                <a:solidFill>
                  <a:srgbClr val="0D0D0D"/>
                </a:solidFill>
                <a:effectLst/>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vi-VN" sz="2800" dirty="0">
                <a:solidFill>
                  <a:srgbClr val="0D0D0D"/>
                </a:solidFill>
                <a:effectLst/>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vi-VN" sz="2800" dirty="0">
                <a:effectLst/>
                <a:latin typeface="Times New Roman" panose="02020603050405020304" pitchFamily="18" charset="0"/>
                <a:ea typeface="MS Mincho" panose="02020609040205080304" pitchFamily="49" charset="-128"/>
              </a:rPr>
              <a:t>3. </a:t>
            </a:r>
            <a:r>
              <a:rPr lang="vi-VN" sz="2800" dirty="0" err="1">
                <a:effectLst/>
                <a:latin typeface="Times New Roman" panose="02020603050405020304" pitchFamily="18" charset="0"/>
                <a:ea typeface="MS Mincho" panose="02020609040205080304" pitchFamily="49" charset="-128"/>
              </a:rPr>
              <a:t>Bài</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viết</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có</a:t>
            </a:r>
            <a:r>
              <a:rPr lang="vi-VN" sz="2800" dirty="0">
                <a:effectLst/>
                <a:latin typeface="Times New Roman" panose="02020603050405020304" pitchFamily="18" charset="0"/>
                <a:ea typeface="MS Mincho" panose="02020609040205080304" pitchFamily="49" charset="-128"/>
              </a:rPr>
              <a:t> sai </a:t>
            </a:r>
            <a:r>
              <a:rPr lang="vi-VN" sz="2800" dirty="0" err="1">
                <a:effectLst/>
                <a:latin typeface="Times New Roman" panose="02020603050405020304" pitchFamily="18" charset="0"/>
                <a:ea typeface="MS Mincho" panose="02020609040205080304" pitchFamily="49" charset="-128"/>
              </a:rPr>
              <a:t>chính</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tả</a:t>
            </a:r>
            <a:r>
              <a:rPr lang="vi-VN" sz="2800" dirty="0">
                <a:effectLst/>
                <a:latin typeface="Times New Roman" panose="02020603050405020304" pitchFamily="18" charset="0"/>
                <a:ea typeface="MS Mincho" panose="02020609040205080304" pitchFamily="49" charset="-128"/>
              </a:rPr>
              <a:t> không? </a:t>
            </a:r>
            <a:r>
              <a:rPr lang="vi-VN" sz="2800" dirty="0" err="1">
                <a:effectLst/>
                <a:latin typeface="Times New Roman" panose="02020603050405020304" pitchFamily="18" charset="0"/>
                <a:ea typeface="MS Mincho" panose="02020609040205080304" pitchFamily="49" charset="-128"/>
              </a:rPr>
              <a:t>Nếu</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có</a:t>
            </a:r>
            <a:r>
              <a:rPr lang="vi-VN" sz="2800" dirty="0">
                <a:effectLst/>
                <a:latin typeface="Times New Roman" panose="02020603050405020304" pitchFamily="18" charset="0"/>
                <a:ea typeface="MS Mincho" panose="02020609040205080304" pitchFamily="49" charset="-128"/>
              </a:rPr>
              <a:t> em </a:t>
            </a:r>
            <a:r>
              <a:rPr lang="vi-VN" sz="2800" dirty="0" err="1">
                <a:effectLst/>
                <a:latin typeface="Times New Roman" panose="02020603050405020304" pitchFamily="18" charset="0"/>
                <a:ea typeface="MS Mincho" panose="02020609040205080304" pitchFamily="49" charset="-128"/>
              </a:rPr>
              <a:t>sửa</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chữa</a:t>
            </a:r>
            <a:r>
              <a:rPr lang="vi-VN" sz="2800" dirty="0">
                <a:effectLst/>
                <a:latin typeface="Times New Roman" panose="02020603050405020304" pitchFamily="18" charset="0"/>
                <a:ea typeface="MS Mincho" panose="02020609040205080304" pitchFamily="49" charset="-128"/>
              </a:rPr>
              <a:t> như </a:t>
            </a:r>
            <a:r>
              <a:rPr lang="vi-VN" sz="2800" dirty="0" err="1">
                <a:effectLst/>
                <a:latin typeface="Times New Roman" panose="02020603050405020304" pitchFamily="18" charset="0"/>
                <a:ea typeface="MS Mincho" panose="02020609040205080304" pitchFamily="49" charset="-128"/>
              </a:rPr>
              <a:t>thế</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nào</a:t>
            </a:r>
            <a:r>
              <a:rPr lang="vi-VN" sz="2800" dirty="0">
                <a:effectLst/>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vi-VN" sz="2800" dirty="0">
                <a:solidFill>
                  <a:srgbClr val="0D0D0D"/>
                </a:solidFill>
                <a:effectLst/>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vi-VN" sz="2800" dirty="0">
                <a:effectLst/>
                <a:latin typeface="Times New Roman" panose="02020603050405020304" pitchFamily="18" charset="0"/>
                <a:ea typeface="MS Mincho" panose="02020609040205080304" pitchFamily="49" charset="-128"/>
              </a:rPr>
              <a:t>4. </a:t>
            </a:r>
            <a:r>
              <a:rPr lang="vi-VN" sz="2800" dirty="0" err="1">
                <a:effectLst/>
                <a:latin typeface="Times New Roman" panose="02020603050405020304" pitchFamily="18" charset="0"/>
                <a:ea typeface="MS Mincho" panose="02020609040205080304" pitchFamily="49" charset="-128"/>
              </a:rPr>
              <a:t>Bài</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viết</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đã</a:t>
            </a:r>
            <a:r>
              <a:rPr lang="vi-VN"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thuyết</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phục</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được</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người</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đọc</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về</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vấn</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đề</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chưa</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Nếu</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chưa</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hãy</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khắc</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phục</a:t>
            </a:r>
            <a:r>
              <a:rPr lang="vi-VN" sz="2800" dirty="0">
                <a:effectLst/>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MS Mincho" panose="02020609040205080304" pitchFamily="49" charset="-128"/>
            </a:endParaRPr>
          </a:p>
          <a:p>
            <a:pPr marL="0" marR="0" algn="just">
              <a:spcBef>
                <a:spcPts val="0"/>
              </a:spcBef>
              <a:spcAft>
                <a:spcPts val="0"/>
              </a:spcAft>
              <a:tabLst>
                <a:tab pos="1386840" algn="l"/>
              </a:tabLst>
            </a:pPr>
            <a:r>
              <a:rPr lang="en-US" sz="2800" dirty="0">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Times New Roman" panose="02020603050405020304" pitchFamily="18" charset="0"/>
            </a:endParaRPr>
          </a:p>
        </p:txBody>
      </p:sp>
      <p:pic>
        <p:nvPicPr>
          <p:cNvPr id="11" name="Hình ảnh 10">
            <a:extLst>
              <a:ext uri="{FF2B5EF4-FFF2-40B4-BE49-F238E27FC236}">
                <a16:creationId xmlns:a16="http://schemas.microsoft.com/office/drawing/2014/main" xmlns="" id="{F8C2F498-CF22-6345-1E5E-082725997DA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892" y="0"/>
            <a:ext cx="2045157" cy="1988683"/>
          </a:xfrm>
          <a:prstGeom prst="rect">
            <a:avLst/>
          </a:prstGeom>
        </p:spPr>
      </p:pic>
    </p:spTree>
    <p:extLst>
      <p:ext uri="{BB962C8B-B14F-4D97-AF65-F5344CB8AC3E}">
        <p14:creationId xmlns:p14="http://schemas.microsoft.com/office/powerpoint/2010/main" val="14091787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otebook Powerpoint Template | Notebook paper template, Notebook paper,  Powerpoint template free">
            <a:extLst>
              <a:ext uri="{FF2B5EF4-FFF2-40B4-BE49-F238E27FC236}">
                <a16:creationId xmlns:a16="http://schemas.microsoft.com/office/drawing/2014/main" xmlns="" id="{A5B50F30-39BC-A9D4-56DE-A5EE4B2C15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65994" y="0"/>
            <a:ext cx="12257994" cy="6891562"/>
          </a:xfrm>
          <a:prstGeom prst="rect">
            <a:avLst/>
          </a:prstGeom>
          <a:noFill/>
          <a:extLst>
            <a:ext uri="{909E8E84-426E-40DD-AFC4-6F175D3DCCD1}">
              <a14:hiddenFill xmlns:a14="http://schemas.microsoft.com/office/drawing/2010/main">
                <a:solidFill>
                  <a:srgbClr val="FFFFFF"/>
                </a:solidFill>
              </a14:hiddenFill>
            </a:ext>
          </a:extLst>
        </p:spPr>
      </p:pic>
      <p:pic>
        <p:nvPicPr>
          <p:cNvPr id="3" name="Hình ảnh 2">
            <a:extLst>
              <a:ext uri="{FF2B5EF4-FFF2-40B4-BE49-F238E27FC236}">
                <a16:creationId xmlns:a16="http://schemas.microsoft.com/office/drawing/2014/main" xmlns="" id="{5F2DFF67-5C0B-1165-7F6E-A01521150D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859" y="237559"/>
            <a:ext cx="803921" cy="821822"/>
          </a:xfrm>
          <a:prstGeom prst="rect">
            <a:avLst/>
          </a:prstGeom>
        </p:spPr>
      </p:pic>
      <p:sp>
        <p:nvSpPr>
          <p:cNvPr id="7" name="Hộp Văn bản 6">
            <a:extLst>
              <a:ext uri="{FF2B5EF4-FFF2-40B4-BE49-F238E27FC236}">
                <a16:creationId xmlns:a16="http://schemas.microsoft.com/office/drawing/2014/main" xmlns="" id="{147F3509-0E58-8D31-A4D3-9EE7AAAFA6E4}"/>
              </a:ext>
            </a:extLst>
          </p:cNvPr>
          <p:cNvSpPr txBox="1"/>
          <p:nvPr/>
        </p:nvSpPr>
        <p:spPr>
          <a:xfrm>
            <a:off x="1077633" y="617605"/>
            <a:ext cx="10310445" cy="6078587"/>
          </a:xfrm>
          <a:prstGeom prst="rect">
            <a:avLst/>
          </a:prstGeom>
          <a:noFill/>
        </p:spPr>
        <p:txBody>
          <a:bodyPr wrap="square">
            <a:spAutoFit/>
          </a:bodyPr>
          <a:lstStyle/>
          <a:p>
            <a:pPr marL="0" marR="0" algn="just">
              <a:spcBef>
                <a:spcPts val="65"/>
              </a:spcBef>
              <a:spcAft>
                <a:spcPts val="0"/>
              </a:spcAft>
            </a:pPr>
            <a:r>
              <a:rPr lang="vi-VN" sz="2800" b="1" dirty="0">
                <a:effectLst/>
                <a:latin typeface="Times New Roman" panose="02020603050405020304" pitchFamily="18" charset="0"/>
                <a:ea typeface="Times New Roman" panose="02020603050405020304" pitchFamily="18" charset="0"/>
                <a:cs typeface="Times New Roman" panose="02020603050405020304" pitchFamily="18" charset="0"/>
              </a:rPr>
              <a:t>Ý nghĩa của lòng biết ơn trong cuộc sống.</a:t>
            </a:r>
            <a:endParaRPr lang="en-US" sz="2800" dirty="0">
              <a:effectLst/>
              <a:latin typeface="Times New Roman" panose="02020603050405020304" pitchFamily="18" charset="0"/>
              <a:ea typeface="Times New Roman" panose="02020603050405020304" pitchFamily="18" charset="0"/>
            </a:endParaRPr>
          </a:p>
          <a:p>
            <a:pPr marR="0" lvl="0" algn="just">
              <a:spcBef>
                <a:spcPts val="0"/>
              </a:spcBef>
              <a:spcAft>
                <a:spcPts val="600"/>
              </a:spcAft>
              <a:buSzPts val="1400"/>
            </a:pP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a:effectLst/>
                <a:latin typeface="Times New Roman" panose="02020603050405020304" pitchFamily="18" charset="0"/>
                <a:ea typeface="Times New Roman" panose="02020603050405020304" pitchFamily="18" charset="0"/>
                <a:cs typeface="Times New Roman" panose="02020603050405020304" pitchFamily="18" charset="0"/>
              </a:rPr>
              <a:t>MĐ: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ghi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nhớ</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trân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lao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ông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cha ta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marR="0" lvl="0" algn="just">
              <a:spcBef>
                <a:spcPts val="0"/>
              </a:spcBef>
              <a:spcAft>
                <a:spcPts val="600"/>
              </a:spcAft>
              <a:buSzPts val="1400"/>
            </a:pP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a:effectLst/>
                <a:latin typeface="Times New Roman" panose="02020603050405020304" pitchFamily="18" charset="0"/>
                <a:ea typeface="Times New Roman" panose="02020603050405020304" pitchFamily="18" charset="0"/>
                <a:cs typeface="Times New Roman" panose="02020603050405020304" pitchFamily="18" charset="0"/>
              </a:rPr>
              <a:t>TĐ:</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Lòng biết ơn vô cùng có ý nghĩa trong cuộc sống con người:</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60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cơ</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sở</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khẳng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marL="101600" marR="0" algn="just">
              <a:spcBef>
                <a:spcPts val="0"/>
              </a:spcBef>
              <a:spcAft>
                <a:spcPts val="60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Biết ơn là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truyền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thống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tốt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tín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ngưỡng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dòng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chảy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sợi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dây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liên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suốt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chiều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dài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lịch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marL="101600" marR="0" algn="just">
              <a:spcBef>
                <a:spcPts val="0"/>
              </a:spcBef>
              <a:spcAft>
                <a:spcPts val="60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chuẩn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mực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đạo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đức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marL="101600" marR="0" algn="just">
              <a:spcBef>
                <a:spcPts val="0"/>
              </a:spcBef>
              <a:spcAft>
                <a:spcPts val="60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rất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phong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phú</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hằng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phát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huy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hàng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hằng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giờ</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nhỏ</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lẻ</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hoạt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lớn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lao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356601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otebook Powerpoint Template | Notebook paper template, Notebook paper,  Powerpoint template free">
            <a:extLst>
              <a:ext uri="{FF2B5EF4-FFF2-40B4-BE49-F238E27FC236}">
                <a16:creationId xmlns:a16="http://schemas.microsoft.com/office/drawing/2014/main" xmlns="" id="{A5B50F30-39BC-A9D4-56DE-A5EE4B2C15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65994" y="0"/>
            <a:ext cx="12257994" cy="6891562"/>
          </a:xfrm>
          <a:prstGeom prst="rect">
            <a:avLst/>
          </a:prstGeom>
          <a:noFill/>
          <a:extLst>
            <a:ext uri="{909E8E84-426E-40DD-AFC4-6F175D3DCCD1}">
              <a14:hiddenFill xmlns:a14="http://schemas.microsoft.com/office/drawing/2010/main">
                <a:solidFill>
                  <a:srgbClr val="FFFFFF"/>
                </a:solidFill>
              </a14:hiddenFill>
            </a:ext>
          </a:extLst>
        </p:spPr>
      </p:pic>
      <p:pic>
        <p:nvPicPr>
          <p:cNvPr id="3" name="Hình ảnh 2">
            <a:extLst>
              <a:ext uri="{FF2B5EF4-FFF2-40B4-BE49-F238E27FC236}">
                <a16:creationId xmlns:a16="http://schemas.microsoft.com/office/drawing/2014/main" xmlns="" id="{5F2DFF67-5C0B-1165-7F6E-A01521150D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859" y="237559"/>
            <a:ext cx="803921" cy="821822"/>
          </a:xfrm>
          <a:prstGeom prst="rect">
            <a:avLst/>
          </a:prstGeom>
        </p:spPr>
      </p:pic>
      <p:sp>
        <p:nvSpPr>
          <p:cNvPr id="7" name="Hộp Văn bản 6">
            <a:extLst>
              <a:ext uri="{FF2B5EF4-FFF2-40B4-BE49-F238E27FC236}">
                <a16:creationId xmlns:a16="http://schemas.microsoft.com/office/drawing/2014/main" xmlns="" id="{147F3509-0E58-8D31-A4D3-9EE7AAAFA6E4}"/>
              </a:ext>
            </a:extLst>
          </p:cNvPr>
          <p:cNvSpPr txBox="1"/>
          <p:nvPr/>
        </p:nvSpPr>
        <p:spPr>
          <a:xfrm>
            <a:off x="1125285" y="1199012"/>
            <a:ext cx="10310445" cy="2246769"/>
          </a:xfrm>
          <a:prstGeom prst="rect">
            <a:avLst/>
          </a:prstGeom>
          <a:noFill/>
        </p:spPr>
        <p:txBody>
          <a:bodyPr wrap="square">
            <a:spAutoFit/>
          </a:bodyPr>
          <a:lstStyle/>
          <a:p>
            <a:pPr marL="0" marR="0" algn="just">
              <a:spcBef>
                <a:spcPts val="65"/>
              </a:spcBef>
              <a:spcAft>
                <a:spcPts val="0"/>
              </a:spcAft>
            </a:pPr>
            <a:r>
              <a:rPr lang="vi-VN" sz="2800" b="1" dirty="0">
                <a:effectLst/>
                <a:latin typeface="Times New Roman" panose="02020603050405020304" pitchFamily="18" charset="0"/>
                <a:ea typeface="Times New Roman" panose="02020603050405020304" pitchFamily="18" charset="0"/>
                <a:cs typeface="Times New Roman" panose="02020603050405020304" pitchFamily="18" charset="0"/>
              </a:rPr>
              <a:t>Ý nghĩa của lòng biết ơn trong cuộc sống.</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600"/>
              </a:spcAft>
            </a:pPr>
            <a:r>
              <a:rPr lang="vi-VN" sz="2800" b="1" dirty="0">
                <a:effectLst/>
                <a:latin typeface="Times New Roman" panose="02020603050405020304" pitchFamily="18" charset="0"/>
                <a:ea typeface="Times New Roman" panose="02020603050405020304" pitchFamily="18" charset="0"/>
                <a:cs typeface="Times New Roman" panose="02020603050405020304" pitchFamily="18" charset="0"/>
              </a:rPr>
              <a:t>KĐ:</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lối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hóa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khẳng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quý</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ông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cha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thầy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cô</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giáo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Phấn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đấu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rèn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luyện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phụ</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kì</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vọng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mong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đợi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065070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xmlns="" id="{9F7B02BC-E668-0D22-62AE-7F46E969F268}"/>
              </a:ext>
            </a:extLst>
          </p:cNvPr>
          <p:cNvSpPr txBox="1"/>
          <p:nvPr/>
        </p:nvSpPr>
        <p:spPr>
          <a:xfrm>
            <a:off x="867507" y="77465"/>
            <a:ext cx="6096000" cy="548099"/>
          </a:xfrm>
          <a:prstGeom prst="rect">
            <a:avLst/>
          </a:prstGeom>
          <a:noFill/>
        </p:spPr>
        <p:txBody>
          <a:bodyPr wrap="square">
            <a:spAutoFit/>
          </a:bodyPr>
          <a:lstStyle/>
          <a:p>
            <a:pPr marL="0" marR="0" algn="just">
              <a:lnSpc>
                <a:spcPct val="115000"/>
              </a:lnSpc>
              <a:spcBef>
                <a:spcPts val="1500"/>
              </a:spcBef>
              <a:spcAft>
                <a:spcPts val="750"/>
              </a:spcAft>
            </a:pPr>
            <a:r>
              <a:rPr lang="en-US" sz="2800" b="1" dirty="0">
                <a:solidFill>
                  <a:srgbClr val="006600"/>
                </a:solidFill>
                <a:effectLst/>
                <a:latin typeface="Times New Roman" panose="02020603050405020304" pitchFamily="18" charset="0"/>
                <a:ea typeface="Times New Roman" panose="02020603050405020304" pitchFamily="18" charset="0"/>
                <a:cs typeface="Times New Roman" panose="02020603050405020304" pitchFamily="18" charset="0"/>
              </a:rPr>
              <a:t>* Rubrics </a:t>
            </a:r>
            <a:r>
              <a:rPr lang="en-US" sz="2800" b="1" dirty="0" err="1">
                <a:solidFill>
                  <a:srgbClr val="006600"/>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2800" b="1" dirty="0">
                <a:solidFill>
                  <a:srgbClr val="0066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6600"/>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800" b="1" dirty="0">
                <a:solidFill>
                  <a:srgbClr val="0066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660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2800" b="1" dirty="0">
                <a:solidFill>
                  <a:srgbClr val="0066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66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b="1" dirty="0">
                <a:solidFill>
                  <a:srgbClr val="0066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dirty="0">
              <a:solidFill>
                <a:srgbClr val="0066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8" name="Bảng 7">
            <a:extLst>
              <a:ext uri="{FF2B5EF4-FFF2-40B4-BE49-F238E27FC236}">
                <a16:creationId xmlns:a16="http://schemas.microsoft.com/office/drawing/2014/main" xmlns="" id="{537326EF-51D9-2DD8-D6CD-893A7744CBA3}"/>
              </a:ext>
            </a:extLst>
          </p:cNvPr>
          <p:cNvGraphicFramePr>
            <a:graphicFrameLocks noGrp="1"/>
          </p:cNvGraphicFramePr>
          <p:nvPr>
            <p:extLst>
              <p:ext uri="{D42A27DB-BD31-4B8C-83A1-F6EECF244321}">
                <p14:modId xmlns:p14="http://schemas.microsoft.com/office/powerpoint/2010/main" val="4157694360"/>
              </p:ext>
            </p:extLst>
          </p:nvPr>
        </p:nvGraphicFramePr>
        <p:xfrm>
          <a:off x="464491" y="625564"/>
          <a:ext cx="11339218" cy="6082700"/>
        </p:xfrm>
        <a:graphic>
          <a:graphicData uri="http://schemas.openxmlformats.org/drawingml/2006/table">
            <a:tbl>
              <a:tblPr firstRow="1" firstCol="1" lastRow="1" lastCol="1" bandRow="1" bandCol="1">
                <a:tableStyleId>{5C22544A-7EE6-4342-B048-85BDC9FD1C3A}</a:tableStyleId>
              </a:tblPr>
              <a:tblGrid>
                <a:gridCol w="1902141">
                  <a:extLst>
                    <a:ext uri="{9D8B030D-6E8A-4147-A177-3AD203B41FA5}">
                      <a16:colId xmlns:a16="http://schemas.microsoft.com/office/drawing/2014/main" xmlns="" val="3713699635"/>
                    </a:ext>
                  </a:extLst>
                </a:gridCol>
                <a:gridCol w="8322696">
                  <a:extLst>
                    <a:ext uri="{9D8B030D-6E8A-4147-A177-3AD203B41FA5}">
                      <a16:colId xmlns:a16="http://schemas.microsoft.com/office/drawing/2014/main" xmlns="" val="3947853056"/>
                    </a:ext>
                  </a:extLst>
                </a:gridCol>
                <a:gridCol w="1114381">
                  <a:extLst>
                    <a:ext uri="{9D8B030D-6E8A-4147-A177-3AD203B41FA5}">
                      <a16:colId xmlns:a16="http://schemas.microsoft.com/office/drawing/2014/main" xmlns="" val="387562608"/>
                    </a:ext>
                  </a:extLst>
                </a:gridCol>
              </a:tblGrid>
              <a:tr h="345121">
                <a:tc>
                  <a:txBody>
                    <a:bodyPr/>
                    <a:lstStyle/>
                    <a:p>
                      <a:pPr marL="0" marR="0" algn="ctr">
                        <a:lnSpc>
                          <a:spcPct val="100000"/>
                        </a:lnSpc>
                        <a:spcBef>
                          <a:spcPts val="0"/>
                        </a:spcBef>
                        <a:spcAft>
                          <a:spcPts val="0"/>
                        </a:spcAft>
                      </a:pPr>
                      <a:r>
                        <a:rPr lang="en-US" sz="2800">
                          <a:effectLst/>
                          <a:latin typeface="Times New Roman" panose="02020603050405020304" pitchFamily="18" charset="0"/>
                          <a:cs typeface="Times New Roman" panose="02020603050405020304" pitchFamily="18" charset="0"/>
                        </a:rPr>
                        <a:t>Tiêu chí</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00"/>
                    </a:solidFill>
                  </a:tcPr>
                </a:tc>
                <a:tc>
                  <a:txBody>
                    <a:bodyPr/>
                    <a:lstStyle/>
                    <a:p>
                      <a:pPr marL="0" marR="0" algn="ctr">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Mô</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tả</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tiêu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chí</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00"/>
                    </a:solidFill>
                  </a:tcPr>
                </a:tc>
                <a:tc>
                  <a:txBody>
                    <a:bodyPr/>
                    <a:lstStyle/>
                    <a:p>
                      <a:pPr marL="0" marR="0" algn="ctr">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Điểm</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xmlns="" val="3541069431"/>
                  </a:ext>
                </a:extLst>
              </a:tr>
              <a:tr h="690242">
                <a:tc rowSpan="2">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Hình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thức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00"/>
                    </a:solidFill>
                  </a:tcPr>
                </a:tc>
                <a:tc>
                  <a:txBody>
                    <a:bodyPr/>
                    <a:lstStyle/>
                    <a:p>
                      <a:pPr marL="0" marR="0" algn="just">
                        <a:lnSpc>
                          <a:spcPct val="100000"/>
                        </a:lnSpc>
                        <a:spcBef>
                          <a:spcPts val="0"/>
                        </a:spcBef>
                        <a:spcAft>
                          <a:spcPts val="0"/>
                        </a:spcAft>
                      </a:pP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Đảm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bảo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hình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thức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và</a:t>
                      </a:r>
                      <a:r>
                        <a:rPr lang="en-US" sz="2800" b="0" dirty="0">
                          <a:solidFill>
                            <a:schemeClr val="tx1"/>
                          </a:solidFill>
                          <a:effectLst/>
                          <a:latin typeface="Times New Roman" panose="02020603050405020304" pitchFamily="18" charset="0"/>
                          <a:cs typeface="Times New Roman" panose="02020603050405020304" pitchFamily="18" charset="0"/>
                        </a:rPr>
                        <a:t> dung </a:t>
                      </a:r>
                      <a:r>
                        <a:rPr lang="en-US" sz="2800" b="0" dirty="0" err="1">
                          <a:solidFill>
                            <a:schemeClr val="tx1"/>
                          </a:solidFill>
                          <a:effectLst/>
                          <a:latin typeface="Times New Roman" panose="02020603050405020304" pitchFamily="18" charset="0"/>
                          <a:cs typeface="Times New Roman" panose="02020603050405020304" pitchFamily="18" charset="0"/>
                        </a:rPr>
                        <a:t>lượng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của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đoạn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văn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khoảng</a:t>
                      </a:r>
                      <a:r>
                        <a:rPr lang="en-US" sz="2800" b="0" dirty="0">
                          <a:solidFill>
                            <a:schemeClr val="tx1"/>
                          </a:solidFill>
                          <a:effectLst/>
                          <a:latin typeface="Times New Roman" panose="02020603050405020304" pitchFamily="18" charset="0"/>
                          <a:cs typeface="Times New Roman" panose="02020603050405020304" pitchFamily="18" charset="0"/>
                        </a:rPr>
                        <a:t> 150 </a:t>
                      </a:r>
                      <a:r>
                        <a:rPr lang="en-US" sz="2800" b="0" dirty="0" err="1">
                          <a:solidFill>
                            <a:schemeClr val="tx1"/>
                          </a:solidFill>
                          <a:effectLst/>
                          <a:latin typeface="Times New Roman" panose="02020603050405020304" pitchFamily="18" charset="0"/>
                          <a:cs typeface="Times New Roman" panose="02020603050405020304" pitchFamily="18" charset="0"/>
                        </a:rPr>
                        <a:t>chữ</a:t>
                      </a:r>
                      <a:r>
                        <a:rPr lang="en-US" sz="2800" b="0" dirty="0">
                          <a:solidFill>
                            <a:schemeClr val="tx1"/>
                          </a:solidFill>
                          <a:effectLst/>
                          <a:latin typeface="Times New Roman" panose="02020603050405020304" pitchFamily="18" charset="0"/>
                          <a:cs typeface="Times New Roman" panose="02020603050405020304" pitchFamily="18" charset="0"/>
                        </a:rPr>
                        <a:t>) </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1</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xmlns="" val="244409598"/>
                  </a:ext>
                </a:extLst>
              </a:tr>
              <a:tr h="690242">
                <a:tc vMerge="1">
                  <a:txBody>
                    <a:bodyPr/>
                    <a:lstStyle/>
                    <a:p>
                      <a:endParaRPr lang="en-US"/>
                    </a:p>
                  </a:txBody>
                  <a:tcPr/>
                </a:tc>
                <a:tc>
                  <a:txBody>
                    <a:bodyPr/>
                    <a:lstStyle/>
                    <a:p>
                      <a:pPr marL="0" marR="0" algn="just">
                        <a:lnSpc>
                          <a:spcPct val="100000"/>
                        </a:lnSpc>
                        <a:spcBef>
                          <a:spcPts val="0"/>
                        </a:spcBef>
                        <a:spcAft>
                          <a:spcPts val="0"/>
                        </a:spcAft>
                      </a:pP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Không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đảm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bảo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yêu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cầu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về</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hình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thức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và</a:t>
                      </a:r>
                      <a:r>
                        <a:rPr lang="en-US" sz="2800" b="0" dirty="0">
                          <a:solidFill>
                            <a:schemeClr val="tx1"/>
                          </a:solidFill>
                          <a:effectLst/>
                          <a:latin typeface="Times New Roman" panose="02020603050405020304" pitchFamily="18" charset="0"/>
                          <a:cs typeface="Times New Roman" panose="02020603050405020304" pitchFamily="18" charset="0"/>
                        </a:rPr>
                        <a:t> dung </a:t>
                      </a:r>
                      <a:r>
                        <a:rPr lang="en-US" sz="2800" b="0" dirty="0" err="1">
                          <a:solidFill>
                            <a:schemeClr val="tx1"/>
                          </a:solidFill>
                          <a:effectLst/>
                          <a:latin typeface="Times New Roman" panose="02020603050405020304" pitchFamily="18" charset="0"/>
                          <a:cs typeface="Times New Roman" panose="02020603050405020304" pitchFamily="18" charset="0"/>
                        </a:rPr>
                        <a:t>lượng</a:t>
                      </a:r>
                      <a:r>
                        <a:rPr lang="en-US" sz="2800" b="0" dirty="0">
                          <a:solidFill>
                            <a:schemeClr val="tx1"/>
                          </a:solidFill>
                          <a:effectLst/>
                          <a:latin typeface="Times New Roman" panose="02020603050405020304" pitchFamily="18" charset="0"/>
                          <a:cs typeface="Times New Roman" panose="02020603050405020304" pitchFamily="18" charset="0"/>
                        </a:rPr>
                        <a:t> </a:t>
                      </a:r>
                    </a:p>
                    <a:p>
                      <a:pPr marL="0" marR="0" algn="just">
                        <a:lnSpc>
                          <a:spcPct val="100000"/>
                        </a:lnSpc>
                        <a:spcBef>
                          <a:spcPts val="0"/>
                        </a:spcBef>
                        <a:spcAft>
                          <a:spcPts val="0"/>
                        </a:spcAft>
                      </a:pPr>
                      <a:r>
                        <a:rPr lang="en-US" sz="2800" b="0" dirty="0" err="1">
                          <a:solidFill>
                            <a:schemeClr val="tx1"/>
                          </a:solidFill>
                          <a:effectLst/>
                          <a:latin typeface="Times New Roman" panose="02020603050405020304" pitchFamily="18" charset="0"/>
                          <a:cs typeface="Times New Roman" panose="02020603050405020304" pitchFamily="18" charset="0"/>
                        </a:rPr>
                        <a:t>của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đoạn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văn</a:t>
                      </a:r>
                      <a:r>
                        <a:rPr lang="en-US" sz="2800" b="0" dirty="0">
                          <a:solidFill>
                            <a:schemeClr val="tx1"/>
                          </a:solidFill>
                          <a:effectLst/>
                          <a:latin typeface="Times New Roman" panose="02020603050405020304" pitchFamily="18" charset="0"/>
                          <a:cs typeface="Times New Roman" panose="02020603050405020304" pitchFamily="18" charset="0"/>
                        </a:rPr>
                        <a:t> </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0</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xmlns="" val="458571053"/>
                  </a:ext>
                </a:extLst>
              </a:tr>
              <a:tr h="345121">
                <a:tc rowSpan="3">
                  <a:txBody>
                    <a:bodyPr/>
                    <a:lstStyle/>
                    <a:p>
                      <a:pPr marL="0" marR="0" algn="just">
                        <a:lnSpc>
                          <a:spcPct val="100000"/>
                        </a:lnSpc>
                        <a:spcBef>
                          <a:spcPts val="0"/>
                        </a:spcBef>
                        <a:spcAft>
                          <a:spcPts val="0"/>
                        </a:spcAft>
                      </a:pPr>
                      <a:r>
                        <a:rPr lang="en-US" sz="2800">
                          <a:effectLst/>
                          <a:latin typeface="Times New Roman" panose="02020603050405020304" pitchFamily="18" charset="0"/>
                          <a:cs typeface="Times New Roman" panose="02020603050405020304" pitchFamily="18" charset="0"/>
                        </a:rPr>
                        <a:t>Nội dung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00"/>
                    </a:solidFill>
                  </a:tcPr>
                </a:tc>
                <a:tc>
                  <a:txBody>
                    <a:bodyPr/>
                    <a:lstStyle/>
                    <a:p>
                      <a:pPr marL="0" marR="0" algn="just">
                        <a:lnSpc>
                          <a:spcPct val="100000"/>
                        </a:lnSpc>
                        <a:spcBef>
                          <a:spcPts val="0"/>
                        </a:spcBef>
                        <a:spcAft>
                          <a:spcPts val="0"/>
                        </a:spcAft>
                      </a:pPr>
                      <a:r>
                        <a:rPr lang="vi-VN" sz="2800" b="0" dirty="0" err="1">
                          <a:solidFill>
                            <a:schemeClr val="tx1"/>
                          </a:solidFill>
                          <a:effectLst/>
                          <a:latin typeface="Times New Roman" panose="02020603050405020304" pitchFamily="18" charset="0"/>
                          <a:cs typeface="Times New Roman" panose="02020603050405020304" pitchFamily="18" charset="0"/>
                        </a:rPr>
                        <a:t>MĐ:Giới</a:t>
                      </a:r>
                      <a:r>
                        <a:rPr lang="vi-VN" sz="2800" b="0" dirty="0">
                          <a:solidFill>
                            <a:schemeClr val="tx1"/>
                          </a:solidFill>
                          <a:effectLst/>
                          <a:latin typeface="Times New Roman" panose="02020603050405020304" pitchFamily="18" charset="0"/>
                          <a:cs typeface="Times New Roman" panose="02020603050405020304" pitchFamily="18" charset="0"/>
                        </a:rPr>
                        <a:t> thiệu vấn đề: ý nghĩa của lòng biết ơn</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lnSpc>
                          <a:spcPct val="100000"/>
                        </a:lnSpc>
                        <a:spcBef>
                          <a:spcPts val="0"/>
                        </a:spcBef>
                        <a:spcAft>
                          <a:spcPts val="0"/>
                        </a:spcAft>
                      </a:pPr>
                      <a:r>
                        <a:rPr lang="en-US" sz="2800">
                          <a:effectLst/>
                          <a:latin typeface="Times New Roman" panose="02020603050405020304" pitchFamily="18" charset="0"/>
                          <a:cs typeface="Times New Roman" panose="02020603050405020304" pitchFamily="18" charset="0"/>
                        </a:rPr>
                        <a:t>0,5</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xmlns="" val="4276514416"/>
                  </a:ext>
                </a:extLst>
              </a:tr>
              <a:tr h="1035363">
                <a:tc vMerge="1">
                  <a:txBody>
                    <a:bodyPr/>
                    <a:lstStyle/>
                    <a:p>
                      <a:endParaRPr lang="en-US"/>
                    </a:p>
                  </a:txBody>
                  <a:tcPr/>
                </a:tc>
                <a:tc>
                  <a:txBody>
                    <a:bodyPr/>
                    <a:lstStyle/>
                    <a:p>
                      <a:pPr marL="0" marR="0" algn="just">
                        <a:lnSpc>
                          <a:spcPct val="100000"/>
                        </a:lnSpc>
                      </a:pPr>
                      <a:r>
                        <a:rPr lang="vi-VN" sz="2800" b="0" dirty="0">
                          <a:solidFill>
                            <a:schemeClr val="tx1"/>
                          </a:solidFill>
                          <a:effectLst/>
                          <a:latin typeface="Times New Roman" panose="02020603050405020304" pitchFamily="18" charset="0"/>
                          <a:cs typeface="Times New Roman" panose="02020603050405020304" pitchFamily="18" charset="0"/>
                        </a:rPr>
                        <a:t>TĐ: Nêu được ý nghĩa của lòng biết ơn một cách thuyết phục.</a:t>
                      </a:r>
                      <a:endParaRPr lang="en-US" sz="2800" b="0" dirty="0">
                        <a:solidFill>
                          <a:schemeClr val="tx1"/>
                        </a:solidFill>
                        <a:effectLst/>
                        <a:latin typeface="Times New Roman" panose="02020603050405020304" pitchFamily="18" charset="0"/>
                        <a:cs typeface="Times New Roman" panose="02020603050405020304" pitchFamily="18" charset="0"/>
                      </a:endParaRPr>
                    </a:p>
                    <a:p>
                      <a:pPr marL="0" marR="0" algn="just">
                        <a:lnSpc>
                          <a:spcPct val="100000"/>
                        </a:lnSpc>
                      </a:pPr>
                      <a:r>
                        <a:rPr lang="vi-VN" sz="2800" b="0" dirty="0">
                          <a:solidFill>
                            <a:schemeClr val="tx1"/>
                          </a:solidFill>
                          <a:effectLst/>
                          <a:latin typeface="Times New Roman" panose="02020603050405020304" pitchFamily="18" charset="0"/>
                          <a:cs typeface="Times New Roman" panose="02020603050405020304" pitchFamily="18" charset="0"/>
                        </a:rPr>
                        <a:t>Có dẫn chứng phù hợp</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4</a:t>
                      </a:r>
                    </a:p>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p>
                    <a:p>
                      <a:pPr marL="0" marR="0" algn="just">
                        <a:lnSpc>
                          <a:spcPct val="100000"/>
                        </a:lnSpc>
                        <a:spcBef>
                          <a:spcPts val="0"/>
                        </a:spcBef>
                        <a:spcAft>
                          <a:spcPts val="0"/>
                        </a:spcAft>
                      </a:pPr>
                      <a:r>
                        <a:rPr lang="vi-VN" sz="2800" dirty="0">
                          <a:effectLst/>
                          <a:latin typeface="Times New Roman" panose="02020603050405020304" pitchFamily="18" charset="0"/>
                          <a:cs typeface="Times New Roman" panose="02020603050405020304" pitchFamily="18" charset="0"/>
                        </a:rPr>
                        <a:t>2</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xmlns="" val="3308150069"/>
                  </a:ext>
                </a:extLst>
              </a:tr>
              <a:tr h="522640">
                <a:tc vMerge="1">
                  <a:txBody>
                    <a:bodyPr/>
                    <a:lstStyle/>
                    <a:p>
                      <a:endParaRPr lang="en-US"/>
                    </a:p>
                  </a:txBody>
                  <a:tcPr/>
                </a:tc>
                <a:tc>
                  <a:txBody>
                    <a:bodyPr/>
                    <a:lstStyle/>
                    <a:p>
                      <a:pPr marL="0" marR="0" algn="just">
                        <a:lnSpc>
                          <a:spcPct val="100000"/>
                        </a:lnSpc>
                        <a:spcBef>
                          <a:spcPts val="0"/>
                        </a:spcBef>
                        <a:spcAft>
                          <a:spcPts val="0"/>
                        </a:spcAft>
                      </a:pPr>
                      <a:r>
                        <a:rPr lang="vi-VN" sz="2800" b="0" dirty="0">
                          <a:solidFill>
                            <a:schemeClr val="tx1"/>
                          </a:solidFill>
                          <a:effectLst/>
                          <a:latin typeface="Times New Roman" panose="02020603050405020304" pitchFamily="18" charset="0"/>
                          <a:cs typeface="Times New Roman" panose="02020603050405020304" pitchFamily="18" charset="0"/>
                        </a:rPr>
                        <a:t>KĐ: Khẳng định lại vấn đề, nêu nhận thức của bản thân</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1</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xmlns="" val="2409425223"/>
                  </a:ext>
                </a:extLst>
              </a:tr>
              <a:tr h="700514">
                <a:tc>
                  <a:txBody>
                    <a:bodyPr/>
                    <a:lstStyle/>
                    <a:p>
                      <a:pPr marL="0" marR="0" algn="just">
                        <a:lnSpc>
                          <a:spcPct val="100000"/>
                        </a:lnSpc>
                        <a:spcBef>
                          <a:spcPts val="0"/>
                        </a:spcBef>
                        <a:spcAft>
                          <a:spcPts val="0"/>
                        </a:spcAft>
                      </a:pPr>
                      <a:r>
                        <a:rPr lang="en-US" sz="2800">
                          <a:effectLst/>
                          <a:latin typeface="Times New Roman" panose="02020603050405020304" pitchFamily="18" charset="0"/>
                          <a:cs typeface="Times New Roman" panose="02020603050405020304" pitchFamily="18" charset="0"/>
                        </a:rPr>
                        <a:t>Chính tả, ngữ pháp</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00"/>
                    </a:solidFill>
                  </a:tcPr>
                </a:tc>
                <a:tc>
                  <a:txBody>
                    <a:bodyPr/>
                    <a:lstStyle/>
                    <a:p>
                      <a:pPr marL="0" marR="0">
                        <a:lnSpc>
                          <a:spcPct val="100000"/>
                        </a:lnSpc>
                        <a:spcBef>
                          <a:spcPts val="200"/>
                        </a:spcBef>
                        <a:spcAft>
                          <a:spcPts val="100"/>
                        </a:spcAft>
                      </a:pPr>
                      <a:r>
                        <a:rPr lang="vi-VN" sz="2800" b="0" dirty="0">
                          <a:solidFill>
                            <a:schemeClr val="tx1"/>
                          </a:solidFill>
                          <a:effectLst/>
                          <a:latin typeface="Times New Roman" panose="02020603050405020304" pitchFamily="18" charset="0"/>
                          <a:cs typeface="Times New Roman" panose="02020603050405020304" pitchFamily="18" charset="0"/>
                        </a:rPr>
                        <a:t>Đảm bảo chuẩn chính tả, ngữ pháp tiếng Việt.</a:t>
                      </a:r>
                      <a:endParaRPr lang="en-US" sz="2800" b="0" dirty="0">
                        <a:solidFill>
                          <a:schemeClr val="tx1"/>
                        </a:solidFill>
                        <a:effectLst/>
                        <a:latin typeface="Times New Roman" panose="02020603050405020304" pitchFamily="18" charset="0"/>
                        <a:cs typeface="Times New Roman" panose="02020603050405020304" pitchFamily="18" charset="0"/>
                      </a:endParaRPr>
                    </a:p>
                    <a:p>
                      <a:pPr marL="0" marR="0" algn="just">
                        <a:lnSpc>
                          <a:spcPct val="100000"/>
                        </a:lnSpc>
                        <a:spcBef>
                          <a:spcPts val="0"/>
                        </a:spcBef>
                        <a:spcAft>
                          <a:spcPts val="0"/>
                        </a:spcAft>
                      </a:pPr>
                      <a:r>
                        <a:rPr lang="en-US" sz="2800" b="0" dirty="0">
                          <a:solidFill>
                            <a:schemeClr val="tx1"/>
                          </a:solidFill>
                          <a:effectLst/>
                          <a:latin typeface="Times New Roman" panose="02020603050405020304" pitchFamily="18" charset="0"/>
                          <a:cs typeface="Times New Roman" panose="02020603050405020304" pitchFamily="18" charset="0"/>
                        </a:rPr>
                        <a:t> </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0,5</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xmlns="" val="1271009327"/>
                  </a:ext>
                </a:extLst>
              </a:tr>
              <a:tr h="690242">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Sáng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tạo</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00"/>
                    </a:solidFill>
                  </a:tcPr>
                </a:tc>
                <a:tc>
                  <a:txBody>
                    <a:bodyPr/>
                    <a:lstStyle/>
                    <a:p>
                      <a:pPr marL="0" marR="0" algn="just">
                        <a:lnSpc>
                          <a:spcPct val="100000"/>
                        </a:lnSpc>
                        <a:spcBef>
                          <a:spcPts val="200"/>
                        </a:spcBef>
                        <a:spcAft>
                          <a:spcPts val="100"/>
                        </a:spcAft>
                      </a:pPr>
                      <a:r>
                        <a:rPr lang="vi-VN" sz="2800" b="0" dirty="0">
                          <a:solidFill>
                            <a:schemeClr val="tx1"/>
                          </a:solidFill>
                          <a:effectLst/>
                          <a:latin typeface="Times New Roman" panose="02020603050405020304" pitchFamily="18" charset="0"/>
                          <a:cs typeface="Times New Roman" panose="02020603050405020304" pitchFamily="18" charset="0"/>
                        </a:rPr>
                        <a:t>Thể hiện suy nghĩ sâu sắc về vấn đề nghị luận; có cách diễn đạt mới mẻ.</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1,0</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xmlns="" val="2835580718"/>
                  </a:ext>
                </a:extLst>
              </a:tr>
            </a:tbl>
          </a:graphicData>
        </a:graphic>
      </p:graphicFrame>
    </p:spTree>
    <p:extLst>
      <p:ext uri="{BB962C8B-B14F-4D97-AF65-F5344CB8AC3E}">
        <p14:creationId xmlns:p14="http://schemas.microsoft.com/office/powerpoint/2010/main" val="1710821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xmlns=""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xmlns="" id="{61C01AC9-B95D-E50E-515E-4DFBB9E5581B}"/>
              </a:ext>
            </a:extLst>
          </p:cNvPr>
          <p:cNvSpPr txBox="1"/>
          <p:nvPr/>
        </p:nvSpPr>
        <p:spPr>
          <a:xfrm>
            <a:off x="402771" y="232429"/>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 Đọc – tìm hiểu chung</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1" name="Hộp Văn bản 10">
            <a:extLst>
              <a:ext uri="{FF2B5EF4-FFF2-40B4-BE49-F238E27FC236}">
                <a16:creationId xmlns:a16="http://schemas.microsoft.com/office/drawing/2014/main" xmlns="" id="{866FC9FE-6680-358B-BD09-C2A446B0B3E4}"/>
              </a:ext>
            </a:extLst>
          </p:cNvPr>
          <p:cNvSpPr txBox="1"/>
          <p:nvPr/>
        </p:nvSpPr>
        <p:spPr>
          <a:xfrm>
            <a:off x="402771" y="878760"/>
            <a:ext cx="6096000" cy="584775"/>
          </a:xfrm>
          <a:prstGeom prst="rect">
            <a:avLst/>
          </a:prstGeom>
          <a:noFill/>
        </p:spPr>
        <p:txBody>
          <a:bodyPr wrap="square">
            <a:spAutoFit/>
          </a:bodyPr>
          <a:lstStyle/>
          <a:p>
            <a:pPr algn="just"/>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2.</a:t>
            </a:r>
            <a:r>
              <a:rPr lang="vi-VN"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US" sz="3200" dirty="0">
              <a:solidFill>
                <a:srgbClr val="339933"/>
              </a:solidFill>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xmlns="" id="{4F5F04D3-AB25-74DE-6094-620EC2074C58}"/>
              </a:ext>
            </a:extLst>
          </p:cNvPr>
          <p:cNvSpPr txBox="1"/>
          <p:nvPr/>
        </p:nvSpPr>
        <p:spPr>
          <a:xfrm>
            <a:off x="960172" y="2121412"/>
            <a:ext cx="9399989" cy="1055608"/>
          </a:xfrm>
          <a:prstGeom prst="roundRect">
            <a:avLst/>
          </a:prstGeom>
          <a:noFill/>
          <a:ln w="38100">
            <a:solidFill>
              <a:srgbClr val="00CC00"/>
            </a:solidFill>
          </a:ln>
        </p:spPr>
        <p:txBody>
          <a:bodyPr wrap="square">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Trích “</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 phố- những thước phim quay chậm</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NXB Trẻ, Thành phố Hồ Chí Minh”.</a:t>
            </a:r>
            <a:endParaRPr lang="en-US" sz="24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xmlns="" id="{2DE4D0AD-48EA-F318-BBC6-AE2B213534E1}"/>
              </a:ext>
            </a:extLst>
          </p:cNvPr>
          <p:cNvSpPr txBox="1"/>
          <p:nvPr/>
        </p:nvSpPr>
        <p:spPr>
          <a:xfrm>
            <a:off x="466163" y="1447561"/>
            <a:ext cx="6096000" cy="523220"/>
          </a:xfrm>
          <a:prstGeom prst="rect">
            <a:avLst/>
          </a:prstGeom>
          <a:noFill/>
        </p:spPr>
        <p:txBody>
          <a:bodyPr wrap="square">
            <a:spAutoFit/>
          </a:bodyPr>
          <a:lstStyle/>
          <a:p>
            <a:r>
              <a:rPr lang="vi-VN"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a. Xuất xứ: </a:t>
            </a:r>
            <a:endParaRPr lang="en-US" sz="2800" dirty="0">
              <a:solidFill>
                <a:srgbClr val="00B050"/>
              </a:solidFill>
            </a:endParaRPr>
          </a:p>
        </p:txBody>
      </p:sp>
      <p:sp>
        <p:nvSpPr>
          <p:cNvPr id="9" name="Hộp Văn bản 8">
            <a:extLst>
              <a:ext uri="{FF2B5EF4-FFF2-40B4-BE49-F238E27FC236}">
                <a16:creationId xmlns:a16="http://schemas.microsoft.com/office/drawing/2014/main" xmlns="" id="{6F94579F-3EF8-64DB-AD15-5287A87D8A66}"/>
              </a:ext>
            </a:extLst>
          </p:cNvPr>
          <p:cNvSpPr txBox="1"/>
          <p:nvPr/>
        </p:nvSpPr>
        <p:spPr>
          <a:xfrm>
            <a:off x="545411" y="3419371"/>
            <a:ext cx="6096000" cy="523220"/>
          </a:xfrm>
          <a:prstGeom prst="rect">
            <a:avLst/>
          </a:prstGeom>
          <a:noFill/>
        </p:spPr>
        <p:txBody>
          <a:bodyPr wrap="square">
            <a:spAutoFit/>
          </a:bodyPr>
          <a:lstStyle/>
          <a:p>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giải</a:t>
            </a:r>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thích</a:t>
            </a:r>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khó</a:t>
            </a:r>
            <a:endParaRPr lang="en-US" sz="2800" dirty="0">
              <a:solidFill>
                <a:srgbClr val="00B050"/>
              </a:solidFill>
            </a:endParaRPr>
          </a:p>
        </p:txBody>
      </p:sp>
    </p:spTree>
    <p:extLst>
      <p:ext uri="{BB962C8B-B14F-4D97-AF65-F5344CB8AC3E}">
        <p14:creationId xmlns:p14="http://schemas.microsoft.com/office/powerpoint/2010/main" val="40433743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8" grpId="0"/>
      <p:bldP spid="9"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otebook Powerpoint Template | Notebook paper template, Notebook paper,  Powerpoint template free">
            <a:extLst>
              <a:ext uri="{FF2B5EF4-FFF2-40B4-BE49-F238E27FC236}">
                <a16:creationId xmlns:a16="http://schemas.microsoft.com/office/drawing/2014/main" xmlns="" id="{A5B50F30-39BC-A9D4-56DE-A5EE4B2C15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4" name="Hộp Văn bản 3">
            <a:extLst>
              <a:ext uri="{FF2B5EF4-FFF2-40B4-BE49-F238E27FC236}">
                <a16:creationId xmlns:a16="http://schemas.microsoft.com/office/drawing/2014/main" xmlns="" id="{E21B94C3-3306-4E48-D70D-3A75B8B0EBAB}"/>
              </a:ext>
            </a:extLst>
          </p:cNvPr>
          <p:cNvSpPr txBox="1"/>
          <p:nvPr/>
        </p:nvSpPr>
        <p:spPr>
          <a:xfrm>
            <a:off x="4293847" y="599682"/>
            <a:ext cx="3670300" cy="919401"/>
          </a:xfrm>
          <a:prstGeom prst="roundRect">
            <a:avLst/>
          </a:prstGeom>
          <a:gradFill>
            <a:gsLst>
              <a:gs pos="36000">
                <a:srgbClr val="00FF00"/>
              </a:gs>
              <a:gs pos="100000">
                <a:srgbClr val="00CC00"/>
              </a:gs>
            </a:gsLst>
            <a:lin ang="5400000" scaled="1"/>
          </a:gradFill>
          <a:ln w="57150">
            <a:noFill/>
          </a:ln>
        </p:spPr>
        <p:txBody>
          <a:bodyPr wrap="square" rtlCol="0">
            <a:spAutoFit/>
          </a:bodyPr>
          <a:lstStyle/>
          <a:p>
            <a:pPr algn="ctr"/>
            <a:r>
              <a:rPr lang="en-US" sz="4800" b="1" dirty="0">
                <a:solidFill>
                  <a:schemeClr val="bg1"/>
                </a:solidFill>
                <a:latin typeface="Forte" panose="03060902040502070203" pitchFamily="66" charset="0"/>
                <a:cs typeface="Times New Roman" panose="02020603050405020304" pitchFamily="18" charset="0"/>
              </a:rPr>
              <a:t>VẬN DỤNG</a:t>
            </a:r>
          </a:p>
        </p:txBody>
      </p:sp>
      <p:pic>
        <p:nvPicPr>
          <p:cNvPr id="2" name="Hình ảnh 1">
            <a:extLst>
              <a:ext uri="{FF2B5EF4-FFF2-40B4-BE49-F238E27FC236}">
                <a16:creationId xmlns:a16="http://schemas.microsoft.com/office/drawing/2014/main" xmlns="" id="{FC3ED896-7772-5F7D-FCAB-276C026EFB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30795" y="-130415"/>
            <a:ext cx="1727199" cy="1727199"/>
          </a:xfrm>
          <a:prstGeom prst="rect">
            <a:avLst/>
          </a:prstGeom>
        </p:spPr>
      </p:pic>
      <p:sp>
        <p:nvSpPr>
          <p:cNvPr id="7" name="Hộp Văn bản 6">
            <a:extLst>
              <a:ext uri="{FF2B5EF4-FFF2-40B4-BE49-F238E27FC236}">
                <a16:creationId xmlns:a16="http://schemas.microsoft.com/office/drawing/2014/main" xmlns="" id="{87F281B3-18D1-7B74-DC78-ED6092B5A185}"/>
              </a:ext>
            </a:extLst>
          </p:cNvPr>
          <p:cNvSpPr txBox="1"/>
          <p:nvPr/>
        </p:nvSpPr>
        <p:spPr>
          <a:xfrm>
            <a:off x="1423987" y="1873080"/>
            <a:ext cx="9925885" cy="1077218"/>
          </a:xfrm>
          <a:prstGeom prst="rect">
            <a:avLst/>
          </a:prstGeom>
          <a:noFill/>
          <a:ln w="57150">
            <a:solidFill>
              <a:srgbClr val="00CC00"/>
            </a:solidFill>
          </a:ln>
        </p:spPr>
        <p:txBody>
          <a:bodyPr wrap="square">
            <a:spAutoFit/>
          </a:bodyPr>
          <a:lstStyle/>
          <a:p>
            <a:r>
              <a:rPr lang="en-US" sz="3200" b="1" dirty="0" err="1">
                <a:solidFill>
                  <a:srgbClr val="00B050"/>
                </a:solidFill>
                <a:latin typeface="Times New Roman" panose="02020603050405020304" pitchFamily="18" charset="0"/>
                <a:cs typeface="Times New Roman" panose="02020603050405020304" pitchFamily="18" charset="0"/>
              </a:rPr>
              <a:t>Bài</a:t>
            </a:r>
            <a:r>
              <a:rPr lang="en-US" sz="3200" b="1" dirty="0">
                <a:solidFill>
                  <a:srgbClr val="00B050"/>
                </a:solidFill>
                <a:latin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cs typeface="Times New Roman" panose="02020603050405020304" pitchFamily="18" charset="0"/>
              </a:rPr>
              <a:t>tập</a:t>
            </a:r>
            <a:r>
              <a:rPr lang="en-US" sz="3200" b="1" dirty="0">
                <a:solidFill>
                  <a:srgbClr val="00B050"/>
                </a:solidFill>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Viết</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một</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đoạn</a:t>
            </a:r>
            <a:r>
              <a:rPr lang="vi-VN" sz="3200" dirty="0">
                <a:latin typeface="Times New Roman" panose="02020603050405020304" pitchFamily="18" charset="0"/>
                <a:cs typeface="Times New Roman" panose="02020603050405020304" pitchFamily="18" charset="0"/>
              </a:rPr>
              <a:t> văn </a:t>
            </a:r>
            <a:r>
              <a:rPr lang="vi-VN" sz="3200" dirty="0" err="1">
                <a:latin typeface="Times New Roman" panose="02020603050405020304" pitchFamily="18" charset="0"/>
                <a:cs typeface="Times New Roman" panose="02020603050405020304" pitchFamily="18" charset="0"/>
              </a:rPr>
              <a:t>ngắn</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bày</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tỏ</a:t>
            </a:r>
            <a:r>
              <a:rPr lang="vi-VN" sz="3200" dirty="0">
                <a:latin typeface="Times New Roman" panose="02020603050405020304" pitchFamily="18" charset="0"/>
                <a:cs typeface="Times New Roman" panose="02020603050405020304" pitchFamily="18" charset="0"/>
              </a:rPr>
              <a:t> suy </a:t>
            </a:r>
            <a:r>
              <a:rPr lang="vi-VN" sz="3200" dirty="0" err="1">
                <a:latin typeface="Times New Roman" panose="02020603050405020304" pitchFamily="18" charset="0"/>
                <a:cs typeface="Times New Roman" panose="02020603050405020304" pitchFamily="18" charset="0"/>
              </a:rPr>
              <a:t>nghĩ</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của</a:t>
            </a:r>
            <a:r>
              <a:rPr lang="vi-VN" sz="3200" dirty="0">
                <a:latin typeface="Times New Roman" panose="02020603050405020304" pitchFamily="18" charset="0"/>
                <a:cs typeface="Times New Roman" panose="02020603050405020304" pitchFamily="18" charset="0"/>
              </a:rPr>
              <a:t> em </a:t>
            </a:r>
            <a:r>
              <a:rPr lang="vi-VN" sz="3200" dirty="0" err="1">
                <a:latin typeface="Times New Roman" panose="02020603050405020304" pitchFamily="18" charset="0"/>
                <a:cs typeface="Times New Roman" panose="02020603050405020304" pitchFamily="18" charset="0"/>
              </a:rPr>
              <a:t>về</a:t>
            </a:r>
            <a:r>
              <a:rPr lang="vi-VN" sz="3200" dirty="0">
                <a:latin typeface="Times New Roman" panose="02020603050405020304" pitchFamily="18" charset="0"/>
                <a:cs typeface="Times New Roman" panose="02020603050405020304" pitchFamily="18" charset="0"/>
              </a:rPr>
              <a:t> ý </a:t>
            </a:r>
            <a:r>
              <a:rPr lang="vi-VN" sz="3200" dirty="0" err="1">
                <a:latin typeface="Times New Roman" panose="02020603050405020304" pitchFamily="18" charset="0"/>
                <a:cs typeface="Times New Roman" panose="02020603050405020304" pitchFamily="18" charset="0"/>
              </a:rPr>
              <a:t>nghĩa</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của</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lòng</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biết</a:t>
            </a:r>
            <a:r>
              <a:rPr lang="vi-VN" sz="3200" dirty="0">
                <a:latin typeface="Times New Roman" panose="02020603050405020304" pitchFamily="18" charset="0"/>
                <a:cs typeface="Times New Roman" panose="02020603050405020304" pitchFamily="18" charset="0"/>
              </a:rPr>
              <a:t> ơn trong </a:t>
            </a:r>
            <a:r>
              <a:rPr lang="vi-VN" sz="3200" dirty="0" err="1">
                <a:latin typeface="Times New Roman" panose="02020603050405020304" pitchFamily="18" charset="0"/>
                <a:cs typeface="Times New Roman" panose="02020603050405020304" pitchFamily="18" charset="0"/>
              </a:rPr>
              <a:t>cuộc</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sống</a:t>
            </a:r>
            <a:r>
              <a:rPr lang="vi-VN" sz="3200" dirty="0">
                <a:latin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p:txBody>
      </p:sp>
      <p:pic>
        <p:nvPicPr>
          <p:cNvPr id="8" name="Hình ảnh 7">
            <a:extLst>
              <a:ext uri="{FF2B5EF4-FFF2-40B4-BE49-F238E27FC236}">
                <a16:creationId xmlns:a16="http://schemas.microsoft.com/office/drawing/2014/main" xmlns="" id="{D1E865FB-DAA0-4E92-245D-8A211568F3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89" y="3607618"/>
            <a:ext cx="3713807" cy="2753340"/>
          </a:xfrm>
          <a:prstGeom prst="rect">
            <a:avLst/>
          </a:prstGeom>
        </p:spPr>
      </p:pic>
    </p:spTree>
    <p:extLst>
      <p:ext uri="{BB962C8B-B14F-4D97-AF65-F5344CB8AC3E}">
        <p14:creationId xmlns:p14="http://schemas.microsoft.com/office/powerpoint/2010/main" val="3613509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par>
                                <p:cTn id="16" presetID="16" presetClass="entr" presetSubtype="21"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otebook Powerpoint Template | Notebook paper template, Notebook paper,  Powerpoint template free">
            <a:extLst>
              <a:ext uri="{FF2B5EF4-FFF2-40B4-BE49-F238E27FC236}">
                <a16:creationId xmlns:a16="http://schemas.microsoft.com/office/drawing/2014/main" xmlns="" id="{A5B50F30-39BC-A9D4-56DE-A5EE4B2C15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0"/>
            <a:ext cx="12257994" cy="6891562"/>
          </a:xfrm>
          <a:prstGeom prst="rect">
            <a:avLst/>
          </a:prstGeom>
          <a:noFill/>
          <a:extLst>
            <a:ext uri="{909E8E84-426E-40DD-AFC4-6F175D3DCCD1}">
              <a14:hiddenFill xmlns:a14="http://schemas.microsoft.com/office/drawing/2010/main">
                <a:solidFill>
                  <a:srgbClr val="FFFFFF"/>
                </a:solidFill>
              </a14:hiddenFill>
            </a:ext>
          </a:extLst>
        </p:spPr>
      </p:pic>
      <p:pic>
        <p:nvPicPr>
          <p:cNvPr id="2" name="Hình ảnh 1">
            <a:extLst>
              <a:ext uri="{FF2B5EF4-FFF2-40B4-BE49-F238E27FC236}">
                <a16:creationId xmlns:a16="http://schemas.microsoft.com/office/drawing/2014/main" xmlns="" id="{FC3ED896-7772-5F7D-FCAB-276C026EFB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46095" y="-63819"/>
            <a:ext cx="1455882" cy="1455882"/>
          </a:xfrm>
          <a:prstGeom prst="rect">
            <a:avLst/>
          </a:prstGeom>
        </p:spPr>
      </p:pic>
      <p:sp>
        <p:nvSpPr>
          <p:cNvPr id="5" name="Hộp Văn bản 4">
            <a:extLst>
              <a:ext uri="{FF2B5EF4-FFF2-40B4-BE49-F238E27FC236}">
                <a16:creationId xmlns:a16="http://schemas.microsoft.com/office/drawing/2014/main" xmlns="" id="{54C33013-0F74-E61A-8F10-18CEF030D4C5}"/>
              </a:ext>
            </a:extLst>
          </p:cNvPr>
          <p:cNvSpPr txBox="1"/>
          <p:nvPr/>
        </p:nvSpPr>
        <p:spPr>
          <a:xfrm>
            <a:off x="1222248" y="897325"/>
            <a:ext cx="6702552" cy="523220"/>
          </a:xfrm>
          <a:prstGeom prst="rect">
            <a:avLst/>
          </a:prstGeom>
          <a:noFill/>
        </p:spPr>
        <p:txBody>
          <a:bodyPr wrap="square">
            <a:spAutoFit/>
          </a:bodyPr>
          <a:lstStyle/>
          <a:p>
            <a:pPr marL="0" marR="0" algn="just">
              <a:spcBef>
                <a:spcPts val="65"/>
              </a:spcBef>
              <a:spcAft>
                <a:spcPts val="0"/>
              </a:spcAft>
            </a:pPr>
            <a:r>
              <a:rPr lang="vi-VN" sz="2800" b="1" dirty="0">
                <a:effectLst/>
                <a:latin typeface="Times New Roman" panose="02020603050405020304" pitchFamily="18" charset="0"/>
                <a:ea typeface="Times New Roman" panose="02020603050405020304" pitchFamily="18" charset="0"/>
              </a:rPr>
              <a:t>Ý </a:t>
            </a:r>
            <a:r>
              <a:rPr lang="vi-VN" sz="2800" b="1" dirty="0" err="1">
                <a:effectLst/>
                <a:latin typeface="Times New Roman" panose="02020603050405020304" pitchFamily="18" charset="0"/>
                <a:ea typeface="Times New Roman" panose="02020603050405020304" pitchFamily="18" charset="0"/>
              </a:rPr>
              <a:t>nghĩa</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của</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lòng</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biết</a:t>
            </a:r>
            <a:r>
              <a:rPr lang="vi-VN" sz="2800" b="1" dirty="0">
                <a:effectLst/>
                <a:latin typeface="Times New Roman" panose="02020603050405020304" pitchFamily="18" charset="0"/>
                <a:ea typeface="Times New Roman" panose="02020603050405020304" pitchFamily="18" charset="0"/>
              </a:rPr>
              <a:t> ơn trong </a:t>
            </a:r>
            <a:r>
              <a:rPr lang="vi-VN" sz="2800" b="1" dirty="0" err="1">
                <a:effectLst/>
                <a:latin typeface="Times New Roman" panose="02020603050405020304" pitchFamily="18" charset="0"/>
                <a:ea typeface="Times New Roman" panose="02020603050405020304" pitchFamily="18" charset="0"/>
              </a:rPr>
              <a:t>cuộc</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sống</a:t>
            </a:r>
            <a:r>
              <a:rPr lang="vi-VN" sz="2800" b="1" dirty="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xmlns="" id="{050F67F5-84B9-772D-99DE-DC2AAC3A56D3}"/>
              </a:ext>
            </a:extLst>
          </p:cNvPr>
          <p:cNvSpPr txBox="1"/>
          <p:nvPr/>
        </p:nvSpPr>
        <p:spPr>
          <a:xfrm>
            <a:off x="1222248" y="1523221"/>
            <a:ext cx="10019274" cy="1532334"/>
          </a:xfrm>
          <a:prstGeom prst="roundRect">
            <a:avLst/>
          </a:prstGeom>
          <a:noFill/>
          <a:ln w="38100">
            <a:solidFill>
              <a:srgbClr val="00CC00"/>
            </a:solidFill>
          </a:ln>
        </p:spPr>
        <p:txBody>
          <a:bodyPr wrap="square">
            <a:spAutoFit/>
          </a:bodyPr>
          <a:lstStyle/>
          <a:p>
            <a:pPr algn="just">
              <a:tabLst>
                <a:tab pos="1386840" algn="l"/>
              </a:tabLst>
            </a:pPr>
            <a:r>
              <a:rPr lang="en-US" sz="2800" dirty="0">
                <a:solidFill>
                  <a:srgbClr val="0D0D0D"/>
                </a:solidFill>
                <a:effectLst/>
                <a:latin typeface="Times New Roman" panose="02020603050405020304" pitchFamily="18" charset="0"/>
                <a:ea typeface="MS Mincho" panose="02020609040205080304" pitchFamily="49" charset="-128"/>
              </a:rPr>
              <a:t>- </a:t>
            </a:r>
            <a:r>
              <a:rPr lang="vi-VN" sz="2800" b="1" dirty="0">
                <a:latin typeface="Times New Roman" panose="02020603050405020304" pitchFamily="18" charset="0"/>
                <a:ea typeface="Times New Roman" panose="02020603050405020304" pitchFamily="18" charset="0"/>
                <a:cs typeface="Times New Roman" panose="02020603050405020304" pitchFamily="18" charset="0"/>
              </a:rPr>
              <a:t>MĐ: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ghi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nhớ</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trân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gì</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đối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quả</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lao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ông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cha ta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p:txBody>
      </p:sp>
      <p:pic>
        <p:nvPicPr>
          <p:cNvPr id="18" name="Hình ảnh 17">
            <a:extLst>
              <a:ext uri="{FF2B5EF4-FFF2-40B4-BE49-F238E27FC236}">
                <a16:creationId xmlns:a16="http://schemas.microsoft.com/office/drawing/2014/main" xmlns="" id="{0FF45A6D-E889-CE22-0E8D-58CC6D8C07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43897" y="3041585"/>
            <a:ext cx="4022408" cy="4030469"/>
          </a:xfrm>
          <a:prstGeom prst="rect">
            <a:avLst/>
          </a:prstGeom>
        </p:spPr>
      </p:pic>
    </p:spTree>
    <p:extLst>
      <p:ext uri="{BB962C8B-B14F-4D97-AF65-F5344CB8AC3E}">
        <p14:creationId xmlns:p14="http://schemas.microsoft.com/office/powerpoint/2010/main" val="24506583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otebook Powerpoint Template | Notebook paper template, Notebook paper,  Powerpoint template free">
            <a:extLst>
              <a:ext uri="{FF2B5EF4-FFF2-40B4-BE49-F238E27FC236}">
                <a16:creationId xmlns:a16="http://schemas.microsoft.com/office/drawing/2014/main" xmlns="" id="{A5B50F30-39BC-A9D4-56DE-A5EE4B2C15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pic>
        <p:nvPicPr>
          <p:cNvPr id="2" name="Hình ảnh 1">
            <a:extLst>
              <a:ext uri="{FF2B5EF4-FFF2-40B4-BE49-F238E27FC236}">
                <a16:creationId xmlns:a16="http://schemas.microsoft.com/office/drawing/2014/main" xmlns="" id="{FC3ED896-7772-5F7D-FCAB-276C026EFB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46095" y="-63819"/>
            <a:ext cx="1455882" cy="1455882"/>
          </a:xfrm>
          <a:prstGeom prst="rect">
            <a:avLst/>
          </a:prstGeom>
        </p:spPr>
      </p:pic>
      <p:sp>
        <p:nvSpPr>
          <p:cNvPr id="5" name="Hộp Văn bản 4">
            <a:extLst>
              <a:ext uri="{FF2B5EF4-FFF2-40B4-BE49-F238E27FC236}">
                <a16:creationId xmlns:a16="http://schemas.microsoft.com/office/drawing/2014/main" xmlns="" id="{54C33013-0F74-E61A-8F10-18CEF030D4C5}"/>
              </a:ext>
            </a:extLst>
          </p:cNvPr>
          <p:cNvSpPr txBox="1"/>
          <p:nvPr/>
        </p:nvSpPr>
        <p:spPr>
          <a:xfrm>
            <a:off x="1258824" y="440576"/>
            <a:ext cx="6702552" cy="523220"/>
          </a:xfrm>
          <a:prstGeom prst="rect">
            <a:avLst/>
          </a:prstGeom>
          <a:noFill/>
        </p:spPr>
        <p:txBody>
          <a:bodyPr wrap="square">
            <a:spAutoFit/>
          </a:bodyPr>
          <a:lstStyle/>
          <a:p>
            <a:pPr marL="0" marR="0" algn="just">
              <a:spcBef>
                <a:spcPts val="65"/>
              </a:spcBef>
              <a:spcAft>
                <a:spcPts val="0"/>
              </a:spcAft>
            </a:pPr>
            <a:r>
              <a:rPr lang="vi-VN" sz="2800" b="1" dirty="0">
                <a:effectLst/>
                <a:latin typeface="Times New Roman" panose="02020603050405020304" pitchFamily="18" charset="0"/>
                <a:ea typeface="Times New Roman" panose="02020603050405020304" pitchFamily="18" charset="0"/>
              </a:rPr>
              <a:t>Ý </a:t>
            </a:r>
            <a:r>
              <a:rPr lang="vi-VN" sz="2800" b="1" dirty="0" err="1">
                <a:effectLst/>
                <a:latin typeface="Times New Roman" panose="02020603050405020304" pitchFamily="18" charset="0"/>
                <a:ea typeface="Times New Roman" panose="02020603050405020304" pitchFamily="18" charset="0"/>
              </a:rPr>
              <a:t>nghĩa</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của</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lòng</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biết</a:t>
            </a:r>
            <a:r>
              <a:rPr lang="vi-VN" sz="2800" b="1" dirty="0">
                <a:effectLst/>
                <a:latin typeface="Times New Roman" panose="02020603050405020304" pitchFamily="18" charset="0"/>
                <a:ea typeface="Times New Roman" panose="02020603050405020304" pitchFamily="18" charset="0"/>
              </a:rPr>
              <a:t> ơn trong </a:t>
            </a:r>
            <a:r>
              <a:rPr lang="vi-VN" sz="2800" b="1" dirty="0" err="1">
                <a:effectLst/>
                <a:latin typeface="Times New Roman" panose="02020603050405020304" pitchFamily="18" charset="0"/>
                <a:ea typeface="Times New Roman" panose="02020603050405020304" pitchFamily="18" charset="0"/>
              </a:rPr>
              <a:t>cuộc</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sống</a:t>
            </a:r>
            <a:r>
              <a:rPr lang="vi-VN" sz="2800" b="1" dirty="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xmlns="" id="{C2B11B8C-B4D9-DCA1-7BE9-4353C4CC59A7}"/>
              </a:ext>
            </a:extLst>
          </p:cNvPr>
          <p:cNvSpPr txBox="1"/>
          <p:nvPr/>
        </p:nvSpPr>
        <p:spPr>
          <a:xfrm>
            <a:off x="1182624" y="1008286"/>
            <a:ext cx="10019274" cy="578882"/>
          </a:xfrm>
          <a:prstGeom prst="roundRect">
            <a:avLst/>
          </a:prstGeom>
          <a:noFill/>
          <a:ln w="38100">
            <a:solidFill>
              <a:srgbClr val="00CC00"/>
            </a:solidFill>
          </a:ln>
        </p:spPr>
        <p:txBody>
          <a:bodyPr wrap="square">
            <a:spAutoFit/>
          </a:bodyPr>
          <a:lstStyle/>
          <a:p>
            <a:pPr algn="just">
              <a:tabLst>
                <a:tab pos="1386840" algn="l"/>
              </a:tabLst>
            </a:pPr>
            <a:r>
              <a:rPr lang="en-US" sz="2800" dirty="0">
                <a:solidFill>
                  <a:srgbClr val="0D0D0D"/>
                </a:solidFill>
                <a:effectLst/>
                <a:latin typeface="Times New Roman" panose="02020603050405020304" pitchFamily="18" charset="0"/>
                <a:ea typeface="MS Mincho" panose="02020609040205080304" pitchFamily="49" charset="-128"/>
              </a:rPr>
              <a:t>- </a:t>
            </a:r>
            <a:r>
              <a:rPr lang="vi-VN" sz="2800" b="1" dirty="0">
                <a:latin typeface="Times New Roman" panose="02020603050405020304" pitchFamily="18" charset="0"/>
                <a:ea typeface="Times New Roman" panose="02020603050405020304" pitchFamily="18" charset="0"/>
                <a:cs typeface="Times New Roman" panose="02020603050405020304" pitchFamily="18" charset="0"/>
              </a:rPr>
              <a:t>TĐ:</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latin typeface="Times New Roman" panose="02020603050405020304" pitchFamily="18" charset="0"/>
                <a:ea typeface="Times New Roman" panose="02020603050405020304" pitchFamily="18" charset="0"/>
                <a:cs typeface="Times New Roman" panose="02020603050405020304" pitchFamily="18" charset="0"/>
              </a:rPr>
              <a:t>Lòng</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latin typeface="Times New Roman" panose="02020603050405020304" pitchFamily="18" charset="0"/>
                <a:ea typeface="Times New Roman" panose="02020603050405020304" pitchFamily="18" charset="0"/>
                <a:cs typeface="Times New Roman" panose="02020603050405020304" pitchFamily="18" charset="0"/>
              </a:rPr>
              <a:t>biết</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 ơn vô </a:t>
            </a:r>
            <a:r>
              <a:rPr lang="vi-VN" sz="2800" dirty="0" err="1">
                <a:latin typeface="Times New Roman" panose="02020603050405020304" pitchFamily="18" charset="0"/>
                <a:ea typeface="Times New Roman" panose="02020603050405020304" pitchFamily="18" charset="0"/>
                <a:cs typeface="Times New Roman" panose="02020603050405020304" pitchFamily="18" charset="0"/>
              </a:rPr>
              <a:t>cùng</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 ý </a:t>
            </a:r>
            <a:r>
              <a:rPr lang="vi-VN" sz="2800" dirty="0" err="1">
                <a:latin typeface="Times New Roman" panose="02020603050405020304" pitchFamily="18" charset="0"/>
                <a:ea typeface="Times New Roman" panose="02020603050405020304" pitchFamily="18" charset="0"/>
                <a:cs typeface="Times New Roman" panose="02020603050405020304" pitchFamily="18" charset="0"/>
              </a:rPr>
              <a:t>nghĩa</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 trong </a:t>
            </a:r>
            <a:r>
              <a:rPr lang="vi-VN" sz="2800" dirty="0" err="1">
                <a:latin typeface="Times New Roman" panose="02020603050405020304" pitchFamily="18" charset="0"/>
                <a:ea typeface="Times New Roman" panose="02020603050405020304" pitchFamily="18" charset="0"/>
                <a:cs typeface="Times New Roman" panose="02020603050405020304" pitchFamily="18" charset="0"/>
              </a:rPr>
              <a:t>cuộc</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latin typeface="Times New Roman" panose="02020603050405020304" pitchFamily="18" charset="0"/>
                <a:ea typeface="Times New Roman" panose="02020603050405020304" pitchFamily="18" charset="0"/>
                <a:cs typeface="Times New Roman" panose="02020603050405020304" pitchFamily="18" charset="0"/>
              </a:rPr>
              <a:t>sống</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 con </a:t>
            </a:r>
            <a:r>
              <a:rPr lang="vi-VN"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C89884ED-A563-6AC4-D4E4-6B4FB7903A50}"/>
              </a:ext>
            </a:extLst>
          </p:cNvPr>
          <p:cNvSpPr txBox="1"/>
          <p:nvPr/>
        </p:nvSpPr>
        <p:spPr>
          <a:xfrm>
            <a:off x="1316985" y="1805175"/>
            <a:ext cx="9750552" cy="523220"/>
          </a:xfrm>
          <a:prstGeom prst="rect">
            <a:avLst/>
          </a:prstGeom>
          <a:noFill/>
        </p:spPr>
        <p:txBody>
          <a:bodyPr wrap="square">
            <a:spAutoFit/>
          </a:bodyPr>
          <a:lstStyle/>
          <a:p>
            <a:pPr marL="0" marR="0" algn="just">
              <a:spcBef>
                <a:spcPts val="0"/>
              </a:spcBef>
              <a:spcAft>
                <a:spcPts val="60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cơ</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sở</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khẳng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xmlns="" id="{F8F66105-A9B3-51EC-D5B6-4F8C12FB9E4A}"/>
              </a:ext>
            </a:extLst>
          </p:cNvPr>
          <p:cNvSpPr txBox="1"/>
          <p:nvPr/>
        </p:nvSpPr>
        <p:spPr>
          <a:xfrm>
            <a:off x="1220724" y="2358652"/>
            <a:ext cx="9750552" cy="954107"/>
          </a:xfrm>
          <a:prstGeom prst="rect">
            <a:avLst/>
          </a:prstGeom>
          <a:noFill/>
        </p:spPr>
        <p:txBody>
          <a:bodyPr wrap="square">
            <a:spAutoFit/>
          </a:bodyPr>
          <a:lstStyle/>
          <a:p>
            <a:pPr marL="101600" marR="0" algn="just">
              <a:spcBef>
                <a:spcPts val="0"/>
              </a:spcBef>
              <a:spcAft>
                <a:spcPts val="600"/>
              </a:spcAft>
            </a:pPr>
            <a:r>
              <a:rPr lang="vi-VN" sz="280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latin typeface="Times New Roman" panose="02020603050405020304" pitchFamily="18" charset="0"/>
                <a:ea typeface="Times New Roman" panose="02020603050405020304" pitchFamily="18" charset="0"/>
                <a:cs typeface="Times New Roman" panose="02020603050405020304" pitchFamily="18" charset="0"/>
              </a:rPr>
              <a:t>Biết</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 ơn </a:t>
            </a:r>
            <a:r>
              <a:rPr lang="vi-VN" sz="28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truyền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thống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tốt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tín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ngưỡng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gian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dòng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chảy</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sợi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dây</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liên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suốt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chiều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dài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lịch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sử</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xmlns="" id="{025F3DA1-1F51-1BDA-10F6-40818DD5729F}"/>
              </a:ext>
            </a:extLst>
          </p:cNvPr>
          <p:cNvSpPr txBox="1"/>
          <p:nvPr/>
        </p:nvSpPr>
        <p:spPr>
          <a:xfrm>
            <a:off x="1258824" y="3282056"/>
            <a:ext cx="9750552" cy="954107"/>
          </a:xfrm>
          <a:prstGeom prst="rect">
            <a:avLst/>
          </a:prstGeom>
          <a:noFill/>
        </p:spPr>
        <p:txBody>
          <a:bodyPr wrap="square">
            <a:spAutoFit/>
          </a:bodyPr>
          <a:lstStyle/>
          <a:p>
            <a:pPr marL="101600" marR="0" algn="just">
              <a:spcBef>
                <a:spcPts val="0"/>
              </a:spcBef>
              <a:spcAft>
                <a:spcPts val="600"/>
              </a:spcAft>
            </a:pPr>
            <a:r>
              <a:rPr lang="vi-VN"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chuẩn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mực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đạo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đức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thức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p:txBody>
      </p:sp>
      <p:sp>
        <p:nvSpPr>
          <p:cNvPr id="16" name="Hộp Văn bản 15">
            <a:extLst>
              <a:ext uri="{FF2B5EF4-FFF2-40B4-BE49-F238E27FC236}">
                <a16:creationId xmlns:a16="http://schemas.microsoft.com/office/drawing/2014/main" xmlns="" id="{D18F76E5-6A6A-1422-1280-AF88B2059F2B}"/>
              </a:ext>
            </a:extLst>
          </p:cNvPr>
          <p:cNvSpPr txBox="1"/>
          <p:nvPr/>
        </p:nvSpPr>
        <p:spPr>
          <a:xfrm>
            <a:off x="1182624" y="4154138"/>
            <a:ext cx="10436352" cy="1384995"/>
          </a:xfrm>
          <a:prstGeom prst="rect">
            <a:avLst/>
          </a:prstGeom>
          <a:noFill/>
        </p:spPr>
        <p:txBody>
          <a:bodyPr wrap="square">
            <a:spAutoFit/>
          </a:bodyPr>
          <a:lstStyle/>
          <a:p>
            <a:pPr marL="101600" marR="0" algn="just">
              <a:spcBef>
                <a:spcPts val="0"/>
              </a:spcBef>
              <a:spcAft>
                <a:spcPts val="600"/>
              </a:spcAft>
            </a:pPr>
            <a:r>
              <a:rPr lang="vi-VN"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rất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phong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phú</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hằng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ngày</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mỗi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chúng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phát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huy</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hàng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ngày</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hằng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giờ</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hành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nhỏ</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lẻ</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hoạt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lớn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lao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pic>
        <p:nvPicPr>
          <p:cNvPr id="4" name="Hình ảnh 3">
            <a:extLst>
              <a:ext uri="{FF2B5EF4-FFF2-40B4-BE49-F238E27FC236}">
                <a16:creationId xmlns:a16="http://schemas.microsoft.com/office/drawing/2014/main" xmlns="" id="{44F8BDB9-0F80-A1B5-7A05-6132B0FC163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29435" y="5034429"/>
            <a:ext cx="1959881" cy="1963809"/>
          </a:xfrm>
          <a:prstGeom prst="rect">
            <a:avLst/>
          </a:prstGeom>
        </p:spPr>
      </p:pic>
    </p:spTree>
    <p:extLst>
      <p:ext uri="{BB962C8B-B14F-4D97-AF65-F5344CB8AC3E}">
        <p14:creationId xmlns:p14="http://schemas.microsoft.com/office/powerpoint/2010/main" val="42050785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1000"/>
                                        <p:tgtEl>
                                          <p:spTgt spid="15"/>
                                        </p:tgtEl>
                                      </p:cBhvr>
                                    </p:animEffect>
                                    <p:anim calcmode="lin" valueType="num">
                                      <p:cBhvr>
                                        <p:cTn id="32" dur="1000" fill="hold"/>
                                        <p:tgtEl>
                                          <p:spTgt spid="15"/>
                                        </p:tgtEl>
                                        <p:attrNameLst>
                                          <p:attrName>ppt_x</p:attrName>
                                        </p:attrNameLst>
                                      </p:cBhvr>
                                      <p:tavLst>
                                        <p:tav tm="0">
                                          <p:val>
                                            <p:strVal val="#ppt_x"/>
                                          </p:val>
                                        </p:tav>
                                        <p:tav tm="100000">
                                          <p:val>
                                            <p:strVal val="#ppt_x"/>
                                          </p:val>
                                        </p:tav>
                                      </p:tavLst>
                                    </p:anim>
                                    <p:anim calcmode="lin" valueType="num">
                                      <p:cBhvr>
                                        <p:cTn id="3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1000"/>
                                        <p:tgtEl>
                                          <p:spTgt spid="16"/>
                                        </p:tgtEl>
                                      </p:cBhvr>
                                    </p:animEffect>
                                    <p:anim calcmode="lin" valueType="num">
                                      <p:cBhvr>
                                        <p:cTn id="39" dur="1000" fill="hold"/>
                                        <p:tgtEl>
                                          <p:spTgt spid="16"/>
                                        </p:tgtEl>
                                        <p:attrNameLst>
                                          <p:attrName>ppt_x</p:attrName>
                                        </p:attrNameLst>
                                      </p:cBhvr>
                                      <p:tavLst>
                                        <p:tav tm="0">
                                          <p:val>
                                            <p:strVal val="#ppt_x"/>
                                          </p:val>
                                        </p:tav>
                                        <p:tav tm="100000">
                                          <p:val>
                                            <p:strVal val="#ppt_x"/>
                                          </p:val>
                                        </p:tav>
                                      </p:tavLst>
                                    </p:anim>
                                    <p:anim calcmode="lin" valueType="num">
                                      <p:cBhvr>
                                        <p:cTn id="4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p:bldP spid="14" grpId="0"/>
      <p:bldP spid="15" grpId="0"/>
      <p:bldP spid="16"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otebook Powerpoint Template | Notebook paper template, Notebook paper,  Powerpoint template free">
            <a:extLst>
              <a:ext uri="{FF2B5EF4-FFF2-40B4-BE49-F238E27FC236}">
                <a16:creationId xmlns:a16="http://schemas.microsoft.com/office/drawing/2014/main" xmlns="" id="{A5B50F30-39BC-A9D4-56DE-A5EE4B2C15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pic>
        <p:nvPicPr>
          <p:cNvPr id="2" name="Hình ảnh 1">
            <a:extLst>
              <a:ext uri="{FF2B5EF4-FFF2-40B4-BE49-F238E27FC236}">
                <a16:creationId xmlns:a16="http://schemas.microsoft.com/office/drawing/2014/main" xmlns="" id="{FC3ED896-7772-5F7D-FCAB-276C026EFB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46095" y="-63819"/>
            <a:ext cx="1455882" cy="1455882"/>
          </a:xfrm>
          <a:prstGeom prst="rect">
            <a:avLst/>
          </a:prstGeom>
        </p:spPr>
      </p:pic>
      <p:sp>
        <p:nvSpPr>
          <p:cNvPr id="5" name="Hộp Văn bản 4">
            <a:extLst>
              <a:ext uri="{FF2B5EF4-FFF2-40B4-BE49-F238E27FC236}">
                <a16:creationId xmlns:a16="http://schemas.microsoft.com/office/drawing/2014/main" xmlns="" id="{54C33013-0F74-E61A-8F10-18CEF030D4C5}"/>
              </a:ext>
            </a:extLst>
          </p:cNvPr>
          <p:cNvSpPr txBox="1"/>
          <p:nvPr/>
        </p:nvSpPr>
        <p:spPr>
          <a:xfrm>
            <a:off x="1258824" y="664122"/>
            <a:ext cx="6702552" cy="523220"/>
          </a:xfrm>
          <a:prstGeom prst="rect">
            <a:avLst/>
          </a:prstGeom>
          <a:noFill/>
        </p:spPr>
        <p:txBody>
          <a:bodyPr wrap="square">
            <a:spAutoFit/>
          </a:bodyPr>
          <a:lstStyle/>
          <a:p>
            <a:pPr marL="0" marR="0" algn="just">
              <a:spcBef>
                <a:spcPts val="65"/>
              </a:spcBef>
              <a:spcAft>
                <a:spcPts val="0"/>
              </a:spcAft>
            </a:pPr>
            <a:r>
              <a:rPr lang="vi-VN" sz="2800" b="1" dirty="0">
                <a:effectLst/>
                <a:latin typeface="Times New Roman" panose="02020603050405020304" pitchFamily="18" charset="0"/>
                <a:ea typeface="Times New Roman" panose="02020603050405020304" pitchFamily="18" charset="0"/>
              </a:rPr>
              <a:t>Ý </a:t>
            </a:r>
            <a:r>
              <a:rPr lang="vi-VN" sz="2800" b="1" dirty="0" err="1">
                <a:effectLst/>
                <a:latin typeface="Times New Roman" panose="02020603050405020304" pitchFamily="18" charset="0"/>
                <a:ea typeface="Times New Roman" panose="02020603050405020304" pitchFamily="18" charset="0"/>
              </a:rPr>
              <a:t>nghĩa</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của</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lòng</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biết</a:t>
            </a:r>
            <a:r>
              <a:rPr lang="vi-VN" sz="2800" b="1" dirty="0">
                <a:effectLst/>
                <a:latin typeface="Times New Roman" panose="02020603050405020304" pitchFamily="18" charset="0"/>
                <a:ea typeface="Times New Roman" panose="02020603050405020304" pitchFamily="18" charset="0"/>
              </a:rPr>
              <a:t> ơn trong </a:t>
            </a:r>
            <a:r>
              <a:rPr lang="vi-VN" sz="2800" b="1" dirty="0" err="1">
                <a:effectLst/>
                <a:latin typeface="Times New Roman" panose="02020603050405020304" pitchFamily="18" charset="0"/>
                <a:ea typeface="Times New Roman" panose="02020603050405020304" pitchFamily="18" charset="0"/>
              </a:rPr>
              <a:t>cuộc</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sống</a:t>
            </a:r>
            <a:r>
              <a:rPr lang="vi-VN" sz="2800" b="1" dirty="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xmlns="" id="{664A4423-F20D-CF79-E567-BC52B964A12F}"/>
              </a:ext>
            </a:extLst>
          </p:cNvPr>
          <p:cNvSpPr txBox="1"/>
          <p:nvPr/>
        </p:nvSpPr>
        <p:spPr>
          <a:xfrm>
            <a:off x="1353561" y="1392063"/>
            <a:ext cx="10019274" cy="1815882"/>
          </a:xfrm>
          <a:prstGeom prst="rect">
            <a:avLst/>
          </a:prstGeom>
          <a:noFill/>
          <a:ln w="38100">
            <a:solidFill>
              <a:srgbClr val="00CC00"/>
            </a:solidFill>
          </a:ln>
        </p:spPr>
        <p:txBody>
          <a:bodyPr wrap="square">
            <a:spAutoFit/>
          </a:bodyPr>
          <a:lstStyle/>
          <a:p>
            <a:pPr algn="just">
              <a:spcAft>
                <a:spcPts val="60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a:latin typeface="Times New Roman" panose="02020603050405020304" pitchFamily="18" charset="0"/>
                <a:ea typeface="Times New Roman" panose="02020603050405020304" pitchFamily="18" charset="0"/>
                <a:cs typeface="Times New Roman" panose="02020603050405020304" pitchFamily="18" charset="0"/>
              </a:rPr>
              <a:t>KĐ:</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lối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hóa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khẳng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cao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quý</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chúng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phải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ông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cha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mẹ</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thầy</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cô</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giáo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Phấn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đấu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rèn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luyện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phụ</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kì</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vọng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mong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đợi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pic>
        <p:nvPicPr>
          <p:cNvPr id="4" name="Hình ảnh 3">
            <a:extLst>
              <a:ext uri="{FF2B5EF4-FFF2-40B4-BE49-F238E27FC236}">
                <a16:creationId xmlns:a16="http://schemas.microsoft.com/office/drawing/2014/main" xmlns="" id="{7ABF8A6C-DDC9-2A28-D3C1-774815996F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38968" y="3255798"/>
            <a:ext cx="4022408" cy="4030469"/>
          </a:xfrm>
          <a:prstGeom prst="rect">
            <a:avLst/>
          </a:prstGeom>
        </p:spPr>
      </p:pic>
    </p:spTree>
    <p:extLst>
      <p:ext uri="{BB962C8B-B14F-4D97-AF65-F5344CB8AC3E}">
        <p14:creationId xmlns:p14="http://schemas.microsoft.com/office/powerpoint/2010/main" val="34628590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xmlns="" id="{9501A136-2E2C-60E9-9747-924152CBC153}"/>
              </a:ext>
            </a:extLst>
          </p:cNvPr>
          <p:cNvSpPr txBox="1"/>
          <p:nvPr/>
        </p:nvSpPr>
        <p:spPr>
          <a:xfrm>
            <a:off x="3309256" y="0"/>
            <a:ext cx="6096000" cy="584775"/>
          </a:xfrm>
          <a:prstGeom prst="rect">
            <a:avLst/>
          </a:prstGeom>
          <a:noFill/>
        </p:spPr>
        <p:txBody>
          <a:bodyPr wrap="square">
            <a:spAutoFit/>
          </a:bodyPr>
          <a:lstStyle/>
          <a:p>
            <a:pPr marL="0" marR="0" algn="just">
              <a:spcBef>
                <a:spcPts val="1500"/>
              </a:spcBef>
              <a:spcAft>
                <a:spcPts val="750"/>
              </a:spcAft>
            </a:pP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Rubrics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8" name="Bảng 7">
            <a:extLst>
              <a:ext uri="{FF2B5EF4-FFF2-40B4-BE49-F238E27FC236}">
                <a16:creationId xmlns:a16="http://schemas.microsoft.com/office/drawing/2014/main" xmlns="" id="{D0A87A43-72B4-984E-6FA4-07D54A5F8864}"/>
              </a:ext>
            </a:extLst>
          </p:cNvPr>
          <p:cNvGraphicFramePr>
            <a:graphicFrameLocks noGrp="1"/>
          </p:cNvGraphicFramePr>
          <p:nvPr>
            <p:extLst>
              <p:ext uri="{D42A27DB-BD31-4B8C-83A1-F6EECF244321}">
                <p14:modId xmlns:p14="http://schemas.microsoft.com/office/powerpoint/2010/main" val="837811932"/>
              </p:ext>
            </p:extLst>
          </p:nvPr>
        </p:nvGraphicFramePr>
        <p:xfrm>
          <a:off x="580882" y="757360"/>
          <a:ext cx="11030235" cy="5986780"/>
        </p:xfrm>
        <a:graphic>
          <a:graphicData uri="http://schemas.openxmlformats.org/drawingml/2006/table">
            <a:tbl>
              <a:tblPr firstRow="1" firstCol="1" lastRow="1" lastCol="1" bandRow="1" bandCol="1">
                <a:tableStyleId>{5C22544A-7EE6-4342-B048-85BDC9FD1C3A}</a:tableStyleId>
              </a:tblPr>
              <a:tblGrid>
                <a:gridCol w="1625289">
                  <a:extLst>
                    <a:ext uri="{9D8B030D-6E8A-4147-A177-3AD203B41FA5}">
                      <a16:colId xmlns:a16="http://schemas.microsoft.com/office/drawing/2014/main" xmlns="" val="3918880402"/>
                    </a:ext>
                  </a:extLst>
                </a:gridCol>
                <a:gridCol w="8244115">
                  <a:extLst>
                    <a:ext uri="{9D8B030D-6E8A-4147-A177-3AD203B41FA5}">
                      <a16:colId xmlns:a16="http://schemas.microsoft.com/office/drawing/2014/main" xmlns="" val="2291310936"/>
                    </a:ext>
                  </a:extLst>
                </a:gridCol>
                <a:gridCol w="1160831">
                  <a:extLst>
                    <a:ext uri="{9D8B030D-6E8A-4147-A177-3AD203B41FA5}">
                      <a16:colId xmlns:a16="http://schemas.microsoft.com/office/drawing/2014/main" xmlns="" val="2551992080"/>
                    </a:ext>
                  </a:extLst>
                </a:gridCol>
              </a:tblGrid>
              <a:tr h="223754">
                <a:tc>
                  <a:txBody>
                    <a:bodyPr/>
                    <a:lstStyle/>
                    <a:p>
                      <a:pPr marL="0" marR="0" algn="ctr">
                        <a:lnSpc>
                          <a:spcPct val="100000"/>
                        </a:lnSpc>
                        <a:spcBef>
                          <a:spcPts val="0"/>
                        </a:spcBef>
                        <a:spcAft>
                          <a:spcPts val="0"/>
                        </a:spcAft>
                      </a:pPr>
                      <a:r>
                        <a:rPr lang="en-US" sz="2800">
                          <a:effectLst/>
                          <a:latin typeface="Times New Roman" panose="02020603050405020304" pitchFamily="18" charset="0"/>
                          <a:cs typeface="Times New Roman" panose="02020603050405020304" pitchFamily="18" charset="0"/>
                        </a:rPr>
                        <a:t>Tiêu chí</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Mô</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tả</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tiêu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chí</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Điểm</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xmlns="" val="3693878377"/>
                  </a:ext>
                </a:extLst>
              </a:tr>
              <a:tr h="463693">
                <a:tc rowSpan="2">
                  <a:txBody>
                    <a:bodyPr/>
                    <a:lstStyle/>
                    <a:p>
                      <a:pPr marL="0" marR="0" algn="just">
                        <a:lnSpc>
                          <a:spcPct val="100000"/>
                        </a:lnSpc>
                        <a:spcBef>
                          <a:spcPts val="0"/>
                        </a:spcBef>
                        <a:spcAft>
                          <a:spcPts val="0"/>
                        </a:spcAft>
                      </a:pPr>
                      <a:r>
                        <a:rPr lang="en-US" sz="2800">
                          <a:effectLst/>
                          <a:latin typeface="Times New Roman" panose="02020603050405020304" pitchFamily="18" charset="0"/>
                          <a:cs typeface="Times New Roman" panose="02020603050405020304" pitchFamily="18" charset="0"/>
                        </a:rPr>
                        <a:t>Hình thức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just">
                        <a:lnSpc>
                          <a:spcPct val="100000"/>
                        </a:lnSpc>
                        <a:spcBef>
                          <a:spcPts val="0"/>
                        </a:spcBef>
                        <a:spcAft>
                          <a:spcPts val="0"/>
                        </a:spcAft>
                      </a:pP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Đảm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bảo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hình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thức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và</a:t>
                      </a:r>
                      <a:r>
                        <a:rPr lang="en-US" sz="2800" b="0" dirty="0">
                          <a:solidFill>
                            <a:schemeClr val="tx1"/>
                          </a:solidFill>
                          <a:effectLst/>
                          <a:latin typeface="Times New Roman" panose="02020603050405020304" pitchFamily="18" charset="0"/>
                          <a:cs typeface="Times New Roman" panose="02020603050405020304" pitchFamily="18" charset="0"/>
                        </a:rPr>
                        <a:t> dung </a:t>
                      </a:r>
                      <a:r>
                        <a:rPr lang="en-US" sz="2800" b="0" dirty="0" err="1">
                          <a:solidFill>
                            <a:schemeClr val="tx1"/>
                          </a:solidFill>
                          <a:effectLst/>
                          <a:latin typeface="Times New Roman" panose="02020603050405020304" pitchFamily="18" charset="0"/>
                          <a:cs typeface="Times New Roman" panose="02020603050405020304" pitchFamily="18" charset="0"/>
                        </a:rPr>
                        <a:t>lượng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của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đoạn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văn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khoảng</a:t>
                      </a:r>
                      <a:r>
                        <a:rPr lang="en-US" sz="2800" b="0" dirty="0">
                          <a:solidFill>
                            <a:schemeClr val="tx1"/>
                          </a:solidFill>
                          <a:effectLst/>
                          <a:latin typeface="Times New Roman" panose="02020603050405020304" pitchFamily="18" charset="0"/>
                          <a:cs typeface="Times New Roman" panose="02020603050405020304" pitchFamily="18" charset="0"/>
                        </a:rPr>
                        <a:t> 150 </a:t>
                      </a:r>
                      <a:r>
                        <a:rPr lang="en-US" sz="2800" b="0" dirty="0" err="1">
                          <a:solidFill>
                            <a:schemeClr val="tx1"/>
                          </a:solidFill>
                          <a:effectLst/>
                          <a:latin typeface="Times New Roman" panose="02020603050405020304" pitchFamily="18" charset="0"/>
                          <a:cs typeface="Times New Roman" panose="02020603050405020304" pitchFamily="18" charset="0"/>
                        </a:rPr>
                        <a:t>chữ</a:t>
                      </a:r>
                      <a:r>
                        <a:rPr lang="en-US" sz="2800" b="0" dirty="0">
                          <a:solidFill>
                            <a:schemeClr val="tx1"/>
                          </a:solidFill>
                          <a:effectLst/>
                          <a:latin typeface="Times New Roman" panose="02020603050405020304" pitchFamily="18" charset="0"/>
                          <a:cs typeface="Times New Roman" panose="02020603050405020304" pitchFamily="18" charset="0"/>
                        </a:rPr>
                        <a:t>) </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0000"/>
                        </a:lnSpc>
                        <a:spcBef>
                          <a:spcPts val="0"/>
                        </a:spcBef>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1</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971722888"/>
                  </a:ext>
                </a:extLst>
              </a:tr>
              <a:tr h="463693">
                <a:tc vMerge="1">
                  <a:txBody>
                    <a:bodyPr/>
                    <a:lstStyle/>
                    <a:p>
                      <a:endParaRPr lang="en-US"/>
                    </a:p>
                  </a:txBody>
                  <a:tcPr/>
                </a:tc>
                <a:tc>
                  <a:txBody>
                    <a:bodyPr/>
                    <a:lstStyle/>
                    <a:p>
                      <a:pPr marL="0" marR="0" algn="just">
                        <a:lnSpc>
                          <a:spcPct val="100000"/>
                        </a:lnSpc>
                        <a:spcBef>
                          <a:spcPts val="0"/>
                        </a:spcBef>
                        <a:spcAft>
                          <a:spcPts val="0"/>
                        </a:spcAft>
                      </a:pP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Không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đảm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bảo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yêu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cầu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về</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hình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thức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và</a:t>
                      </a:r>
                      <a:r>
                        <a:rPr lang="en-US" sz="2800" b="0" dirty="0">
                          <a:solidFill>
                            <a:schemeClr val="tx1"/>
                          </a:solidFill>
                          <a:effectLst/>
                          <a:latin typeface="Times New Roman" panose="02020603050405020304" pitchFamily="18" charset="0"/>
                          <a:cs typeface="Times New Roman" panose="02020603050405020304" pitchFamily="18" charset="0"/>
                        </a:rPr>
                        <a:t> dung </a:t>
                      </a:r>
                      <a:r>
                        <a:rPr lang="en-US" sz="2800" b="0" dirty="0" err="1">
                          <a:solidFill>
                            <a:schemeClr val="tx1"/>
                          </a:solidFill>
                          <a:effectLst/>
                          <a:latin typeface="Times New Roman" panose="02020603050405020304" pitchFamily="18" charset="0"/>
                          <a:cs typeface="Times New Roman" panose="02020603050405020304" pitchFamily="18" charset="0"/>
                        </a:rPr>
                        <a:t>lượng</a:t>
                      </a:r>
                      <a:r>
                        <a:rPr lang="en-US" sz="2800" b="0" dirty="0">
                          <a:solidFill>
                            <a:schemeClr val="tx1"/>
                          </a:solidFill>
                          <a:effectLst/>
                          <a:latin typeface="Times New Roman" panose="02020603050405020304" pitchFamily="18" charset="0"/>
                          <a:cs typeface="Times New Roman" panose="02020603050405020304" pitchFamily="18" charset="0"/>
                        </a:rPr>
                        <a:t> </a:t>
                      </a:r>
                    </a:p>
                    <a:p>
                      <a:pPr marL="0" marR="0" algn="just">
                        <a:lnSpc>
                          <a:spcPct val="100000"/>
                        </a:lnSpc>
                        <a:spcBef>
                          <a:spcPts val="0"/>
                        </a:spcBef>
                        <a:spcAft>
                          <a:spcPts val="0"/>
                        </a:spcAft>
                      </a:pPr>
                      <a:r>
                        <a:rPr lang="en-US" sz="2800" b="0" dirty="0" err="1">
                          <a:solidFill>
                            <a:schemeClr val="tx1"/>
                          </a:solidFill>
                          <a:effectLst/>
                          <a:latin typeface="Times New Roman" panose="02020603050405020304" pitchFamily="18" charset="0"/>
                          <a:cs typeface="Times New Roman" panose="02020603050405020304" pitchFamily="18" charset="0"/>
                        </a:rPr>
                        <a:t>của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đoạn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văn</a:t>
                      </a:r>
                      <a:r>
                        <a:rPr lang="en-US" sz="2800" b="0" dirty="0">
                          <a:solidFill>
                            <a:schemeClr val="tx1"/>
                          </a:solidFill>
                          <a:effectLst/>
                          <a:latin typeface="Times New Roman" panose="02020603050405020304" pitchFamily="18" charset="0"/>
                          <a:cs typeface="Times New Roman" panose="02020603050405020304" pitchFamily="18" charset="0"/>
                        </a:rPr>
                        <a:t> </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0000"/>
                        </a:lnSpc>
                        <a:spcBef>
                          <a:spcPts val="0"/>
                        </a:spcBef>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0</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811734385"/>
                  </a:ext>
                </a:extLst>
              </a:tr>
              <a:tr h="223754">
                <a:tc rowSpan="4">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Nội</a:t>
                      </a:r>
                      <a:r>
                        <a:rPr lang="en-US" sz="2800" dirty="0">
                          <a:effectLst/>
                          <a:latin typeface="Times New Roman" panose="02020603050405020304" pitchFamily="18" charset="0"/>
                          <a:cs typeface="Times New Roman" panose="02020603050405020304" pitchFamily="18" charset="0"/>
                        </a:rPr>
                        <a:t> dung</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just">
                        <a:lnSpc>
                          <a:spcPct val="100000"/>
                        </a:lnSpc>
                        <a:spcBef>
                          <a:spcPts val="0"/>
                        </a:spcBef>
                        <a:spcAft>
                          <a:spcPts val="0"/>
                        </a:spcAft>
                      </a:pPr>
                      <a:r>
                        <a:rPr lang="vi-VN" sz="2800" b="0" dirty="0" err="1">
                          <a:solidFill>
                            <a:schemeClr val="tx1"/>
                          </a:solidFill>
                          <a:effectLst/>
                          <a:latin typeface="Times New Roman" panose="02020603050405020304" pitchFamily="18" charset="0"/>
                          <a:cs typeface="Times New Roman" panose="02020603050405020304" pitchFamily="18" charset="0"/>
                        </a:rPr>
                        <a:t>MĐ:Giới</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thiệu</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vấn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đề</a:t>
                      </a:r>
                      <a:r>
                        <a:rPr lang="vi-VN" sz="2800" b="0" dirty="0">
                          <a:solidFill>
                            <a:schemeClr val="tx1"/>
                          </a:solidFill>
                          <a:effectLst/>
                          <a:latin typeface="Times New Roman" panose="02020603050405020304" pitchFamily="18" charset="0"/>
                          <a:cs typeface="Times New Roman" panose="02020603050405020304" pitchFamily="18" charset="0"/>
                        </a:rPr>
                        <a:t>: ý </a:t>
                      </a:r>
                      <a:r>
                        <a:rPr lang="vi-VN" sz="2800" b="0" dirty="0" err="1">
                          <a:solidFill>
                            <a:schemeClr val="tx1"/>
                          </a:solidFill>
                          <a:effectLst/>
                          <a:latin typeface="Times New Roman" panose="02020603050405020304" pitchFamily="18" charset="0"/>
                          <a:cs typeface="Times New Roman" panose="02020603050405020304" pitchFamily="18" charset="0"/>
                        </a:rPr>
                        <a:t>nghĩa</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của</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lòng</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biết</a:t>
                      </a:r>
                      <a:r>
                        <a:rPr lang="vi-VN" sz="2800" b="0" dirty="0">
                          <a:solidFill>
                            <a:schemeClr val="tx1"/>
                          </a:solidFill>
                          <a:effectLst/>
                          <a:latin typeface="Times New Roman" panose="02020603050405020304" pitchFamily="18" charset="0"/>
                          <a:cs typeface="Times New Roman" panose="02020603050405020304" pitchFamily="18" charset="0"/>
                        </a:rPr>
                        <a:t> ơn</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0000"/>
                        </a:lnSpc>
                        <a:spcBef>
                          <a:spcPts val="0"/>
                        </a:spcBef>
                        <a:spcAft>
                          <a:spcPts val="0"/>
                        </a:spcAft>
                      </a:pPr>
                      <a:r>
                        <a:rPr lang="en-US" sz="2800">
                          <a:solidFill>
                            <a:schemeClr val="tx1"/>
                          </a:solidFill>
                          <a:effectLst/>
                          <a:latin typeface="Times New Roman" panose="02020603050405020304" pitchFamily="18" charset="0"/>
                          <a:cs typeface="Times New Roman" panose="02020603050405020304" pitchFamily="18" charset="0"/>
                        </a:rPr>
                        <a:t>0,5</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919990709"/>
                  </a:ext>
                </a:extLst>
              </a:tr>
              <a:tr h="495095">
                <a:tc vMerge="1">
                  <a:txBody>
                    <a:bodyPr/>
                    <a:lstStyle/>
                    <a:p>
                      <a:endParaRPr lang="en-US"/>
                    </a:p>
                  </a:txBody>
                  <a:tcPr/>
                </a:tc>
                <a:tc>
                  <a:txBody>
                    <a:bodyPr/>
                    <a:lstStyle/>
                    <a:p>
                      <a:pPr marL="0" marR="0" algn="just">
                        <a:lnSpc>
                          <a:spcPct val="100000"/>
                        </a:lnSpc>
                      </a:pPr>
                      <a:r>
                        <a:rPr lang="vi-VN" sz="2800" b="0" dirty="0">
                          <a:solidFill>
                            <a:schemeClr val="tx1"/>
                          </a:solidFill>
                          <a:effectLst/>
                          <a:latin typeface="Times New Roman" panose="02020603050405020304" pitchFamily="18" charset="0"/>
                          <a:cs typeface="Times New Roman" panose="02020603050405020304" pitchFamily="18" charset="0"/>
                        </a:rPr>
                        <a:t>TĐ: Nêu </a:t>
                      </a:r>
                      <a:r>
                        <a:rPr lang="vi-VN" sz="2800" b="0" dirty="0" err="1">
                          <a:solidFill>
                            <a:schemeClr val="tx1"/>
                          </a:solidFill>
                          <a:effectLst/>
                          <a:latin typeface="Times New Roman" panose="02020603050405020304" pitchFamily="18" charset="0"/>
                          <a:cs typeface="Times New Roman" panose="02020603050405020304" pitchFamily="18" charset="0"/>
                        </a:rPr>
                        <a:t>được</a:t>
                      </a:r>
                      <a:r>
                        <a:rPr lang="vi-VN" sz="2800" b="0" dirty="0">
                          <a:solidFill>
                            <a:schemeClr val="tx1"/>
                          </a:solidFill>
                          <a:effectLst/>
                          <a:latin typeface="Times New Roman" panose="02020603050405020304" pitchFamily="18" charset="0"/>
                          <a:cs typeface="Times New Roman" panose="02020603050405020304" pitchFamily="18" charset="0"/>
                        </a:rPr>
                        <a:t> ý </a:t>
                      </a:r>
                      <a:r>
                        <a:rPr lang="vi-VN" sz="2800" b="0" dirty="0" err="1">
                          <a:solidFill>
                            <a:schemeClr val="tx1"/>
                          </a:solidFill>
                          <a:effectLst/>
                          <a:latin typeface="Times New Roman" panose="02020603050405020304" pitchFamily="18" charset="0"/>
                          <a:cs typeface="Times New Roman" panose="02020603050405020304" pitchFamily="18" charset="0"/>
                        </a:rPr>
                        <a:t>nghĩa</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của</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lòng</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biết</a:t>
                      </a:r>
                      <a:r>
                        <a:rPr lang="vi-VN" sz="2800" b="0" dirty="0">
                          <a:solidFill>
                            <a:schemeClr val="tx1"/>
                          </a:solidFill>
                          <a:effectLst/>
                          <a:latin typeface="Times New Roman" panose="02020603050405020304" pitchFamily="18" charset="0"/>
                          <a:cs typeface="Times New Roman" panose="02020603050405020304" pitchFamily="18" charset="0"/>
                        </a:rPr>
                        <a:t> ơn </a:t>
                      </a:r>
                      <a:r>
                        <a:rPr lang="vi-VN" sz="2800" b="0" dirty="0" err="1">
                          <a:solidFill>
                            <a:schemeClr val="tx1"/>
                          </a:solidFill>
                          <a:effectLst/>
                          <a:latin typeface="Times New Roman" panose="02020603050405020304" pitchFamily="18" charset="0"/>
                          <a:cs typeface="Times New Roman" panose="02020603050405020304" pitchFamily="18" charset="0"/>
                        </a:rPr>
                        <a:t>một</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cách</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thuyết</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phục</a:t>
                      </a:r>
                      <a:r>
                        <a:rPr lang="vi-VN"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0000"/>
                        </a:lnSpc>
                        <a:spcBef>
                          <a:spcPts val="0"/>
                        </a:spcBef>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4</a:t>
                      </a: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624423774"/>
                  </a:ext>
                </a:extLst>
              </a:tr>
              <a:tr h="237203">
                <a:tc vMerge="1">
                  <a:txBody>
                    <a:bodyPr/>
                    <a:lstStyle/>
                    <a:p>
                      <a:endParaRPr lang="en-US"/>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2800" b="0" dirty="0" err="1">
                          <a:solidFill>
                            <a:schemeClr val="tx1"/>
                          </a:solidFill>
                          <a:effectLst/>
                          <a:latin typeface="Times New Roman" panose="02020603050405020304" pitchFamily="18" charset="0"/>
                          <a:cs typeface="Times New Roman" panose="02020603050405020304" pitchFamily="18" charset="0"/>
                        </a:rPr>
                        <a:t>Có</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dẫn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chứng</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phù</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hợp</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0000"/>
                        </a:lnSpc>
                        <a:spcBef>
                          <a:spcPts val="0"/>
                        </a:spcBef>
                        <a:spcAft>
                          <a:spcPts val="0"/>
                        </a:spcAft>
                      </a:pPr>
                      <a:r>
                        <a:rPr lang="vi-VN" sz="2800" dirty="0">
                          <a:solidFill>
                            <a:schemeClr val="tx1"/>
                          </a:solidFill>
                          <a:effectLst/>
                          <a:latin typeface="Times New Roman" panose="02020603050405020304" pitchFamily="18" charset="0"/>
                          <a:cs typeface="Times New Roman" panose="02020603050405020304" pitchFamily="18" charset="0"/>
                        </a:rPr>
                        <a:t>2</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684390852"/>
                  </a:ext>
                </a:extLst>
              </a:tr>
              <a:tr h="294415">
                <a:tc vMerge="1">
                  <a:txBody>
                    <a:bodyPr/>
                    <a:lstStyle/>
                    <a:p>
                      <a:endParaRPr lang="en-US"/>
                    </a:p>
                  </a:txBody>
                  <a:tcPr/>
                </a:tc>
                <a:tc>
                  <a:txBody>
                    <a:bodyPr/>
                    <a:lstStyle/>
                    <a:p>
                      <a:pPr marL="0" marR="0" algn="just">
                        <a:lnSpc>
                          <a:spcPct val="100000"/>
                        </a:lnSpc>
                        <a:spcBef>
                          <a:spcPts val="0"/>
                        </a:spcBef>
                        <a:spcAft>
                          <a:spcPts val="0"/>
                        </a:spcAft>
                      </a:pPr>
                      <a:r>
                        <a:rPr lang="vi-VN" sz="2800" b="0" dirty="0">
                          <a:solidFill>
                            <a:schemeClr val="tx1"/>
                          </a:solidFill>
                          <a:effectLst/>
                          <a:latin typeface="Times New Roman" panose="02020603050405020304" pitchFamily="18" charset="0"/>
                          <a:cs typeface="Times New Roman" panose="02020603050405020304" pitchFamily="18" charset="0"/>
                        </a:rPr>
                        <a:t>KĐ: </a:t>
                      </a:r>
                      <a:r>
                        <a:rPr lang="vi-VN" sz="2800" b="0" dirty="0" err="1">
                          <a:solidFill>
                            <a:schemeClr val="tx1"/>
                          </a:solidFill>
                          <a:effectLst/>
                          <a:latin typeface="Times New Roman" panose="02020603050405020304" pitchFamily="18" charset="0"/>
                          <a:cs typeface="Times New Roman" panose="02020603050405020304" pitchFamily="18" charset="0"/>
                        </a:rPr>
                        <a:t>Khẳng</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định</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lại</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vấn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đề</a:t>
                      </a:r>
                      <a:r>
                        <a:rPr lang="vi-VN" sz="2800" b="0" dirty="0">
                          <a:solidFill>
                            <a:schemeClr val="tx1"/>
                          </a:solidFill>
                          <a:effectLst/>
                          <a:latin typeface="Times New Roman" panose="02020603050405020304" pitchFamily="18" charset="0"/>
                          <a:cs typeface="Times New Roman" panose="02020603050405020304" pitchFamily="18" charset="0"/>
                        </a:rPr>
                        <a:t>, nêu </a:t>
                      </a:r>
                      <a:r>
                        <a:rPr lang="vi-VN" sz="2800" b="0" dirty="0" err="1">
                          <a:solidFill>
                            <a:schemeClr val="tx1"/>
                          </a:solidFill>
                          <a:effectLst/>
                          <a:latin typeface="Times New Roman" panose="02020603050405020304" pitchFamily="18" charset="0"/>
                          <a:cs typeface="Times New Roman" panose="02020603050405020304" pitchFamily="18" charset="0"/>
                        </a:rPr>
                        <a:t>nhận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thức</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của</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bản</a:t>
                      </a:r>
                      <a:r>
                        <a:rPr lang="vi-VN" sz="2800" b="0" dirty="0">
                          <a:solidFill>
                            <a:schemeClr val="tx1"/>
                          </a:solidFill>
                          <a:effectLst/>
                          <a:latin typeface="Times New Roman" panose="02020603050405020304" pitchFamily="18" charset="0"/>
                          <a:cs typeface="Times New Roman" panose="02020603050405020304" pitchFamily="18" charset="0"/>
                        </a:rPr>
                        <a:t> thân</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0000"/>
                        </a:lnSpc>
                        <a:spcBef>
                          <a:spcPts val="0"/>
                        </a:spcBef>
                        <a:spcAft>
                          <a:spcPts val="0"/>
                        </a:spcAft>
                      </a:pPr>
                      <a:r>
                        <a:rPr lang="en-US" sz="2800">
                          <a:solidFill>
                            <a:schemeClr val="tx1"/>
                          </a:solidFill>
                          <a:effectLst/>
                          <a:latin typeface="Times New Roman" panose="02020603050405020304" pitchFamily="18" charset="0"/>
                          <a:cs typeface="Times New Roman" panose="02020603050405020304" pitchFamily="18" charset="0"/>
                        </a:rPr>
                        <a:t>1</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566859929"/>
                  </a:ext>
                </a:extLst>
              </a:tr>
              <a:tr h="470368">
                <a:tc>
                  <a:txBody>
                    <a:bodyPr/>
                    <a:lstStyle/>
                    <a:p>
                      <a:pPr marL="0" marR="0" algn="just">
                        <a:lnSpc>
                          <a:spcPct val="100000"/>
                        </a:lnSpc>
                        <a:spcBef>
                          <a:spcPts val="0"/>
                        </a:spcBef>
                        <a:spcAft>
                          <a:spcPts val="0"/>
                        </a:spcAft>
                      </a:pPr>
                      <a:r>
                        <a:rPr lang="en-US" sz="2800">
                          <a:effectLst/>
                          <a:latin typeface="Times New Roman" panose="02020603050405020304" pitchFamily="18" charset="0"/>
                          <a:cs typeface="Times New Roman" panose="02020603050405020304" pitchFamily="18" charset="0"/>
                        </a:rPr>
                        <a:t>Chính tả, ngữ pháp</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nSpc>
                          <a:spcPct val="100000"/>
                        </a:lnSpc>
                        <a:spcBef>
                          <a:spcPts val="200"/>
                        </a:spcBef>
                        <a:spcAft>
                          <a:spcPts val="100"/>
                        </a:spcAft>
                      </a:pPr>
                      <a:r>
                        <a:rPr lang="vi-VN" sz="2800" b="0" dirty="0" err="1">
                          <a:solidFill>
                            <a:schemeClr val="tx1"/>
                          </a:solidFill>
                          <a:effectLst/>
                          <a:latin typeface="Times New Roman" panose="02020603050405020304" pitchFamily="18" charset="0"/>
                          <a:cs typeface="Times New Roman" panose="02020603050405020304" pitchFamily="18" charset="0"/>
                        </a:rPr>
                        <a:t>Đảm</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bảo</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chuẩn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chính</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tả</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ngữ</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pháp</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tiếng</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Việt</a:t>
                      </a:r>
                      <a:r>
                        <a:rPr lang="vi-VN"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cs typeface="Times New Roman" panose="02020603050405020304" pitchFamily="18" charset="0"/>
                      </a:endParaRPr>
                    </a:p>
                    <a:p>
                      <a:pPr marL="0" marR="0" algn="just">
                        <a:lnSpc>
                          <a:spcPct val="100000"/>
                        </a:lnSpc>
                        <a:spcBef>
                          <a:spcPts val="0"/>
                        </a:spcBef>
                        <a:spcAft>
                          <a:spcPts val="0"/>
                        </a:spcAft>
                      </a:pPr>
                      <a:r>
                        <a:rPr lang="en-US" sz="2800" b="0" dirty="0">
                          <a:solidFill>
                            <a:schemeClr val="tx1"/>
                          </a:solidFill>
                          <a:effectLst/>
                          <a:latin typeface="Times New Roman" panose="02020603050405020304" pitchFamily="18" charset="0"/>
                          <a:cs typeface="Times New Roman" panose="02020603050405020304" pitchFamily="18" charset="0"/>
                        </a:rPr>
                        <a:t> </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0000"/>
                        </a:lnSpc>
                        <a:spcBef>
                          <a:spcPts val="0"/>
                        </a:spcBef>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0,5</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230435502"/>
                  </a:ext>
                </a:extLst>
              </a:tr>
              <a:tr h="463693">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Sáng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tạo</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just">
                        <a:lnSpc>
                          <a:spcPct val="100000"/>
                        </a:lnSpc>
                        <a:spcBef>
                          <a:spcPts val="200"/>
                        </a:spcBef>
                        <a:spcAft>
                          <a:spcPts val="100"/>
                        </a:spcAft>
                      </a:pPr>
                      <a:r>
                        <a:rPr lang="vi-VN" sz="2800" b="0" dirty="0" err="1">
                          <a:solidFill>
                            <a:schemeClr val="tx1"/>
                          </a:solidFill>
                          <a:effectLst/>
                          <a:latin typeface="Times New Roman" panose="02020603050405020304" pitchFamily="18" charset="0"/>
                          <a:cs typeface="Times New Roman" panose="02020603050405020304" pitchFamily="18" charset="0"/>
                        </a:rPr>
                        <a:t>Thể</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hiện</a:t>
                      </a:r>
                      <a:r>
                        <a:rPr lang="vi-VN" sz="2800" b="0" dirty="0">
                          <a:solidFill>
                            <a:schemeClr val="tx1"/>
                          </a:solidFill>
                          <a:effectLst/>
                          <a:latin typeface="Times New Roman" panose="02020603050405020304" pitchFamily="18" charset="0"/>
                          <a:cs typeface="Times New Roman" panose="02020603050405020304" pitchFamily="18" charset="0"/>
                        </a:rPr>
                        <a:t> suy </a:t>
                      </a:r>
                      <a:r>
                        <a:rPr lang="vi-VN" sz="2800" b="0" dirty="0" err="1">
                          <a:solidFill>
                            <a:schemeClr val="tx1"/>
                          </a:solidFill>
                          <a:effectLst/>
                          <a:latin typeface="Times New Roman" panose="02020603050405020304" pitchFamily="18" charset="0"/>
                          <a:cs typeface="Times New Roman" panose="02020603050405020304" pitchFamily="18" charset="0"/>
                        </a:rPr>
                        <a:t>nghĩ</a:t>
                      </a:r>
                      <a:r>
                        <a:rPr lang="vi-VN" sz="2800" b="0" dirty="0">
                          <a:solidFill>
                            <a:schemeClr val="tx1"/>
                          </a:solidFill>
                          <a:effectLst/>
                          <a:latin typeface="Times New Roman" panose="02020603050405020304" pitchFamily="18" charset="0"/>
                          <a:cs typeface="Times New Roman" panose="02020603050405020304" pitchFamily="18" charset="0"/>
                        </a:rPr>
                        <a:t> sâu </a:t>
                      </a:r>
                      <a:r>
                        <a:rPr lang="vi-VN" sz="2800" b="0" dirty="0" err="1">
                          <a:solidFill>
                            <a:schemeClr val="tx1"/>
                          </a:solidFill>
                          <a:effectLst/>
                          <a:latin typeface="Times New Roman" panose="02020603050405020304" pitchFamily="18" charset="0"/>
                          <a:cs typeface="Times New Roman" panose="02020603050405020304" pitchFamily="18" charset="0"/>
                        </a:rPr>
                        <a:t>sắc</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về</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vấn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đề</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nghị</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luận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có</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cách</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diễn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đạt</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mới</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mẻ</a:t>
                      </a:r>
                      <a:r>
                        <a:rPr lang="vi-VN"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0000"/>
                        </a:lnSpc>
                        <a:spcBef>
                          <a:spcPts val="0"/>
                        </a:spcBef>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1,0</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914792576"/>
                  </a:ext>
                </a:extLst>
              </a:tr>
            </a:tbl>
          </a:graphicData>
        </a:graphic>
      </p:graphicFrame>
      <p:pic>
        <p:nvPicPr>
          <p:cNvPr id="9" name="Hình ảnh 8">
            <a:extLst>
              <a:ext uri="{FF2B5EF4-FFF2-40B4-BE49-F238E27FC236}">
                <a16:creationId xmlns:a16="http://schemas.microsoft.com/office/drawing/2014/main" xmlns="" id="{03B54426-9640-0BFC-DB21-7597B79779E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4847" y="-139368"/>
            <a:ext cx="1366867" cy="911245"/>
          </a:xfrm>
          <a:prstGeom prst="rect">
            <a:avLst/>
          </a:prstGeom>
        </p:spPr>
      </p:pic>
    </p:spTree>
    <p:extLst>
      <p:ext uri="{BB962C8B-B14F-4D97-AF65-F5344CB8AC3E}">
        <p14:creationId xmlns:p14="http://schemas.microsoft.com/office/powerpoint/2010/main" val="14977995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FF66CC">
            <a:alpha val="33000"/>
          </a:srgbClr>
        </a:solidFill>
        <a:effectLst/>
      </p:bgPr>
    </p:bg>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xmlns="" id="{1C10EBC1-D8BD-9ABE-4F9B-588818094559}"/>
              </a:ext>
            </a:extLst>
          </p:cNvPr>
          <p:cNvSpPr txBox="1"/>
          <p:nvPr/>
        </p:nvSpPr>
        <p:spPr>
          <a:xfrm>
            <a:off x="1377738" y="965516"/>
            <a:ext cx="9436523" cy="1815882"/>
          </a:xfrm>
          <a:prstGeom prst="rect">
            <a:avLst/>
          </a:prstGeom>
          <a:noFill/>
          <a:ln w="38100">
            <a:solidFill>
              <a:schemeClr val="tx1"/>
            </a:solidFill>
          </a:ln>
        </p:spPr>
        <p:txBody>
          <a:bodyPr wrap="square">
            <a:spAutoFit/>
          </a:bodyPr>
          <a:lstStyle/>
          <a:p>
            <a:pPr marL="0" marR="0" algn="ctr">
              <a:spcBef>
                <a:spcPts val="0"/>
              </a:spcBef>
              <a:spcAft>
                <a:spcPts val="0"/>
              </a:spcAft>
            </a:pPr>
            <a:r>
              <a:rPr lang="en-US" sz="2800" b="1" dirty="0">
                <a:solidFill>
                  <a:srgbClr val="008000"/>
                </a:solidFill>
                <a:effectLst/>
                <a:latin typeface="Times New Roman" panose="02020603050405020304" pitchFamily="18" charset="0"/>
                <a:ea typeface="Times New Roman" panose="02020603050405020304" pitchFamily="18" charset="0"/>
              </a:rPr>
              <a:t>HƯỚNG DẪN TỰ HỌC</a:t>
            </a:r>
            <a:endParaRPr lang="en-US" sz="2800" dirty="0">
              <a:solidFill>
                <a:srgbClr val="008000"/>
              </a:solidFill>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pt-BR" sz="2800" dirty="0">
                <a:effectLst/>
                <a:latin typeface="Times New Roman" panose="02020603050405020304" pitchFamily="18" charset="0"/>
                <a:ea typeface="Times New Roman" panose="02020603050405020304" pitchFamily="18" charset="0"/>
              </a:rPr>
              <a:t>- Vẽ sơ đồ tư duy về các đơn vị kiến thức của bài học hoặc vẽ tranh hình ảnh ấn tượng về bài học.</a:t>
            </a:r>
            <a:endParaRPr lang="en-US" sz="2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pt-BR" sz="2800" dirty="0">
                <a:effectLst/>
                <a:latin typeface="Times New Roman" panose="02020603050405020304" pitchFamily="18" charset="0"/>
                <a:ea typeface="Times New Roman" panose="02020603050405020304" pitchFamily="18" charset="0"/>
              </a:rPr>
              <a:t>- Chuẩn bị: Thực hành tiếng Việt về từ Hán Việt, trang 62 SGK</a:t>
            </a:r>
            <a:endParaRPr lang="en-US" sz="2800" dirty="0">
              <a:effectLst/>
              <a:latin typeface="Times New Roman" panose="02020603050405020304" pitchFamily="18" charset="0"/>
              <a:ea typeface="Times New Roman" panose="02020603050405020304" pitchFamily="18" charset="0"/>
            </a:endParaRPr>
          </a:p>
        </p:txBody>
      </p:sp>
      <p:pic>
        <p:nvPicPr>
          <p:cNvPr id="10" name="Hình ảnh 9">
            <a:extLst>
              <a:ext uri="{FF2B5EF4-FFF2-40B4-BE49-F238E27FC236}">
                <a16:creationId xmlns:a16="http://schemas.microsoft.com/office/drawing/2014/main" xmlns="" id="{AD7C50E5-0390-DC1B-3724-F83B8B9813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89172" y="3207743"/>
            <a:ext cx="5715000" cy="3190875"/>
          </a:xfrm>
          <a:prstGeom prst="rect">
            <a:avLst/>
          </a:prstGeom>
        </p:spPr>
      </p:pic>
    </p:spTree>
    <p:extLst>
      <p:ext uri="{BB962C8B-B14F-4D97-AF65-F5344CB8AC3E}">
        <p14:creationId xmlns:p14="http://schemas.microsoft.com/office/powerpoint/2010/main" val="28297259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xmlns=""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xmlns="" id="{61C01AC9-B95D-E50E-515E-4DFBB9E5581B}"/>
              </a:ext>
            </a:extLst>
          </p:cNvPr>
          <p:cNvSpPr txBox="1"/>
          <p:nvPr/>
        </p:nvSpPr>
        <p:spPr>
          <a:xfrm>
            <a:off x="402771" y="232429"/>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 Đọc – tìm hiểu chung</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xmlns="" id="{A2D4B24C-AC07-1824-AE58-E09CF8F65BA0}"/>
              </a:ext>
            </a:extLst>
          </p:cNvPr>
          <p:cNvSpPr txBox="1"/>
          <p:nvPr/>
        </p:nvSpPr>
        <p:spPr>
          <a:xfrm>
            <a:off x="402771" y="912505"/>
            <a:ext cx="6096000"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bản</a:t>
            </a:r>
            <a:endParaRPr lang="en-US" sz="2800" dirty="0">
              <a:effectLst/>
              <a:latin typeface="Times New Roman" panose="02020603050405020304" pitchFamily="18" charset="0"/>
              <a:ea typeface="Times New Roman" panose="02020603050405020304" pitchFamily="18" charset="0"/>
            </a:endParaRPr>
          </a:p>
        </p:txBody>
      </p:sp>
      <p:pic>
        <p:nvPicPr>
          <p:cNvPr id="3" name="Hình ảnh 2">
            <a:extLst>
              <a:ext uri="{FF2B5EF4-FFF2-40B4-BE49-F238E27FC236}">
                <a16:creationId xmlns:a16="http://schemas.microsoft.com/office/drawing/2014/main" xmlns="" id="{B9C159BE-DEEE-92F6-3C93-463D86627C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827" y="2674822"/>
            <a:ext cx="6248400" cy="3619500"/>
          </a:xfrm>
          <a:prstGeom prst="rect">
            <a:avLst/>
          </a:prstGeom>
        </p:spPr>
      </p:pic>
      <p:sp>
        <p:nvSpPr>
          <p:cNvPr id="5" name="Bong bóng Ý nghĩ: Hình đám mây 4">
            <a:extLst>
              <a:ext uri="{FF2B5EF4-FFF2-40B4-BE49-F238E27FC236}">
                <a16:creationId xmlns:a16="http://schemas.microsoft.com/office/drawing/2014/main" xmlns="" id="{E4A622D2-E889-6F4F-0F3B-7C84759A15C8}"/>
              </a:ext>
            </a:extLst>
          </p:cNvPr>
          <p:cNvSpPr/>
          <p:nvPr/>
        </p:nvSpPr>
        <p:spPr>
          <a:xfrm>
            <a:off x="4288851" y="1531025"/>
            <a:ext cx="6096000" cy="2512337"/>
          </a:xfrm>
          <a:prstGeom prst="cloudCallout">
            <a:avLst>
              <a:gd name="adj1" fmla="val -62077"/>
              <a:gd name="adj2" fmla="val 23753"/>
            </a:avLst>
          </a:prstGeom>
          <a:noFill/>
          <a:ln w="57150">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i="1" dirty="0" err="1">
                <a:solidFill>
                  <a:schemeClr val="tx1"/>
                </a:solidFill>
                <a:latin typeface="Times New Roman" panose="02020603050405020304" pitchFamily="18" charset="0"/>
                <a:cs typeface="Times New Roman" panose="02020603050405020304" pitchFamily="18" charset="0"/>
              </a:rPr>
              <a:t>Hoàn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thành</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phiếu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học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tập</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số</a:t>
            </a:r>
            <a:r>
              <a:rPr lang="en-US" sz="2800" i="1" dirty="0">
                <a:solidFill>
                  <a:schemeClr val="tx1"/>
                </a:solidFill>
                <a:latin typeface="Times New Roman" panose="02020603050405020304" pitchFamily="18" charset="0"/>
                <a:cs typeface="Times New Roman" panose="02020603050405020304" pitchFamily="18" charset="0"/>
              </a:rPr>
              <a:t> 01</a:t>
            </a:r>
            <a:endParaRPr lang="en-US" sz="2800" dirty="0">
              <a:solidFill>
                <a:schemeClr val="tx1"/>
              </a:solidFill>
              <a:latin typeface="Times New Roman" panose="02020603050405020304" pitchFamily="18" charset="0"/>
              <a:cs typeface="Times New Roman" panose="02020603050405020304" pitchFamily="18" charset="0"/>
            </a:endParaRPr>
          </a:p>
        </p:txBody>
      </p:sp>
      <p:pic>
        <p:nvPicPr>
          <p:cNvPr id="6" name="Hình ảnh 5">
            <a:extLst>
              <a:ext uri="{FF2B5EF4-FFF2-40B4-BE49-F238E27FC236}">
                <a16:creationId xmlns:a16="http://schemas.microsoft.com/office/drawing/2014/main" xmlns="" id="{5F3C0056-42B0-3B83-757E-5AB1421F04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95227" y="4225262"/>
            <a:ext cx="3079531" cy="1766407"/>
          </a:xfrm>
          <a:prstGeom prst="rect">
            <a:avLst/>
          </a:prstGeom>
        </p:spPr>
      </p:pic>
    </p:spTree>
    <p:extLst>
      <p:ext uri="{BB962C8B-B14F-4D97-AF65-F5344CB8AC3E}">
        <p14:creationId xmlns:p14="http://schemas.microsoft.com/office/powerpoint/2010/main" val="24425555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Bảng 4">
            <a:extLst>
              <a:ext uri="{FF2B5EF4-FFF2-40B4-BE49-F238E27FC236}">
                <a16:creationId xmlns:a16="http://schemas.microsoft.com/office/drawing/2014/main" xmlns="" id="{57545E9C-A136-DE72-0DBE-358C00D0868B}"/>
              </a:ext>
            </a:extLst>
          </p:cNvPr>
          <p:cNvGraphicFramePr>
            <a:graphicFrameLocks noGrp="1"/>
          </p:cNvGraphicFramePr>
          <p:nvPr>
            <p:extLst>
              <p:ext uri="{D42A27DB-BD31-4B8C-83A1-F6EECF244321}">
                <p14:modId xmlns:p14="http://schemas.microsoft.com/office/powerpoint/2010/main" val="588205936"/>
              </p:ext>
            </p:extLst>
          </p:nvPr>
        </p:nvGraphicFramePr>
        <p:xfrm>
          <a:off x="1868350" y="1560787"/>
          <a:ext cx="9246339" cy="5120640"/>
        </p:xfrm>
        <a:graphic>
          <a:graphicData uri="http://schemas.openxmlformats.org/drawingml/2006/table">
            <a:tbl>
              <a:tblPr firstRow="1" firstCol="1" bandRow="1" bandCol="1">
                <a:tableStyleId>{5C22544A-7EE6-4342-B048-85BDC9FD1C3A}</a:tableStyleId>
              </a:tblPr>
              <a:tblGrid>
                <a:gridCol w="5683332">
                  <a:extLst>
                    <a:ext uri="{9D8B030D-6E8A-4147-A177-3AD203B41FA5}">
                      <a16:colId xmlns:a16="http://schemas.microsoft.com/office/drawing/2014/main" xmlns="" val="584913582"/>
                    </a:ext>
                  </a:extLst>
                </a:gridCol>
                <a:gridCol w="3563007">
                  <a:extLst>
                    <a:ext uri="{9D8B030D-6E8A-4147-A177-3AD203B41FA5}">
                      <a16:colId xmlns:a16="http://schemas.microsoft.com/office/drawing/2014/main" xmlns="" val="3745620671"/>
                    </a:ext>
                  </a:extLst>
                </a:gridCol>
              </a:tblGrid>
              <a:tr h="76136">
                <a:tc>
                  <a:txBody>
                    <a:bodyPr/>
                    <a:lstStyle/>
                    <a:p>
                      <a:pPr marL="0" marR="0" algn="ctr">
                        <a:lnSpc>
                          <a:spcPct val="100000"/>
                        </a:lnSpc>
                        <a:spcBef>
                          <a:spcPts val="0"/>
                        </a:spcBef>
                        <a:spcAft>
                          <a:spcPts val="0"/>
                        </a:spcAft>
                      </a:pPr>
                      <a:r>
                        <a:rPr lang="vi-VN" sz="2800" dirty="0">
                          <a:effectLst/>
                          <a:latin typeface="+mj-lt"/>
                        </a:rPr>
                        <a:t>	</a:t>
                      </a:r>
                      <a:r>
                        <a:rPr lang="en-US" sz="2800" dirty="0" err="1">
                          <a:effectLst/>
                          <a:latin typeface="Times New Roman" panose="02020603050405020304" pitchFamily="18" charset="0"/>
                          <a:cs typeface="Times New Roman" panose="02020603050405020304" pitchFamily="18" charset="0"/>
                        </a:rPr>
                        <a:t>Yêu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cầu</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92" marR="651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lnSpc>
                          <a:spcPct val="100000"/>
                        </a:lnSpc>
                        <a:spcBef>
                          <a:spcPts val="0"/>
                        </a:spcBef>
                        <a:spcAft>
                          <a:spcPts val="0"/>
                        </a:spcAft>
                      </a:pPr>
                      <a:r>
                        <a:rPr lang="en-US" sz="2800" dirty="0">
                          <a:effectLst/>
                          <a:latin typeface="+mj-lt"/>
                        </a:rPr>
                        <a:t> </a:t>
                      </a:r>
                      <a:endParaRPr lang="en-US" sz="2800" dirty="0">
                        <a:effectLst/>
                        <a:latin typeface="+mj-lt"/>
                        <a:ea typeface="Times New Roman" panose="02020603050405020304" pitchFamily="18" charset="0"/>
                        <a:cs typeface="Times New Roman" panose="02020603050405020304" pitchFamily="18" charset="0"/>
                      </a:endParaRPr>
                    </a:p>
                  </a:txBody>
                  <a:tcPr marL="65192" marR="651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xmlns="" val="3826694900"/>
                  </a:ext>
                </a:extLst>
              </a:tr>
              <a:tr h="298617">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Thể</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loại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bản</a:t>
                      </a:r>
                      <a:r>
                        <a:rPr lang="en-US" sz="2800"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Người</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ngồi</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đợi</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trước</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hiên</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nhà</a:t>
                      </a:r>
                      <a:r>
                        <a:rPr lang="en-US" sz="2800" i="1" dirty="0">
                          <a:effectLst/>
                          <a:latin typeface="Times New Roman" panose="02020603050405020304" pitchFamily="18" charset="0"/>
                          <a:cs typeface="Times New Roman" panose="02020603050405020304" pitchFamily="18" charset="0"/>
                        </a:rPr>
                        <a:t> </a:t>
                      </a:r>
                      <a:endPar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92" marR="651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Thể</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loại</a:t>
                      </a: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92" marR="651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628357069"/>
                  </a:ext>
                </a:extLst>
              </a:tr>
              <a:tr h="261082">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bản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được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kể</a:t>
                      </a:r>
                      <a:r>
                        <a:rPr lang="en-US" sz="2800" dirty="0">
                          <a:effectLst/>
                          <a:latin typeface="Times New Roman" panose="02020603050405020304" pitchFamily="18" charset="0"/>
                          <a:cs typeface="Times New Roman" panose="02020603050405020304" pitchFamily="18" charset="0"/>
                        </a:rPr>
                        <a:t> ở </a:t>
                      </a:r>
                      <a:r>
                        <a:rPr lang="en-US" sz="2800" dirty="0" err="1">
                          <a:effectLst/>
                          <a:latin typeface="Times New Roman" panose="02020603050405020304" pitchFamily="18" charset="0"/>
                          <a:cs typeface="Times New Roman" panose="02020603050405020304" pitchFamily="18" charset="0"/>
                        </a:rPr>
                        <a:t>ngôi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thứ</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mấy</a:t>
                      </a:r>
                      <a:r>
                        <a:rPr lang="en-US" sz="2800" dirty="0">
                          <a:effectLst/>
                          <a:latin typeface="Times New Roman" panose="02020603050405020304" pitchFamily="18" charset="0"/>
                          <a:cs typeface="Times New Roman" panose="02020603050405020304" pitchFamily="18" charset="0"/>
                        </a:rPr>
                        <a:t>? Ai </a:t>
                      </a:r>
                      <a:r>
                        <a:rPr lang="en-US" sz="2800" dirty="0" err="1">
                          <a:effectLst/>
                          <a:latin typeface="Times New Roman" panose="02020603050405020304" pitchFamily="18" charset="0"/>
                          <a:cs typeface="Times New Roman" panose="02020603050405020304" pitchFamily="18" charset="0"/>
                        </a:rPr>
                        <a:t>là</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kể</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92" marR="651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just">
                        <a:lnSpc>
                          <a:spcPct val="100000"/>
                        </a:lnSpc>
                        <a:spcBef>
                          <a:spcPts val="0"/>
                        </a:spcBef>
                        <a:spcAft>
                          <a:spcPts val="0"/>
                        </a:spcAft>
                      </a:pPr>
                      <a:r>
                        <a:rPr lang="vi-VN" sz="2800" dirty="0">
                          <a:effectLst/>
                          <a:latin typeface="Times New Roman" panose="02020603050405020304" pitchFamily="18" charset="0"/>
                          <a:cs typeface="Times New Roman" panose="02020603050405020304" pitchFamily="18" charset="0"/>
                        </a:rPr>
                        <a:t>Ngôi kể</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92" marR="651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829434542"/>
                  </a:ext>
                </a:extLst>
              </a:tr>
              <a:tr h="336152">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bản</a:t>
                      </a:r>
                      <a:r>
                        <a:rPr lang="en-US" sz="2800"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Người</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ngồi</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đợi</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trước</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hiên</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nhà</a:t>
                      </a:r>
                      <a:r>
                        <a:rPr lang="en-US" sz="2800" i="1"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cs typeface="Times New Roman" panose="02020603050405020304" pitchFamily="18" charset="0"/>
                        </a:rPr>
                        <a:t> ai, </a:t>
                      </a:r>
                      <a:r>
                        <a:rPr lang="en-US" sz="2800" dirty="0" err="1">
                          <a:effectLst/>
                          <a:latin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việc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gì</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92" marR="651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Đề</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tài</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92" marR="651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206130648"/>
                  </a:ext>
                </a:extLst>
              </a:tr>
              <a:tr h="448758">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bản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sử</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dụng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các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phương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thức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nào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Chỉ</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ra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tác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dụng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việc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hợp</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đó</a:t>
                      </a: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92" marR="651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Phương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thức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biểu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đạt</a:t>
                      </a: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92" marR="651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317262992"/>
                  </a:ext>
                </a:extLst>
              </a:tr>
              <a:tr h="155807">
                <a:tc>
                  <a:txBody>
                    <a:bodyPr/>
                    <a:lstStyle/>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bản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thể</a:t>
                      </a:r>
                      <a:r>
                        <a:rPr lang="en-US" sz="2800" dirty="0">
                          <a:effectLst/>
                          <a:latin typeface="Times New Roman" panose="02020603050405020304" pitchFamily="18" charset="0"/>
                          <a:cs typeface="Times New Roman" panose="02020603050405020304" pitchFamily="18" charset="0"/>
                        </a:rPr>
                        <a:t> chia </a:t>
                      </a:r>
                      <a:r>
                        <a:rPr lang="en-US" sz="2800" dirty="0" err="1">
                          <a:effectLst/>
                          <a:latin typeface="Times New Roman" panose="02020603050405020304" pitchFamily="18" charset="0"/>
                          <a:cs typeface="Times New Roman" panose="02020603050405020304" pitchFamily="18" charset="0"/>
                        </a:rPr>
                        <a:t>thành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mấy</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phần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Nội</a:t>
                      </a:r>
                      <a:r>
                        <a:rPr lang="en-US" sz="2800" dirty="0">
                          <a:effectLst/>
                          <a:latin typeface="Times New Roman" panose="02020603050405020304" pitchFamily="18" charset="0"/>
                          <a:cs typeface="Times New Roman" panose="02020603050405020304" pitchFamily="18" charset="0"/>
                        </a:rPr>
                        <a:t> dung </a:t>
                      </a:r>
                      <a:r>
                        <a:rPr lang="en-US" sz="2800" dirty="0" err="1">
                          <a:effectLst/>
                          <a:latin typeface="Times New Roman" panose="02020603050405020304" pitchFamily="18" charset="0"/>
                          <a:cs typeface="Times New Roman" panose="02020603050405020304" pitchFamily="18" charset="0"/>
                        </a:rPr>
                        <a:t>chính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từng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phần</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92" marR="651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just">
                        <a:lnSpc>
                          <a:spcPct val="100000"/>
                        </a:lnSpc>
                        <a:spcBef>
                          <a:spcPts val="0"/>
                        </a:spcBef>
                        <a:spcAft>
                          <a:spcPts val="0"/>
                        </a:spcAft>
                      </a:pPr>
                      <a:r>
                        <a:rPr lang="en-US" sz="2800" spc="-5" dirty="0" err="1">
                          <a:effectLst/>
                          <a:latin typeface="Times New Roman" panose="02020603050405020304" pitchFamily="18" charset="0"/>
                          <a:cs typeface="Times New Roman" panose="02020603050405020304" pitchFamily="18" charset="0"/>
                        </a:rPr>
                        <a:t>Bố</a:t>
                      </a:r>
                      <a:r>
                        <a:rPr lang="en-US" sz="2800" spc="-5" dirty="0">
                          <a:effectLst/>
                          <a:latin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cs typeface="Times New Roman" panose="02020603050405020304" pitchFamily="18" charset="0"/>
                        </a:rPr>
                        <a:t>cục</a:t>
                      </a:r>
                      <a:r>
                        <a:rPr lang="en-US" sz="2800" spc="-5"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92" marR="651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839933127"/>
                  </a:ext>
                </a:extLst>
              </a:tr>
            </a:tbl>
          </a:graphicData>
        </a:graphic>
      </p:graphicFrame>
      <p:sp>
        <p:nvSpPr>
          <p:cNvPr id="8" name="Hộp Văn bản 7">
            <a:extLst>
              <a:ext uri="{FF2B5EF4-FFF2-40B4-BE49-F238E27FC236}">
                <a16:creationId xmlns:a16="http://schemas.microsoft.com/office/drawing/2014/main" xmlns="" id="{0D963555-1A1A-FC9F-F54E-68A838140B35}"/>
              </a:ext>
            </a:extLst>
          </p:cNvPr>
          <p:cNvSpPr txBox="1"/>
          <p:nvPr/>
        </p:nvSpPr>
        <p:spPr>
          <a:xfrm>
            <a:off x="4292162" y="562103"/>
            <a:ext cx="6093372" cy="584775"/>
          </a:xfrm>
          <a:prstGeom prst="rect">
            <a:avLst/>
          </a:prstGeom>
          <a:noFill/>
        </p:spPr>
        <p:txBody>
          <a:bodyPr wrap="square">
            <a:spAutoFit/>
          </a:bodyPr>
          <a:lstStyle/>
          <a:p>
            <a:r>
              <a:rPr lang="en-US" sz="3200" b="1" dirty="0">
                <a:solidFill>
                  <a:srgbClr val="00B050"/>
                </a:solidFill>
                <a:effectLst/>
                <a:latin typeface="Times New Roman" panose="02020603050405020304" pitchFamily="18" charset="0"/>
                <a:ea typeface="Times New Roman" panose="02020603050405020304" pitchFamily="18" charset="0"/>
              </a:rPr>
              <a:t>PHIẾU HỌC TẬP 01</a:t>
            </a:r>
            <a:endParaRPr lang="en-US" sz="3200" dirty="0">
              <a:solidFill>
                <a:srgbClr val="00B050"/>
              </a:solidFill>
            </a:endParaRPr>
          </a:p>
        </p:txBody>
      </p:sp>
      <p:pic>
        <p:nvPicPr>
          <p:cNvPr id="10" name="Hình ảnh 9">
            <a:extLst>
              <a:ext uri="{FF2B5EF4-FFF2-40B4-BE49-F238E27FC236}">
                <a16:creationId xmlns:a16="http://schemas.microsoft.com/office/drawing/2014/main" xmlns="" id="{12312913-523E-35BE-30F5-9662B55AAD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6573"/>
            <a:ext cx="3079531" cy="1766407"/>
          </a:xfrm>
          <a:prstGeom prst="rect">
            <a:avLst/>
          </a:prstGeom>
        </p:spPr>
      </p:pic>
    </p:spTree>
    <p:extLst>
      <p:ext uri="{BB962C8B-B14F-4D97-AF65-F5344CB8AC3E}">
        <p14:creationId xmlns:p14="http://schemas.microsoft.com/office/powerpoint/2010/main" val="24789306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xmlns=""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xmlns="" id="{61C01AC9-B95D-E50E-515E-4DFBB9E5581B}"/>
              </a:ext>
            </a:extLst>
          </p:cNvPr>
          <p:cNvSpPr txBox="1"/>
          <p:nvPr/>
        </p:nvSpPr>
        <p:spPr>
          <a:xfrm>
            <a:off x="402771" y="232429"/>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 Đọc – tìm hiểu chung</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1" name="Hộp Văn bản 10">
            <a:extLst>
              <a:ext uri="{FF2B5EF4-FFF2-40B4-BE49-F238E27FC236}">
                <a16:creationId xmlns:a16="http://schemas.microsoft.com/office/drawing/2014/main" xmlns="" id="{866FC9FE-6680-358B-BD09-C2A446B0B3E4}"/>
              </a:ext>
            </a:extLst>
          </p:cNvPr>
          <p:cNvSpPr txBox="1"/>
          <p:nvPr/>
        </p:nvSpPr>
        <p:spPr>
          <a:xfrm>
            <a:off x="402771" y="836815"/>
            <a:ext cx="6096000" cy="584775"/>
          </a:xfrm>
          <a:prstGeom prst="rect">
            <a:avLst/>
          </a:prstGeom>
          <a:noFill/>
        </p:spPr>
        <p:txBody>
          <a:bodyPr wrap="square">
            <a:spAutoFit/>
          </a:bodyPr>
          <a:lstStyle/>
          <a:p>
            <a:pPr algn="just"/>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2.</a:t>
            </a:r>
            <a:r>
              <a:rPr lang="vi-VN"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US" sz="3200" dirty="0">
              <a:solidFill>
                <a:srgbClr val="339933"/>
              </a:solidFill>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C056228D-1CC7-9C33-2A36-FDEC68E2CD07}"/>
              </a:ext>
            </a:extLst>
          </p:cNvPr>
          <p:cNvSpPr txBox="1"/>
          <p:nvPr/>
        </p:nvSpPr>
        <p:spPr>
          <a:xfrm>
            <a:off x="1067748" y="1910045"/>
            <a:ext cx="3460709" cy="578882"/>
          </a:xfrm>
          <a:prstGeom prst="roundRect">
            <a:avLst/>
          </a:prstGeom>
          <a:noFill/>
          <a:ln w="38100">
            <a:solidFill>
              <a:srgbClr val="00CC00"/>
            </a:solidFill>
          </a:ln>
        </p:spPr>
        <p:txBody>
          <a:bodyPr wrap="square">
            <a:spAutoFit/>
          </a:bodyPr>
          <a:lstStyle/>
          <a:p>
            <a:pPr algn="just"/>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endParaRPr lang="en-US" sz="2400"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xmlns="" id="{0FB1C583-1F05-48AB-3ADE-13952F7FC3D1}"/>
              </a:ext>
            </a:extLst>
          </p:cNvPr>
          <p:cNvSpPr txBox="1"/>
          <p:nvPr/>
        </p:nvSpPr>
        <p:spPr>
          <a:xfrm>
            <a:off x="948875" y="3429000"/>
            <a:ext cx="8976139" cy="2179320"/>
          </a:xfrm>
          <a:prstGeom prst="roundRect">
            <a:avLst/>
          </a:prstGeom>
          <a:noFill/>
          <a:ln w="38100">
            <a:solidFill>
              <a:srgbClr val="00CC00"/>
            </a:solidFill>
          </a:ln>
        </p:spPr>
        <p:txBody>
          <a:bodyPr wrap="square">
            <a:spAutoFit/>
          </a:bodyPr>
          <a:lstStyle/>
          <a:p>
            <a:pPr algn="just"/>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tài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L="30480" marR="30480" algn="just">
              <a:spcBef>
                <a:spcPts val="0"/>
              </a:spcBef>
              <a:spcAft>
                <a:spcPts val="1200"/>
              </a:spcAft>
            </a:pP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Bài tản văn viết về dì Bảy. </a:t>
            </a:r>
            <a:endParaRPr lang="en-US" sz="2800" dirty="0">
              <a:latin typeface="Times New Roman" panose="02020603050405020304" pitchFamily="18" charset="0"/>
              <a:ea typeface="Times New Roman" panose="02020603050405020304" pitchFamily="18" charset="0"/>
            </a:endParaRPr>
          </a:p>
          <a:p>
            <a:pPr marL="30480" marR="30480" algn="just">
              <a:spcBef>
                <a:spcPts val="0"/>
              </a:spcBef>
              <a:spcAft>
                <a:spcPts val="1200"/>
              </a:spcAft>
            </a:pP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Viết về hoàn cảnh của dì Bảy khi có chồng tham gia chiến tranh và bỏ mạng ở nơi chiến trường bom đạn ấy.</a:t>
            </a:r>
            <a:endParaRPr lang="en-US" sz="2800" dirty="0">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xmlns="" id="{E1B78990-156D-316B-6EC6-DC211116B536}"/>
              </a:ext>
            </a:extLst>
          </p:cNvPr>
          <p:cNvSpPr txBox="1"/>
          <p:nvPr/>
        </p:nvSpPr>
        <p:spPr>
          <a:xfrm>
            <a:off x="1067748" y="2571276"/>
            <a:ext cx="6096000" cy="578882"/>
          </a:xfrm>
          <a:prstGeom prst="roundRect">
            <a:avLst/>
          </a:prstGeom>
          <a:noFill/>
          <a:ln w="38100">
            <a:solidFill>
              <a:srgbClr val="00CC00"/>
            </a:solidFill>
          </a:ln>
        </p:spPr>
        <p:txBody>
          <a:bodyPr wrap="square">
            <a:spAutoFit/>
          </a:bodyPr>
          <a:lstStyle/>
          <a:p>
            <a:pPr algn="just"/>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Ngôi kể</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thứ nhất, tác giả xưng “tôi”</a:t>
            </a:r>
            <a:endParaRPr lang="en-US" sz="2400" dirty="0">
              <a:effectLst/>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xmlns="" id="{BB2A0372-CCE6-7548-AB6A-562694B28F82}"/>
              </a:ext>
            </a:extLst>
          </p:cNvPr>
          <p:cNvSpPr txBox="1"/>
          <p:nvPr/>
        </p:nvSpPr>
        <p:spPr>
          <a:xfrm>
            <a:off x="728291" y="1379187"/>
            <a:ext cx="6096000" cy="523220"/>
          </a:xfrm>
          <a:prstGeom prst="rect">
            <a:avLst/>
          </a:prstGeom>
          <a:noFill/>
        </p:spPr>
        <p:txBody>
          <a:bodyPr wrap="square">
            <a:spAutoFit/>
          </a:bodyPr>
          <a:lstStyle/>
          <a:p>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chung</a:t>
            </a:r>
            <a:endParaRPr lang="en-US" sz="2800" dirty="0">
              <a:solidFill>
                <a:srgbClr val="00B050"/>
              </a:solidFill>
            </a:endParaRPr>
          </a:p>
        </p:txBody>
      </p:sp>
    </p:spTree>
    <p:extLst>
      <p:ext uri="{BB962C8B-B14F-4D97-AF65-F5344CB8AC3E}">
        <p14:creationId xmlns:p14="http://schemas.microsoft.com/office/powerpoint/2010/main" val="30813928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3" grpId="0"/>
    </p:bldLst>
  </p:timing>
</p:sld>
</file>

<file path=ppt/theme/theme1.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329</TotalTime>
  <Words>4412</Words>
  <Application>Microsoft Office PowerPoint</Application>
  <PresentationFormat>Custom</PresentationFormat>
  <Paragraphs>399</Paragraphs>
  <Slides>65</Slides>
  <Notes>0</Notes>
  <HiddenSlides>0</HiddenSlides>
  <MMClips>1</MMClips>
  <ScaleCrop>false</ScaleCrop>
  <HeadingPairs>
    <vt:vector size="4" baseType="variant">
      <vt:variant>
        <vt:lpstr>Theme</vt:lpstr>
      </vt:variant>
      <vt:variant>
        <vt:i4>1</vt:i4>
      </vt:variant>
      <vt:variant>
        <vt:lpstr>Slide Titles</vt:lpstr>
      </vt:variant>
      <vt:variant>
        <vt:i4>65</vt:i4>
      </vt:variant>
    </vt:vector>
  </HeadingPairs>
  <TitlesOfParts>
    <vt:vector size="66" baseType="lpstr">
      <vt:lpstr>Chủ đề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Thúy Mai</dc:creator>
  <cp:lastModifiedBy>Windows User</cp:lastModifiedBy>
  <cp:revision>158</cp:revision>
  <dcterms:created xsi:type="dcterms:W3CDTF">2022-12-03T13:08:08Z</dcterms:created>
  <dcterms:modified xsi:type="dcterms:W3CDTF">2023-04-04T22:26:55Z</dcterms:modified>
</cp:coreProperties>
</file>