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2" r:id="rId2"/>
    <p:sldId id="303" r:id="rId3"/>
    <p:sldId id="304" r:id="rId4"/>
    <p:sldId id="305" r:id="rId5"/>
    <p:sldId id="306" r:id="rId6"/>
    <p:sldId id="30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FFFF00"/>
    <a:srgbClr val="FFFF99"/>
    <a:srgbClr val="CC0000"/>
    <a:srgbClr val="6600CC"/>
    <a:srgbClr val="00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80" autoAdjust="0"/>
    <p:restoredTop sz="94660"/>
  </p:normalViewPr>
  <p:slideViewPr>
    <p:cSldViewPr>
      <p:cViewPr>
        <p:scale>
          <a:sx n="76" d="100"/>
          <a:sy n="76" d="100"/>
        </p:scale>
        <p:origin x="-9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CC46B4-D3F8-4EAE-A2CE-C52F1719CE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9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21A60E-A79F-498D-A362-109F348F3B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34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55A214-D5EE-4EC5-A77D-559FACCF7F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2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74741-7946-4AF5-BBBE-E0C3BB2682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272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657C7A3-12D9-493B-9D1F-5036717163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63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ABE88E5-3F1C-4247-ACB9-1AEBCDD4EA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8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175F8-E833-4CA9-8A5E-CEF624F1D4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32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E2B45-E833-4343-A5E6-BDFD86EDD8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658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3E9FB-3D1C-4BD9-9B3D-E85A278306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50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71F77-1F8C-46B3-BA93-E8D0D4BFF0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64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BB628-B0AE-475E-9500-8B802AAE8C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02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B4AD0-A987-4DEF-BF9D-00B15F48B4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6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90574-7383-47DB-BA64-AB78EF2144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15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9EFA3-74EE-4D01-A004-823068CEBD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3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266D152-FFF4-4301-B348-82E75B5E03B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KHUONG\TIN%20TIEU%20HOC\LOP%203\hang%20phim%20so%20moi\chiec%20non%20ki%20dieu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slide" Target="slide5.xml"/><Relationship Id="rId3" Type="http://schemas.openxmlformats.org/officeDocument/2006/relationships/control" Target="../activeX/activeX2.xml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control" Target="../activeX/activeX1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11" Type="http://schemas.openxmlformats.org/officeDocument/2006/relationships/slide" Target="slide4.xml"/><Relationship Id="rId5" Type="http://schemas.openxmlformats.org/officeDocument/2006/relationships/audio" Target="../media/audio2.wav"/><Relationship Id="rId15" Type="http://schemas.openxmlformats.org/officeDocument/2006/relationships/slide" Target="slide6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" Target="slide3.xml"/><Relationship Id="rId1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wmf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wmf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wmf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wm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Picture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486400" cy="54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Line 3"/>
          <p:cNvSpPr>
            <a:spLocks noChangeShapeType="1"/>
          </p:cNvSpPr>
          <p:nvPr/>
        </p:nvSpPr>
        <p:spPr bwMode="auto">
          <a:xfrm flipV="1">
            <a:off x="4419600" y="5257800"/>
            <a:ext cx="1588" cy="762000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69637" name="Group 5"/>
          <p:cNvGrpSpPr>
            <a:grpSpLocks/>
          </p:cNvGrpSpPr>
          <p:nvPr/>
        </p:nvGrpSpPr>
        <p:grpSpPr bwMode="auto">
          <a:xfrm>
            <a:off x="3048000" y="6019800"/>
            <a:ext cx="2971800" cy="762000"/>
            <a:chOff x="672" y="3648"/>
            <a:chExt cx="1920" cy="528"/>
          </a:xfrm>
        </p:grpSpPr>
        <p:sp>
          <p:nvSpPr>
            <p:cNvPr id="69638" name="Rectangle 6"/>
            <p:cNvSpPr>
              <a:spLocks noChangeArrowheads="1"/>
            </p:cNvSpPr>
            <p:nvPr/>
          </p:nvSpPr>
          <p:spPr bwMode="auto">
            <a:xfrm>
              <a:off x="672" y="3648"/>
              <a:ext cx="1920" cy="528"/>
            </a:xfrm>
            <a:prstGeom prst="rect">
              <a:avLst/>
            </a:prstGeom>
            <a:gradFill rotWithShape="1">
              <a:gsLst>
                <a:gs pos="0">
                  <a:srgbClr val="00CCFF"/>
                </a:gs>
                <a:gs pos="100000">
                  <a:srgbClr val="00CC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9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008" y="3696"/>
              <a:ext cx="1248" cy="4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b="1" kern="1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Times New Roman"/>
                  <a:cs typeface="Times New Roman"/>
                </a:rPr>
                <a:t>Bắt đầu</a:t>
              </a:r>
              <a:endPara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pic>
        <p:nvPicPr>
          <p:cNvPr id="69640" name="chiec non ki dieu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24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4000000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9018" fill="hold"/>
                                        <p:tgtEl>
                                          <p:spTgt spid="696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64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 descr="Picture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Picture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38"/>
            <a:ext cx="4876800" cy="485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" name="Line 3"/>
          <p:cNvSpPr>
            <a:spLocks noChangeShapeType="1"/>
          </p:cNvSpPr>
          <p:nvPr/>
        </p:nvSpPr>
        <p:spPr bwMode="auto">
          <a:xfrm flipV="1">
            <a:off x="2514600" y="4953000"/>
            <a:ext cx="0" cy="838200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70661" name="Group 5"/>
          <p:cNvGrpSpPr>
            <a:grpSpLocks/>
          </p:cNvGrpSpPr>
          <p:nvPr/>
        </p:nvGrpSpPr>
        <p:grpSpPr bwMode="auto">
          <a:xfrm>
            <a:off x="1066800" y="5791200"/>
            <a:ext cx="3048000" cy="838200"/>
            <a:chOff x="672" y="3648"/>
            <a:chExt cx="1920" cy="528"/>
          </a:xfrm>
        </p:grpSpPr>
        <p:sp>
          <p:nvSpPr>
            <p:cNvPr id="70662" name="Rectangle 6"/>
            <p:cNvSpPr>
              <a:spLocks noChangeArrowheads="1"/>
            </p:cNvSpPr>
            <p:nvPr/>
          </p:nvSpPr>
          <p:spPr bwMode="auto">
            <a:xfrm>
              <a:off x="672" y="3648"/>
              <a:ext cx="1920" cy="528"/>
            </a:xfrm>
            <a:prstGeom prst="rect">
              <a:avLst/>
            </a:prstGeom>
            <a:gradFill rotWithShape="1">
              <a:gsLst>
                <a:gs pos="0">
                  <a:srgbClr val="00CCFF"/>
                </a:gs>
                <a:gs pos="100000">
                  <a:srgbClr val="00CC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3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008" y="3696"/>
              <a:ext cx="1248" cy="4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b="1" kern="10">
                  <a:ln w="12700">
                    <a:solidFill>
                      <a:srgbClr val="EAEAEA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A603AB"/>
                      </a:gs>
                      <a:gs pos="12000">
                        <a:srgbClr val="E81766"/>
                      </a:gs>
                      <a:gs pos="27000">
                        <a:srgbClr val="EE3F17"/>
                      </a:gs>
                      <a:gs pos="48000">
                        <a:srgbClr val="FFFF00"/>
                      </a:gs>
                      <a:gs pos="64999">
                        <a:srgbClr val="1A8D48"/>
                      </a:gs>
                      <a:gs pos="78999">
                        <a:srgbClr val="0819FB"/>
                      </a:gs>
                      <a:gs pos="100000">
                        <a:srgbClr val="A603AB"/>
                      </a:gs>
                    </a:gsLst>
                    <a:lin ang="0" scaled="1"/>
                  </a:gradFill>
                  <a:effectLst>
                    <a:outerShdw dist="35921" dir="2700000" sy="50000" kx="2115830" algn="bl" rotWithShape="0">
                      <a:srgbClr val="C0C0C0">
                        <a:alpha val="80000"/>
                      </a:srgbClr>
                    </a:outerShdw>
                  </a:effectLst>
                  <a:latin typeface="Times New Roman"/>
                  <a:cs typeface="Times New Roman"/>
                </a:rPr>
                <a:t>Bắt đầu</a:t>
              </a:r>
              <a:endPara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pic>
        <p:nvPicPr>
          <p:cNvPr id="70665" name="Picture 9" descr="E:\ANH\ANH DEP\water_drop_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04775"/>
            <a:ext cx="2133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39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486400" y="801688"/>
            <a:ext cx="1066800" cy="1160462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af-ZA" sz="6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</a:t>
            </a:r>
          </a:p>
        </p:txBody>
      </p:sp>
      <p:pic>
        <p:nvPicPr>
          <p:cNvPr id="70664" name="Picture 3" descr="waterdrop_party_11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04775"/>
            <a:ext cx="2133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ounded Rectangle 36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7696200" y="801688"/>
            <a:ext cx="990600" cy="1160462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af-ZA" sz="66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</a:t>
            </a:r>
          </a:p>
        </p:txBody>
      </p:sp>
      <p:pic>
        <p:nvPicPr>
          <p:cNvPr id="70667" name="Picture 8" descr="E:\ANH\ANH DEP\water_drop_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66975"/>
            <a:ext cx="2133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ounded Rectangle 33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5486400" y="3076575"/>
            <a:ext cx="1074738" cy="1160463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af-ZA" sz="66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</a:p>
        </p:txBody>
      </p:sp>
      <p:pic>
        <p:nvPicPr>
          <p:cNvPr id="70666" name="Picture 7" descr="E:\ANH\ANH DEP\waterdrop_party_10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495550"/>
            <a:ext cx="213360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7620000" y="3076575"/>
            <a:ext cx="990600" cy="1160463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af-ZA" sz="66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55322" name="WordArt 26"/>
          <p:cNvSpPr>
            <a:spLocks noChangeArrowheads="1" noChangeShapeType="1" noTextEdit="1"/>
          </p:cNvSpPr>
          <p:nvPr/>
        </p:nvSpPr>
        <p:spPr bwMode="auto">
          <a:xfrm>
            <a:off x="5486400" y="5943600"/>
            <a:ext cx="609600" cy="685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A</a:t>
            </a:r>
          </a:p>
        </p:txBody>
      </p:sp>
      <p:sp>
        <p:nvSpPr>
          <p:cNvPr id="55329" name="WordArt 33"/>
          <p:cNvSpPr>
            <a:spLocks noChangeArrowheads="1" noChangeShapeType="1" noTextEdit="1"/>
          </p:cNvSpPr>
          <p:nvPr/>
        </p:nvSpPr>
        <p:spPr bwMode="auto">
          <a:xfrm>
            <a:off x="7848600" y="5943600"/>
            <a:ext cx="533400" cy="762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B</a:t>
            </a:r>
          </a:p>
        </p:txBody>
      </p:sp>
      <p:sp>
        <p:nvSpPr>
          <p:cNvPr id="70678" name="Oval 1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0" y="6400800"/>
            <a:ext cx="1143000" cy="457200"/>
          </a:xfrm>
          <a:prstGeom prst="ellipse">
            <a:avLst/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vi-VN" b="1">
                <a:solidFill>
                  <a:srgbClr val="FF3300"/>
                </a:solidFill>
                <a:latin typeface="Arial" charset="0"/>
                <a:cs typeface="Arial" charset="0"/>
              </a:rPr>
              <a:t>Trở lại</a:t>
            </a:r>
            <a:endParaRPr lang="en-US" b="1">
              <a:solidFill>
                <a:srgbClr val="FF3300"/>
              </a:solidFill>
              <a:latin typeface="Arial" charset="0"/>
              <a:cs typeface="Arial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70681" name="TextBox2" r:id="rId2" imgW="1143000" imgH="762120"/>
        </mc:Choice>
        <mc:Fallback>
          <p:control name="TextBox2" r:id="rId2" imgW="1143000" imgH="76212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57800" y="5029200"/>
                  <a:ext cx="1143000" cy="762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0682" name="TextBox1" r:id="rId3" imgW="1143000" imgH="762120"/>
        </mc:Choice>
        <mc:Fallback>
          <p:control name="TextBox1" r:id="rId3" imgW="1143000" imgH="76212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67600" y="5029200"/>
                  <a:ext cx="1143000" cy="762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6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0">
                                      <p:cBhvr>
                                        <p:cTn id="6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1200000">
                                      <p:cBhvr>
                                        <p:cTn id="10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4000000">
                                      <p:cBhvr>
                                        <p:cTn id="14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4000000">
                                      <p:cBhvr>
                                        <p:cTn id="18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400000">
                                      <p:cBhvr>
                                        <p:cTn id="22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400000">
                                      <p:cBhvr>
                                        <p:cTn id="26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8800000">
                                      <p:cBhvr>
                                        <p:cTn id="30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8800000">
                                      <p:cBhvr>
                                        <p:cTn id="34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6400000">
                                      <p:cBhvr>
                                        <p:cTn id="38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nkd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 animBg="1"/>
      <p:bldP spid="37" grpId="0" animBg="1"/>
      <p:bldP spid="34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gradFill rotWithShape="1">
            <a:gsLst>
              <a:gs pos="0">
                <a:srgbClr val="99FF66"/>
              </a:gs>
              <a:gs pos="100000">
                <a:schemeClr val="bg1"/>
              </a:gs>
            </a:gsLst>
            <a:lin ang="5400000" scaled="1"/>
          </a:gra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latin typeface="Arial" charset="0"/>
            </a:endParaRPr>
          </a:p>
        </p:txBody>
      </p:sp>
      <p:sp>
        <p:nvSpPr>
          <p:cNvPr id="71683" name="WordArt 3"/>
          <p:cNvSpPr>
            <a:spLocks noChangeArrowheads="1" noChangeShapeType="1" noTextEdit="1"/>
          </p:cNvSpPr>
          <p:nvPr/>
        </p:nvSpPr>
        <p:spPr bwMode="auto">
          <a:xfrm>
            <a:off x="2514600" y="228600"/>
            <a:ext cx="4191000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gradFill rotWithShape="1">
                  <a:gsLst>
                    <a:gs pos="0">
                      <a:srgbClr val="0000FF"/>
                    </a:gs>
                    <a:gs pos="100000">
                      <a:srgbClr val="0066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Câu hỏi số 1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943600" y="5867400"/>
            <a:ext cx="1219200" cy="6096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accent1"/>
                </a:solidFill>
                <a:latin typeface="Arial" charset="0"/>
                <a:cs typeface="Arial" charset="0"/>
              </a:rPr>
              <a:t>Đáp án</a:t>
            </a:r>
          </a:p>
        </p:txBody>
      </p:sp>
      <p:sp>
        <p:nvSpPr>
          <p:cNvPr id="71685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828800" y="5867400"/>
            <a:ext cx="1219200" cy="6096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Arial" charset="0"/>
                <a:cs typeface="Arial" charset="0"/>
              </a:rPr>
              <a:t>Quay lại</a:t>
            </a:r>
          </a:p>
        </p:txBody>
      </p:sp>
      <p:pic>
        <p:nvPicPr>
          <p:cNvPr id="7168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7543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Picture 12" descr="ad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21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8" name="Picture 13" descr="ad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715000"/>
            <a:ext cx="11430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9" name="Picture 8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3298031" y="3331368"/>
            <a:ext cx="67056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0" name="Picture 8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699919" y="3331369"/>
            <a:ext cx="67056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1" name="Picture 5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2400" y="0"/>
            <a:ext cx="888365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2" name="Picture 6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2400" y="6764338"/>
            <a:ext cx="888365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693" name="Group 14"/>
          <p:cNvGrpSpPr>
            <a:grpSpLocks/>
          </p:cNvGrpSpPr>
          <p:nvPr/>
        </p:nvGrpSpPr>
        <p:grpSpPr bwMode="auto">
          <a:xfrm>
            <a:off x="292100" y="976313"/>
            <a:ext cx="8485188" cy="3230562"/>
            <a:chOff x="676" y="1730"/>
            <a:chExt cx="4179" cy="1638"/>
          </a:xfrm>
        </p:grpSpPr>
        <p:sp>
          <p:nvSpPr>
            <p:cNvPr id="47119" name="AutoShape 15"/>
            <p:cNvSpPr>
              <a:spLocks noChangeArrowheads="1"/>
            </p:cNvSpPr>
            <p:nvPr/>
          </p:nvSpPr>
          <p:spPr bwMode="auto">
            <a:xfrm>
              <a:off x="720" y="1776"/>
              <a:ext cx="4128" cy="1584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5E9EFF"/>
                </a:gs>
                <a:gs pos="39999">
                  <a:srgbClr val="85C2FF">
                    <a:alpha val="71201"/>
                  </a:srgbClr>
                </a:gs>
                <a:gs pos="70000">
                  <a:srgbClr val="C4D6EB">
                    <a:alpha val="49600"/>
                  </a:srgbClr>
                </a:gs>
                <a:gs pos="100000">
                  <a:srgbClr val="FFEBFA">
                    <a:alpha val="28000"/>
                  </a:srgbClr>
                </a:gs>
              </a:gsLst>
              <a:lin ang="5400000" scaled="1"/>
            </a:gradFill>
            <a:ln w="9525">
              <a:solidFill>
                <a:srgbClr val="FF0000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 b="1"/>
            </a:p>
          </p:txBody>
        </p:sp>
        <p:sp>
          <p:nvSpPr>
            <p:cNvPr id="71697" name="Rectangle 16"/>
            <p:cNvSpPr>
              <a:spLocks noChangeArrowheads="1"/>
            </p:cNvSpPr>
            <p:nvPr/>
          </p:nvSpPr>
          <p:spPr bwMode="auto">
            <a:xfrm>
              <a:off x="1056" y="2252"/>
              <a:ext cx="3744" cy="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3600" b="1"/>
                <a:t>Màn hình làm việc của Logo chia làm mấy phần? Đó là những phần nào?</a:t>
              </a:r>
              <a:r>
                <a:rPr lang="en-US" sz="3600"/>
                <a:t>	</a:t>
              </a:r>
              <a:endParaRPr lang="en-US" sz="4000" b="1">
                <a:latin typeface="Arial" charset="0"/>
                <a:cs typeface="Arial" charset="0"/>
              </a:endParaRPr>
            </a:p>
          </p:txBody>
        </p:sp>
      </p:grpSp>
      <p:sp>
        <p:nvSpPr>
          <p:cNvPr id="47141" name="Text Box 37"/>
          <p:cNvSpPr txBox="1">
            <a:spLocks noChangeArrowheads="1"/>
          </p:cNvSpPr>
          <p:nvPr/>
        </p:nvSpPr>
        <p:spPr bwMode="auto">
          <a:xfrm>
            <a:off x="1752600" y="4089400"/>
            <a:ext cx="5486400" cy="1320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</a:rPr>
              <a:t>2 phần: màn hình chính và cửa sổ lệnh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08"/>
                  </p:tgtEl>
                </p:cond>
              </p:nextCondLst>
            </p:seq>
          </p:childTnLst>
        </p:cTn>
      </p:par>
    </p:tnLst>
    <p:bldLst>
      <p:bldP spid="471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gradFill rotWithShape="1">
            <a:gsLst>
              <a:gs pos="0">
                <a:srgbClr val="99FF66"/>
              </a:gs>
              <a:gs pos="100000">
                <a:schemeClr val="bg1"/>
              </a:gs>
            </a:gsLst>
            <a:lin ang="5400000" scaled="1"/>
          </a:gra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latin typeface="Arial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5715000" y="5867400"/>
            <a:ext cx="1219200" cy="6096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accent1"/>
                </a:solidFill>
                <a:latin typeface="Arial" charset="0"/>
                <a:cs typeface="Arial" charset="0"/>
              </a:rPr>
              <a:t>Đáp án</a:t>
            </a:r>
          </a:p>
        </p:txBody>
      </p:sp>
      <p:sp>
        <p:nvSpPr>
          <p:cNvPr id="72708" name="Rectangl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133600" y="5867400"/>
            <a:ext cx="1219200" cy="6096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Arial" charset="0"/>
                <a:cs typeface="Arial" charset="0"/>
              </a:rPr>
              <a:t>Quay lại</a:t>
            </a:r>
          </a:p>
        </p:txBody>
      </p:sp>
      <p:pic>
        <p:nvPicPr>
          <p:cNvPr id="7270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7543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12" descr="ad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21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13" descr="ad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638800"/>
            <a:ext cx="11430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Picture 8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3298031" y="3331368"/>
            <a:ext cx="67056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3" name="Picture 8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699919" y="3331369"/>
            <a:ext cx="67056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4" name="Picture 5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2400" y="0"/>
            <a:ext cx="888365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5" name="Picture 6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2400" y="6764338"/>
            <a:ext cx="888365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6" name="WordArt 13"/>
          <p:cNvSpPr>
            <a:spLocks noChangeArrowheads="1" noChangeShapeType="1" noTextEdit="1"/>
          </p:cNvSpPr>
          <p:nvPr/>
        </p:nvSpPr>
        <p:spPr bwMode="auto">
          <a:xfrm>
            <a:off x="2362200" y="228600"/>
            <a:ext cx="4191000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gradFill rotWithShape="1">
                  <a:gsLst>
                    <a:gs pos="0">
                      <a:srgbClr val="0000FF"/>
                    </a:gs>
                    <a:gs pos="100000">
                      <a:srgbClr val="0066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Câu hỏi số 2</a:t>
            </a:r>
          </a:p>
        </p:txBody>
      </p:sp>
      <p:grpSp>
        <p:nvGrpSpPr>
          <p:cNvPr id="72717" name="Group 14"/>
          <p:cNvGrpSpPr>
            <a:grpSpLocks/>
          </p:cNvGrpSpPr>
          <p:nvPr/>
        </p:nvGrpSpPr>
        <p:grpSpPr bwMode="auto">
          <a:xfrm>
            <a:off x="974725" y="1128713"/>
            <a:ext cx="7113588" cy="3230562"/>
            <a:chOff x="666" y="1730"/>
            <a:chExt cx="4189" cy="1638"/>
          </a:xfrm>
        </p:grpSpPr>
        <p:sp>
          <p:nvSpPr>
            <p:cNvPr id="50191" name="AutoShape 15"/>
            <p:cNvSpPr>
              <a:spLocks noChangeArrowheads="1"/>
            </p:cNvSpPr>
            <p:nvPr/>
          </p:nvSpPr>
          <p:spPr bwMode="auto">
            <a:xfrm>
              <a:off x="720" y="1776"/>
              <a:ext cx="4128" cy="1584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5E9EFF"/>
                </a:gs>
                <a:gs pos="39999">
                  <a:srgbClr val="85C2FF">
                    <a:alpha val="71201"/>
                  </a:srgbClr>
                </a:gs>
                <a:gs pos="70000">
                  <a:srgbClr val="C4D6EB">
                    <a:alpha val="49600"/>
                  </a:srgbClr>
                </a:gs>
                <a:gs pos="100000">
                  <a:srgbClr val="FFEBFA">
                    <a:alpha val="28000"/>
                  </a:srgbClr>
                </a:gs>
              </a:gsLst>
              <a:lin ang="5400000" scaled="1"/>
            </a:gradFill>
            <a:ln w="9525">
              <a:solidFill>
                <a:srgbClr val="FF0000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 b="1"/>
            </a:p>
          </p:txBody>
        </p:sp>
        <p:sp>
          <p:nvSpPr>
            <p:cNvPr id="72721" name="Rectangle 16"/>
            <p:cNvSpPr>
              <a:spLocks noChangeArrowheads="1"/>
            </p:cNvSpPr>
            <p:nvPr/>
          </p:nvSpPr>
          <p:spPr bwMode="auto">
            <a:xfrm>
              <a:off x="1056" y="2391"/>
              <a:ext cx="3744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600" b="1"/>
                <a:t>Em gõ lệnh vào đâu?</a:t>
              </a:r>
              <a:endParaRPr lang="en-US" sz="6600" b="1">
                <a:latin typeface="Arial" charset="0"/>
                <a:cs typeface="Arial" charset="0"/>
              </a:endParaRPr>
            </a:p>
          </p:txBody>
        </p:sp>
      </p:grpSp>
      <p:sp>
        <p:nvSpPr>
          <p:cNvPr id="50215" name="Text Box 39"/>
          <p:cNvSpPr txBox="1">
            <a:spLocks noChangeArrowheads="1"/>
          </p:cNvSpPr>
          <p:nvPr/>
        </p:nvSpPr>
        <p:spPr bwMode="auto">
          <a:xfrm>
            <a:off x="2057400" y="4546600"/>
            <a:ext cx="4343400" cy="711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</a:rPr>
              <a:t>Ngăn gõ lệnh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79"/>
                  </p:tgtEl>
                </p:cond>
              </p:nextCondLst>
            </p:seq>
          </p:childTnLst>
        </p:cTn>
      </p:par>
    </p:tnLst>
    <p:bldLst>
      <p:bldP spid="502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/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gradFill rotWithShape="1">
            <a:gsLst>
              <a:gs pos="0">
                <a:srgbClr val="99FF66"/>
              </a:gs>
              <a:gs pos="100000">
                <a:schemeClr val="bg1"/>
              </a:gs>
            </a:gsLst>
            <a:lin ang="5400000" scaled="1"/>
          </a:gra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latin typeface="Arial" charset="0"/>
            </a:endParaRP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6324600" y="5867400"/>
            <a:ext cx="1219200" cy="6096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accent1"/>
                </a:solidFill>
                <a:latin typeface="Arial" charset="0"/>
                <a:cs typeface="Arial" charset="0"/>
              </a:rPr>
              <a:t>Đáp án</a:t>
            </a:r>
          </a:p>
        </p:txBody>
      </p:sp>
      <p:sp>
        <p:nvSpPr>
          <p:cNvPr id="73732" name="Rectangl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057400" y="5867400"/>
            <a:ext cx="1219200" cy="6096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Arial" charset="0"/>
                <a:cs typeface="Arial" charset="0"/>
              </a:rPr>
              <a:t>Quay lại</a:t>
            </a:r>
          </a:p>
        </p:txBody>
      </p:sp>
      <p:pic>
        <p:nvPicPr>
          <p:cNvPr id="7373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7543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4" name="Picture 12" descr="ad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121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13" descr="ad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730875"/>
            <a:ext cx="11430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3124200" y="4038600"/>
            <a:ext cx="2971800" cy="73025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>
                  <a:alpha val="57001"/>
                </a:schemeClr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  <a:sym typeface="Wingdings" pitchFamily="2" charset="2"/>
              </a:rPr>
              <a:t>120 độ</a:t>
            </a:r>
            <a:endParaRPr lang="en-US" sz="4400" b="1">
              <a:solidFill>
                <a:srgbClr val="0000FF"/>
              </a:solidFill>
              <a:latin typeface=".VnTimeH" pitchFamily="34" charset="0"/>
              <a:cs typeface="Arial" charset="0"/>
            </a:endParaRPr>
          </a:p>
        </p:txBody>
      </p:sp>
      <p:pic>
        <p:nvPicPr>
          <p:cNvPr id="73737" name="Picture 8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3298031" y="3331368"/>
            <a:ext cx="67056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8" name="Picture 8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699919" y="3331369"/>
            <a:ext cx="67056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9" name="Picture 5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2400" y="0"/>
            <a:ext cx="888365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40" name="Picture 6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2400" y="6764338"/>
            <a:ext cx="888365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2362200" y="228600"/>
            <a:ext cx="4191000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gradFill rotWithShape="1">
                  <a:gsLst>
                    <a:gs pos="0">
                      <a:srgbClr val="0000FF"/>
                    </a:gs>
                    <a:gs pos="100000">
                      <a:srgbClr val="0066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Câu hỏi số 3</a:t>
            </a:r>
          </a:p>
        </p:txBody>
      </p:sp>
      <p:grpSp>
        <p:nvGrpSpPr>
          <p:cNvPr id="73742" name="Group 14"/>
          <p:cNvGrpSpPr>
            <a:grpSpLocks/>
          </p:cNvGrpSpPr>
          <p:nvPr/>
        </p:nvGrpSpPr>
        <p:grpSpPr bwMode="auto">
          <a:xfrm>
            <a:off x="762000" y="1295400"/>
            <a:ext cx="7696200" cy="2265363"/>
            <a:chOff x="675" y="1732"/>
            <a:chExt cx="4179" cy="1635"/>
          </a:xfrm>
        </p:grpSpPr>
        <p:sp>
          <p:nvSpPr>
            <p:cNvPr id="76815" name="AutoShape 15"/>
            <p:cNvSpPr>
              <a:spLocks noChangeArrowheads="1"/>
            </p:cNvSpPr>
            <p:nvPr/>
          </p:nvSpPr>
          <p:spPr bwMode="auto">
            <a:xfrm>
              <a:off x="720" y="1776"/>
              <a:ext cx="4128" cy="1584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5E9EFF"/>
                </a:gs>
                <a:gs pos="39999">
                  <a:srgbClr val="85C2FF">
                    <a:alpha val="71201"/>
                  </a:srgbClr>
                </a:gs>
                <a:gs pos="70000">
                  <a:srgbClr val="C4D6EB">
                    <a:alpha val="49600"/>
                  </a:srgbClr>
                </a:gs>
                <a:gs pos="100000">
                  <a:srgbClr val="FFEBFA">
                    <a:alpha val="28000"/>
                  </a:srgbClr>
                </a:gs>
              </a:gsLst>
              <a:lin ang="5400000" scaled="1"/>
            </a:gradFill>
            <a:ln w="9525">
              <a:solidFill>
                <a:srgbClr val="FF0000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 b="1"/>
            </a:p>
          </p:txBody>
        </p:sp>
        <p:sp>
          <p:nvSpPr>
            <p:cNvPr id="73746" name="Rectangle 16"/>
            <p:cNvSpPr>
              <a:spLocks noChangeArrowheads="1"/>
            </p:cNvSpPr>
            <p:nvPr/>
          </p:nvSpPr>
          <p:spPr bwMode="auto">
            <a:xfrm>
              <a:off x="1056" y="1930"/>
              <a:ext cx="3744" cy="1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/>
                <a:t>Để vẽ hình tam giác, Rùa phải quay 1 góc bao nhiêu độ?</a:t>
              </a:r>
            </a:p>
            <a:p>
              <a:pPr>
                <a:spcBef>
                  <a:spcPct val="50000"/>
                </a:spcBef>
              </a:pPr>
              <a:endParaRPr lang="en-US" b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6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03"/>
                  </p:tgtEl>
                </p:cond>
              </p:nextCondLst>
            </p:seq>
          </p:childTnLst>
        </p:cTn>
      </p:par>
    </p:tnLst>
    <p:bldLst>
      <p:bldP spid="768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gradFill rotWithShape="1">
            <a:gsLst>
              <a:gs pos="0">
                <a:srgbClr val="99FF66"/>
              </a:gs>
              <a:gs pos="100000">
                <a:schemeClr val="bg1"/>
              </a:gs>
            </a:gsLst>
            <a:lin ang="5400000" scaled="1"/>
          </a:gra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latin typeface="Arial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5181600" y="5867400"/>
            <a:ext cx="1219200" cy="6096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accent1"/>
                </a:solidFill>
                <a:latin typeface="Arial" charset="0"/>
                <a:cs typeface="Arial" charset="0"/>
              </a:rPr>
              <a:t>Đáp án</a:t>
            </a:r>
          </a:p>
        </p:txBody>
      </p:sp>
      <p:sp>
        <p:nvSpPr>
          <p:cNvPr id="74756" name="Rectangl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133600" y="5867400"/>
            <a:ext cx="1219200" cy="6096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Arial" charset="0"/>
                <a:cs typeface="Arial" charset="0"/>
              </a:rPr>
              <a:t>Quay lại</a:t>
            </a: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7543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12" descr="ad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21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9" name="Picture 13" descr="ad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638800"/>
            <a:ext cx="11430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0" name="Picture 8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3298031" y="3331368"/>
            <a:ext cx="67056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1" name="Picture 8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699919" y="3331369"/>
            <a:ext cx="6705600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2" name="Picture 5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2400" y="0"/>
            <a:ext cx="8883650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3" name="Picture 6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2400" y="6764338"/>
            <a:ext cx="888365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4" name="WordArt 13"/>
          <p:cNvSpPr>
            <a:spLocks noChangeArrowheads="1" noChangeShapeType="1" noTextEdit="1"/>
          </p:cNvSpPr>
          <p:nvPr/>
        </p:nvSpPr>
        <p:spPr bwMode="auto">
          <a:xfrm>
            <a:off x="2362200" y="228600"/>
            <a:ext cx="4191000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gradFill rotWithShape="1">
                  <a:gsLst>
                    <a:gs pos="0">
                      <a:srgbClr val="0000FF"/>
                    </a:gs>
                    <a:gs pos="100000">
                      <a:srgbClr val="0066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Câu hỏi số 4</a:t>
            </a:r>
          </a:p>
        </p:txBody>
      </p:sp>
      <p:grpSp>
        <p:nvGrpSpPr>
          <p:cNvPr id="74765" name="Group 14"/>
          <p:cNvGrpSpPr>
            <a:grpSpLocks/>
          </p:cNvGrpSpPr>
          <p:nvPr/>
        </p:nvGrpSpPr>
        <p:grpSpPr bwMode="auto">
          <a:xfrm>
            <a:off x="974725" y="1128713"/>
            <a:ext cx="7113588" cy="3230562"/>
            <a:chOff x="666" y="1730"/>
            <a:chExt cx="4189" cy="1638"/>
          </a:xfrm>
        </p:grpSpPr>
        <p:sp>
          <p:nvSpPr>
            <p:cNvPr id="50191" name="AutoShape 15"/>
            <p:cNvSpPr>
              <a:spLocks noChangeArrowheads="1"/>
            </p:cNvSpPr>
            <p:nvPr/>
          </p:nvSpPr>
          <p:spPr bwMode="auto">
            <a:xfrm>
              <a:off x="720" y="1776"/>
              <a:ext cx="4128" cy="1584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5E9EFF"/>
                </a:gs>
                <a:gs pos="39999">
                  <a:srgbClr val="85C2FF">
                    <a:alpha val="71201"/>
                  </a:srgbClr>
                </a:gs>
                <a:gs pos="70000">
                  <a:srgbClr val="C4D6EB">
                    <a:alpha val="49600"/>
                  </a:srgbClr>
                </a:gs>
                <a:gs pos="100000">
                  <a:srgbClr val="FFEBFA">
                    <a:alpha val="28000"/>
                  </a:srgbClr>
                </a:gs>
              </a:gsLst>
              <a:lin ang="5400000" scaled="1"/>
            </a:gradFill>
            <a:ln w="9525">
              <a:solidFill>
                <a:srgbClr val="FF0000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 b="1"/>
            </a:p>
          </p:txBody>
        </p:sp>
        <p:sp>
          <p:nvSpPr>
            <p:cNvPr id="74769" name="Rectangle 16"/>
            <p:cNvSpPr>
              <a:spLocks noChangeArrowheads="1"/>
            </p:cNvSpPr>
            <p:nvPr/>
          </p:nvSpPr>
          <p:spPr bwMode="auto">
            <a:xfrm>
              <a:off x="1056" y="2252"/>
              <a:ext cx="3745" cy="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600" b="1"/>
                <a:t>Để Rùa đi về phía trước 200 bước, em phải viết lệnh gì?</a:t>
              </a:r>
              <a:endParaRPr lang="en-US" sz="6600" b="1">
                <a:latin typeface="Arial" charset="0"/>
                <a:cs typeface="Arial" charset="0"/>
              </a:endParaRPr>
            </a:p>
          </p:txBody>
        </p:sp>
      </p:grpSp>
      <p:sp>
        <p:nvSpPr>
          <p:cNvPr id="50215" name="Text Box 39"/>
          <p:cNvSpPr txBox="1">
            <a:spLocks noChangeArrowheads="1"/>
          </p:cNvSpPr>
          <p:nvPr/>
        </p:nvSpPr>
        <p:spPr bwMode="auto">
          <a:xfrm>
            <a:off x="2362200" y="4546600"/>
            <a:ext cx="3581400" cy="711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</a:rPr>
              <a:t>FD 200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79"/>
                  </p:tgtEl>
                </p:cond>
              </p:nextCondLst>
            </p:seq>
          </p:childTnLst>
        </p:cTn>
      </p:par>
    </p:tnLst>
    <p:bldLst>
      <p:bldP spid="5021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114</Words>
  <Application>Microsoft Office PowerPoint</Application>
  <PresentationFormat>On-screen Show (4:3)</PresentationFormat>
  <Paragraphs>29</Paragraphs>
  <Slides>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EaToh - Krong Nang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365</cp:revision>
  <dcterms:created xsi:type="dcterms:W3CDTF">2008-10-12T04:54:28Z</dcterms:created>
  <dcterms:modified xsi:type="dcterms:W3CDTF">2021-08-02T11:30:41Z</dcterms:modified>
</cp:coreProperties>
</file>