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3"/>
  </p:notesMasterIdLst>
  <p:sldIdLst>
    <p:sldId id="320" r:id="rId2"/>
    <p:sldId id="369" r:id="rId3"/>
    <p:sldId id="321" r:id="rId4"/>
    <p:sldId id="416" r:id="rId5"/>
    <p:sldId id="415" r:id="rId6"/>
    <p:sldId id="408" r:id="rId7"/>
    <p:sldId id="409" r:id="rId8"/>
    <p:sldId id="372" r:id="rId9"/>
    <p:sldId id="404" r:id="rId10"/>
    <p:sldId id="405" r:id="rId11"/>
    <p:sldId id="407" r:id="rId12"/>
    <p:sldId id="406" r:id="rId13"/>
    <p:sldId id="410" r:id="rId14"/>
    <p:sldId id="411" r:id="rId15"/>
    <p:sldId id="355" r:id="rId16"/>
    <p:sldId id="391" r:id="rId17"/>
    <p:sldId id="392" r:id="rId18"/>
    <p:sldId id="396" r:id="rId19"/>
    <p:sldId id="403" r:id="rId20"/>
    <p:sldId id="412" r:id="rId21"/>
    <p:sldId id="401" r:id="rId22"/>
    <p:sldId id="400" r:id="rId23"/>
    <p:sldId id="402" r:id="rId24"/>
    <p:sldId id="399" r:id="rId25"/>
    <p:sldId id="397" r:id="rId26"/>
    <p:sldId id="398" r:id="rId27"/>
    <p:sldId id="413" r:id="rId28"/>
    <p:sldId id="387" r:id="rId29"/>
    <p:sldId id="389" r:id="rId30"/>
    <p:sldId id="414" r:id="rId31"/>
    <p:sldId id="390" r:id="rId32"/>
    <p:sldId id="393" r:id="rId33"/>
    <p:sldId id="388" r:id="rId34"/>
    <p:sldId id="394" r:id="rId35"/>
    <p:sldId id="376" r:id="rId36"/>
    <p:sldId id="417" r:id="rId37"/>
    <p:sldId id="385" r:id="rId38"/>
    <p:sldId id="386" r:id="rId39"/>
    <p:sldId id="421" r:id="rId40"/>
    <p:sldId id="418" r:id="rId41"/>
    <p:sldId id="420"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042CD5-8ED1-4DD2-B79A-79BFA91E7202}" v="905" dt="2023-04-10T03:14:35.425"/>
  </p1510:revLst>
</p1510:revInfo>
</file>

<file path=ppt/tableStyles.xml><?xml version="1.0" encoding="utf-8"?>
<a:tblStyleLst xmlns:a="http://schemas.openxmlformats.org/drawingml/2006/main" def="{5C22544A-7EE6-4342-B048-85BDC9FD1C3A}">
  <a:tblStyle styleId="{5C22544A-7EE6-4342-B048-85BDC9FD1C3A}" styleName="Kiểu Trung bình 2 - Màu chủ đề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04" autoAdjust="0"/>
    <p:restoredTop sz="94602" autoAdjust="0"/>
  </p:normalViewPr>
  <p:slideViewPr>
    <p:cSldViewPr>
      <p:cViewPr varScale="1">
        <p:scale>
          <a:sx n="77" d="100"/>
          <a:sy n="77" d="100"/>
        </p:scale>
        <p:origin x="1099" y="72"/>
      </p:cViewPr>
      <p:guideLst>
        <p:guide orient="horz" pos="2160"/>
        <p:guide pos="2882"/>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Quốc Khánh Lê" userId="4c7d32bd584a5e1d" providerId="LiveId" clId="{8E042CD5-8ED1-4DD2-B79A-79BFA91E7202}"/>
    <pc:docChg chg="undo custSel addSld delSld modSld sldOrd">
      <pc:chgData name="Quốc Khánh Lê" userId="4c7d32bd584a5e1d" providerId="LiveId" clId="{8E042CD5-8ED1-4DD2-B79A-79BFA91E7202}" dt="2023-04-10T03:14:35.425" v="1480" actId="20577"/>
      <pc:docMkLst>
        <pc:docMk/>
      </pc:docMkLst>
      <pc:sldChg chg="modSp add mod modNotes">
        <pc:chgData name="Quốc Khánh Lê" userId="4c7d32bd584a5e1d" providerId="LiveId" clId="{8E042CD5-8ED1-4DD2-B79A-79BFA91E7202}" dt="2023-03-16T04:16:06.309" v="1313" actId="1076"/>
        <pc:sldMkLst>
          <pc:docMk/>
          <pc:sldMk cId="0" sldId="320"/>
        </pc:sldMkLst>
        <pc:spChg chg="mod">
          <ac:chgData name="Quốc Khánh Lê" userId="4c7d32bd584a5e1d" providerId="LiveId" clId="{8E042CD5-8ED1-4DD2-B79A-79BFA91E7202}" dt="2023-03-16T04:16:00.359" v="1312" actId="1076"/>
          <ac:spMkLst>
            <pc:docMk/>
            <pc:sldMk cId="0" sldId="320"/>
            <ac:spMk id="2" creationId="{D354B890-8F3F-D5B3-58D7-081D8FAC31F6}"/>
          </ac:spMkLst>
        </pc:spChg>
        <pc:spChg chg="mod">
          <ac:chgData name="Quốc Khánh Lê" userId="4c7d32bd584a5e1d" providerId="LiveId" clId="{8E042CD5-8ED1-4DD2-B79A-79BFA91E7202}" dt="2023-03-16T04:15:44.788" v="1309" actId="1076"/>
          <ac:spMkLst>
            <pc:docMk/>
            <pc:sldMk cId="0" sldId="320"/>
            <ac:spMk id="3" creationId="{2E9230E1-9CBF-6425-5522-3F9A9BC57F18}"/>
          </ac:spMkLst>
        </pc:spChg>
        <pc:spChg chg="mod">
          <ac:chgData name="Quốc Khánh Lê" userId="4c7d32bd584a5e1d" providerId="LiveId" clId="{8E042CD5-8ED1-4DD2-B79A-79BFA91E7202}" dt="2023-03-16T04:16:06.309" v="1313" actId="1076"/>
          <ac:spMkLst>
            <pc:docMk/>
            <pc:sldMk cId="0" sldId="320"/>
            <ac:spMk id="7176" creationId="{F9B3232E-5E00-4C68-B793-A53192C944AA}"/>
          </ac:spMkLst>
        </pc:spChg>
        <pc:grpChg chg="mod">
          <ac:chgData name="Quốc Khánh Lê" userId="4c7d32bd584a5e1d" providerId="LiveId" clId="{8E042CD5-8ED1-4DD2-B79A-79BFA91E7202}" dt="2023-03-16T04:14:32.811" v="1297" actId="14100"/>
          <ac:grpSpMkLst>
            <pc:docMk/>
            <pc:sldMk cId="0" sldId="320"/>
            <ac:grpSpMk id="7171" creationId="{4E1438BB-E2FD-410C-9753-B84085ADA407}"/>
          </ac:grpSpMkLst>
        </pc:grpChg>
        <pc:grpChg chg="mod">
          <ac:chgData name="Quốc Khánh Lê" userId="4c7d32bd584a5e1d" providerId="LiveId" clId="{8E042CD5-8ED1-4DD2-B79A-79BFA91E7202}" dt="2023-03-16T04:14:42.910" v="1299" actId="14100"/>
          <ac:grpSpMkLst>
            <pc:docMk/>
            <pc:sldMk cId="0" sldId="320"/>
            <ac:grpSpMk id="7172" creationId="{AB194222-A25E-47CA-B8A6-604AD5369178}"/>
          </ac:grpSpMkLst>
        </pc:grpChg>
        <pc:grpChg chg="mod">
          <ac:chgData name="Quốc Khánh Lê" userId="4c7d32bd584a5e1d" providerId="LiveId" clId="{8E042CD5-8ED1-4DD2-B79A-79BFA91E7202}" dt="2023-03-16T04:14:27.839" v="1296" actId="14100"/>
          <ac:grpSpMkLst>
            <pc:docMk/>
            <pc:sldMk cId="0" sldId="320"/>
            <ac:grpSpMk id="7173" creationId="{4F126DBD-28A4-4CF5-A5CF-81D255AD268C}"/>
          </ac:grpSpMkLst>
        </pc:grpChg>
        <pc:grpChg chg="mod">
          <ac:chgData name="Quốc Khánh Lê" userId="4c7d32bd584a5e1d" providerId="LiveId" clId="{8E042CD5-8ED1-4DD2-B79A-79BFA91E7202}" dt="2023-03-16T04:14:54.976" v="1301" actId="14100"/>
          <ac:grpSpMkLst>
            <pc:docMk/>
            <pc:sldMk cId="0" sldId="320"/>
            <ac:grpSpMk id="7174" creationId="{1A61C6D4-625B-4566-9475-A380FDA2EE14}"/>
          </ac:grpSpMkLst>
        </pc:grpChg>
        <pc:picChg chg="mod">
          <ac:chgData name="Quốc Khánh Lê" userId="4c7d32bd584a5e1d" providerId="LiveId" clId="{8E042CD5-8ED1-4DD2-B79A-79BFA91E7202}" dt="2023-03-16T04:14:54.976" v="1301" actId="14100"/>
          <ac:picMkLst>
            <pc:docMk/>
            <pc:sldMk cId="0" sldId="320"/>
            <ac:picMk id="7177" creationId="{CB1F03F2-6EF9-40FF-8DDE-A802A57B5CC5}"/>
          </ac:picMkLst>
        </pc:picChg>
        <pc:picChg chg="mod">
          <ac:chgData name="Quốc Khánh Lê" userId="4c7d32bd584a5e1d" providerId="LiveId" clId="{8E042CD5-8ED1-4DD2-B79A-79BFA91E7202}" dt="2023-03-16T04:14:54.976" v="1301" actId="14100"/>
          <ac:picMkLst>
            <pc:docMk/>
            <pc:sldMk cId="0" sldId="320"/>
            <ac:picMk id="7178" creationId="{65F58038-DF7B-4E94-BC85-1F309B61ED16}"/>
          </ac:picMkLst>
        </pc:picChg>
        <pc:picChg chg="mod">
          <ac:chgData name="Quốc Khánh Lê" userId="4c7d32bd584a5e1d" providerId="LiveId" clId="{8E042CD5-8ED1-4DD2-B79A-79BFA91E7202}" dt="2023-03-16T04:14:54.976" v="1301" actId="14100"/>
          <ac:picMkLst>
            <pc:docMk/>
            <pc:sldMk cId="0" sldId="320"/>
            <ac:picMk id="7179" creationId="{1F472709-DB4A-467E-AAFD-6C1E15F064DF}"/>
          </ac:picMkLst>
        </pc:picChg>
        <pc:picChg chg="mod">
          <ac:chgData name="Quốc Khánh Lê" userId="4c7d32bd584a5e1d" providerId="LiveId" clId="{8E042CD5-8ED1-4DD2-B79A-79BFA91E7202}" dt="2023-03-16T04:14:27.839" v="1296" actId="14100"/>
          <ac:picMkLst>
            <pc:docMk/>
            <pc:sldMk cId="0" sldId="320"/>
            <ac:picMk id="7180" creationId="{3F677AB4-EDE5-492E-B44F-3C4129FEE8A6}"/>
          </ac:picMkLst>
        </pc:picChg>
        <pc:picChg chg="mod">
          <ac:chgData name="Quốc Khánh Lê" userId="4c7d32bd584a5e1d" providerId="LiveId" clId="{8E042CD5-8ED1-4DD2-B79A-79BFA91E7202}" dt="2023-03-16T04:14:27.839" v="1296" actId="14100"/>
          <ac:picMkLst>
            <pc:docMk/>
            <pc:sldMk cId="0" sldId="320"/>
            <ac:picMk id="7181" creationId="{AB10F600-FB49-41AF-9A08-4F113C3C6BD9}"/>
          </ac:picMkLst>
        </pc:picChg>
        <pc:picChg chg="mod">
          <ac:chgData name="Quốc Khánh Lê" userId="4c7d32bd584a5e1d" providerId="LiveId" clId="{8E042CD5-8ED1-4DD2-B79A-79BFA91E7202}" dt="2023-03-16T04:14:27.839" v="1296" actId="14100"/>
          <ac:picMkLst>
            <pc:docMk/>
            <pc:sldMk cId="0" sldId="320"/>
            <ac:picMk id="7182" creationId="{8E404BD6-5592-4D0F-87B0-33B04730A532}"/>
          </ac:picMkLst>
        </pc:picChg>
        <pc:picChg chg="mod">
          <ac:chgData name="Quốc Khánh Lê" userId="4c7d32bd584a5e1d" providerId="LiveId" clId="{8E042CD5-8ED1-4DD2-B79A-79BFA91E7202}" dt="2023-03-16T04:14:42.910" v="1299" actId="14100"/>
          <ac:picMkLst>
            <pc:docMk/>
            <pc:sldMk cId="0" sldId="320"/>
            <ac:picMk id="7183" creationId="{B4B5AE09-FE93-4A92-A0C9-9969C083A829}"/>
          </ac:picMkLst>
        </pc:picChg>
        <pc:picChg chg="mod">
          <ac:chgData name="Quốc Khánh Lê" userId="4c7d32bd584a5e1d" providerId="LiveId" clId="{8E042CD5-8ED1-4DD2-B79A-79BFA91E7202}" dt="2023-03-16T04:14:42.910" v="1299" actId="14100"/>
          <ac:picMkLst>
            <pc:docMk/>
            <pc:sldMk cId="0" sldId="320"/>
            <ac:picMk id="7184" creationId="{177E649D-1BD8-463D-BC2B-5DAFA3DF4A06}"/>
          </ac:picMkLst>
        </pc:picChg>
        <pc:picChg chg="mod">
          <ac:chgData name="Quốc Khánh Lê" userId="4c7d32bd584a5e1d" providerId="LiveId" clId="{8E042CD5-8ED1-4DD2-B79A-79BFA91E7202}" dt="2023-03-16T04:14:42.910" v="1299" actId="14100"/>
          <ac:picMkLst>
            <pc:docMk/>
            <pc:sldMk cId="0" sldId="320"/>
            <ac:picMk id="7185" creationId="{6DA70E73-547F-4FFF-81A8-9BCE5A7F8D99}"/>
          </ac:picMkLst>
        </pc:picChg>
        <pc:picChg chg="mod">
          <ac:chgData name="Quốc Khánh Lê" userId="4c7d32bd584a5e1d" providerId="LiveId" clId="{8E042CD5-8ED1-4DD2-B79A-79BFA91E7202}" dt="2023-03-16T04:14:32.811" v="1297" actId="14100"/>
          <ac:picMkLst>
            <pc:docMk/>
            <pc:sldMk cId="0" sldId="320"/>
            <ac:picMk id="7186" creationId="{2D27F50C-5A95-454B-92BE-4260AE74646C}"/>
          </ac:picMkLst>
        </pc:picChg>
        <pc:picChg chg="mod">
          <ac:chgData name="Quốc Khánh Lê" userId="4c7d32bd584a5e1d" providerId="LiveId" clId="{8E042CD5-8ED1-4DD2-B79A-79BFA91E7202}" dt="2023-03-16T04:14:32.811" v="1297" actId="14100"/>
          <ac:picMkLst>
            <pc:docMk/>
            <pc:sldMk cId="0" sldId="320"/>
            <ac:picMk id="7187" creationId="{B37B177B-92D7-4A5F-87EC-AF9B13288FAB}"/>
          </ac:picMkLst>
        </pc:picChg>
        <pc:picChg chg="mod">
          <ac:chgData name="Quốc Khánh Lê" userId="4c7d32bd584a5e1d" providerId="LiveId" clId="{8E042CD5-8ED1-4DD2-B79A-79BFA91E7202}" dt="2023-03-16T04:14:32.811" v="1297" actId="14100"/>
          <ac:picMkLst>
            <pc:docMk/>
            <pc:sldMk cId="0" sldId="320"/>
            <ac:picMk id="7188" creationId="{89FB5F76-33F0-4AC8-938F-01737BDA65E4}"/>
          </ac:picMkLst>
        </pc:picChg>
      </pc:sldChg>
      <pc:sldChg chg="modSp">
        <pc:chgData name="Quốc Khánh Lê" userId="4c7d32bd584a5e1d" providerId="LiveId" clId="{8E042CD5-8ED1-4DD2-B79A-79BFA91E7202}" dt="2023-03-16T00:46:01.301" v="330" actId="20577"/>
        <pc:sldMkLst>
          <pc:docMk/>
          <pc:sldMk cId="2208928607" sldId="321"/>
        </pc:sldMkLst>
        <pc:spChg chg="mod">
          <ac:chgData name="Quốc Khánh Lê" userId="4c7d32bd584a5e1d" providerId="LiveId" clId="{8E042CD5-8ED1-4DD2-B79A-79BFA91E7202}" dt="2023-03-16T00:46:01.301" v="330" actId="20577"/>
          <ac:spMkLst>
            <pc:docMk/>
            <pc:sldMk cId="2208928607" sldId="321"/>
            <ac:spMk id="7" creationId="{A62472E4-9EFC-43F9-82AD-2F44DBCE745C}"/>
          </ac:spMkLst>
        </pc:spChg>
      </pc:sldChg>
      <pc:sldChg chg="addSp modSp mod modAnim">
        <pc:chgData name="Quốc Khánh Lê" userId="4c7d32bd584a5e1d" providerId="LiveId" clId="{8E042CD5-8ED1-4DD2-B79A-79BFA91E7202}" dt="2023-04-01T01:56:56.976" v="1386" actId="115"/>
        <pc:sldMkLst>
          <pc:docMk/>
          <pc:sldMk cId="0" sldId="355"/>
        </pc:sldMkLst>
        <pc:spChg chg="mod">
          <ac:chgData name="Quốc Khánh Lê" userId="4c7d32bd584a5e1d" providerId="LiveId" clId="{8E042CD5-8ED1-4DD2-B79A-79BFA91E7202}" dt="2023-04-01T01:56:56.976" v="1386" actId="115"/>
          <ac:spMkLst>
            <pc:docMk/>
            <pc:sldMk cId="0" sldId="355"/>
            <ac:spMk id="3" creationId="{00000000-0000-0000-0000-000000000000}"/>
          </ac:spMkLst>
        </pc:spChg>
        <pc:spChg chg="add mod">
          <ac:chgData name="Quốc Khánh Lê" userId="4c7d32bd584a5e1d" providerId="LiveId" clId="{8E042CD5-8ED1-4DD2-B79A-79BFA91E7202}" dt="2023-03-15T16:07:04.145" v="38" actId="14100"/>
          <ac:spMkLst>
            <pc:docMk/>
            <pc:sldMk cId="0" sldId="355"/>
            <ac:spMk id="4" creationId="{8E82E835-D6DD-5BEF-875E-4B2FC0D2E0E5}"/>
          </ac:spMkLst>
        </pc:spChg>
        <pc:spChg chg="add mod">
          <ac:chgData name="Quốc Khánh Lê" userId="4c7d32bd584a5e1d" providerId="LiveId" clId="{8E042CD5-8ED1-4DD2-B79A-79BFA91E7202}" dt="2023-03-15T16:06:13.208" v="32" actId="115"/>
          <ac:spMkLst>
            <pc:docMk/>
            <pc:sldMk cId="0" sldId="355"/>
            <ac:spMk id="6" creationId="{F56AC9F5-F929-3A86-68ED-0A23558D2C24}"/>
          </ac:spMkLst>
        </pc:spChg>
      </pc:sldChg>
      <pc:sldChg chg="modSp mod">
        <pc:chgData name="Quốc Khánh Lê" userId="4c7d32bd584a5e1d" providerId="LiveId" clId="{8E042CD5-8ED1-4DD2-B79A-79BFA91E7202}" dt="2023-04-01T01:12:43.198" v="1358" actId="20577"/>
        <pc:sldMkLst>
          <pc:docMk/>
          <pc:sldMk cId="0" sldId="372"/>
        </pc:sldMkLst>
        <pc:spChg chg="mod">
          <ac:chgData name="Quốc Khánh Lê" userId="4c7d32bd584a5e1d" providerId="LiveId" clId="{8E042CD5-8ED1-4DD2-B79A-79BFA91E7202}" dt="2023-04-01T01:12:43.198" v="1358" actId="20577"/>
          <ac:spMkLst>
            <pc:docMk/>
            <pc:sldMk cId="0" sldId="372"/>
            <ac:spMk id="5" creationId="{00000000-0000-0000-0000-000000000000}"/>
          </ac:spMkLst>
        </pc:spChg>
        <pc:spChg chg="mod">
          <ac:chgData name="Quốc Khánh Lê" userId="4c7d32bd584a5e1d" providerId="LiveId" clId="{8E042CD5-8ED1-4DD2-B79A-79BFA91E7202}" dt="2023-03-16T01:13:47.918" v="531" actId="1076"/>
          <ac:spMkLst>
            <pc:docMk/>
            <pc:sldMk cId="0" sldId="372"/>
            <ac:spMk id="7" creationId="{00000000-0000-0000-0000-000000000000}"/>
          </ac:spMkLst>
        </pc:spChg>
      </pc:sldChg>
      <pc:sldChg chg="del ord">
        <pc:chgData name="Quốc Khánh Lê" userId="4c7d32bd584a5e1d" providerId="LiveId" clId="{8E042CD5-8ED1-4DD2-B79A-79BFA91E7202}" dt="2023-03-15T16:39:45.524" v="305" actId="2696"/>
        <pc:sldMkLst>
          <pc:docMk/>
          <pc:sldMk cId="697560932" sldId="375"/>
        </pc:sldMkLst>
      </pc:sldChg>
      <pc:sldChg chg="addSp modSp mod modAnim">
        <pc:chgData name="Quốc Khánh Lê" userId="4c7d32bd584a5e1d" providerId="LiveId" clId="{8E042CD5-8ED1-4DD2-B79A-79BFA91E7202}" dt="2023-03-16T03:07:27.844" v="584" actId="255"/>
        <pc:sldMkLst>
          <pc:docMk/>
          <pc:sldMk cId="3615618697" sldId="376"/>
        </pc:sldMkLst>
        <pc:spChg chg="mod">
          <ac:chgData name="Quốc Khánh Lê" userId="4c7d32bd584a5e1d" providerId="LiveId" clId="{8E042CD5-8ED1-4DD2-B79A-79BFA91E7202}" dt="2023-03-16T03:07:27.844" v="584" actId="255"/>
          <ac:spMkLst>
            <pc:docMk/>
            <pc:sldMk cId="3615618697" sldId="376"/>
            <ac:spMk id="2" creationId="{00000000-0000-0000-0000-000000000000}"/>
          </ac:spMkLst>
        </pc:spChg>
        <pc:picChg chg="add mod">
          <ac:chgData name="Quốc Khánh Lê" userId="4c7d32bd584a5e1d" providerId="LiveId" clId="{8E042CD5-8ED1-4DD2-B79A-79BFA91E7202}" dt="2023-03-16T03:07:17.398" v="583" actId="14100"/>
          <ac:picMkLst>
            <pc:docMk/>
            <pc:sldMk cId="3615618697" sldId="376"/>
            <ac:picMk id="3" creationId="{CBDA5F48-6697-2932-BBB9-14E9D3BA5C29}"/>
          </ac:picMkLst>
        </pc:picChg>
        <pc:picChg chg="mod">
          <ac:chgData name="Quốc Khánh Lê" userId="4c7d32bd584a5e1d" providerId="LiveId" clId="{8E042CD5-8ED1-4DD2-B79A-79BFA91E7202}" dt="2023-03-16T03:06:47.839" v="576" actId="14100"/>
          <ac:picMkLst>
            <pc:docMk/>
            <pc:sldMk cId="3615618697" sldId="376"/>
            <ac:picMk id="4098" creationId="{00000000-0000-0000-0000-000000000000}"/>
          </ac:picMkLst>
        </pc:picChg>
      </pc:sldChg>
      <pc:sldChg chg="del ord">
        <pc:chgData name="Quốc Khánh Lê" userId="4c7d32bd584a5e1d" providerId="LiveId" clId="{8E042CD5-8ED1-4DD2-B79A-79BFA91E7202}" dt="2023-03-16T02:30:25.747" v="551" actId="2696"/>
        <pc:sldMkLst>
          <pc:docMk/>
          <pc:sldMk cId="2635186539" sldId="378"/>
        </pc:sldMkLst>
      </pc:sldChg>
      <pc:sldChg chg="addSp delSp modSp mod ord modAnim">
        <pc:chgData name="Quốc Khánh Lê" userId="4c7d32bd584a5e1d" providerId="LiveId" clId="{8E042CD5-8ED1-4DD2-B79A-79BFA91E7202}" dt="2023-03-16T03:38:40.036" v="1193"/>
        <pc:sldMkLst>
          <pc:docMk/>
          <pc:sldMk cId="2534982625" sldId="385"/>
        </pc:sldMkLst>
        <pc:spChg chg="add mod">
          <ac:chgData name="Quốc Khánh Lê" userId="4c7d32bd584a5e1d" providerId="LiveId" clId="{8E042CD5-8ED1-4DD2-B79A-79BFA91E7202}" dt="2023-03-16T03:34:26.092" v="1022" actId="20577"/>
          <ac:spMkLst>
            <pc:docMk/>
            <pc:sldMk cId="2534982625" sldId="385"/>
            <ac:spMk id="4" creationId="{5BA3C1A1-B1FB-C0D4-30E1-D65F3818B8C2}"/>
          </ac:spMkLst>
        </pc:spChg>
        <pc:spChg chg="add mod">
          <ac:chgData name="Quốc Khánh Lê" userId="4c7d32bd584a5e1d" providerId="LiveId" clId="{8E042CD5-8ED1-4DD2-B79A-79BFA91E7202}" dt="2023-03-16T03:34:12.536" v="1013" actId="1076"/>
          <ac:spMkLst>
            <pc:docMk/>
            <pc:sldMk cId="2534982625" sldId="385"/>
            <ac:spMk id="6" creationId="{BF2AB420-D723-26F8-A04E-39902E5CC71F}"/>
          </ac:spMkLst>
        </pc:spChg>
        <pc:spChg chg="add mod">
          <ac:chgData name="Quốc Khánh Lê" userId="4c7d32bd584a5e1d" providerId="LiveId" clId="{8E042CD5-8ED1-4DD2-B79A-79BFA91E7202}" dt="2023-03-16T03:35:10.066" v="1067" actId="1076"/>
          <ac:spMkLst>
            <pc:docMk/>
            <pc:sldMk cId="2534982625" sldId="385"/>
            <ac:spMk id="8" creationId="{FCC2E6EF-3410-2AE3-AB76-4D515883CE92}"/>
          </ac:spMkLst>
        </pc:spChg>
        <pc:spChg chg="add mod">
          <ac:chgData name="Quốc Khánh Lê" userId="4c7d32bd584a5e1d" providerId="LiveId" clId="{8E042CD5-8ED1-4DD2-B79A-79BFA91E7202}" dt="2023-03-16T03:35:12.937" v="1070" actId="20577"/>
          <ac:spMkLst>
            <pc:docMk/>
            <pc:sldMk cId="2534982625" sldId="385"/>
            <ac:spMk id="10" creationId="{BEB8399A-A353-45AA-84A1-B6F4A5FF7816}"/>
          </ac:spMkLst>
        </pc:spChg>
        <pc:spChg chg="add mod">
          <ac:chgData name="Quốc Khánh Lê" userId="4c7d32bd584a5e1d" providerId="LiveId" clId="{8E042CD5-8ED1-4DD2-B79A-79BFA91E7202}" dt="2023-03-16T03:38:20.913" v="1192" actId="1076"/>
          <ac:spMkLst>
            <pc:docMk/>
            <pc:sldMk cId="2534982625" sldId="385"/>
            <ac:spMk id="11" creationId="{89836C04-FCF8-1C4A-19F6-C17D4BCA1E81}"/>
          </ac:spMkLst>
        </pc:spChg>
        <pc:graphicFrameChg chg="add del mod modGraphic">
          <ac:chgData name="Quốc Khánh Lê" userId="4c7d32bd584a5e1d" providerId="LiveId" clId="{8E042CD5-8ED1-4DD2-B79A-79BFA91E7202}" dt="2023-03-16T03:26:06.950" v="960" actId="21"/>
          <ac:graphicFrameMkLst>
            <pc:docMk/>
            <pc:sldMk cId="2534982625" sldId="385"/>
            <ac:graphicFrameMk id="2" creationId="{14C1B68F-0F9F-83DB-029C-1E8D263FA5F2}"/>
          </ac:graphicFrameMkLst>
        </pc:graphicFrameChg>
        <pc:picChg chg="del mod">
          <ac:chgData name="Quốc Khánh Lê" userId="4c7d32bd584a5e1d" providerId="LiveId" clId="{8E042CD5-8ED1-4DD2-B79A-79BFA91E7202}" dt="2023-03-16T03:25:06.904" v="954" actId="21"/>
          <ac:picMkLst>
            <pc:docMk/>
            <pc:sldMk cId="2534982625" sldId="385"/>
            <ac:picMk id="2050" creationId="{00000000-0000-0000-0000-000000000000}"/>
          </ac:picMkLst>
        </pc:picChg>
      </pc:sldChg>
      <pc:sldChg chg="addSp delSp modSp mod ord delAnim modAnim">
        <pc:chgData name="Quốc Khánh Lê" userId="4c7d32bd584a5e1d" providerId="LiveId" clId="{8E042CD5-8ED1-4DD2-B79A-79BFA91E7202}" dt="2023-04-10T02:15:25.166" v="1426" actId="21"/>
        <pc:sldMkLst>
          <pc:docMk/>
          <pc:sldMk cId="1669249881" sldId="386"/>
        </pc:sldMkLst>
        <pc:spChg chg="add del mod">
          <ac:chgData name="Quốc Khánh Lê" userId="4c7d32bd584a5e1d" providerId="LiveId" clId="{8E042CD5-8ED1-4DD2-B79A-79BFA91E7202}" dt="2023-04-10T02:15:25.166" v="1426" actId="21"/>
          <ac:spMkLst>
            <pc:docMk/>
            <pc:sldMk cId="1669249881" sldId="386"/>
            <ac:spMk id="2" creationId="{6F11B522-BEA6-F711-9E5D-80EDC6F29AA8}"/>
          </ac:spMkLst>
        </pc:spChg>
        <pc:picChg chg="mod">
          <ac:chgData name="Quốc Khánh Lê" userId="4c7d32bd584a5e1d" providerId="LiveId" clId="{8E042CD5-8ED1-4DD2-B79A-79BFA91E7202}" dt="2023-03-16T03:18:27.780" v="594" actId="1076"/>
          <ac:picMkLst>
            <pc:docMk/>
            <pc:sldMk cId="1669249881" sldId="386"/>
            <ac:picMk id="3074" creationId="{00000000-0000-0000-0000-000000000000}"/>
          </ac:picMkLst>
        </pc:picChg>
      </pc:sldChg>
      <pc:sldChg chg="addSp delSp modSp mod ord modAnim">
        <pc:chgData name="Quốc Khánh Lê" userId="4c7d32bd584a5e1d" providerId="LiveId" clId="{8E042CD5-8ED1-4DD2-B79A-79BFA91E7202}" dt="2023-04-01T02:00:06.875" v="1403" actId="1076"/>
        <pc:sldMkLst>
          <pc:docMk/>
          <pc:sldMk cId="3134213426" sldId="387"/>
        </pc:sldMkLst>
        <pc:spChg chg="add mod">
          <ac:chgData name="Quốc Khánh Lê" userId="4c7d32bd584a5e1d" providerId="LiveId" clId="{8E042CD5-8ED1-4DD2-B79A-79BFA91E7202}" dt="2023-04-01T01:58:37.652" v="1393" actId="123"/>
          <ac:spMkLst>
            <pc:docMk/>
            <pc:sldMk cId="3134213426" sldId="387"/>
            <ac:spMk id="2" creationId="{29D15387-C451-F5BD-98E3-4C6090BA35DB}"/>
          </ac:spMkLst>
        </pc:spChg>
        <pc:spChg chg="del mod">
          <ac:chgData name="Quốc Khánh Lê" userId="4c7d32bd584a5e1d" providerId="LiveId" clId="{8E042CD5-8ED1-4DD2-B79A-79BFA91E7202}" dt="2023-03-15T16:19:34.626" v="154" actId="21"/>
          <ac:spMkLst>
            <pc:docMk/>
            <pc:sldMk cId="3134213426" sldId="387"/>
            <ac:spMk id="3" creationId="{00000000-0000-0000-0000-000000000000}"/>
          </ac:spMkLst>
        </pc:spChg>
        <pc:spChg chg="add del mod">
          <ac:chgData name="Quốc Khánh Lê" userId="4c7d32bd584a5e1d" providerId="LiveId" clId="{8E042CD5-8ED1-4DD2-B79A-79BFA91E7202}" dt="2023-03-15T16:21:08.855" v="166" actId="21"/>
          <ac:spMkLst>
            <pc:docMk/>
            <pc:sldMk cId="3134213426" sldId="387"/>
            <ac:spMk id="4" creationId="{D4FFB5F0-A0D8-77CF-7D2E-A2262C34A55A}"/>
          </ac:spMkLst>
        </pc:spChg>
        <pc:spChg chg="add del mod">
          <ac:chgData name="Quốc Khánh Lê" userId="4c7d32bd584a5e1d" providerId="LiveId" clId="{8E042CD5-8ED1-4DD2-B79A-79BFA91E7202}" dt="2023-03-15T16:19:39.870" v="155" actId="21"/>
          <ac:spMkLst>
            <pc:docMk/>
            <pc:sldMk cId="3134213426" sldId="387"/>
            <ac:spMk id="6" creationId="{C7B9F397-46A9-A6FC-64BF-A26962D4B087}"/>
          </ac:spMkLst>
        </pc:spChg>
        <pc:spChg chg="add mod">
          <ac:chgData name="Quốc Khánh Lê" userId="4c7d32bd584a5e1d" providerId="LiveId" clId="{8E042CD5-8ED1-4DD2-B79A-79BFA91E7202}" dt="2023-04-01T02:00:06.875" v="1403" actId="1076"/>
          <ac:spMkLst>
            <pc:docMk/>
            <pc:sldMk cId="3134213426" sldId="387"/>
            <ac:spMk id="8" creationId="{20697739-4197-0192-D3EC-63B116B41A7A}"/>
          </ac:spMkLst>
        </pc:spChg>
      </pc:sldChg>
      <pc:sldChg chg="addSp modSp mod">
        <pc:chgData name="Quốc Khánh Lê" userId="4c7d32bd584a5e1d" providerId="LiveId" clId="{8E042CD5-8ED1-4DD2-B79A-79BFA91E7202}" dt="2023-04-07T03:44:48.380" v="1422" actId="207"/>
        <pc:sldMkLst>
          <pc:docMk/>
          <pc:sldMk cId="3757596553" sldId="388"/>
        </pc:sldMkLst>
        <pc:spChg chg="mod">
          <ac:chgData name="Quốc Khánh Lê" userId="4c7d32bd584a5e1d" providerId="LiveId" clId="{8E042CD5-8ED1-4DD2-B79A-79BFA91E7202}" dt="2023-04-07T03:44:48.380" v="1422" actId="207"/>
          <ac:spMkLst>
            <pc:docMk/>
            <pc:sldMk cId="3757596553" sldId="388"/>
            <ac:spMk id="3" creationId="{00000000-0000-0000-0000-000000000000}"/>
          </ac:spMkLst>
        </pc:spChg>
        <pc:spChg chg="add mod">
          <ac:chgData name="Quốc Khánh Lê" userId="4c7d32bd584a5e1d" providerId="LiveId" clId="{8E042CD5-8ED1-4DD2-B79A-79BFA91E7202}" dt="2023-04-03T01:38:12.790" v="1415" actId="207"/>
          <ac:spMkLst>
            <pc:docMk/>
            <pc:sldMk cId="3757596553" sldId="388"/>
            <ac:spMk id="4" creationId="{AB0E7789-2EA0-45B4-9E89-3F21CD9BC844}"/>
          </ac:spMkLst>
        </pc:spChg>
      </pc:sldChg>
      <pc:sldChg chg="modSp mod modAnim">
        <pc:chgData name="Quốc Khánh Lê" userId="4c7d32bd584a5e1d" providerId="LiveId" clId="{8E042CD5-8ED1-4DD2-B79A-79BFA91E7202}" dt="2023-03-16T03:31:26.838" v="993" actId="14100"/>
        <pc:sldMkLst>
          <pc:docMk/>
          <pc:sldMk cId="911694260" sldId="389"/>
        </pc:sldMkLst>
        <pc:spChg chg="mod">
          <ac:chgData name="Quốc Khánh Lê" userId="4c7d32bd584a5e1d" providerId="LiveId" clId="{8E042CD5-8ED1-4DD2-B79A-79BFA91E7202}" dt="2023-03-15T16:26:40.576" v="214" actId="123"/>
          <ac:spMkLst>
            <pc:docMk/>
            <pc:sldMk cId="911694260" sldId="389"/>
            <ac:spMk id="3" creationId="{00000000-0000-0000-0000-000000000000}"/>
          </ac:spMkLst>
        </pc:spChg>
        <pc:picChg chg="mod">
          <ac:chgData name="Quốc Khánh Lê" userId="4c7d32bd584a5e1d" providerId="LiveId" clId="{8E042CD5-8ED1-4DD2-B79A-79BFA91E7202}" dt="2023-03-16T03:31:26.838" v="993" actId="14100"/>
          <ac:picMkLst>
            <pc:docMk/>
            <pc:sldMk cId="911694260" sldId="389"/>
            <ac:picMk id="4" creationId="{00000000-0000-0000-0000-000000000000}"/>
          </ac:picMkLst>
        </pc:picChg>
      </pc:sldChg>
      <pc:sldChg chg="addSp modSp mod modAnim">
        <pc:chgData name="Quốc Khánh Lê" userId="4c7d32bd584a5e1d" providerId="LiveId" clId="{8E042CD5-8ED1-4DD2-B79A-79BFA91E7202}" dt="2023-04-07T03:44:10.471" v="1421" actId="115"/>
        <pc:sldMkLst>
          <pc:docMk/>
          <pc:sldMk cId="911694260" sldId="390"/>
        </pc:sldMkLst>
        <pc:spChg chg="mod">
          <ac:chgData name="Quốc Khánh Lê" userId="4c7d32bd584a5e1d" providerId="LiveId" clId="{8E042CD5-8ED1-4DD2-B79A-79BFA91E7202}" dt="2023-04-07T03:44:10.471" v="1421" actId="115"/>
          <ac:spMkLst>
            <pc:docMk/>
            <pc:sldMk cId="911694260" sldId="390"/>
            <ac:spMk id="3" creationId="{00000000-0000-0000-0000-000000000000}"/>
          </ac:spMkLst>
        </pc:spChg>
        <pc:spChg chg="add mod">
          <ac:chgData name="Quốc Khánh Lê" userId="4c7d32bd584a5e1d" providerId="LiveId" clId="{8E042CD5-8ED1-4DD2-B79A-79BFA91E7202}" dt="2023-03-15T16:31:13.210" v="245" actId="207"/>
          <ac:spMkLst>
            <pc:docMk/>
            <pc:sldMk cId="911694260" sldId="390"/>
            <ac:spMk id="4" creationId="{5E7BB8F1-E0F7-CC2C-7CB5-C74121340B23}"/>
          </ac:spMkLst>
        </pc:spChg>
        <pc:spChg chg="add mod">
          <ac:chgData name="Quốc Khánh Lê" userId="4c7d32bd584a5e1d" providerId="LiveId" clId="{8E042CD5-8ED1-4DD2-B79A-79BFA91E7202}" dt="2023-03-15T16:31:32.573" v="247" actId="14100"/>
          <ac:spMkLst>
            <pc:docMk/>
            <pc:sldMk cId="911694260" sldId="390"/>
            <ac:spMk id="6" creationId="{18D92C7B-979F-7B01-F8C0-9B4846F3FDBE}"/>
          </ac:spMkLst>
        </pc:spChg>
      </pc:sldChg>
      <pc:sldChg chg="addSp delSp modSp mod modAnim">
        <pc:chgData name="Quốc Khánh Lê" userId="4c7d32bd584a5e1d" providerId="LiveId" clId="{8E042CD5-8ED1-4DD2-B79A-79BFA91E7202}" dt="2023-04-01T03:19:02.463" v="1413" actId="20577"/>
        <pc:sldMkLst>
          <pc:docMk/>
          <pc:sldMk cId="3033080848" sldId="391"/>
        </pc:sldMkLst>
        <pc:spChg chg="del mod">
          <ac:chgData name="Quốc Khánh Lê" userId="4c7d32bd584a5e1d" providerId="LiveId" clId="{8E042CD5-8ED1-4DD2-B79A-79BFA91E7202}" dt="2023-03-15T16:14:36.455" v="104" actId="21"/>
          <ac:spMkLst>
            <pc:docMk/>
            <pc:sldMk cId="3033080848" sldId="391"/>
            <ac:spMk id="3" creationId="{00000000-0000-0000-0000-000000000000}"/>
          </ac:spMkLst>
        </pc:spChg>
        <pc:spChg chg="add mod">
          <ac:chgData name="Quốc Khánh Lê" userId="4c7d32bd584a5e1d" providerId="LiveId" clId="{8E042CD5-8ED1-4DD2-B79A-79BFA91E7202}" dt="2023-03-27T02:42:37.488" v="1352" actId="1076"/>
          <ac:spMkLst>
            <pc:docMk/>
            <pc:sldMk cId="3033080848" sldId="391"/>
            <ac:spMk id="6" creationId="{69B7865B-23CC-B2F5-8A64-3303190D5C8D}"/>
          </ac:spMkLst>
        </pc:spChg>
        <pc:spChg chg="add mod">
          <ac:chgData name="Quốc Khánh Lê" userId="4c7d32bd584a5e1d" providerId="LiveId" clId="{8E042CD5-8ED1-4DD2-B79A-79BFA91E7202}" dt="2023-04-01T03:19:02.463" v="1413" actId="20577"/>
          <ac:spMkLst>
            <pc:docMk/>
            <pc:sldMk cId="3033080848" sldId="391"/>
            <ac:spMk id="8" creationId="{3D17F3AD-39D7-DE74-A04D-8994FEB3E0A6}"/>
          </ac:spMkLst>
        </pc:spChg>
        <pc:spChg chg="add del mod">
          <ac:chgData name="Quốc Khánh Lê" userId="4c7d32bd584a5e1d" providerId="LiveId" clId="{8E042CD5-8ED1-4DD2-B79A-79BFA91E7202}" dt="2023-03-15T16:14:45.738" v="106" actId="21"/>
          <ac:spMkLst>
            <pc:docMk/>
            <pc:sldMk cId="3033080848" sldId="391"/>
            <ac:spMk id="10" creationId="{25D254E2-9A9C-D44B-8E82-02EE9BBF5D94}"/>
          </ac:spMkLst>
        </pc:spChg>
      </pc:sldChg>
      <pc:sldChg chg="modSp mod modAnim">
        <pc:chgData name="Quốc Khánh Lê" userId="4c7d32bd584a5e1d" providerId="LiveId" clId="{8E042CD5-8ED1-4DD2-B79A-79BFA91E7202}" dt="2023-03-16T03:30:38.521" v="991" actId="1076"/>
        <pc:sldMkLst>
          <pc:docMk/>
          <pc:sldMk cId="4249394482" sldId="392"/>
        </pc:sldMkLst>
        <pc:spChg chg="mod">
          <ac:chgData name="Quốc Khánh Lê" userId="4c7d32bd584a5e1d" providerId="LiveId" clId="{8E042CD5-8ED1-4DD2-B79A-79BFA91E7202}" dt="2023-03-16T03:30:38.521" v="991" actId="1076"/>
          <ac:spMkLst>
            <pc:docMk/>
            <pc:sldMk cId="4249394482" sldId="392"/>
            <ac:spMk id="3" creationId="{00000000-0000-0000-0000-000000000000}"/>
          </ac:spMkLst>
        </pc:spChg>
        <pc:picChg chg="mod">
          <ac:chgData name="Quốc Khánh Lê" userId="4c7d32bd584a5e1d" providerId="LiveId" clId="{8E042CD5-8ED1-4DD2-B79A-79BFA91E7202}" dt="2023-03-16T03:30:03.747" v="985" actId="1076"/>
          <ac:picMkLst>
            <pc:docMk/>
            <pc:sldMk cId="4249394482" sldId="392"/>
            <ac:picMk id="2" creationId="{00000000-0000-0000-0000-000000000000}"/>
          </ac:picMkLst>
        </pc:picChg>
        <pc:picChg chg="mod">
          <ac:chgData name="Quốc Khánh Lê" userId="4c7d32bd584a5e1d" providerId="LiveId" clId="{8E042CD5-8ED1-4DD2-B79A-79BFA91E7202}" dt="2023-03-15T16:12:21.867" v="88" actId="14100"/>
          <ac:picMkLst>
            <pc:docMk/>
            <pc:sldMk cId="4249394482" sldId="392"/>
            <ac:picMk id="4" creationId="{00000000-0000-0000-0000-000000000000}"/>
          </ac:picMkLst>
        </pc:picChg>
      </pc:sldChg>
      <pc:sldChg chg="modSp mod">
        <pc:chgData name="Quốc Khánh Lê" userId="4c7d32bd584a5e1d" providerId="LiveId" clId="{8E042CD5-8ED1-4DD2-B79A-79BFA91E7202}" dt="2023-04-01T02:00:52.901" v="1408" actId="14100"/>
        <pc:sldMkLst>
          <pc:docMk/>
          <pc:sldMk cId="2904072671" sldId="393"/>
        </pc:sldMkLst>
        <pc:spChg chg="mod">
          <ac:chgData name="Quốc Khánh Lê" userId="4c7d32bd584a5e1d" providerId="LiveId" clId="{8E042CD5-8ED1-4DD2-B79A-79BFA91E7202}" dt="2023-04-01T02:00:52.901" v="1408" actId="14100"/>
          <ac:spMkLst>
            <pc:docMk/>
            <pc:sldMk cId="2904072671" sldId="393"/>
            <ac:spMk id="3" creationId="{00000000-0000-0000-0000-000000000000}"/>
          </ac:spMkLst>
        </pc:spChg>
      </pc:sldChg>
      <pc:sldChg chg="addSp delSp modSp mod modAnim">
        <pc:chgData name="Quốc Khánh Lê" userId="4c7d32bd584a5e1d" providerId="LiveId" clId="{8E042CD5-8ED1-4DD2-B79A-79BFA91E7202}" dt="2023-04-01T02:01:25.814" v="1412" actId="1076"/>
        <pc:sldMkLst>
          <pc:docMk/>
          <pc:sldMk cId="1920886083" sldId="394"/>
        </pc:sldMkLst>
        <pc:spChg chg="mod">
          <ac:chgData name="Quốc Khánh Lê" userId="4c7d32bd584a5e1d" providerId="LiveId" clId="{8E042CD5-8ED1-4DD2-B79A-79BFA91E7202}" dt="2023-04-01T02:01:25.814" v="1412" actId="1076"/>
          <ac:spMkLst>
            <pc:docMk/>
            <pc:sldMk cId="1920886083" sldId="394"/>
            <ac:spMk id="3" creationId="{00000000-0000-0000-0000-000000000000}"/>
          </ac:spMkLst>
        </pc:spChg>
        <pc:spChg chg="add mod">
          <ac:chgData name="Quốc Khánh Lê" userId="4c7d32bd584a5e1d" providerId="LiveId" clId="{8E042CD5-8ED1-4DD2-B79A-79BFA91E7202}" dt="2023-03-16T03:06:05.932" v="571" actId="1076"/>
          <ac:spMkLst>
            <pc:docMk/>
            <pc:sldMk cId="1920886083" sldId="394"/>
            <ac:spMk id="5" creationId="{3619829F-DF17-5B51-9FA1-48215E722A1B}"/>
          </ac:spMkLst>
        </pc:spChg>
        <pc:picChg chg="del mod">
          <ac:chgData name="Quốc Khánh Lê" userId="4c7d32bd584a5e1d" providerId="LiveId" clId="{8E042CD5-8ED1-4DD2-B79A-79BFA91E7202}" dt="2023-03-16T03:01:02.137" v="555" actId="21"/>
          <ac:picMkLst>
            <pc:docMk/>
            <pc:sldMk cId="1920886083" sldId="394"/>
            <ac:picMk id="4" creationId="{00000000-0000-0000-0000-000000000000}"/>
          </ac:picMkLst>
        </pc:picChg>
      </pc:sldChg>
      <pc:sldChg chg="ord">
        <pc:chgData name="Quốc Khánh Lê" userId="4c7d32bd584a5e1d" providerId="LiveId" clId="{8E042CD5-8ED1-4DD2-B79A-79BFA91E7202}" dt="2023-03-15T16:19:47.722" v="157"/>
        <pc:sldMkLst>
          <pc:docMk/>
          <pc:sldMk cId="2882176155" sldId="397"/>
        </pc:sldMkLst>
      </pc:sldChg>
      <pc:sldChg chg="ord">
        <pc:chgData name="Quốc Khánh Lê" userId="4c7d32bd584a5e1d" providerId="LiveId" clId="{8E042CD5-8ED1-4DD2-B79A-79BFA91E7202}" dt="2023-03-15T16:19:58.371" v="159"/>
        <pc:sldMkLst>
          <pc:docMk/>
          <pc:sldMk cId="377445867" sldId="398"/>
        </pc:sldMkLst>
      </pc:sldChg>
      <pc:sldChg chg="addSp delSp modSp mod ord">
        <pc:chgData name="Quốc Khánh Lê" userId="4c7d32bd584a5e1d" providerId="LiveId" clId="{8E042CD5-8ED1-4DD2-B79A-79BFA91E7202}" dt="2023-03-15T16:21:24.372" v="172"/>
        <pc:sldMkLst>
          <pc:docMk/>
          <pc:sldMk cId="3839294985" sldId="399"/>
        </pc:sldMkLst>
        <pc:spChg chg="del">
          <ac:chgData name="Quốc Khánh Lê" userId="4c7d32bd584a5e1d" providerId="LiveId" clId="{8E042CD5-8ED1-4DD2-B79A-79BFA91E7202}" dt="2023-03-15T16:20:35.509" v="162" actId="21"/>
          <ac:spMkLst>
            <pc:docMk/>
            <pc:sldMk cId="3839294985" sldId="399"/>
            <ac:spMk id="2" creationId="{00000000-0000-0000-0000-000000000000}"/>
          </ac:spMkLst>
        </pc:spChg>
        <pc:spChg chg="add mod">
          <ac:chgData name="Quốc Khánh Lê" userId="4c7d32bd584a5e1d" providerId="LiveId" clId="{8E042CD5-8ED1-4DD2-B79A-79BFA91E7202}" dt="2023-03-15T16:20:57.815" v="165" actId="1076"/>
          <ac:spMkLst>
            <pc:docMk/>
            <pc:sldMk cId="3839294985" sldId="399"/>
            <ac:spMk id="3" creationId="{C3E0AC73-27E7-C1DE-E701-02F1EA630AA1}"/>
          </ac:spMkLst>
        </pc:spChg>
        <pc:picChg chg="mod">
          <ac:chgData name="Quốc Khánh Lê" userId="4c7d32bd584a5e1d" providerId="LiveId" clId="{8E042CD5-8ED1-4DD2-B79A-79BFA91E7202}" dt="2023-03-15T16:20:40.710" v="163" actId="14100"/>
          <ac:picMkLst>
            <pc:docMk/>
            <pc:sldMk cId="3839294985" sldId="399"/>
            <ac:picMk id="4" creationId="{00000000-0000-0000-0000-000000000000}"/>
          </ac:picMkLst>
        </pc:picChg>
      </pc:sldChg>
      <pc:sldChg chg="modSp mod">
        <pc:chgData name="Quốc Khánh Lê" userId="4c7d32bd584a5e1d" providerId="LiveId" clId="{8E042CD5-8ED1-4DD2-B79A-79BFA91E7202}" dt="2023-03-15T16:17:19.616" v="133"/>
        <pc:sldMkLst>
          <pc:docMk/>
          <pc:sldMk cId="1928428482" sldId="401"/>
        </pc:sldMkLst>
        <pc:spChg chg="mod">
          <ac:chgData name="Quốc Khánh Lê" userId="4c7d32bd584a5e1d" providerId="LiveId" clId="{8E042CD5-8ED1-4DD2-B79A-79BFA91E7202}" dt="2023-03-15T16:17:19.616" v="133"/>
          <ac:spMkLst>
            <pc:docMk/>
            <pc:sldMk cId="1928428482" sldId="401"/>
            <ac:spMk id="2" creationId="{00000000-0000-0000-0000-000000000000}"/>
          </ac:spMkLst>
        </pc:spChg>
        <pc:picChg chg="mod">
          <ac:chgData name="Quốc Khánh Lê" userId="4c7d32bd584a5e1d" providerId="LiveId" clId="{8E042CD5-8ED1-4DD2-B79A-79BFA91E7202}" dt="2023-03-15T16:16:58.235" v="123" actId="14100"/>
          <ac:picMkLst>
            <pc:docMk/>
            <pc:sldMk cId="1928428482" sldId="401"/>
            <ac:picMk id="4" creationId="{00000000-0000-0000-0000-000000000000}"/>
          </ac:picMkLst>
        </pc:picChg>
        <pc:picChg chg="mod">
          <ac:chgData name="Quốc Khánh Lê" userId="4c7d32bd584a5e1d" providerId="LiveId" clId="{8E042CD5-8ED1-4DD2-B79A-79BFA91E7202}" dt="2023-03-15T16:16:48.262" v="121" actId="14100"/>
          <ac:picMkLst>
            <pc:docMk/>
            <pc:sldMk cId="1928428482" sldId="401"/>
            <ac:picMk id="5" creationId="{00000000-0000-0000-0000-000000000000}"/>
          </ac:picMkLst>
        </pc:picChg>
      </pc:sldChg>
      <pc:sldChg chg="addSp modSp mod">
        <pc:chgData name="Quốc Khánh Lê" userId="4c7d32bd584a5e1d" providerId="LiveId" clId="{8E042CD5-8ED1-4DD2-B79A-79BFA91E7202}" dt="2023-03-16T04:11:51.360" v="1292" actId="1076"/>
        <pc:sldMkLst>
          <pc:docMk/>
          <pc:sldMk cId="1292214452" sldId="402"/>
        </pc:sldMkLst>
        <pc:spChg chg="add mod">
          <ac:chgData name="Quốc Khánh Lê" userId="4c7d32bd584a5e1d" providerId="LiveId" clId="{8E042CD5-8ED1-4DD2-B79A-79BFA91E7202}" dt="2023-03-16T04:11:51.360" v="1292" actId="1076"/>
          <ac:spMkLst>
            <pc:docMk/>
            <pc:sldMk cId="1292214452" sldId="402"/>
            <ac:spMk id="2" creationId="{476FB887-83A5-CAF3-8CA9-644355624C55}"/>
          </ac:spMkLst>
        </pc:spChg>
        <pc:picChg chg="mod">
          <ac:chgData name="Quốc Khánh Lê" userId="4c7d32bd584a5e1d" providerId="LiveId" clId="{8E042CD5-8ED1-4DD2-B79A-79BFA91E7202}" dt="2023-03-16T04:10:31.344" v="1241" actId="14100"/>
          <ac:picMkLst>
            <pc:docMk/>
            <pc:sldMk cId="1292214452" sldId="402"/>
            <ac:picMk id="4" creationId="{00000000-0000-0000-0000-000000000000}"/>
          </ac:picMkLst>
        </pc:picChg>
      </pc:sldChg>
      <pc:sldChg chg="modSp">
        <pc:chgData name="Quốc Khánh Lê" userId="4c7d32bd584a5e1d" providerId="LiveId" clId="{8E042CD5-8ED1-4DD2-B79A-79BFA91E7202}" dt="2023-03-15T16:05:10.445" v="23" actId="20577"/>
        <pc:sldMkLst>
          <pc:docMk/>
          <pc:sldMk cId="2683674103" sldId="408"/>
        </pc:sldMkLst>
        <pc:spChg chg="mod">
          <ac:chgData name="Quốc Khánh Lê" userId="4c7d32bd584a5e1d" providerId="LiveId" clId="{8E042CD5-8ED1-4DD2-B79A-79BFA91E7202}" dt="2023-03-15T16:05:10.445" v="23" actId="20577"/>
          <ac:spMkLst>
            <pc:docMk/>
            <pc:sldMk cId="2683674103" sldId="408"/>
            <ac:spMk id="3" creationId="{B6DEC06A-4E5B-3549-235F-1A1D05A20287}"/>
          </ac:spMkLst>
        </pc:spChg>
      </pc:sldChg>
      <pc:sldChg chg="modSp">
        <pc:chgData name="Quốc Khánh Lê" userId="4c7d32bd584a5e1d" providerId="LiveId" clId="{8E042CD5-8ED1-4DD2-B79A-79BFA91E7202}" dt="2023-03-27T02:22:47.120" v="1342"/>
        <pc:sldMkLst>
          <pc:docMk/>
          <pc:sldMk cId="1974387527" sldId="409"/>
        </pc:sldMkLst>
        <pc:spChg chg="mod">
          <ac:chgData name="Quốc Khánh Lê" userId="4c7d32bd584a5e1d" providerId="LiveId" clId="{8E042CD5-8ED1-4DD2-B79A-79BFA91E7202}" dt="2023-03-27T02:22:47.120" v="1342"/>
          <ac:spMkLst>
            <pc:docMk/>
            <pc:sldMk cId="1974387527" sldId="409"/>
            <ac:spMk id="7" creationId="{BBAC43B3-B857-4398-53D6-E77C208565B5}"/>
          </ac:spMkLst>
        </pc:spChg>
      </pc:sldChg>
      <pc:sldChg chg="modSp">
        <pc:chgData name="Quốc Khánh Lê" userId="4c7d32bd584a5e1d" providerId="LiveId" clId="{8E042CD5-8ED1-4DD2-B79A-79BFA91E7202}" dt="2023-04-07T03:19:10.804" v="1420" actId="20577"/>
        <pc:sldMkLst>
          <pc:docMk/>
          <pc:sldMk cId="870835858" sldId="410"/>
        </pc:sldMkLst>
        <pc:spChg chg="mod">
          <ac:chgData name="Quốc Khánh Lê" userId="4c7d32bd584a5e1d" providerId="LiveId" clId="{8E042CD5-8ED1-4DD2-B79A-79BFA91E7202}" dt="2023-04-07T03:19:10.804" v="1420" actId="20577"/>
          <ac:spMkLst>
            <pc:docMk/>
            <pc:sldMk cId="870835858" sldId="410"/>
            <ac:spMk id="5" creationId="{AC042762-79B8-5B68-8E1D-9A35E09B38C4}"/>
          </ac:spMkLst>
        </pc:spChg>
        <pc:spChg chg="mod">
          <ac:chgData name="Quốc Khánh Lê" userId="4c7d32bd584a5e1d" providerId="LiveId" clId="{8E042CD5-8ED1-4DD2-B79A-79BFA91E7202}" dt="2023-04-01T01:55:42.464" v="1375" actId="20577"/>
          <ac:spMkLst>
            <pc:docMk/>
            <pc:sldMk cId="870835858" sldId="410"/>
            <ac:spMk id="6" creationId="{2A6C8CC1-AD86-4DE6-457A-D7184662F26D}"/>
          </ac:spMkLst>
        </pc:spChg>
      </pc:sldChg>
      <pc:sldChg chg="addSp delSp modSp new mod">
        <pc:chgData name="Quốc Khánh Lê" userId="4c7d32bd584a5e1d" providerId="LiveId" clId="{8E042CD5-8ED1-4DD2-B79A-79BFA91E7202}" dt="2023-03-16T01:33:13.199" v="532" actId="123"/>
        <pc:sldMkLst>
          <pc:docMk/>
          <pc:sldMk cId="2961793795" sldId="412"/>
        </pc:sldMkLst>
        <pc:spChg chg="del">
          <ac:chgData name="Quốc Khánh Lê" userId="4c7d32bd584a5e1d" providerId="LiveId" clId="{8E042CD5-8ED1-4DD2-B79A-79BFA91E7202}" dt="2023-03-15T16:14:10.643" v="101" actId="21"/>
          <ac:spMkLst>
            <pc:docMk/>
            <pc:sldMk cId="2961793795" sldId="412"/>
            <ac:spMk id="2" creationId="{339A07C4-72CC-01D9-CA93-6903F5CC4071}"/>
          </ac:spMkLst>
        </pc:spChg>
        <pc:spChg chg="del">
          <ac:chgData name="Quốc Khánh Lê" userId="4c7d32bd584a5e1d" providerId="LiveId" clId="{8E042CD5-8ED1-4DD2-B79A-79BFA91E7202}" dt="2023-03-15T16:14:14.212" v="102" actId="21"/>
          <ac:spMkLst>
            <pc:docMk/>
            <pc:sldMk cId="2961793795" sldId="412"/>
            <ac:spMk id="3" creationId="{C548E506-9D3B-3807-A4C1-5DF162CF0378}"/>
          </ac:spMkLst>
        </pc:spChg>
        <pc:spChg chg="add mod">
          <ac:chgData name="Quốc Khánh Lê" userId="4c7d32bd584a5e1d" providerId="LiveId" clId="{8E042CD5-8ED1-4DD2-B79A-79BFA91E7202}" dt="2023-03-16T01:33:13.199" v="532" actId="123"/>
          <ac:spMkLst>
            <pc:docMk/>
            <pc:sldMk cId="2961793795" sldId="412"/>
            <ac:spMk id="4" creationId="{39046782-8F91-9E6E-1E5A-93965FFBD867}"/>
          </ac:spMkLst>
        </pc:spChg>
      </pc:sldChg>
      <pc:sldChg chg="addSp delSp modSp new mod delAnim modAnim">
        <pc:chgData name="Quốc Khánh Lê" userId="4c7d32bd584a5e1d" providerId="LiveId" clId="{8E042CD5-8ED1-4DD2-B79A-79BFA91E7202}" dt="2023-04-01T01:59:50.971" v="1401" actId="1076"/>
        <pc:sldMkLst>
          <pc:docMk/>
          <pc:sldMk cId="1229482135" sldId="413"/>
        </pc:sldMkLst>
        <pc:spChg chg="del">
          <ac:chgData name="Quốc Khánh Lê" userId="4c7d32bd584a5e1d" providerId="LiveId" clId="{8E042CD5-8ED1-4DD2-B79A-79BFA91E7202}" dt="2023-03-15T16:19:12.905" v="151" actId="21"/>
          <ac:spMkLst>
            <pc:docMk/>
            <pc:sldMk cId="1229482135" sldId="413"/>
            <ac:spMk id="2" creationId="{124D161F-1894-5A56-5AE0-963BFDB0DAB8}"/>
          </ac:spMkLst>
        </pc:spChg>
        <pc:spChg chg="add del mod">
          <ac:chgData name="Quốc Khánh Lê" userId="4c7d32bd584a5e1d" providerId="LiveId" clId="{8E042CD5-8ED1-4DD2-B79A-79BFA91E7202}" dt="2023-04-01T01:59:07.509" v="1396" actId="21"/>
          <ac:spMkLst>
            <pc:docMk/>
            <pc:sldMk cId="1229482135" sldId="413"/>
            <ac:spMk id="3" creationId="{6D51C67D-24C5-CF81-EE01-1FCC5B7694C2}"/>
          </ac:spMkLst>
        </pc:spChg>
        <pc:spChg chg="del">
          <ac:chgData name="Quốc Khánh Lê" userId="4c7d32bd584a5e1d" providerId="LiveId" clId="{8E042CD5-8ED1-4DD2-B79A-79BFA91E7202}" dt="2023-03-15T16:19:17.026" v="152" actId="21"/>
          <ac:spMkLst>
            <pc:docMk/>
            <pc:sldMk cId="1229482135" sldId="413"/>
            <ac:spMk id="3" creationId="{A3EB0DBB-664B-C2CF-BE64-6F6BBFE5072F}"/>
          </ac:spMkLst>
        </pc:spChg>
        <pc:spChg chg="add del mod">
          <ac:chgData name="Quốc Khánh Lê" userId="4c7d32bd584a5e1d" providerId="LiveId" clId="{8E042CD5-8ED1-4DD2-B79A-79BFA91E7202}" dt="2023-04-01T01:59:01.200" v="1395" actId="21"/>
          <ac:spMkLst>
            <pc:docMk/>
            <pc:sldMk cId="1229482135" sldId="413"/>
            <ac:spMk id="4" creationId="{5C72244D-A4C0-4FEF-392D-69EC513E89F4}"/>
          </ac:spMkLst>
        </pc:spChg>
        <pc:spChg chg="add mod">
          <ac:chgData name="Quốc Khánh Lê" userId="4c7d32bd584a5e1d" providerId="LiveId" clId="{8E042CD5-8ED1-4DD2-B79A-79BFA91E7202}" dt="2023-04-01T01:59:50.971" v="1401" actId="1076"/>
          <ac:spMkLst>
            <pc:docMk/>
            <pc:sldMk cId="1229482135" sldId="413"/>
            <ac:spMk id="6" creationId="{32A5586C-F3FC-BA0A-E6BA-EB76A435C482}"/>
          </ac:spMkLst>
        </pc:spChg>
        <pc:spChg chg="add del mod">
          <ac:chgData name="Quốc Khánh Lê" userId="4c7d32bd584a5e1d" providerId="LiveId" clId="{8E042CD5-8ED1-4DD2-B79A-79BFA91E7202}" dt="2023-03-15T16:23:52.518" v="189" actId="21"/>
          <ac:spMkLst>
            <pc:docMk/>
            <pc:sldMk cId="1229482135" sldId="413"/>
            <ac:spMk id="8" creationId="{A598479E-41A0-2AA5-5CE4-EBCFFC76ADA6}"/>
          </ac:spMkLst>
        </pc:spChg>
      </pc:sldChg>
      <pc:sldChg chg="modSp add mod">
        <pc:chgData name="Quốc Khánh Lê" userId="4c7d32bd584a5e1d" providerId="LiveId" clId="{8E042CD5-8ED1-4DD2-B79A-79BFA91E7202}" dt="2023-03-15T16:36:39.256" v="288"/>
        <pc:sldMkLst>
          <pc:docMk/>
          <pc:sldMk cId="375097769" sldId="414"/>
        </pc:sldMkLst>
        <pc:spChg chg="mod">
          <ac:chgData name="Quốc Khánh Lê" userId="4c7d32bd584a5e1d" providerId="LiveId" clId="{8E042CD5-8ED1-4DD2-B79A-79BFA91E7202}" dt="2023-03-15T16:36:39.256" v="288"/>
          <ac:spMkLst>
            <pc:docMk/>
            <pc:sldMk cId="375097769" sldId="414"/>
            <ac:spMk id="4" creationId="{ED046F28-0A10-A68E-E1CB-15AE16BF8C3A}"/>
          </ac:spMkLst>
        </pc:spChg>
      </pc:sldChg>
      <pc:sldChg chg="addSp modSp new mod modAnim">
        <pc:chgData name="Quốc Khánh Lê" userId="4c7d32bd584a5e1d" providerId="LiveId" clId="{8E042CD5-8ED1-4DD2-B79A-79BFA91E7202}" dt="2023-03-25T01:54:59.675" v="1324" actId="14100"/>
        <pc:sldMkLst>
          <pc:docMk/>
          <pc:sldMk cId="1438274682" sldId="415"/>
        </pc:sldMkLst>
        <pc:spChg chg="add mod">
          <ac:chgData name="Quốc Khánh Lê" userId="4c7d32bd584a5e1d" providerId="LiveId" clId="{8E042CD5-8ED1-4DD2-B79A-79BFA91E7202}" dt="2023-03-25T01:54:59.675" v="1324" actId="14100"/>
          <ac:spMkLst>
            <pc:docMk/>
            <pc:sldMk cId="1438274682" sldId="415"/>
            <ac:spMk id="3" creationId="{927D0F7D-660F-267B-2AC5-7DB247731DC8}"/>
          </ac:spMkLst>
        </pc:spChg>
        <pc:spChg chg="add mod">
          <ac:chgData name="Quốc Khánh Lê" userId="4c7d32bd584a5e1d" providerId="LiveId" clId="{8E042CD5-8ED1-4DD2-B79A-79BFA91E7202}" dt="2023-03-16T01:04:04.973" v="482" actId="1076"/>
          <ac:spMkLst>
            <pc:docMk/>
            <pc:sldMk cId="1438274682" sldId="415"/>
            <ac:spMk id="4" creationId="{57ED224C-B4D7-835E-AF47-7C84A2D6C45D}"/>
          </ac:spMkLst>
        </pc:spChg>
      </pc:sldChg>
      <pc:sldChg chg="addSp modSp new mod modAnim">
        <pc:chgData name="Quốc Khánh Lê" userId="4c7d32bd584a5e1d" providerId="LiveId" clId="{8E042CD5-8ED1-4DD2-B79A-79BFA91E7202}" dt="2023-03-25T01:54:26.262" v="1322" actId="123"/>
        <pc:sldMkLst>
          <pc:docMk/>
          <pc:sldMk cId="1756089560" sldId="416"/>
        </pc:sldMkLst>
        <pc:spChg chg="add mod">
          <ac:chgData name="Quốc Khánh Lê" userId="4c7d32bd584a5e1d" providerId="LiveId" clId="{8E042CD5-8ED1-4DD2-B79A-79BFA91E7202}" dt="2023-03-16T00:57:41.116" v="454"/>
          <ac:spMkLst>
            <pc:docMk/>
            <pc:sldMk cId="1756089560" sldId="416"/>
            <ac:spMk id="3" creationId="{A8B614ED-EA17-F34E-A84D-9705A3AF64B3}"/>
          </ac:spMkLst>
        </pc:spChg>
        <pc:spChg chg="add mod">
          <ac:chgData name="Quốc Khánh Lê" userId="4c7d32bd584a5e1d" providerId="LiveId" clId="{8E042CD5-8ED1-4DD2-B79A-79BFA91E7202}" dt="2023-03-18T06:34:56.443" v="1316" actId="14100"/>
          <ac:spMkLst>
            <pc:docMk/>
            <pc:sldMk cId="1756089560" sldId="416"/>
            <ac:spMk id="5" creationId="{EDE7E596-F688-01C2-6AA9-BAFA4C70B276}"/>
          </ac:spMkLst>
        </pc:spChg>
        <pc:spChg chg="add mod">
          <ac:chgData name="Quốc Khánh Lê" userId="4c7d32bd584a5e1d" providerId="LiveId" clId="{8E042CD5-8ED1-4DD2-B79A-79BFA91E7202}" dt="2023-03-16T00:53:49.803" v="439" actId="1076"/>
          <ac:spMkLst>
            <pc:docMk/>
            <pc:sldMk cId="1756089560" sldId="416"/>
            <ac:spMk id="6" creationId="{21CE63E0-ACDA-26DA-ACD8-B4446C6D3E59}"/>
          </ac:spMkLst>
        </pc:spChg>
        <pc:spChg chg="add mod">
          <ac:chgData name="Quốc Khánh Lê" userId="4c7d32bd584a5e1d" providerId="LiveId" clId="{8E042CD5-8ED1-4DD2-B79A-79BFA91E7202}" dt="2023-03-25T01:54:26.262" v="1322" actId="123"/>
          <ac:spMkLst>
            <pc:docMk/>
            <pc:sldMk cId="1756089560" sldId="416"/>
            <ac:spMk id="8" creationId="{88367C5A-7E90-27D2-D60A-044DCAB55CA3}"/>
          </ac:spMkLst>
        </pc:spChg>
      </pc:sldChg>
      <pc:sldChg chg="addSp modSp new del mod modAnim">
        <pc:chgData name="Quốc Khánh Lê" userId="4c7d32bd584a5e1d" providerId="LiveId" clId="{8E042CD5-8ED1-4DD2-B79A-79BFA91E7202}" dt="2023-03-16T01:05:13.722" v="488" actId="2696"/>
        <pc:sldMkLst>
          <pc:docMk/>
          <pc:sldMk cId="1978138689" sldId="417"/>
        </pc:sldMkLst>
        <pc:spChg chg="add mod">
          <ac:chgData name="Quốc Khánh Lê" userId="4c7d32bd584a5e1d" providerId="LiveId" clId="{8E042CD5-8ED1-4DD2-B79A-79BFA91E7202}" dt="2023-03-16T00:59:51.965" v="469" actId="1076"/>
          <ac:spMkLst>
            <pc:docMk/>
            <pc:sldMk cId="1978138689" sldId="417"/>
            <ac:spMk id="3" creationId="{5AC74200-F1FA-8EE8-D00F-09B99F5FD9D1}"/>
          </ac:spMkLst>
        </pc:spChg>
      </pc:sldChg>
      <pc:sldChg chg="addSp delSp modSp add mod delAnim">
        <pc:chgData name="Quốc Khánh Lê" userId="4c7d32bd584a5e1d" providerId="LiveId" clId="{8E042CD5-8ED1-4DD2-B79A-79BFA91E7202}" dt="2023-03-16T02:30:15.307" v="550" actId="1076"/>
        <pc:sldMkLst>
          <pc:docMk/>
          <pc:sldMk cId="3453980943" sldId="417"/>
        </pc:sldMkLst>
        <pc:spChg chg="mod">
          <ac:chgData name="Quốc Khánh Lê" userId="4c7d32bd584a5e1d" providerId="LiveId" clId="{8E042CD5-8ED1-4DD2-B79A-79BFA91E7202}" dt="2023-03-16T02:01:15.677" v="540"/>
          <ac:spMkLst>
            <pc:docMk/>
            <pc:sldMk cId="3453980943" sldId="417"/>
            <ac:spMk id="4" creationId="{ED046F28-0A10-A68E-E1CB-15AE16BF8C3A}"/>
          </ac:spMkLst>
        </pc:spChg>
        <pc:spChg chg="del">
          <ac:chgData name="Quốc Khánh Lê" userId="4c7d32bd584a5e1d" providerId="LiveId" clId="{8E042CD5-8ED1-4DD2-B79A-79BFA91E7202}" dt="2023-03-16T02:29:44.414" v="543" actId="21"/>
          <ac:spMkLst>
            <pc:docMk/>
            <pc:sldMk cId="3453980943" sldId="417"/>
            <ac:spMk id="7" creationId="{A62472E4-9EFC-43F9-82AD-2F44DBCE745C}"/>
          </ac:spMkLst>
        </pc:spChg>
        <pc:picChg chg="add mod">
          <ac:chgData name="Quốc Khánh Lê" userId="4c7d32bd584a5e1d" providerId="LiveId" clId="{8E042CD5-8ED1-4DD2-B79A-79BFA91E7202}" dt="2023-03-16T02:30:15.307" v="550" actId="1076"/>
          <ac:picMkLst>
            <pc:docMk/>
            <pc:sldMk cId="3453980943" sldId="417"/>
            <ac:picMk id="5" creationId="{C583B818-5A1A-7405-C47D-34579BD00236}"/>
          </ac:picMkLst>
        </pc:picChg>
      </pc:sldChg>
      <pc:sldChg chg="addSp delSp modSp new mod ord delAnim modAnim">
        <pc:chgData name="Quốc Khánh Lê" userId="4c7d32bd584a5e1d" providerId="LiveId" clId="{8E042CD5-8ED1-4DD2-B79A-79BFA91E7202}" dt="2023-04-10T03:14:35.425" v="1480" actId="20577"/>
        <pc:sldMkLst>
          <pc:docMk/>
          <pc:sldMk cId="2984875484" sldId="418"/>
        </pc:sldMkLst>
        <pc:spChg chg="add del mod">
          <ac:chgData name="Quốc Khánh Lê" userId="4c7d32bd584a5e1d" providerId="LiveId" clId="{8E042CD5-8ED1-4DD2-B79A-79BFA91E7202}" dt="2023-03-16T03:19:38.922" v="599"/>
          <ac:spMkLst>
            <pc:docMk/>
            <pc:sldMk cId="2984875484" sldId="418"/>
            <ac:spMk id="2" creationId="{9327E0F2-B80A-418B-804F-B37E85A02AC3}"/>
          </ac:spMkLst>
        </pc:spChg>
        <pc:spChg chg="add mod">
          <ac:chgData name="Quốc Khánh Lê" userId="4c7d32bd584a5e1d" providerId="LiveId" clId="{8E042CD5-8ED1-4DD2-B79A-79BFA91E7202}" dt="2023-04-10T03:14:35.425" v="1480" actId="20577"/>
          <ac:spMkLst>
            <pc:docMk/>
            <pc:sldMk cId="2984875484" sldId="418"/>
            <ac:spMk id="3" creationId="{0831119D-CECA-9D26-7059-4D2D35597FA4}"/>
          </ac:spMkLst>
        </pc:spChg>
        <pc:spChg chg="add mod">
          <ac:chgData name="Quốc Khánh Lê" userId="4c7d32bd584a5e1d" providerId="LiveId" clId="{8E042CD5-8ED1-4DD2-B79A-79BFA91E7202}" dt="2023-03-16T03:24:56.875" v="953" actId="20577"/>
          <ac:spMkLst>
            <pc:docMk/>
            <pc:sldMk cId="2984875484" sldId="418"/>
            <ac:spMk id="4" creationId="{AC69D1EA-5F3D-6C82-F053-B8E22819E3BC}"/>
          </ac:spMkLst>
        </pc:spChg>
        <pc:spChg chg="add mod">
          <ac:chgData name="Quốc Khánh Lê" userId="4c7d32bd584a5e1d" providerId="LiveId" clId="{8E042CD5-8ED1-4DD2-B79A-79BFA91E7202}" dt="2023-04-10T02:34:02.046" v="1476" actId="113"/>
          <ac:spMkLst>
            <pc:docMk/>
            <pc:sldMk cId="2984875484" sldId="418"/>
            <ac:spMk id="5" creationId="{8DA61FA8-8E10-328A-2C6A-8DBEEFDD9DA0}"/>
          </ac:spMkLst>
        </pc:spChg>
      </pc:sldChg>
      <pc:sldChg chg="new del">
        <pc:chgData name="Quốc Khánh Lê" userId="4c7d32bd584a5e1d" providerId="LiveId" clId="{8E042CD5-8ED1-4DD2-B79A-79BFA91E7202}" dt="2023-03-16T03:41:48.996" v="1205" actId="2696"/>
        <pc:sldMkLst>
          <pc:docMk/>
          <pc:sldMk cId="1467578557" sldId="419"/>
        </pc:sldMkLst>
      </pc:sldChg>
      <pc:sldChg chg="modSp add mod">
        <pc:chgData name="Quốc Khánh Lê" userId="4c7d32bd584a5e1d" providerId="LiveId" clId="{8E042CD5-8ED1-4DD2-B79A-79BFA91E7202}" dt="2023-03-16T03:41:42.449" v="1204" actId="14100"/>
        <pc:sldMkLst>
          <pc:docMk/>
          <pc:sldMk cId="0" sldId="420"/>
        </pc:sldMkLst>
        <pc:picChg chg="mod">
          <ac:chgData name="Quốc Khánh Lê" userId="4c7d32bd584a5e1d" providerId="LiveId" clId="{8E042CD5-8ED1-4DD2-B79A-79BFA91E7202}" dt="2023-03-16T03:41:42.449" v="1204" actId="14100"/>
          <ac:picMkLst>
            <pc:docMk/>
            <pc:sldMk cId="0" sldId="420"/>
            <ac:picMk id="2" creationId="{02E8ACE3-ECBE-5BDC-D76C-B8E7FD08E4E9}"/>
          </ac:picMkLst>
        </pc:picChg>
      </pc:sldChg>
      <pc:sldChg chg="addSp modSp new mod modAnim">
        <pc:chgData name="Quốc Khánh Lê" userId="4c7d32bd584a5e1d" providerId="LiveId" clId="{8E042CD5-8ED1-4DD2-B79A-79BFA91E7202}" dt="2023-04-10T02:33:25.478" v="1462" actId="20577"/>
        <pc:sldMkLst>
          <pc:docMk/>
          <pc:sldMk cId="1279838992" sldId="421"/>
        </pc:sldMkLst>
        <pc:spChg chg="add mod">
          <ac:chgData name="Quốc Khánh Lê" userId="4c7d32bd584a5e1d" providerId="LiveId" clId="{8E042CD5-8ED1-4DD2-B79A-79BFA91E7202}" dt="2023-04-10T02:33:17.189" v="1459" actId="14100"/>
          <ac:spMkLst>
            <pc:docMk/>
            <pc:sldMk cId="1279838992" sldId="421"/>
            <ac:spMk id="2" creationId="{736911CA-CA6C-EAA9-A873-170EBD8B130B}"/>
          </ac:spMkLst>
        </pc:spChg>
        <pc:spChg chg="add mod">
          <ac:chgData name="Quốc Khánh Lê" userId="4c7d32bd584a5e1d" providerId="LiveId" clId="{8E042CD5-8ED1-4DD2-B79A-79BFA91E7202}" dt="2023-04-10T02:33:25.478" v="1462" actId="20577"/>
          <ac:spMkLst>
            <pc:docMk/>
            <pc:sldMk cId="1279838992" sldId="421"/>
            <ac:spMk id="3" creationId="{4645FDD2-2113-4ECC-3B0B-1452516597F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Chỗ dành sẵn cho Đầu trang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vi-VN"/>
          </a:p>
        </p:txBody>
      </p:sp>
      <p:sp>
        <p:nvSpPr>
          <p:cNvPr id="3" name="Chỗ dành sẵn cho Ngày tháng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B09BB1-C60C-4511-9274-F55A488A32B4}" type="datetimeFigureOut">
              <a:rPr lang="vi-VN" smtClean="0"/>
              <a:t>10/04/2023</a:t>
            </a:fld>
            <a:endParaRPr lang="vi-VN"/>
          </a:p>
        </p:txBody>
      </p:sp>
      <p:sp>
        <p:nvSpPr>
          <p:cNvPr id="4" name="Chỗ dành sẵn cho Hình ảnh của Bản chiếu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vi-VN"/>
          </a:p>
        </p:txBody>
      </p:sp>
      <p:sp>
        <p:nvSpPr>
          <p:cNvPr id="5" name="Chỗ dành sẵn cho Ghi chú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p>
        </p:txBody>
      </p:sp>
      <p:sp>
        <p:nvSpPr>
          <p:cNvPr id="6" name="Chỗ dành sẵn cho Chân trang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vi-VN"/>
          </a:p>
        </p:txBody>
      </p:sp>
      <p:sp>
        <p:nvSpPr>
          <p:cNvPr id="7" name="Chỗ dành sẵn cho Số hiệu Bản chiế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AE5196-43CF-4012-A3D1-4A12D77E0B80}" type="slidenum">
              <a:rPr lang="vi-VN" smtClean="0"/>
              <a:t>‹#›</a:t>
            </a:fld>
            <a:endParaRPr lang="vi-VN"/>
          </a:p>
        </p:txBody>
      </p:sp>
    </p:spTree>
    <p:extLst>
      <p:ext uri="{BB962C8B-B14F-4D97-AF65-F5344CB8AC3E}">
        <p14:creationId xmlns:p14="http://schemas.microsoft.com/office/powerpoint/2010/main" val="1048741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C3533178-8093-4253-A5F8-4336FF0BFD23}"/>
              </a:ext>
            </a:extLst>
          </p:cNvPr>
          <p:cNvSpPr>
            <a:spLocks noGrp="1" noChangeArrowheads="1"/>
          </p:cNvSpPr>
          <p:nvPr>
            <p:ph type="hdr" sz="quarter"/>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rgbClr val="1004FA"/>
                </a:solidFill>
                <a:latin typeface="Times New Roman" panose="02020603050405020304" pitchFamily="18" charset="0"/>
              </a:defRPr>
            </a:lvl1pPr>
            <a:lvl2pPr marL="742950" indent="-285750">
              <a:defRPr sz="2400" b="1">
                <a:solidFill>
                  <a:srgbClr val="1004FA"/>
                </a:solidFill>
                <a:latin typeface="Times New Roman" panose="02020603050405020304" pitchFamily="18" charset="0"/>
              </a:defRPr>
            </a:lvl2pPr>
            <a:lvl3pPr marL="1143000" indent="-228600">
              <a:defRPr sz="2400" b="1">
                <a:solidFill>
                  <a:srgbClr val="1004FA"/>
                </a:solidFill>
                <a:latin typeface="Times New Roman" panose="02020603050405020304" pitchFamily="18" charset="0"/>
              </a:defRPr>
            </a:lvl3pPr>
            <a:lvl4pPr marL="1600200" indent="-228600">
              <a:defRPr sz="2400" b="1">
                <a:solidFill>
                  <a:srgbClr val="1004FA"/>
                </a:solidFill>
                <a:latin typeface="Times New Roman" panose="02020603050405020304" pitchFamily="18" charset="0"/>
              </a:defRPr>
            </a:lvl4pPr>
            <a:lvl5pPr marL="2057400" indent="-228600">
              <a:defRPr sz="2400" b="1">
                <a:solidFill>
                  <a:srgbClr val="1004FA"/>
                </a:solidFill>
                <a:latin typeface="Times New Roman" panose="02020603050405020304" pitchFamily="18" charset="0"/>
              </a:defRPr>
            </a:lvl5pPr>
            <a:lvl6pPr marL="2514600" indent="-228600" eaLnBrk="0" fontAlgn="base" hangingPunct="0">
              <a:spcBef>
                <a:spcPct val="0"/>
              </a:spcBef>
              <a:spcAft>
                <a:spcPct val="0"/>
              </a:spcAft>
              <a:defRPr sz="2400" b="1">
                <a:solidFill>
                  <a:srgbClr val="1004FA"/>
                </a:solidFill>
                <a:latin typeface="Times New Roman" panose="02020603050405020304" pitchFamily="18" charset="0"/>
              </a:defRPr>
            </a:lvl6pPr>
            <a:lvl7pPr marL="2971800" indent="-228600" eaLnBrk="0" fontAlgn="base" hangingPunct="0">
              <a:spcBef>
                <a:spcPct val="0"/>
              </a:spcBef>
              <a:spcAft>
                <a:spcPct val="0"/>
              </a:spcAft>
              <a:defRPr sz="2400" b="1">
                <a:solidFill>
                  <a:srgbClr val="1004FA"/>
                </a:solidFill>
                <a:latin typeface="Times New Roman" panose="02020603050405020304" pitchFamily="18" charset="0"/>
              </a:defRPr>
            </a:lvl7pPr>
            <a:lvl8pPr marL="3429000" indent="-228600" eaLnBrk="0" fontAlgn="base" hangingPunct="0">
              <a:spcBef>
                <a:spcPct val="0"/>
              </a:spcBef>
              <a:spcAft>
                <a:spcPct val="0"/>
              </a:spcAft>
              <a:defRPr sz="2400" b="1">
                <a:solidFill>
                  <a:srgbClr val="1004FA"/>
                </a:solidFill>
                <a:latin typeface="Times New Roman" panose="02020603050405020304" pitchFamily="18" charset="0"/>
              </a:defRPr>
            </a:lvl8pPr>
            <a:lvl9pPr marL="3886200" indent="-228600" eaLnBrk="0" fontAlgn="base" hangingPunct="0">
              <a:spcBef>
                <a:spcPct val="0"/>
              </a:spcBef>
              <a:spcAft>
                <a:spcPct val="0"/>
              </a:spcAft>
              <a:defRPr sz="2400" b="1">
                <a:solidFill>
                  <a:srgbClr val="1004FA"/>
                </a:solidFill>
                <a:latin typeface="Times New Roman" panose="02020603050405020304" pitchFamily="18" charset="0"/>
              </a:defRPr>
            </a:lvl9pPr>
          </a:lstStyle>
          <a:p>
            <a:r>
              <a:rPr lang="en-US" altLang="vi-VN" sz="1200" b="0">
                <a:solidFill>
                  <a:schemeClr val="tx1"/>
                </a:solidFill>
                <a:latin typeface="Arial" panose="020B0604020202020204" pitchFamily="34" charset="0"/>
              </a:rPr>
              <a:t>Võ mmmmmmmmm</a:t>
            </a:r>
          </a:p>
        </p:txBody>
      </p:sp>
      <p:sp>
        <p:nvSpPr>
          <p:cNvPr id="8195" name="Rectangle 3">
            <a:extLst>
              <a:ext uri="{FF2B5EF4-FFF2-40B4-BE49-F238E27FC236}">
                <a16:creationId xmlns:a16="http://schemas.microsoft.com/office/drawing/2014/main" id="{B794C100-6CAC-4B47-B782-3FEA2D1D11FC}"/>
              </a:ext>
            </a:extLst>
          </p:cNvPr>
          <p:cNvSpPr>
            <a:spLocks noGrp="1" noChangeArrowheads="1"/>
          </p:cNvSpPr>
          <p:nvPr>
            <p:ph type="dt" sz="quarter"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rgbClr val="1004FA"/>
                </a:solidFill>
                <a:latin typeface="Times New Roman" panose="02020603050405020304" pitchFamily="18" charset="0"/>
              </a:defRPr>
            </a:lvl1pPr>
            <a:lvl2pPr marL="742950" indent="-285750">
              <a:defRPr sz="2400" b="1">
                <a:solidFill>
                  <a:srgbClr val="1004FA"/>
                </a:solidFill>
                <a:latin typeface="Times New Roman" panose="02020603050405020304" pitchFamily="18" charset="0"/>
              </a:defRPr>
            </a:lvl2pPr>
            <a:lvl3pPr marL="1143000" indent="-228600">
              <a:defRPr sz="2400" b="1">
                <a:solidFill>
                  <a:srgbClr val="1004FA"/>
                </a:solidFill>
                <a:latin typeface="Times New Roman" panose="02020603050405020304" pitchFamily="18" charset="0"/>
              </a:defRPr>
            </a:lvl3pPr>
            <a:lvl4pPr marL="1600200" indent="-228600">
              <a:defRPr sz="2400" b="1">
                <a:solidFill>
                  <a:srgbClr val="1004FA"/>
                </a:solidFill>
                <a:latin typeface="Times New Roman" panose="02020603050405020304" pitchFamily="18" charset="0"/>
              </a:defRPr>
            </a:lvl4pPr>
            <a:lvl5pPr marL="2057400" indent="-228600">
              <a:defRPr sz="2400" b="1">
                <a:solidFill>
                  <a:srgbClr val="1004FA"/>
                </a:solidFill>
                <a:latin typeface="Times New Roman" panose="02020603050405020304" pitchFamily="18" charset="0"/>
              </a:defRPr>
            </a:lvl5pPr>
            <a:lvl6pPr marL="2514600" indent="-228600" eaLnBrk="0" fontAlgn="base" hangingPunct="0">
              <a:spcBef>
                <a:spcPct val="0"/>
              </a:spcBef>
              <a:spcAft>
                <a:spcPct val="0"/>
              </a:spcAft>
              <a:defRPr sz="2400" b="1">
                <a:solidFill>
                  <a:srgbClr val="1004FA"/>
                </a:solidFill>
                <a:latin typeface="Times New Roman" panose="02020603050405020304" pitchFamily="18" charset="0"/>
              </a:defRPr>
            </a:lvl6pPr>
            <a:lvl7pPr marL="2971800" indent="-228600" eaLnBrk="0" fontAlgn="base" hangingPunct="0">
              <a:spcBef>
                <a:spcPct val="0"/>
              </a:spcBef>
              <a:spcAft>
                <a:spcPct val="0"/>
              </a:spcAft>
              <a:defRPr sz="2400" b="1">
                <a:solidFill>
                  <a:srgbClr val="1004FA"/>
                </a:solidFill>
                <a:latin typeface="Times New Roman" panose="02020603050405020304" pitchFamily="18" charset="0"/>
              </a:defRPr>
            </a:lvl7pPr>
            <a:lvl8pPr marL="3429000" indent="-228600" eaLnBrk="0" fontAlgn="base" hangingPunct="0">
              <a:spcBef>
                <a:spcPct val="0"/>
              </a:spcBef>
              <a:spcAft>
                <a:spcPct val="0"/>
              </a:spcAft>
              <a:defRPr sz="2400" b="1">
                <a:solidFill>
                  <a:srgbClr val="1004FA"/>
                </a:solidFill>
                <a:latin typeface="Times New Roman" panose="02020603050405020304" pitchFamily="18" charset="0"/>
              </a:defRPr>
            </a:lvl8pPr>
            <a:lvl9pPr marL="3886200" indent="-228600" eaLnBrk="0" fontAlgn="base" hangingPunct="0">
              <a:spcBef>
                <a:spcPct val="0"/>
              </a:spcBef>
              <a:spcAft>
                <a:spcPct val="0"/>
              </a:spcAft>
              <a:defRPr sz="2400" b="1">
                <a:solidFill>
                  <a:srgbClr val="1004FA"/>
                </a:solidFill>
                <a:latin typeface="Times New Roman" panose="02020603050405020304" pitchFamily="18" charset="0"/>
              </a:defRPr>
            </a:lvl9pPr>
          </a:lstStyle>
          <a:p>
            <a:r>
              <a:rPr lang="en-US" altLang="vi-VN" sz="1200" b="0">
                <a:solidFill>
                  <a:schemeClr val="tx1"/>
                </a:solidFill>
                <a:latin typeface="Arial" panose="020B0604020202020204" pitchFamily="34" charset="0"/>
              </a:rPr>
              <a:t>huihniioio</a:t>
            </a:r>
          </a:p>
        </p:txBody>
      </p:sp>
      <p:sp>
        <p:nvSpPr>
          <p:cNvPr id="8196" name="Rectangle 2">
            <a:extLst>
              <a:ext uri="{FF2B5EF4-FFF2-40B4-BE49-F238E27FC236}">
                <a16:creationId xmlns:a16="http://schemas.microsoft.com/office/drawing/2014/main" id="{D7AABFC8-BBC2-4F5F-9B68-370DFB3DC477}"/>
              </a:ext>
            </a:extLst>
          </p:cNvPr>
          <p:cNvSpPr>
            <a:spLocks noGrp="1" noRot="1" noChangeAspect="1" noChangeArrowheads="1" noTextEdit="1"/>
          </p:cNvSpPr>
          <p:nvPr>
            <p:ph type="sldImg"/>
          </p:nvPr>
        </p:nvSpPr>
        <p:spPr>
          <a:xfrm>
            <a:off x="1143000" y="685800"/>
            <a:ext cx="4572000" cy="3429000"/>
          </a:xfrm>
          <a:ln/>
        </p:spPr>
      </p:sp>
      <p:sp>
        <p:nvSpPr>
          <p:cNvPr id="8197" name="Rectangle 3">
            <a:extLst>
              <a:ext uri="{FF2B5EF4-FFF2-40B4-BE49-F238E27FC236}">
                <a16:creationId xmlns:a16="http://schemas.microsoft.com/office/drawing/2014/main" id="{DEEFD6C2-D4EF-4107-BC0D-9BB7B81F5A2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vi-VN" altLang="vi-V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0993D08-659F-4CFA-B8C6-BE31F4B8F90D}" type="datetimeFigureOut">
              <a:rPr lang="en-US" smtClean="0"/>
              <a:t>4/10/2023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6C7F3F-75D6-4511-A0F8-A1D36C1AB988}"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0993D08-659F-4CFA-B8C6-BE31F4B8F90D}" type="datetimeFigureOut">
              <a:rPr lang="en-US" smtClean="0"/>
              <a:t>4/10/2023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6C7F3F-75D6-4511-A0F8-A1D36C1AB988}"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993D08-659F-4CFA-B8C6-BE31F4B8F90D}" type="datetimeFigureOut">
              <a:rPr lang="en-US" smtClean="0"/>
              <a:t>4/10/2023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6C7F3F-75D6-4511-A0F8-A1D36C1AB988}"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0993D08-659F-4CFA-B8C6-BE31F4B8F90D}" type="datetimeFigureOut">
              <a:rPr lang="en-US" smtClean="0"/>
              <a:t>4/10/2023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6C7F3F-75D6-4511-A0F8-A1D36C1AB988}"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0993D08-659F-4CFA-B8C6-BE31F4B8F90D}" type="datetimeFigureOut">
              <a:rPr lang="en-US" smtClean="0"/>
              <a:t>4/10/2023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6C7F3F-75D6-4511-A0F8-A1D36C1AB988}"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0993D08-659F-4CFA-B8C6-BE31F4B8F90D}" type="datetimeFigureOut">
              <a:rPr lang="en-US" smtClean="0"/>
              <a:t>4/10/2023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6C7F3F-75D6-4511-A0F8-A1D36C1AB988}"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993D08-659F-4CFA-B8C6-BE31F4B8F90D}" type="datetimeFigureOut">
              <a:rPr lang="en-US" smtClean="0"/>
              <a:t>4/10/2023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E6C7F3F-75D6-4511-A0F8-A1D36C1AB988}"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993D08-659F-4CFA-B8C6-BE31F4B8F90D}" type="datetimeFigureOut">
              <a:rPr lang="en-US" smtClean="0"/>
              <a:t>4/10/2023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6C7F3F-75D6-4511-A0F8-A1D36C1AB988}"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993D08-659F-4CFA-B8C6-BE31F4B8F90D}" type="datetimeFigureOut">
              <a:rPr lang="en-US" smtClean="0"/>
              <a:t>4/10/2023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6C7F3F-75D6-4511-A0F8-A1D36C1AB988}"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0993D08-659F-4CFA-B8C6-BE31F4B8F90D}" type="datetimeFigureOut">
              <a:rPr lang="en-US" smtClean="0"/>
              <a:t>4/10/2023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6C7F3F-75D6-4511-A0F8-A1D36C1AB988}"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0993D08-659F-4CFA-B8C6-BE31F4B8F90D}" type="datetimeFigureOut">
              <a:rPr lang="en-US" smtClean="0"/>
              <a:t>4/10/2023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6C7F3F-75D6-4511-A0F8-A1D36C1AB988}"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标题幻灯片">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993D08-659F-4CFA-B8C6-BE31F4B8F90D}" type="datetimeFigureOut">
              <a:rPr lang="en-US" smtClean="0"/>
              <a:t>4/10/2023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6C7F3F-75D6-4511-A0F8-A1D36C1AB988}"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image" Target="../media/image8.jpeg"/><Relationship Id="rId1" Type="http://schemas.openxmlformats.org/officeDocument/2006/relationships/slideLayout" Target="../slideLayouts/slideLayout1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 Id="rId9" Type="http://schemas.openxmlformats.org/officeDocument/2006/relationships/image" Target="../media/image1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_rels/slide1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3.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5.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6.png"/></Relationships>
</file>

<file path=ppt/slides/_rels/slide2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5" Type="http://schemas.openxmlformats.org/officeDocument/2006/relationships/image" Target="../media/image50.png"/><Relationship Id="rId4" Type="http://schemas.openxmlformats.org/officeDocument/2006/relationships/image" Target="../media/image49.png"/></Relationships>
</file>

<file path=ppt/slides/_rels/slide2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 Id="rId5" Type="http://schemas.openxmlformats.org/officeDocument/2006/relationships/image" Target="../media/image54.png"/><Relationship Id="rId4" Type="http://schemas.openxmlformats.org/officeDocument/2006/relationships/image" Target="../media/image53.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image" Target="../media/image59.gif"/><Relationship Id="rId2" Type="http://schemas.openxmlformats.org/officeDocument/2006/relationships/image" Target="../media/image5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171" name="Group 21">
            <a:extLst>
              <a:ext uri="{FF2B5EF4-FFF2-40B4-BE49-F238E27FC236}">
                <a16:creationId xmlns:a16="http://schemas.microsoft.com/office/drawing/2014/main" id="{4E1438BB-E2FD-410C-9753-B84085ADA407}"/>
              </a:ext>
            </a:extLst>
          </p:cNvPr>
          <p:cNvGrpSpPr>
            <a:grpSpLocks/>
          </p:cNvGrpSpPr>
          <p:nvPr/>
        </p:nvGrpSpPr>
        <p:grpSpPr bwMode="auto">
          <a:xfrm rot="16200000">
            <a:off x="594867" y="-245420"/>
            <a:ext cx="1511076" cy="2480790"/>
            <a:chOff x="3936" y="-15"/>
            <a:chExt cx="1817" cy="1788"/>
          </a:xfrm>
        </p:grpSpPr>
        <p:pic>
          <p:nvPicPr>
            <p:cNvPr id="7186" name="Picture 22" descr="hoa-hong">
              <a:extLst>
                <a:ext uri="{FF2B5EF4-FFF2-40B4-BE49-F238E27FC236}">
                  <a16:creationId xmlns:a16="http://schemas.microsoft.com/office/drawing/2014/main" id="{2D27F50C-5A95-454B-92BE-4260AE74646C}"/>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rot="-7060206">
              <a:off x="5200" y="58"/>
              <a:ext cx="432" cy="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87" name="Picture 23" descr="hoa-day">
              <a:extLst>
                <a:ext uri="{FF2B5EF4-FFF2-40B4-BE49-F238E27FC236}">
                  <a16:creationId xmlns:a16="http://schemas.microsoft.com/office/drawing/2014/main" id="{B37B177B-92D7-4A5F-87EC-AF9B13288F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37" y="-15"/>
              <a:ext cx="216" cy="1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88" name="Picture 24" descr="hoa-day">
              <a:extLst>
                <a:ext uri="{FF2B5EF4-FFF2-40B4-BE49-F238E27FC236}">
                  <a16:creationId xmlns:a16="http://schemas.microsoft.com/office/drawing/2014/main" id="{89FB5F76-33F0-4AC8-938F-01737BDA65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36" y="7"/>
              <a:ext cx="1752"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7172" name="Group 21">
            <a:extLst>
              <a:ext uri="{FF2B5EF4-FFF2-40B4-BE49-F238E27FC236}">
                <a16:creationId xmlns:a16="http://schemas.microsoft.com/office/drawing/2014/main" id="{AB194222-A25E-47CA-B8A6-604AD5369178}"/>
              </a:ext>
            </a:extLst>
          </p:cNvPr>
          <p:cNvGrpSpPr>
            <a:grpSpLocks/>
          </p:cNvGrpSpPr>
          <p:nvPr/>
        </p:nvGrpSpPr>
        <p:grpSpPr bwMode="auto">
          <a:xfrm rot="10800000">
            <a:off x="68225" y="5245225"/>
            <a:ext cx="2827374" cy="1487143"/>
            <a:chOff x="3936" y="-15"/>
            <a:chExt cx="1817" cy="1788"/>
          </a:xfrm>
        </p:grpSpPr>
        <p:pic>
          <p:nvPicPr>
            <p:cNvPr id="7183" name="Picture 22" descr="hoa-hong">
              <a:extLst>
                <a:ext uri="{FF2B5EF4-FFF2-40B4-BE49-F238E27FC236}">
                  <a16:creationId xmlns:a16="http://schemas.microsoft.com/office/drawing/2014/main" id="{B4B5AE09-FE93-4A92-A0C9-9969C083A829}"/>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rot="-7060206">
              <a:off x="5200" y="58"/>
              <a:ext cx="432" cy="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84" name="Picture 23" descr="hoa-day">
              <a:extLst>
                <a:ext uri="{FF2B5EF4-FFF2-40B4-BE49-F238E27FC236}">
                  <a16:creationId xmlns:a16="http://schemas.microsoft.com/office/drawing/2014/main" id="{177E649D-1BD8-463D-BC2B-5DAFA3DF4A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37" y="-15"/>
              <a:ext cx="216" cy="1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85" name="Picture 24" descr="hoa-day">
              <a:extLst>
                <a:ext uri="{FF2B5EF4-FFF2-40B4-BE49-F238E27FC236}">
                  <a16:creationId xmlns:a16="http://schemas.microsoft.com/office/drawing/2014/main" id="{6DA70E73-547F-4FFF-81A8-9BCE5A7F8D9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36" y="7"/>
              <a:ext cx="1752"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7173" name="Group 21">
            <a:extLst>
              <a:ext uri="{FF2B5EF4-FFF2-40B4-BE49-F238E27FC236}">
                <a16:creationId xmlns:a16="http://schemas.microsoft.com/office/drawing/2014/main" id="{4F126DBD-28A4-4CF5-A5CF-81D255AD268C}"/>
              </a:ext>
            </a:extLst>
          </p:cNvPr>
          <p:cNvGrpSpPr>
            <a:grpSpLocks/>
          </p:cNvGrpSpPr>
          <p:nvPr/>
        </p:nvGrpSpPr>
        <p:grpSpPr bwMode="auto">
          <a:xfrm>
            <a:off x="6400800" y="205126"/>
            <a:ext cx="2624883" cy="1487143"/>
            <a:chOff x="3936" y="-15"/>
            <a:chExt cx="1817" cy="1788"/>
          </a:xfrm>
        </p:grpSpPr>
        <p:pic>
          <p:nvPicPr>
            <p:cNvPr id="7180" name="Picture 22" descr="hoa-hong">
              <a:extLst>
                <a:ext uri="{FF2B5EF4-FFF2-40B4-BE49-F238E27FC236}">
                  <a16:creationId xmlns:a16="http://schemas.microsoft.com/office/drawing/2014/main" id="{3F677AB4-EDE5-492E-B44F-3C4129FEE8A6}"/>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rot="-7060206">
              <a:off x="5200" y="58"/>
              <a:ext cx="432" cy="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81" name="Picture 23" descr="hoa-day">
              <a:extLst>
                <a:ext uri="{FF2B5EF4-FFF2-40B4-BE49-F238E27FC236}">
                  <a16:creationId xmlns:a16="http://schemas.microsoft.com/office/drawing/2014/main" id="{AB10F600-FB49-41AF-9A08-4F113C3C6B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37" y="-15"/>
              <a:ext cx="216" cy="1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82" name="Picture 24" descr="hoa-day">
              <a:extLst>
                <a:ext uri="{FF2B5EF4-FFF2-40B4-BE49-F238E27FC236}">
                  <a16:creationId xmlns:a16="http://schemas.microsoft.com/office/drawing/2014/main" id="{8E404BD6-5592-4D0F-87B0-33B04730A53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36" y="7"/>
              <a:ext cx="1752"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7174" name="Group 21">
            <a:extLst>
              <a:ext uri="{FF2B5EF4-FFF2-40B4-BE49-F238E27FC236}">
                <a16:creationId xmlns:a16="http://schemas.microsoft.com/office/drawing/2014/main" id="{1A61C6D4-625B-4566-9475-A380FDA2EE14}"/>
              </a:ext>
            </a:extLst>
          </p:cNvPr>
          <p:cNvGrpSpPr>
            <a:grpSpLocks/>
          </p:cNvGrpSpPr>
          <p:nvPr/>
        </p:nvGrpSpPr>
        <p:grpSpPr bwMode="auto">
          <a:xfrm rot="5400000">
            <a:off x="6966453" y="4667606"/>
            <a:ext cx="1511075" cy="2642382"/>
            <a:chOff x="3936" y="-15"/>
            <a:chExt cx="1817" cy="1788"/>
          </a:xfrm>
        </p:grpSpPr>
        <p:pic>
          <p:nvPicPr>
            <p:cNvPr id="7177" name="Picture 22" descr="hoa-hong">
              <a:extLst>
                <a:ext uri="{FF2B5EF4-FFF2-40B4-BE49-F238E27FC236}">
                  <a16:creationId xmlns:a16="http://schemas.microsoft.com/office/drawing/2014/main" id="{CB1F03F2-6EF9-40FF-8DDE-A802A57B5CC5}"/>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rot="-7060206">
              <a:off x="5200" y="58"/>
              <a:ext cx="432" cy="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8" name="Picture 23" descr="hoa-day">
              <a:extLst>
                <a:ext uri="{FF2B5EF4-FFF2-40B4-BE49-F238E27FC236}">
                  <a16:creationId xmlns:a16="http://schemas.microsoft.com/office/drawing/2014/main" id="{65F58038-DF7B-4E94-BC85-1F309B61ED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37" y="-15"/>
              <a:ext cx="216" cy="1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9" name="Picture 24" descr="hoa-day">
              <a:extLst>
                <a:ext uri="{FF2B5EF4-FFF2-40B4-BE49-F238E27FC236}">
                  <a16:creationId xmlns:a16="http://schemas.microsoft.com/office/drawing/2014/main" id="{1F472709-DB4A-467E-AAFD-6C1E15F064D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36" y="7"/>
              <a:ext cx="1752"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176" name="Oval 72">
            <a:extLst>
              <a:ext uri="{FF2B5EF4-FFF2-40B4-BE49-F238E27FC236}">
                <a16:creationId xmlns:a16="http://schemas.microsoft.com/office/drawing/2014/main" id="{F9B3232E-5E00-4C68-B793-A53192C944AA}"/>
              </a:ext>
            </a:extLst>
          </p:cNvPr>
          <p:cNvSpPr>
            <a:spLocks noChangeArrowheads="1"/>
          </p:cNvSpPr>
          <p:nvPr/>
        </p:nvSpPr>
        <p:spPr bwMode="auto">
          <a:xfrm>
            <a:off x="2590801" y="5287212"/>
            <a:ext cx="3636118" cy="323259"/>
          </a:xfrm>
          <a:prstGeom prst="ellipse">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spcBef>
                <a:spcPct val="20000"/>
              </a:spcBef>
              <a:buClr>
                <a:schemeClr val="hlink"/>
              </a:buClr>
              <a:buFont typeface="Wingdings" panose="05000000000000000000" pitchFamily="2" charset="2"/>
              <a:buChar char="§"/>
              <a:defRPr sz="3200">
                <a:solidFill>
                  <a:schemeClr val="tx1"/>
                </a:solidFill>
                <a:latin typeface="Arial" panose="020B0604020202020204" pitchFamily="34" charset="0"/>
              </a:defRPr>
            </a:lvl1pPr>
            <a:lvl2pPr marL="742950" indent="-285750">
              <a:spcBef>
                <a:spcPct val="20000"/>
              </a:spcBef>
              <a:buClr>
                <a:schemeClr val="accent2"/>
              </a:buClr>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Arial" panose="020B0604020202020204" pitchFamily="34" charset="0"/>
              </a:defRPr>
            </a:lvl3pPr>
            <a:lvl4pPr marL="1600200" indent="-228600">
              <a:spcBef>
                <a:spcPct val="20000"/>
              </a:spcBef>
              <a:buClr>
                <a:schemeClr val="accent2"/>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9pPr>
          </a:lstStyle>
          <a:p>
            <a:pPr algn="ctr">
              <a:spcBef>
                <a:spcPct val="0"/>
              </a:spcBef>
              <a:buClrTx/>
              <a:buFontTx/>
              <a:buNone/>
            </a:pPr>
            <a:r>
              <a:rPr lang="en-US" altLang="vi-VN" sz="2800" dirty="0" err="1">
                <a:solidFill>
                  <a:srgbClr val="FF0000"/>
                </a:solidFill>
                <a:latin typeface="Times New Roman" panose="02020603050405020304" pitchFamily="18" charset="0"/>
              </a:rPr>
              <a:t>Người</a:t>
            </a:r>
            <a:r>
              <a:rPr lang="en-US" altLang="vi-VN" sz="2800" dirty="0">
                <a:solidFill>
                  <a:srgbClr val="FF0000"/>
                </a:solidFill>
                <a:latin typeface="Times New Roman" panose="02020603050405020304" pitchFamily="18" charset="0"/>
              </a:rPr>
              <a:t> </a:t>
            </a:r>
            <a:r>
              <a:rPr lang="en-US" altLang="vi-VN" sz="2800" dirty="0" err="1">
                <a:solidFill>
                  <a:srgbClr val="FF0000"/>
                </a:solidFill>
                <a:latin typeface="Times New Roman" panose="02020603050405020304" pitchFamily="18" charset="0"/>
              </a:rPr>
              <a:t>thực</a:t>
            </a:r>
            <a:r>
              <a:rPr lang="en-US" altLang="vi-VN" sz="2800" dirty="0">
                <a:solidFill>
                  <a:srgbClr val="FF0000"/>
                </a:solidFill>
                <a:latin typeface="Times New Roman" panose="02020603050405020304" pitchFamily="18" charset="0"/>
              </a:rPr>
              <a:t> </a:t>
            </a:r>
            <a:r>
              <a:rPr lang="en-US" altLang="vi-VN" sz="2800" dirty="0" err="1">
                <a:solidFill>
                  <a:srgbClr val="FF0000"/>
                </a:solidFill>
                <a:latin typeface="Times New Roman" panose="02020603050405020304" pitchFamily="18" charset="0"/>
              </a:rPr>
              <a:t>hiện</a:t>
            </a:r>
            <a:r>
              <a:rPr lang="en-US" altLang="vi-VN" sz="2800" dirty="0">
                <a:solidFill>
                  <a:srgbClr val="FF0000"/>
                </a:solidFill>
                <a:latin typeface="Times New Roman" panose="02020603050405020304" pitchFamily="18" charset="0"/>
              </a:rPr>
              <a:t>: </a:t>
            </a:r>
            <a:r>
              <a:rPr lang="en-US" altLang="vi-VN" sz="2800" dirty="0" err="1">
                <a:solidFill>
                  <a:srgbClr val="FF0000"/>
                </a:solidFill>
                <a:latin typeface="Times New Roman" panose="02020603050405020304" pitchFamily="18" charset="0"/>
              </a:rPr>
              <a:t>Nguyễn</a:t>
            </a:r>
            <a:r>
              <a:rPr lang="en-US" altLang="vi-VN" sz="2800" dirty="0">
                <a:solidFill>
                  <a:srgbClr val="FF0000"/>
                </a:solidFill>
                <a:latin typeface="Times New Roman" panose="02020603050405020304" pitchFamily="18" charset="0"/>
              </a:rPr>
              <a:t> </a:t>
            </a:r>
            <a:r>
              <a:rPr lang="en-US" altLang="vi-VN" sz="2800" dirty="0" err="1">
                <a:solidFill>
                  <a:srgbClr val="FF0000"/>
                </a:solidFill>
                <a:latin typeface="Times New Roman" panose="02020603050405020304" pitchFamily="18" charset="0"/>
              </a:rPr>
              <a:t>Thị</a:t>
            </a:r>
            <a:r>
              <a:rPr lang="en-US" altLang="vi-VN" sz="2800" dirty="0">
                <a:solidFill>
                  <a:srgbClr val="FF0000"/>
                </a:solidFill>
                <a:latin typeface="Times New Roman" panose="02020603050405020304" pitchFamily="18" charset="0"/>
              </a:rPr>
              <a:t> </a:t>
            </a:r>
            <a:r>
              <a:rPr lang="en-US" altLang="vi-VN" sz="2800" dirty="0" err="1">
                <a:solidFill>
                  <a:srgbClr val="FF0000"/>
                </a:solidFill>
                <a:latin typeface="Times New Roman" panose="02020603050405020304" pitchFamily="18" charset="0"/>
              </a:rPr>
              <a:t>Ngọc</a:t>
            </a:r>
            <a:endParaRPr lang="en-US" altLang="vi-VN" sz="2800" dirty="0">
              <a:solidFill>
                <a:srgbClr val="FF0000"/>
              </a:solidFill>
              <a:latin typeface="Times New Roman" panose="02020603050405020304" pitchFamily="18" charset="0"/>
            </a:endParaRPr>
          </a:p>
        </p:txBody>
      </p:sp>
      <p:sp>
        <p:nvSpPr>
          <p:cNvPr id="2" name="WordArt 8">
            <a:extLst>
              <a:ext uri="{FF2B5EF4-FFF2-40B4-BE49-F238E27FC236}">
                <a16:creationId xmlns:a16="http://schemas.microsoft.com/office/drawing/2014/main" id="{D354B890-8F3F-D5B3-58D7-081D8FAC31F6}"/>
              </a:ext>
            </a:extLst>
          </p:cNvPr>
          <p:cNvSpPr>
            <a:spLocks noChangeArrowheads="1" noChangeShapeType="1" noTextEdit="1"/>
          </p:cNvSpPr>
          <p:nvPr/>
        </p:nvSpPr>
        <p:spPr bwMode="auto">
          <a:xfrm>
            <a:off x="298781" y="872015"/>
            <a:ext cx="7367510" cy="2489418"/>
          </a:xfrm>
          <a:prstGeom prst="rect">
            <a:avLst/>
          </a:prstGeom>
        </p:spPr>
        <p:txBody>
          <a:bodyPr wrap="none" fromWordArt="1">
            <a:prstTxWarp prst="textCascadeUp">
              <a:avLst>
                <a:gd name="adj" fmla="val 44444"/>
              </a:avLst>
            </a:prstTxWarp>
            <a:scene3d>
              <a:camera prst="legacyPerspectiveFront">
                <a:rot lat="20519984" lon="1080000" rev="0"/>
              </a:camera>
              <a:lightRig rig="legacyHarsh2" dir="b"/>
            </a:scene3d>
            <a:sp3d extrusionH="430200" prstMaterial="legacyMatte">
              <a:extrusionClr>
                <a:srgbClr val="FF6600"/>
              </a:extrusionClr>
              <a:contourClr>
                <a:srgbClr val="FFE701"/>
              </a:contourClr>
            </a:sp3d>
          </a:bodyPr>
          <a:lstStyle/>
          <a:p>
            <a:pPr algn="ctr"/>
            <a:r>
              <a:rPr lang="vi-VN" sz="1871" kern="10" dirty="0">
                <a:ln w="9525">
                  <a:round/>
                  <a:headEnd/>
                  <a:tailEnd/>
                </a:ln>
                <a:gradFill rotWithShape="1">
                  <a:gsLst>
                    <a:gs pos="0">
                      <a:srgbClr val="FFE701"/>
                    </a:gs>
                    <a:gs pos="100000">
                      <a:srgbClr val="FE3E02"/>
                    </a:gs>
                  </a:gsLst>
                  <a:lin ang="5400000" scaled="1"/>
                </a:gradFill>
                <a:latin typeface="Times New Roman" panose="02020603050405020304" pitchFamily="18" charset="0"/>
                <a:cs typeface="Times New Roman" panose="02020603050405020304" pitchFamily="18" charset="0"/>
              </a:rPr>
              <a:t>TRƯỜNG THCS ĐỨC THƯỢNG</a:t>
            </a:r>
          </a:p>
          <a:p>
            <a:pPr algn="ctr"/>
            <a:r>
              <a:rPr lang="vi-VN" sz="1871" kern="10" dirty="0">
                <a:ln w="9525">
                  <a:round/>
                  <a:headEnd/>
                  <a:tailEnd/>
                </a:ln>
                <a:gradFill rotWithShape="1">
                  <a:gsLst>
                    <a:gs pos="0">
                      <a:srgbClr val="FFE701"/>
                    </a:gs>
                    <a:gs pos="100000">
                      <a:srgbClr val="FE3E02"/>
                    </a:gs>
                  </a:gsLst>
                  <a:lin ang="5400000" scaled="1"/>
                </a:gradFill>
                <a:latin typeface="Times New Roman" panose="02020603050405020304" pitchFamily="18" charset="0"/>
                <a:cs typeface="Times New Roman" panose="02020603050405020304" pitchFamily="18" charset="0"/>
              </a:rPr>
              <a:t>HOÀI ĐỨC HÀ NỘI</a:t>
            </a:r>
          </a:p>
        </p:txBody>
      </p:sp>
      <p:sp>
        <p:nvSpPr>
          <p:cNvPr id="3" name="Rectangle 9">
            <a:extLst>
              <a:ext uri="{FF2B5EF4-FFF2-40B4-BE49-F238E27FC236}">
                <a16:creationId xmlns:a16="http://schemas.microsoft.com/office/drawing/2014/main" id="{2E9230E1-9CBF-6425-5522-3F9A9BC57F18}"/>
              </a:ext>
            </a:extLst>
          </p:cNvPr>
          <p:cNvSpPr>
            <a:spLocks noChangeArrowheads="1"/>
          </p:cNvSpPr>
          <p:nvPr/>
        </p:nvSpPr>
        <p:spPr bwMode="auto">
          <a:xfrm>
            <a:off x="906959" y="3579023"/>
            <a:ext cx="7556281" cy="1077218"/>
          </a:xfrm>
          <a:prstGeom prst="rect">
            <a:avLst/>
          </a:prstGeom>
          <a:noFill/>
          <a:ln>
            <a:noFill/>
          </a:ln>
          <a:effectLst/>
        </p:spPr>
        <p:txBody>
          <a:bodyPr wrap="square">
            <a:spAutoFit/>
          </a:bodyPr>
          <a:lstStyle/>
          <a:p>
            <a:pPr algn="ctr">
              <a:defRPr/>
            </a:pPr>
            <a:r>
              <a:rPr lang="en-US" altLang="vi-VN" sz="3200" b="1" dirty="0">
                <a:solidFill>
                  <a:srgbClr val="0070C0"/>
                </a:solidFill>
                <a:effectLst>
                  <a:outerShdw blurRad="38100" dist="38100" dir="2700000" algn="tl">
                    <a:srgbClr val="000000"/>
                  </a:outerShdw>
                </a:effectLst>
              </a:rPr>
              <a:t>BÀI GIẢNG GIÁO DỤC ĐỊA PHƯƠNG LỚP 6</a:t>
            </a:r>
          </a:p>
          <a:p>
            <a:pPr algn="ctr">
              <a:defRPr/>
            </a:pPr>
            <a:r>
              <a:rPr lang="en-US" altLang="vi-VN" sz="3200" b="1" dirty="0">
                <a:solidFill>
                  <a:srgbClr val="0070C0"/>
                </a:solidFill>
                <a:effectLst>
                  <a:outerShdw blurRad="38100" dist="38100" dir="2700000" algn="tl">
                    <a:srgbClr val="000000"/>
                  </a:outerShdw>
                </a:effectLst>
              </a:rPr>
              <a:t>NĂM HỌC 2022-2023</a:t>
            </a:r>
          </a:p>
        </p:txBody>
      </p:sp>
    </p:spTree>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4"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2000" fill="hold"/>
                                        <p:tgtEl>
                                          <p:spTgt spid="3"/>
                                        </p:tgtEl>
                                        <p:attrNameLst>
                                          <p:attrName>ppt_x</p:attrName>
                                        </p:attrNameLst>
                                      </p:cBhvr>
                                      <p:tavLst>
                                        <p:tav tm="0">
                                          <p:val>
                                            <p:strVal val="#ppt_x"/>
                                          </p:val>
                                        </p:tav>
                                        <p:tav tm="100000">
                                          <p:val>
                                            <p:strVal val="#ppt_x"/>
                                          </p:val>
                                        </p:tav>
                                      </p:tavLst>
                                    </p:anim>
                                    <p:anim calcmode="lin" valueType="num">
                                      <p:cBhvr additive="base">
                                        <p:cTn id="14" dur="2000" fill="hold"/>
                                        <p:tgtEl>
                                          <p:spTgt spid="3"/>
                                        </p:tgtEl>
                                        <p:attrNameLst>
                                          <p:attrName>ppt_y</p:attrName>
                                        </p:attrNameLst>
                                      </p:cBhvr>
                                      <p:tavLst>
                                        <p:tav tm="0">
                                          <p:val>
                                            <p:strVal val="1+#ppt_h/2"/>
                                          </p:val>
                                        </p:tav>
                                        <p:tav tm="100000">
                                          <p:val>
                                            <p:strVal val="#ppt_y"/>
                                          </p:val>
                                        </p:tav>
                                      </p:tavLst>
                                    </p:anim>
                                  </p:childTnLst>
                                </p:cTn>
                              </p:par>
                            </p:childTnLst>
                          </p:cTn>
                        </p:par>
                        <p:par>
                          <p:cTn id="15" fill="hold">
                            <p:stCondLst>
                              <p:cond delay="3000"/>
                            </p:stCondLst>
                            <p:childTnLst>
                              <p:par>
                                <p:cTn id="16" presetID="6" presetClass="entr" presetSubtype="16" fill="hold" grpId="0" nodeType="afterEffect">
                                  <p:stCondLst>
                                    <p:cond delay="0"/>
                                  </p:stCondLst>
                                  <p:childTnLst>
                                    <p:set>
                                      <p:cBhvr>
                                        <p:cTn id="17" dur="1" fill="hold">
                                          <p:stCondLst>
                                            <p:cond delay="0"/>
                                          </p:stCondLst>
                                        </p:cTn>
                                        <p:tgtEl>
                                          <p:spTgt spid="7176"/>
                                        </p:tgtEl>
                                        <p:attrNameLst>
                                          <p:attrName>style.visibility</p:attrName>
                                        </p:attrNameLst>
                                      </p:cBhvr>
                                      <p:to>
                                        <p:strVal val="visible"/>
                                      </p:to>
                                    </p:set>
                                    <p:animEffect transition="in" filter="circle(in)">
                                      <p:cBhvr>
                                        <p:cTn id="18" dur="2000"/>
                                        <p:tgtEl>
                                          <p:spTgt spid="71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6"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31f7217a017c2d9a8a7bcbd9844c1629"/>
          <p:cNvPicPr>
            <a:picLocks noChangeAspect="1"/>
          </p:cNvPicPr>
          <p:nvPr/>
        </p:nvPicPr>
        <p:blipFill>
          <a:blip r:embed="rId2" cstate="screen"/>
          <a:stretch>
            <a:fillRect/>
          </a:stretch>
        </p:blipFill>
        <p:spPr>
          <a:xfrm>
            <a:off x="76200" y="914400"/>
            <a:ext cx="9067799" cy="5803265"/>
          </a:xfrm>
          <a:prstGeom prst="rect">
            <a:avLst/>
          </a:prstGeom>
        </p:spPr>
      </p:pic>
      <p:pic>
        <p:nvPicPr>
          <p:cNvPr id="3" name="图片 2" descr="觅元素584a989cd6c5a"/>
          <p:cNvPicPr>
            <a:picLocks noChangeAspect="1"/>
          </p:cNvPicPr>
          <p:nvPr/>
        </p:nvPicPr>
        <p:blipFill>
          <a:blip r:embed="rId3"/>
          <a:stretch>
            <a:fillRect/>
          </a:stretch>
        </p:blipFill>
        <p:spPr>
          <a:xfrm>
            <a:off x="978217" y="-304800"/>
            <a:ext cx="7187565" cy="1394460"/>
          </a:xfrm>
          <a:prstGeom prst="rect">
            <a:avLst/>
          </a:prstGeom>
        </p:spPr>
      </p:pic>
      <p:pic>
        <p:nvPicPr>
          <p:cNvPr id="8" name="Hình ảnh 7">
            <a:extLst>
              <a:ext uri="{FF2B5EF4-FFF2-40B4-BE49-F238E27FC236}">
                <a16:creationId xmlns:a16="http://schemas.microsoft.com/office/drawing/2014/main" id="{5ADE8D76-5B18-0723-727A-81A006E7CA31}"/>
              </a:ext>
            </a:extLst>
          </p:cNvPr>
          <p:cNvPicPr>
            <a:picLocks noChangeAspect="1"/>
          </p:cNvPicPr>
          <p:nvPr/>
        </p:nvPicPr>
        <p:blipFill>
          <a:blip r:embed="rId4"/>
          <a:stretch>
            <a:fillRect/>
          </a:stretch>
        </p:blipFill>
        <p:spPr>
          <a:xfrm>
            <a:off x="647699" y="1447800"/>
            <a:ext cx="7924800" cy="370715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269B1C35-E9A0-4268-9E6F-F2208DCFDF5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524" y="877824"/>
            <a:ext cx="3429007" cy="4572009"/>
          </a:xfrm>
          <a:prstGeom prst="rect">
            <a:avLst/>
          </a:prstGeom>
        </p:spPr>
      </p:pic>
      <p:sp>
        <p:nvSpPr>
          <p:cNvPr id="6" name="ValueShape1">
            <a:extLst>
              <a:ext uri="{FF2B5EF4-FFF2-40B4-BE49-F238E27FC236}">
                <a16:creationId xmlns:a16="http://schemas.microsoft.com/office/drawing/2014/main" id="{E17F4AC4-A6A1-4BFC-AE11-34DA8E79FE84}"/>
              </a:ext>
            </a:extLst>
          </p:cNvPr>
          <p:cNvSpPr/>
          <p:nvPr/>
        </p:nvSpPr>
        <p:spPr bwMode="auto">
          <a:xfrm rot="10800000">
            <a:off x="2893700" y="686238"/>
            <a:ext cx="5638799" cy="5582764"/>
          </a:xfrm>
          <a:custGeom>
            <a:avLst/>
            <a:gdLst>
              <a:gd name="connsiteX0" fmla="*/ 825500 w 2052462"/>
              <a:gd name="connsiteY0" fmla="*/ 0 h 2453924"/>
              <a:gd name="connsiteX1" fmla="*/ 2052462 w 2052462"/>
              <a:gd name="connsiteY1" fmla="*/ 1226962 h 2453924"/>
              <a:gd name="connsiteX2" fmla="*/ 825500 w 2052462"/>
              <a:gd name="connsiteY2" fmla="*/ 2453924 h 2453924"/>
              <a:gd name="connsiteX3" fmla="*/ 45039 w 2052462"/>
              <a:gd name="connsiteY3" fmla="*/ 2173746 h 2453924"/>
              <a:gd name="connsiteX4" fmla="*/ 0 w 2052462"/>
              <a:gd name="connsiteY4" fmla="*/ 2132812 h 2453924"/>
              <a:gd name="connsiteX5" fmla="*/ 42093 w 2052462"/>
              <a:gd name="connsiteY5" fmla="*/ 2094555 h 2453924"/>
              <a:gd name="connsiteX6" fmla="*/ 191916 w 2052462"/>
              <a:gd name="connsiteY6" fmla="*/ 1912968 h 2453924"/>
              <a:gd name="connsiteX7" fmla="*/ 235656 w 2052462"/>
              <a:gd name="connsiteY7" fmla="*/ 1832383 h 2453924"/>
              <a:gd name="connsiteX8" fmla="*/ 352362 w 2052462"/>
              <a:gd name="connsiteY8" fmla="*/ 1928674 h 2453924"/>
              <a:gd name="connsiteX9" fmla="*/ 825500 w 2052462"/>
              <a:gd name="connsiteY9" fmla="*/ 2073198 h 2453924"/>
              <a:gd name="connsiteX10" fmla="*/ 1671736 w 2052462"/>
              <a:gd name="connsiteY10" fmla="*/ 1226962 h 2453924"/>
              <a:gd name="connsiteX11" fmla="*/ 825500 w 2052462"/>
              <a:gd name="connsiteY11" fmla="*/ 380726 h 2453924"/>
              <a:gd name="connsiteX12" fmla="*/ 352362 w 2052462"/>
              <a:gd name="connsiteY12" fmla="*/ 525250 h 2453924"/>
              <a:gd name="connsiteX13" fmla="*/ 235656 w 2052462"/>
              <a:gd name="connsiteY13" fmla="*/ 621541 h 2453924"/>
              <a:gd name="connsiteX14" fmla="*/ 191916 w 2052462"/>
              <a:gd name="connsiteY14" fmla="*/ 540956 h 2453924"/>
              <a:gd name="connsiteX15" fmla="*/ 42093 w 2052462"/>
              <a:gd name="connsiteY15" fmla="*/ 359369 h 2453924"/>
              <a:gd name="connsiteX16" fmla="*/ 0 w 2052462"/>
              <a:gd name="connsiteY16" fmla="*/ 321112 h 2453924"/>
              <a:gd name="connsiteX17" fmla="*/ 45039 w 2052462"/>
              <a:gd name="connsiteY17" fmla="*/ 280179 h 2453924"/>
              <a:gd name="connsiteX18" fmla="*/ 825500 w 2052462"/>
              <a:gd name="connsiteY18" fmla="*/ 0 h 245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52462" h="2453924">
                <a:moveTo>
                  <a:pt x="825500" y="0"/>
                </a:moveTo>
                <a:cubicBezTo>
                  <a:pt x="1503132" y="0"/>
                  <a:pt x="2052462" y="549330"/>
                  <a:pt x="2052462" y="1226962"/>
                </a:cubicBezTo>
                <a:cubicBezTo>
                  <a:pt x="2052462" y="1904594"/>
                  <a:pt x="1503132" y="2453924"/>
                  <a:pt x="825500" y="2453924"/>
                </a:cubicBezTo>
                <a:cubicBezTo>
                  <a:pt x="529036" y="2453924"/>
                  <a:pt x="257130" y="2348779"/>
                  <a:pt x="45039" y="2173746"/>
                </a:cubicBezTo>
                <a:lnTo>
                  <a:pt x="0" y="2132812"/>
                </a:lnTo>
                <a:lnTo>
                  <a:pt x="42093" y="2094555"/>
                </a:lnTo>
                <a:cubicBezTo>
                  <a:pt x="97602" y="2039046"/>
                  <a:pt x="147817" y="1978243"/>
                  <a:pt x="191916" y="1912968"/>
                </a:cubicBezTo>
                <a:lnTo>
                  <a:pt x="235656" y="1832383"/>
                </a:lnTo>
                <a:lnTo>
                  <a:pt x="352362" y="1928674"/>
                </a:lnTo>
                <a:cubicBezTo>
                  <a:pt x="487422" y="2019919"/>
                  <a:pt x="650239" y="2073198"/>
                  <a:pt x="825500" y="2073198"/>
                </a:cubicBezTo>
                <a:cubicBezTo>
                  <a:pt x="1292863" y="2073198"/>
                  <a:pt x="1671736" y="1694325"/>
                  <a:pt x="1671736" y="1226962"/>
                </a:cubicBezTo>
                <a:cubicBezTo>
                  <a:pt x="1671736" y="759599"/>
                  <a:pt x="1292863" y="380726"/>
                  <a:pt x="825500" y="380726"/>
                </a:cubicBezTo>
                <a:cubicBezTo>
                  <a:pt x="650239" y="380726"/>
                  <a:pt x="487422" y="434005"/>
                  <a:pt x="352362" y="525250"/>
                </a:cubicBezTo>
                <a:lnTo>
                  <a:pt x="235656" y="621541"/>
                </a:lnTo>
                <a:lnTo>
                  <a:pt x="191916" y="540956"/>
                </a:lnTo>
                <a:cubicBezTo>
                  <a:pt x="147817" y="475681"/>
                  <a:pt x="97602" y="414878"/>
                  <a:pt x="42093" y="359369"/>
                </a:cubicBezTo>
                <a:lnTo>
                  <a:pt x="0" y="321112"/>
                </a:lnTo>
                <a:lnTo>
                  <a:pt x="45039" y="280179"/>
                </a:lnTo>
                <a:cubicBezTo>
                  <a:pt x="257130" y="105145"/>
                  <a:pt x="529036" y="0"/>
                  <a:pt x="825500" y="0"/>
                </a:cubicBezTo>
                <a:close/>
              </a:path>
            </a:pathLst>
          </a:custGeom>
          <a:solidFill>
            <a:srgbClr val="FFE4DB"/>
          </a:solidFill>
          <a:ln>
            <a:noFill/>
          </a:ln>
        </p:spPr>
        <p:txBody>
          <a:bodyPr vert="horz" wrap="square" lIns="68580" tIns="34290" rIns="68580" bIns="34290" numCol="1" rtlCol="0" anchor="t" anchorCtr="0" compatLnSpc="1">
            <a:prstTxWarp prst="textNoShape">
              <a:avLst/>
            </a:prstTxWarp>
          </a:bodyPr>
          <a:lstStyle/>
          <a:p>
            <a:pPr algn="l"/>
            <a:endParaRPr lang="zh-CN" altLang="en-US" sz="1350" dirty="0"/>
          </a:p>
        </p:txBody>
      </p:sp>
      <p:sp>
        <p:nvSpPr>
          <p:cNvPr id="7" name="文本框 6">
            <a:extLst>
              <a:ext uri="{FF2B5EF4-FFF2-40B4-BE49-F238E27FC236}">
                <a16:creationId xmlns:a16="http://schemas.microsoft.com/office/drawing/2014/main" id="{A62472E4-9EFC-43F9-82AD-2F44DBCE745C}"/>
              </a:ext>
            </a:extLst>
          </p:cNvPr>
          <p:cNvSpPr txBox="1"/>
          <p:nvPr/>
        </p:nvSpPr>
        <p:spPr>
          <a:xfrm>
            <a:off x="3926807" y="2828835"/>
            <a:ext cx="4791799" cy="1200329"/>
          </a:xfrm>
          <a:prstGeom prst="rect">
            <a:avLst/>
          </a:prstGeom>
          <a:noFill/>
        </p:spPr>
        <p:txBody>
          <a:bodyPr wrap="square" rtlCol="0">
            <a:spAutoFit/>
          </a:bodyPr>
          <a:lstStyle/>
          <a:p>
            <a:pPr algn="ctr"/>
            <a:r>
              <a:rPr lang="vi-VN" altLang="zh-CN" sz="3600" dirty="0">
                <a:solidFill>
                  <a:srgbClr val="002060"/>
                </a:solidFill>
                <a:effectLst>
                  <a:outerShdw blurRad="38100" dist="38100" dir="2700000" algn="tl">
                    <a:srgbClr val="000000">
                      <a:alpha val="43137"/>
                    </a:srgbClr>
                  </a:outerShdw>
                </a:effectLst>
                <a:latin typeface="Times New Roman" panose="02020603050405020304" pitchFamily="18" charset="0"/>
                <a:ea typeface="仓耳玄三M W05" panose="02020400000000000000" pitchFamily="18" charset="-122"/>
                <a:cs typeface="Times New Roman" panose="02020603050405020304" pitchFamily="18" charset="0"/>
              </a:rPr>
              <a:t>Tìm hiểu về phong trào tương thân tương ái</a:t>
            </a:r>
            <a:endParaRPr lang="en-US" altLang="zh-CN" sz="3600" dirty="0">
              <a:solidFill>
                <a:srgbClr val="002060"/>
              </a:solidFill>
              <a:effectLst>
                <a:outerShdw blurRad="38100" dist="38100" dir="2700000" algn="tl">
                  <a:srgbClr val="000000">
                    <a:alpha val="43137"/>
                  </a:srgbClr>
                </a:outerShdw>
              </a:effectLst>
              <a:latin typeface="Times New Roman" panose="02020603050405020304" pitchFamily="18" charset="0"/>
              <a:ea typeface="仓耳玄三M W05" panose="02020400000000000000" pitchFamily="18" charset="-122"/>
              <a:cs typeface="Times New Roman" panose="02020603050405020304" pitchFamily="18" charset="0"/>
            </a:endParaRPr>
          </a:p>
        </p:txBody>
      </p:sp>
      <p:sp>
        <p:nvSpPr>
          <p:cNvPr id="4" name="Hộp Văn bản 3">
            <a:extLst>
              <a:ext uri="{FF2B5EF4-FFF2-40B4-BE49-F238E27FC236}">
                <a16:creationId xmlns:a16="http://schemas.microsoft.com/office/drawing/2014/main" id="{ED046F28-0A10-A68E-E1CB-15AE16BF8C3A}"/>
              </a:ext>
            </a:extLst>
          </p:cNvPr>
          <p:cNvSpPr txBox="1"/>
          <p:nvPr/>
        </p:nvSpPr>
        <p:spPr>
          <a:xfrm>
            <a:off x="2787022" y="588998"/>
            <a:ext cx="2013577" cy="646331"/>
          </a:xfrm>
          <a:prstGeom prst="rect">
            <a:avLst/>
          </a:prstGeom>
          <a:noFill/>
        </p:spPr>
        <p:txBody>
          <a:bodyPr wrap="square">
            <a:spAutoFit/>
          </a:bodyPr>
          <a:lstStyle/>
          <a:p>
            <a:r>
              <a:rPr lang="vi-VN" sz="3600" b="1" dirty="0">
                <a:solidFill>
                  <a:srgbClr val="C00000"/>
                </a:solidFill>
                <a:latin typeface="Times New Roman" panose="02020603050405020304" pitchFamily="18" charset="0"/>
                <a:cs typeface="Times New Roman" panose="02020603050405020304" pitchFamily="18" charset="0"/>
              </a:rPr>
              <a:t>Tiết 27 </a:t>
            </a:r>
            <a:endParaRPr lang="vi-VN" sz="3600" dirty="0"/>
          </a:p>
        </p:txBody>
      </p:sp>
    </p:spTree>
    <p:extLst>
      <p:ext uri="{BB962C8B-B14F-4D97-AF65-F5344CB8AC3E}">
        <p14:creationId xmlns:p14="http://schemas.microsoft.com/office/powerpoint/2010/main" val="220892860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Hộp Văn bản 2">
            <a:extLst>
              <a:ext uri="{FF2B5EF4-FFF2-40B4-BE49-F238E27FC236}">
                <a16:creationId xmlns:a16="http://schemas.microsoft.com/office/drawing/2014/main" id="{A8B614ED-EA17-F34E-A84D-9705A3AF64B3}"/>
              </a:ext>
            </a:extLst>
          </p:cNvPr>
          <p:cNvSpPr txBox="1"/>
          <p:nvPr/>
        </p:nvSpPr>
        <p:spPr>
          <a:xfrm>
            <a:off x="190500" y="1066800"/>
            <a:ext cx="8763000" cy="3108543"/>
          </a:xfrm>
          <a:prstGeom prst="rect">
            <a:avLst/>
          </a:prstGeom>
          <a:noFill/>
        </p:spPr>
        <p:txBody>
          <a:bodyPr wrap="square">
            <a:spAutoFit/>
          </a:bodyPr>
          <a:lstStyle/>
          <a:p>
            <a:pPr algn="just"/>
            <a:r>
              <a:rPr lang="vi-VN" sz="2800" b="0" i="0" dirty="0">
                <a:solidFill>
                  <a:srgbClr val="222222"/>
                </a:solidFill>
                <a:effectLst/>
                <a:latin typeface="IBM Plex Serif" panose="020B0604020202020204" pitchFamily="18" charset="-93"/>
                <a:cs typeface="IBM Plex Serif" panose="020B0604020202020204" pitchFamily="18" charset="-93"/>
              </a:rPr>
              <a:t>-Đêm 30 tết trời mưa phùn rét buốt, Bác đến thăm gia đình chị Nguyễn Thị Tín, người phụ nữ góa chồng nghèo nhất Hà Nội ở ngõ Hàng Chĩnh phố Lý Thái Tổ gần ngay bờ hồ Hoàn Kiếm. Từ ngày chồng chị, anh Hùng công nhân nhà máy điện qua đời, chị Tín phải làm quần quật để lấy tiền đong gạo nuôi 5 đứa con nhỏ.</a:t>
            </a:r>
          </a:p>
        </p:txBody>
      </p:sp>
      <p:sp>
        <p:nvSpPr>
          <p:cNvPr id="5" name="Hộp Văn bản 4">
            <a:extLst>
              <a:ext uri="{FF2B5EF4-FFF2-40B4-BE49-F238E27FC236}">
                <a16:creationId xmlns:a16="http://schemas.microsoft.com/office/drawing/2014/main" id="{EDE7E596-F688-01C2-6AA9-BAFA4C70B276}"/>
              </a:ext>
            </a:extLst>
          </p:cNvPr>
          <p:cNvSpPr txBox="1"/>
          <p:nvPr/>
        </p:nvSpPr>
        <p:spPr>
          <a:xfrm>
            <a:off x="190500" y="4175343"/>
            <a:ext cx="8686800" cy="2677656"/>
          </a:xfrm>
          <a:prstGeom prst="rect">
            <a:avLst/>
          </a:prstGeom>
          <a:noFill/>
        </p:spPr>
        <p:txBody>
          <a:bodyPr wrap="square">
            <a:spAutoFit/>
          </a:bodyPr>
          <a:lstStyle/>
          <a:p>
            <a:pPr algn="just"/>
            <a:r>
              <a:rPr lang="vi-VN" sz="2800" b="0" i="0" dirty="0">
                <a:solidFill>
                  <a:srgbClr val="222222"/>
                </a:solidFill>
                <a:effectLst/>
                <a:latin typeface="IBM Plex Serif" panose="020B0604020202020204" pitchFamily="18" charset="-93"/>
                <a:cs typeface="IBM Plex Serif" panose="020B0604020202020204" pitchFamily="18" charset="-93"/>
              </a:rPr>
              <a:t>Nhà chị Tín ở sâu trong một ngõ hẻm chật hẹp, nhà cửa tuềnh toàng, cô quạnh, đêm 30 mà trong nhà chưa có gì gọi là không khí tết, bàn thờ vẫn lạnh tanh, không có hương khói, bánh trái gì. Sắp tới giao thừa mà chị Tín vẫn phải tranh thủ đi gánh nước thuê, bổ củi để lấy tiền đong gạo cho con.</a:t>
            </a:r>
          </a:p>
        </p:txBody>
      </p:sp>
      <p:sp>
        <p:nvSpPr>
          <p:cNvPr id="6" name="文本框 6">
            <a:extLst>
              <a:ext uri="{FF2B5EF4-FFF2-40B4-BE49-F238E27FC236}">
                <a16:creationId xmlns:a16="http://schemas.microsoft.com/office/drawing/2014/main" id="{21CE63E0-ACDA-26DA-ACD8-B4446C6D3E59}"/>
              </a:ext>
            </a:extLst>
          </p:cNvPr>
          <p:cNvSpPr txBox="1"/>
          <p:nvPr/>
        </p:nvSpPr>
        <p:spPr>
          <a:xfrm>
            <a:off x="25924" y="-133529"/>
            <a:ext cx="8686800" cy="1200329"/>
          </a:xfrm>
          <a:prstGeom prst="rect">
            <a:avLst/>
          </a:prstGeom>
          <a:noFill/>
        </p:spPr>
        <p:txBody>
          <a:bodyPr wrap="square" rtlCol="0">
            <a:spAutoFit/>
          </a:bodyPr>
          <a:lstStyle/>
          <a:p>
            <a:pPr algn="ctr"/>
            <a:r>
              <a:rPr lang="vi-VN" altLang="zh-CN" sz="3600" dirty="0">
                <a:solidFill>
                  <a:srgbClr val="FF0000"/>
                </a:solidFill>
                <a:effectLst>
                  <a:outerShdw blurRad="38100" dist="38100" dir="2700000" algn="tl">
                    <a:srgbClr val="000000">
                      <a:alpha val="43137"/>
                    </a:srgbClr>
                  </a:outerShdw>
                </a:effectLst>
                <a:latin typeface="Times New Roman" panose="02020603050405020304" pitchFamily="18" charset="0"/>
                <a:ea typeface="仓耳玄三M W05" panose="02020400000000000000" pitchFamily="18" charset="-122"/>
                <a:cs typeface="Times New Roman" panose="02020603050405020304" pitchFamily="18" charset="0"/>
              </a:rPr>
              <a:t>Đọc câu chuyện </a:t>
            </a:r>
          </a:p>
          <a:p>
            <a:pPr algn="ctr"/>
            <a:r>
              <a:rPr lang="vi-VN" altLang="zh-CN" sz="3600" dirty="0">
                <a:solidFill>
                  <a:srgbClr val="FF0000"/>
                </a:solidFill>
                <a:effectLst>
                  <a:outerShdw blurRad="38100" dist="38100" dir="2700000" algn="tl">
                    <a:srgbClr val="000000">
                      <a:alpha val="43137"/>
                    </a:srgbClr>
                  </a:outerShdw>
                </a:effectLst>
                <a:latin typeface="Times New Roman" panose="02020603050405020304" pitchFamily="18" charset="0"/>
                <a:ea typeface="仓耳玄三M W05" panose="02020400000000000000" pitchFamily="18" charset="-122"/>
                <a:cs typeface="Times New Roman" panose="02020603050405020304" pitchFamily="18" charset="0"/>
              </a:rPr>
              <a:t>“Bác Hồ đến thăm người nghèo”</a:t>
            </a:r>
            <a:endParaRPr lang="en-US" altLang="zh-CN" sz="3600" dirty="0">
              <a:solidFill>
                <a:srgbClr val="FF0000"/>
              </a:solidFill>
              <a:effectLst>
                <a:outerShdw blurRad="38100" dist="38100" dir="2700000" algn="tl">
                  <a:srgbClr val="000000">
                    <a:alpha val="43137"/>
                  </a:srgbClr>
                </a:outerShdw>
              </a:effectLst>
              <a:latin typeface="Times New Roman" panose="02020603050405020304" pitchFamily="18" charset="0"/>
              <a:ea typeface="仓耳玄三M W05" panose="02020400000000000000" pitchFamily="18" charset="-122"/>
              <a:cs typeface="Times New Roman" panose="02020603050405020304" pitchFamily="18" charset="0"/>
            </a:endParaRPr>
          </a:p>
        </p:txBody>
      </p:sp>
      <p:sp>
        <p:nvSpPr>
          <p:cNvPr id="8" name="Hộp Văn bản 7">
            <a:extLst>
              <a:ext uri="{FF2B5EF4-FFF2-40B4-BE49-F238E27FC236}">
                <a16:creationId xmlns:a16="http://schemas.microsoft.com/office/drawing/2014/main" id="{88367C5A-7E90-27D2-D60A-044DCAB55CA3}"/>
              </a:ext>
            </a:extLst>
          </p:cNvPr>
          <p:cNvSpPr txBox="1"/>
          <p:nvPr/>
        </p:nvSpPr>
        <p:spPr>
          <a:xfrm>
            <a:off x="216816" y="1066800"/>
            <a:ext cx="8686800" cy="5262979"/>
          </a:xfrm>
          <a:prstGeom prst="rect">
            <a:avLst/>
          </a:prstGeom>
          <a:noFill/>
        </p:spPr>
        <p:txBody>
          <a:bodyPr wrap="square">
            <a:spAutoFit/>
          </a:bodyPr>
          <a:lstStyle/>
          <a:p>
            <a:pPr algn="just"/>
            <a:r>
              <a:rPr lang="vi-VN" sz="2800" b="0" i="0" dirty="0">
                <a:solidFill>
                  <a:srgbClr val="222222"/>
                </a:solidFill>
                <a:effectLst/>
                <a:latin typeface="IBM Plex Serif" panose="020B0604020202020204" pitchFamily="18" charset="-93"/>
                <a:cs typeface="IBM Plex Serif" panose="020B0604020202020204" pitchFamily="18" charset="-93"/>
              </a:rPr>
              <a:t>Khi Bác bước vào nhà, chị Tín sửng sốt nhìn Bác, chiếc đòn gánh rời khỏi vai, đôi thùng sắt bỗng rơi xuống đất. Mấy cháu nhỏ kêu lên: “Bác Hồ, Bác Hồ” rồi chạy lại quanh Bác. Lúc này chị Tín mới như chợt tỉnh, chị chạy tới ôm chầm lấy Bác mà khóc. Chị nói: “Những người như cháu không ngờ được Bác đến thăm”. Bác nói: Bác không tới thăm những người như mẹ con thím thì còn thăm ai? Bác hỏi về công việc, về tình hình gia đình. Bác tỏ ý hài lòng khi biết dù hoàn cảnh khó khăn, bữa cơm bữa cháo, nhưng chị Tín vẫn cố gắng cho các con đi học.</a:t>
            </a:r>
          </a:p>
        </p:txBody>
      </p:sp>
    </p:spTree>
    <p:extLst>
      <p:ext uri="{BB962C8B-B14F-4D97-AF65-F5344CB8AC3E}">
        <p14:creationId xmlns:p14="http://schemas.microsoft.com/office/powerpoint/2010/main" val="175608956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3000"/>
                                        <p:tgtEl>
                                          <p:spTgt spid="6"/>
                                        </p:tgtEl>
                                      </p:cBhvr>
                                    </p:animEffect>
                                    <p:anim calcmode="lin" valueType="num">
                                      <p:cBhvr>
                                        <p:cTn id="8" dur="3000" fill="hold"/>
                                        <p:tgtEl>
                                          <p:spTgt spid="6"/>
                                        </p:tgtEl>
                                        <p:attrNameLst>
                                          <p:attrName>ppt_x</p:attrName>
                                        </p:attrNameLst>
                                      </p:cBhvr>
                                      <p:tavLst>
                                        <p:tav tm="0">
                                          <p:val>
                                            <p:strVal val="#ppt_x"/>
                                          </p:val>
                                        </p:tav>
                                        <p:tav tm="100000">
                                          <p:val>
                                            <p:strVal val="#ppt_x"/>
                                          </p:val>
                                        </p:tav>
                                      </p:tavLst>
                                    </p:anim>
                                    <p:anim calcmode="lin" valueType="num">
                                      <p:cBhvr>
                                        <p:cTn id="9" dur="3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grpId="0" nodeType="clickEffect">
                                  <p:stCondLst>
                                    <p:cond delay="0"/>
                                  </p:stCondLst>
                                  <p:childTnLst>
                                    <p:animEffect transition="out" filter="fade">
                                      <p:cBhvr>
                                        <p:cTn id="27" dur="500"/>
                                        <p:tgtEl>
                                          <p:spTgt spid="3">
                                            <p:txEl>
                                              <p:pRg st="0" end="0"/>
                                            </p:txEl>
                                          </p:spTgt>
                                        </p:tgtEl>
                                      </p:cBhvr>
                                    </p:animEffect>
                                    <p:set>
                                      <p:cBhvr>
                                        <p:cTn id="28" dur="1" fill="hold">
                                          <p:stCondLst>
                                            <p:cond delay="499"/>
                                          </p:stCondLst>
                                        </p:cTn>
                                        <p:tgtEl>
                                          <p:spTgt spid="3">
                                            <p:txEl>
                                              <p:pRg st="0" end="0"/>
                                            </p:txEl>
                                          </p:spTgt>
                                        </p:tgtEl>
                                        <p:attrNameLst>
                                          <p:attrName>style.visibility</p:attrName>
                                        </p:attrNameLst>
                                      </p:cBhvr>
                                      <p:to>
                                        <p:strVal val="hidden"/>
                                      </p:to>
                                    </p:set>
                                  </p:childTnLst>
                                </p:cTn>
                              </p:par>
                              <p:par>
                                <p:cTn id="29" presetID="10" presetClass="exit" presetSubtype="0" fill="hold" grpId="1" nodeType="withEffect">
                                  <p:stCondLst>
                                    <p:cond delay="0"/>
                                  </p:stCondLst>
                                  <p:childTnLst>
                                    <p:animEffect transition="out" filter="fade">
                                      <p:cBhvr>
                                        <p:cTn id="30" dur="500"/>
                                        <p:tgtEl>
                                          <p:spTgt spid="5"/>
                                        </p:tgtEl>
                                      </p:cBhvr>
                                    </p:animEffect>
                                    <p:set>
                                      <p:cBhvr>
                                        <p:cTn id="31" dur="1" fill="hold">
                                          <p:stCondLst>
                                            <p:cond delay="499"/>
                                          </p:stCondLst>
                                        </p:cTn>
                                        <p:tgtEl>
                                          <p:spTgt spid="5"/>
                                        </p:tgtEl>
                                        <p:attrNameLst>
                                          <p:attrName>style.visibility</p:attrName>
                                        </p:attrNameLst>
                                      </p:cBhvr>
                                      <p:to>
                                        <p:strVal val="hidden"/>
                                      </p:to>
                                    </p:set>
                                  </p:childTnLst>
                                </p:cTn>
                              </p:par>
                            </p:childTnLst>
                          </p:cTn>
                        </p:par>
                        <p:par>
                          <p:cTn id="32" fill="hold">
                            <p:stCondLst>
                              <p:cond delay="500"/>
                            </p:stCondLst>
                            <p:childTnLst>
                              <p:par>
                                <p:cTn id="33" presetID="6" presetClass="entr" presetSubtype="16" fill="hold" grpId="0" nodeType="after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circle(in)">
                                      <p:cBhvr>
                                        <p:cTn id="35"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P spid="5" grpId="0"/>
      <p:bldP spid="5" grpId="1"/>
      <p:bldP spid="6"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Hộp Văn bản 2">
            <a:extLst>
              <a:ext uri="{FF2B5EF4-FFF2-40B4-BE49-F238E27FC236}">
                <a16:creationId xmlns:a16="http://schemas.microsoft.com/office/drawing/2014/main" id="{927D0F7D-660F-267B-2AC5-7DB247731DC8}"/>
              </a:ext>
            </a:extLst>
          </p:cNvPr>
          <p:cNvSpPr txBox="1"/>
          <p:nvPr/>
        </p:nvSpPr>
        <p:spPr>
          <a:xfrm>
            <a:off x="344864" y="337794"/>
            <a:ext cx="8494336" cy="5262979"/>
          </a:xfrm>
          <a:prstGeom prst="rect">
            <a:avLst/>
          </a:prstGeom>
          <a:noFill/>
        </p:spPr>
        <p:txBody>
          <a:bodyPr wrap="square">
            <a:spAutoFit/>
          </a:bodyPr>
          <a:lstStyle/>
          <a:p>
            <a:pPr algn="just"/>
            <a:r>
              <a:rPr lang="vi-VN" sz="2800" b="0" i="0" dirty="0">
                <a:solidFill>
                  <a:srgbClr val="222222"/>
                </a:solidFill>
                <a:effectLst/>
                <a:latin typeface="IBM Plex Serif" panose="020B0604020202020204" pitchFamily="18" charset="-93"/>
                <a:cs typeface="IBM Plex Serif" panose="020B0604020202020204" pitchFamily="18" charset="-93"/>
              </a:rPr>
              <a:t>Sắp đến giao thừa, Bác phải trở về, các đồng chí Ủy viên Bộ Chính trị đã quây quần đông đủ để chúc tết Bác. Bác lặng im ngồi trên ghế, một lát sau Bác nói: Tôi vừa đi thăm một gia đình nghèo nhất ở Hà Nội. Cô Tín chủ nhà giờ này còn phải đi gánh nước thuê lấy tiền, để ngày mai mua gạo cho con. Chúng ta không biết những chuyện như vậy ở ngay thủ đô của đất nước mình. Tôi biết, không chỉ một nhà như cô Tín đâu mà còn nhiều người nghèo khác nữa. Một Đảng cầm quyền mà để người dân nghèo hết chỗ để nghèo là lỗi của Đảng với nhân dân…</a:t>
            </a:r>
          </a:p>
        </p:txBody>
      </p:sp>
      <p:sp>
        <p:nvSpPr>
          <p:cNvPr id="4" name="Hộp Văn bản 3">
            <a:extLst>
              <a:ext uri="{FF2B5EF4-FFF2-40B4-BE49-F238E27FC236}">
                <a16:creationId xmlns:a16="http://schemas.microsoft.com/office/drawing/2014/main" id="{57ED224C-B4D7-835E-AF47-7C84A2D6C45D}"/>
              </a:ext>
            </a:extLst>
          </p:cNvPr>
          <p:cNvSpPr txBox="1"/>
          <p:nvPr/>
        </p:nvSpPr>
        <p:spPr>
          <a:xfrm>
            <a:off x="381000" y="304800"/>
            <a:ext cx="8382000" cy="2677656"/>
          </a:xfrm>
          <a:prstGeom prst="rect">
            <a:avLst/>
          </a:prstGeom>
          <a:noFill/>
        </p:spPr>
        <p:txBody>
          <a:bodyPr wrap="square">
            <a:spAutoFit/>
          </a:bodyPr>
          <a:lstStyle/>
          <a:p>
            <a:pPr algn="just"/>
            <a:r>
              <a:rPr lang="vi-VN" sz="2800" b="0" i="0" dirty="0">
                <a:solidFill>
                  <a:srgbClr val="222222"/>
                </a:solidFill>
                <a:effectLst/>
                <a:latin typeface="IBM Plex Serif" panose="020B0604020202020204" pitchFamily="18" charset="-93"/>
                <a:cs typeface="IBM Plex Serif" panose="020B0604020202020204" pitchFamily="18" charset="-93"/>
              </a:rPr>
              <a:t>Đồng chí thư ký lấy quà của Bác đã chuẩn bị sẵn đặt lên bàn thờ thắp hương. Căn nhà nhỏ đơn côi của mẹ con chị Tín bỗng ấm áp lên vì có không khí tết. Bác lấy kẹo chia cho các con chị Tín và căn dặn phải cố gắng giúp đỡ mẹ và chăm chỉ học hành…</a:t>
            </a:r>
          </a:p>
        </p:txBody>
      </p:sp>
    </p:spTree>
    <p:extLst>
      <p:ext uri="{BB962C8B-B14F-4D97-AF65-F5344CB8AC3E}">
        <p14:creationId xmlns:p14="http://schemas.microsoft.com/office/powerpoint/2010/main" val="143827468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xit" presetSubtype="0" fill="hold" grpId="1" nodeType="clickEffect">
                                  <p:stCondLst>
                                    <p:cond delay="0"/>
                                  </p:stCondLst>
                                  <p:childTnLst>
                                    <p:animEffect transition="out" filter="fade">
                                      <p:cBhvr>
                                        <p:cTn id="13" dur="500"/>
                                        <p:tgtEl>
                                          <p:spTgt spid="4"/>
                                        </p:tgtEl>
                                      </p:cBhvr>
                                    </p:animEffect>
                                    <p:set>
                                      <p:cBhvr>
                                        <p:cTn id="14" dur="1" fill="hold">
                                          <p:stCondLst>
                                            <p:cond delay="499"/>
                                          </p:stCondLst>
                                        </p:cTn>
                                        <p:tgtEl>
                                          <p:spTgt spid="4"/>
                                        </p:tgtEl>
                                        <p:attrNameLst>
                                          <p:attrName>style.visibility</p:attrName>
                                        </p:attrNameLst>
                                      </p:cBhvr>
                                      <p:to>
                                        <p:strVal val="hidden"/>
                                      </p:to>
                                    </p:set>
                                  </p:childTnLst>
                                </p:cTn>
                              </p:par>
                            </p:childTnLst>
                          </p:cTn>
                        </p:par>
                        <p:par>
                          <p:cTn id="15" fill="hold">
                            <p:stCondLst>
                              <p:cond delay="500"/>
                            </p:stCondLst>
                            <p:childTnLst>
                              <p:par>
                                <p:cTn id="16" presetID="6" presetClass="entr" presetSubtype="16" fill="hold" grpId="0" nodeType="after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circle(in)">
                                      <p:cBhvr>
                                        <p:cTn id="18"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4"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
            <a:extLst>
              <a:ext uri="{FF2B5EF4-FFF2-40B4-BE49-F238E27FC236}">
                <a16:creationId xmlns:a16="http://schemas.microsoft.com/office/drawing/2014/main" id="{B6DEC06A-4E5B-3549-235F-1A1D05A20287}"/>
              </a:ext>
            </a:extLst>
          </p:cNvPr>
          <p:cNvSpPr txBox="1"/>
          <p:nvPr/>
        </p:nvSpPr>
        <p:spPr>
          <a:xfrm>
            <a:off x="2514600" y="152400"/>
            <a:ext cx="5257800" cy="646331"/>
          </a:xfrm>
          <a:prstGeom prst="rect">
            <a:avLst/>
          </a:prstGeom>
          <a:noFill/>
        </p:spPr>
        <p:txBody>
          <a:bodyPr wrap="square">
            <a:spAutoFit/>
          </a:bodyPr>
          <a:lstStyle/>
          <a:p>
            <a:r>
              <a:rPr lang="en-US" sz="3600" b="1" dirty="0">
                <a:effectLst/>
                <a:latin typeface="Times New Roman" panose="02020603050405020304" charset="0"/>
                <a:ea typeface="Times New Roman" panose="02020603050405020304" charset="0"/>
              </a:rPr>
              <a:t>I. HS </a:t>
            </a:r>
            <a:r>
              <a:rPr lang="en-US" sz="3600" b="1" dirty="0" err="1">
                <a:effectLst/>
                <a:latin typeface="Times New Roman" panose="02020603050405020304" charset="0"/>
                <a:ea typeface="Times New Roman" panose="02020603050405020304" charset="0"/>
              </a:rPr>
              <a:t>quan</a:t>
            </a:r>
            <a:r>
              <a:rPr lang="en-US" sz="3600" b="1" dirty="0">
                <a:effectLst/>
                <a:latin typeface="Times New Roman" panose="02020603050405020304" charset="0"/>
                <a:ea typeface="Times New Roman" panose="02020603050405020304" charset="0"/>
              </a:rPr>
              <a:t> </a:t>
            </a:r>
            <a:r>
              <a:rPr lang="vi-VN" sz="3600" b="1" dirty="0">
                <a:effectLst/>
                <a:latin typeface="Times New Roman" panose="02020603050405020304" charset="0"/>
                <a:ea typeface="Times New Roman" panose="02020603050405020304" charset="0"/>
              </a:rPr>
              <a:t>sát</a:t>
            </a:r>
            <a:r>
              <a:rPr lang="en-US" sz="3600" b="1" dirty="0">
                <a:effectLst/>
                <a:latin typeface="Times New Roman" panose="02020603050405020304" charset="0"/>
                <a:ea typeface="Times New Roman" panose="02020603050405020304" charset="0"/>
              </a:rPr>
              <a:t> </a:t>
            </a:r>
            <a:r>
              <a:rPr lang="en-US" sz="3600" b="1" dirty="0" err="1">
                <a:effectLst/>
                <a:latin typeface="Times New Roman" panose="02020603050405020304" charset="0"/>
                <a:ea typeface="Times New Roman" panose="02020603050405020304" charset="0"/>
              </a:rPr>
              <a:t>tranh</a:t>
            </a:r>
            <a:r>
              <a:rPr lang="en-US" sz="3600" b="1" dirty="0">
                <a:latin typeface="Times New Roman" panose="02020603050405020304" charset="0"/>
                <a:ea typeface="Times New Roman" panose="02020603050405020304" charset="0"/>
              </a:rPr>
              <a:t>:</a:t>
            </a:r>
            <a:endParaRPr lang="vi-VN" sz="3600" dirty="0">
              <a:effectLst/>
              <a:latin typeface="Times New Roman" panose="02020603050405020304" charset="0"/>
              <a:ea typeface="Times New Roman" panose="02020603050405020304" charset="0"/>
            </a:endParaRPr>
          </a:p>
        </p:txBody>
      </p:sp>
      <p:pic>
        <p:nvPicPr>
          <p:cNvPr id="4" name="Picture 3" descr="D:\CHUYÊN MÔN THÙY\GIÁO DỤC ĐỊA PHƯƠNG\LONG NHAN AI\z3200302209742_632a3a3324ea6223933222c1c5e792c2.jpg">
            <a:extLst>
              <a:ext uri="{FF2B5EF4-FFF2-40B4-BE49-F238E27FC236}">
                <a16:creationId xmlns:a16="http://schemas.microsoft.com/office/drawing/2014/main" id="{61C7A680-4A6C-8CD3-D6F1-E3ED3D820A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6" y="1600200"/>
            <a:ext cx="4792326" cy="40386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D:\CHUYÊN MÔN THÙY\GIÁO DỤC ĐỊA PHƯƠNG\LONG NHAN AI\z3200302206556_681f888e3ac445280fb8030d78a327c8.jpg">
            <a:extLst>
              <a:ext uri="{FF2B5EF4-FFF2-40B4-BE49-F238E27FC236}">
                <a16:creationId xmlns:a16="http://schemas.microsoft.com/office/drawing/2014/main" id="{111FD824-D46A-D8CA-C725-08619B6E0F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9074" y="1600200"/>
            <a:ext cx="4364926" cy="40386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D:\CHUYÊN MÔN THÙY\GIÁO DỤC ĐỊA PHƯƠNG\LONG NHAN AI\z3200302221039_470ecef0bf17f8a7c0007a5dde311b2c.jpg">
            <a:extLst>
              <a:ext uri="{FF2B5EF4-FFF2-40B4-BE49-F238E27FC236}">
                <a16:creationId xmlns:a16="http://schemas.microsoft.com/office/drawing/2014/main" id="{770381BE-9C74-F947-1ADD-A3A79B3326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909" y="798731"/>
            <a:ext cx="9152283" cy="529726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D:\CHUYÊN MÔN THÙY\GIÁO DỤC ĐỊA PHƯƠNG\LONG NHAN AI\z3200302241995_7817c3b049bd8bc06a7a429965144253.jpg">
            <a:extLst>
              <a:ext uri="{FF2B5EF4-FFF2-40B4-BE49-F238E27FC236}">
                <a16:creationId xmlns:a16="http://schemas.microsoft.com/office/drawing/2014/main" id="{0FE6121C-055E-1703-C8FE-82F1EBD657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535" y="798731"/>
            <a:ext cx="9152283" cy="56336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3" descr="D:\CHUYÊN MÔN THÙY\GIÁO DỤC ĐỊA PHƯƠNG\LONG NHAN AI\z3200302236632_7769a1dd5d896995085ecabb5579093c.jpg">
            <a:extLst>
              <a:ext uri="{FF2B5EF4-FFF2-40B4-BE49-F238E27FC236}">
                <a16:creationId xmlns:a16="http://schemas.microsoft.com/office/drawing/2014/main" id="{611C60AB-D34C-CE14-2DE1-E437DBDD5A5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84" y="798730"/>
            <a:ext cx="9152283" cy="563359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D:\CHUYÊN MÔN THÙY\GIÁO DỤC ĐỊA PHƯƠNG\LONG NHAN AI\z3200302217966_122c205b05ce2873ccf5959e121abfd5.jpg">
            <a:extLst>
              <a:ext uri="{FF2B5EF4-FFF2-40B4-BE49-F238E27FC236}">
                <a16:creationId xmlns:a16="http://schemas.microsoft.com/office/drawing/2014/main" id="{57DA40B1-3DD1-F155-293C-BCCF4D92E89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505" y="795130"/>
            <a:ext cx="9152283" cy="57150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D:\CHUYÊN MÔN THÙY\GIÁO DỤC ĐỊA PHƯƠNG\LONG NHAN AI\z3200302246709_0b0f6c76bddb39e7835fe12314ba971e.jpg">
            <a:extLst>
              <a:ext uri="{FF2B5EF4-FFF2-40B4-BE49-F238E27FC236}">
                <a16:creationId xmlns:a16="http://schemas.microsoft.com/office/drawing/2014/main" id="{9E715EF4-121A-AF5E-C38E-D1CB8F5F22C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85" y="795130"/>
            <a:ext cx="9134063" cy="571500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D:\CHUYÊN MÔN THÙY\GIÁO DỤC ĐỊA PHƯƠNG\LONG NHAN AI\z3200302251945_4f04faaa3eee36fafaa643a6f99291d9.jpg">
            <a:extLst>
              <a:ext uri="{FF2B5EF4-FFF2-40B4-BE49-F238E27FC236}">
                <a16:creationId xmlns:a16="http://schemas.microsoft.com/office/drawing/2014/main" id="{ED2D0EE6-6075-00F9-9492-7DE2C96872B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8101" y="802332"/>
            <a:ext cx="9173819"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367410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5000"/>
                                        <p:tgtEl>
                                          <p:spTgt spid="4"/>
                                        </p:tgtEl>
                                      </p:cBhvr>
                                    </p:animEffect>
                                  </p:childTnLst>
                                </p:cTn>
                              </p:par>
                            </p:childTnLst>
                          </p:cTn>
                        </p:par>
                        <p:par>
                          <p:cTn id="12" fill="hold">
                            <p:stCondLst>
                              <p:cond delay="5000"/>
                            </p:stCondLst>
                            <p:childTnLst>
                              <p:par>
                                <p:cTn id="13" presetID="6" presetClass="entr" presetSubtype="16"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circle(in)">
                                      <p:cBhvr>
                                        <p:cTn id="15" dur="50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circle(in)">
                                      <p:cBhvr>
                                        <p:cTn id="20" dur="50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800"/>
                                  </p:stCondLst>
                                  <p:childTnLst>
                                    <p:set>
                                      <p:cBhvr>
                                        <p:cTn id="24" dur="1" fill="hold">
                                          <p:stCondLst>
                                            <p:cond delay="0"/>
                                          </p:stCondLst>
                                        </p:cTn>
                                        <p:tgtEl>
                                          <p:spTgt spid="7"/>
                                        </p:tgtEl>
                                        <p:attrNameLst>
                                          <p:attrName>style.visibility</p:attrName>
                                        </p:attrNameLst>
                                      </p:cBhvr>
                                      <p:to>
                                        <p:strVal val="visible"/>
                                      </p:to>
                                    </p:set>
                                    <p:animEffect transition="in" filter="circle(in)">
                                      <p:cBhvr>
                                        <p:cTn id="25" dur="50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circle(in)">
                                      <p:cBhvr>
                                        <p:cTn id="30" dur="5000"/>
                                        <p:tgtEl>
                                          <p:spTgt spid="8"/>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nodeType="clickEffect">
                                  <p:stCondLst>
                                    <p:cond delay="800"/>
                                  </p:stCondLst>
                                  <p:childTnLst>
                                    <p:set>
                                      <p:cBhvr>
                                        <p:cTn id="34" dur="1" fill="hold">
                                          <p:stCondLst>
                                            <p:cond delay="0"/>
                                          </p:stCondLst>
                                        </p:cTn>
                                        <p:tgtEl>
                                          <p:spTgt spid="9"/>
                                        </p:tgtEl>
                                        <p:attrNameLst>
                                          <p:attrName>style.visibility</p:attrName>
                                        </p:attrNameLst>
                                      </p:cBhvr>
                                      <p:to>
                                        <p:strVal val="visible"/>
                                      </p:to>
                                    </p:set>
                                    <p:animEffect transition="in" filter="circle(in)">
                                      <p:cBhvr>
                                        <p:cTn id="35" dur="5000"/>
                                        <p:tgtEl>
                                          <p:spTgt spid="9"/>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nodeType="clickEffect">
                                  <p:stCondLst>
                                    <p:cond delay="1100"/>
                                  </p:stCondLst>
                                  <p:childTnLst>
                                    <p:set>
                                      <p:cBhvr>
                                        <p:cTn id="39" dur="1" fill="hold">
                                          <p:stCondLst>
                                            <p:cond delay="0"/>
                                          </p:stCondLst>
                                        </p:cTn>
                                        <p:tgtEl>
                                          <p:spTgt spid="10"/>
                                        </p:tgtEl>
                                        <p:attrNameLst>
                                          <p:attrName>style.visibility</p:attrName>
                                        </p:attrNameLst>
                                      </p:cBhvr>
                                      <p:to>
                                        <p:strVal val="visible"/>
                                      </p:to>
                                    </p:set>
                                    <p:animEffect transition="in" filter="circle(in)">
                                      <p:cBhvr>
                                        <p:cTn id="40" dur="5000"/>
                                        <p:tgtEl>
                                          <p:spTgt spid="10"/>
                                        </p:tgtEl>
                                      </p:cBhvr>
                                    </p:animEffect>
                                  </p:childTnLst>
                                </p:cTn>
                              </p:par>
                            </p:childTnLst>
                          </p:cTn>
                        </p:par>
                      </p:childTnLst>
                    </p:cTn>
                  </p:par>
                  <p:par>
                    <p:cTn id="41" fill="hold">
                      <p:stCondLst>
                        <p:cond delay="indefinite"/>
                      </p:stCondLst>
                      <p:childTnLst>
                        <p:par>
                          <p:cTn id="42" fill="hold">
                            <p:stCondLst>
                              <p:cond delay="0"/>
                            </p:stCondLst>
                            <p:childTnLst>
                              <p:par>
                                <p:cTn id="43" presetID="21" presetClass="entr" presetSubtype="1" fill="hold" nodeType="clickEffect">
                                  <p:stCondLst>
                                    <p:cond delay="1100"/>
                                  </p:stCondLst>
                                  <p:childTnLst>
                                    <p:set>
                                      <p:cBhvr>
                                        <p:cTn id="44" dur="1" fill="hold">
                                          <p:stCondLst>
                                            <p:cond delay="0"/>
                                          </p:stCondLst>
                                        </p:cTn>
                                        <p:tgtEl>
                                          <p:spTgt spid="11"/>
                                        </p:tgtEl>
                                        <p:attrNameLst>
                                          <p:attrName>style.visibility</p:attrName>
                                        </p:attrNameLst>
                                      </p:cBhvr>
                                      <p:to>
                                        <p:strVal val="visible"/>
                                      </p:to>
                                    </p:set>
                                    <p:animEffect transition="in" filter="wheel(1)">
                                      <p:cBhvr>
                                        <p:cTn id="45" dur="5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
            <a:extLst>
              <a:ext uri="{FF2B5EF4-FFF2-40B4-BE49-F238E27FC236}">
                <a16:creationId xmlns:a16="http://schemas.microsoft.com/office/drawing/2014/main" id="{FB545579-F695-F2F4-5026-A73FB9CF0E2A}"/>
              </a:ext>
            </a:extLst>
          </p:cNvPr>
          <p:cNvSpPr txBox="1"/>
          <p:nvPr/>
        </p:nvSpPr>
        <p:spPr>
          <a:xfrm>
            <a:off x="339173" y="228600"/>
            <a:ext cx="8618054" cy="646331"/>
          </a:xfrm>
          <a:prstGeom prst="rect">
            <a:avLst/>
          </a:prstGeom>
          <a:noFill/>
        </p:spPr>
        <p:txBody>
          <a:bodyPr wrap="square">
            <a:spAutoFit/>
          </a:bodyPr>
          <a:lstStyle/>
          <a:p>
            <a:r>
              <a:rPr lang="vi-VN" sz="3600" dirty="0">
                <a:solidFill>
                  <a:schemeClr val="tx2"/>
                </a:solidFill>
                <a:effectLst/>
                <a:latin typeface="Times New Roman" panose="02020603050405020304" charset="0"/>
                <a:ea typeface="Times New Roman" panose="02020603050405020304" charset="0"/>
              </a:rPr>
              <a:t>- Những hình ảnh trên nói đến hoạt động gì? </a:t>
            </a:r>
          </a:p>
        </p:txBody>
      </p:sp>
      <p:sp>
        <p:nvSpPr>
          <p:cNvPr id="7" name="Hộp Văn bản 6">
            <a:extLst>
              <a:ext uri="{FF2B5EF4-FFF2-40B4-BE49-F238E27FC236}">
                <a16:creationId xmlns:a16="http://schemas.microsoft.com/office/drawing/2014/main" id="{BBAC43B3-B857-4398-53D6-E77C208565B5}"/>
              </a:ext>
            </a:extLst>
          </p:cNvPr>
          <p:cNvSpPr txBox="1"/>
          <p:nvPr/>
        </p:nvSpPr>
        <p:spPr>
          <a:xfrm>
            <a:off x="485775" y="1094410"/>
            <a:ext cx="8172450" cy="3170099"/>
          </a:xfrm>
          <a:prstGeom prst="rect">
            <a:avLst/>
          </a:prstGeom>
          <a:noFill/>
        </p:spPr>
        <p:txBody>
          <a:bodyPr wrap="square">
            <a:spAutoFit/>
          </a:bodyPr>
          <a:lstStyle/>
          <a:p>
            <a:pPr algn="just"/>
            <a:r>
              <a:rPr lang="vi-VN" sz="4000" dirty="0">
                <a:solidFill>
                  <a:srgbClr val="202122"/>
                </a:solidFill>
                <a:latin typeface="+mj-lt"/>
                <a:ea typeface="Times New Roman" panose="02020603050405020304" charset="0"/>
              </a:rPr>
              <a:t>Hoạt động mọi người giúp đỡ cùng yêu thương, đùm bọc, sống hòa thuận, tình cảm với nhau, thể hiện hành động lá lành đùm lá rách…. Được gọi là “Tương thân tương ái”.</a:t>
            </a:r>
            <a:endParaRPr lang="vi-VN" sz="4000" dirty="0"/>
          </a:p>
        </p:txBody>
      </p:sp>
    </p:spTree>
    <p:extLst>
      <p:ext uri="{BB962C8B-B14F-4D97-AF65-F5344CB8AC3E}">
        <p14:creationId xmlns:p14="http://schemas.microsoft.com/office/powerpoint/2010/main" val="197438752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000"/>
                                        <p:tgtEl>
                                          <p:spTgt spid="7"/>
                                        </p:tgtEl>
                                      </p:cBhvr>
                                    </p:animEffect>
                                    <p:anim calcmode="lin" valueType="num">
                                      <p:cBhvr>
                                        <p:cTn id="12" dur="1000" fill="hold"/>
                                        <p:tgtEl>
                                          <p:spTgt spid="7"/>
                                        </p:tgtEl>
                                        <p:attrNameLst>
                                          <p:attrName>ppt_x</p:attrName>
                                        </p:attrNameLst>
                                      </p:cBhvr>
                                      <p:tavLst>
                                        <p:tav tm="0">
                                          <p:val>
                                            <p:strVal val="#ppt_x"/>
                                          </p:val>
                                        </p:tav>
                                        <p:tav tm="100000">
                                          <p:val>
                                            <p:strVal val="#ppt_x"/>
                                          </p:val>
                                        </p:tav>
                                      </p:tavLst>
                                    </p:anim>
                                    <p:anim calcmode="lin" valueType="num">
                                      <p:cBhvr>
                                        <p:cTn id="1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3464" y="951398"/>
            <a:ext cx="8229600" cy="4401205"/>
          </a:xfrm>
          <a:prstGeom prst="rect">
            <a:avLst/>
          </a:prstGeom>
          <a:noFill/>
        </p:spPr>
        <p:txBody>
          <a:bodyPr wrap="square">
            <a:spAutoFit/>
          </a:bodyPr>
          <a:lstStyle/>
          <a:p>
            <a:pPr algn="just"/>
            <a:r>
              <a:rPr lang="vi-VN" sz="3600" dirty="0">
                <a:solidFill>
                  <a:srgbClr val="202122"/>
                </a:solidFill>
                <a:latin typeface="+mj-lt"/>
                <a:ea typeface="Times New Roman" panose="02020603050405020304" charset="0"/>
              </a:rPr>
              <a:t>Tương thân tương ái</a:t>
            </a:r>
            <a:r>
              <a:rPr lang="en-US" sz="3600" dirty="0">
                <a:solidFill>
                  <a:srgbClr val="202122"/>
                </a:solidFill>
                <a:latin typeface="+mj-lt"/>
                <a:ea typeface="Times New Roman" panose="02020603050405020304" charset="0"/>
              </a:rPr>
              <a:t>:</a:t>
            </a:r>
            <a:r>
              <a:rPr lang="vi-VN" sz="2800" dirty="0"/>
              <a:t> Là phẩm chất đạo đức tốt đẹp.</a:t>
            </a:r>
            <a:endParaRPr lang="vi-VN" sz="2800" dirty="0">
              <a:solidFill>
                <a:srgbClr val="202122"/>
              </a:solidFill>
              <a:latin typeface="+mj-lt"/>
              <a:ea typeface="Times New Roman" panose="02020603050405020304" charset="0"/>
            </a:endParaRPr>
          </a:p>
          <a:p>
            <a:pPr algn="just"/>
            <a:r>
              <a:rPr lang="vi-VN" sz="3600" dirty="0">
                <a:solidFill>
                  <a:srgbClr val="202122"/>
                </a:solidFill>
                <a:latin typeface="+mj-lt"/>
                <a:ea typeface="Times New Roman" panose="02020603050405020304" charset="0"/>
              </a:rPr>
              <a:t>-Là mọi người cùng yêu thương, đùm bọc, sống hòa thuận, tình cảm với nhau bằng tình thương giữa con người với con người. </a:t>
            </a:r>
          </a:p>
          <a:p>
            <a:pPr algn="just"/>
            <a:r>
              <a:rPr lang="vi-VN" sz="3600" dirty="0">
                <a:solidFill>
                  <a:srgbClr val="202122"/>
                </a:solidFill>
                <a:latin typeface="+mj-lt"/>
                <a:ea typeface="Times New Roman" panose="02020603050405020304" charset="0"/>
              </a:rPr>
              <a:t>- Dù trong bất cứ hoàn cảnh nào, chúng ta cũng sẵn sàng giúp đỡ nhau, mà không cần mong đợi sự đền đáp.</a:t>
            </a:r>
            <a:endParaRPr lang="en-US" sz="3600" dirty="0">
              <a:solidFill>
                <a:srgbClr val="202122"/>
              </a:solidFill>
              <a:latin typeface="+mj-lt"/>
              <a:ea typeface="Times New Roman" panose="02020603050405020304" charset="0"/>
            </a:endParaRPr>
          </a:p>
        </p:txBody>
      </p:sp>
      <p:sp>
        <p:nvSpPr>
          <p:cNvPr id="7" name="TextBox 6"/>
          <p:cNvSpPr txBox="1"/>
          <p:nvPr/>
        </p:nvSpPr>
        <p:spPr>
          <a:xfrm>
            <a:off x="685800" y="228600"/>
            <a:ext cx="3458818" cy="584775"/>
          </a:xfrm>
          <a:prstGeom prst="rect">
            <a:avLst/>
          </a:prstGeom>
          <a:noFill/>
        </p:spPr>
        <p:txBody>
          <a:bodyPr wrap="square">
            <a:spAutoFit/>
          </a:bodyPr>
          <a:lstStyle/>
          <a:p>
            <a:r>
              <a:rPr lang="en-US" sz="3200" b="1" dirty="0">
                <a:solidFill>
                  <a:srgbClr val="FF0000"/>
                </a:solidFill>
                <a:latin typeface="Times New Roman" panose="02020603050405020304" charset="0"/>
                <a:ea typeface="Times New Roman" panose="02020603050405020304" charset="0"/>
              </a:rPr>
              <a:t>1</a:t>
            </a:r>
            <a:r>
              <a:rPr lang="en-US" sz="3200" b="1" dirty="0">
                <a:solidFill>
                  <a:srgbClr val="FF0000"/>
                </a:solidFill>
                <a:effectLst/>
                <a:latin typeface="Times New Roman" panose="02020603050405020304" charset="0"/>
                <a:ea typeface="Times New Roman" panose="02020603050405020304" charset="0"/>
              </a:rPr>
              <a:t>. </a:t>
            </a:r>
            <a:r>
              <a:rPr lang="en-US" sz="3200" b="1" dirty="0" err="1">
                <a:solidFill>
                  <a:srgbClr val="FF0000"/>
                </a:solidFill>
                <a:effectLst/>
                <a:latin typeface="Times New Roman" panose="02020603050405020304" charset="0"/>
                <a:ea typeface="Times New Roman" panose="02020603050405020304" charset="0"/>
              </a:rPr>
              <a:t>Khái</a:t>
            </a:r>
            <a:r>
              <a:rPr lang="en-US" sz="3200" b="1" dirty="0">
                <a:solidFill>
                  <a:srgbClr val="FF0000"/>
                </a:solidFill>
                <a:effectLst/>
                <a:latin typeface="Times New Roman" panose="02020603050405020304" charset="0"/>
                <a:ea typeface="Times New Roman" panose="02020603050405020304" charset="0"/>
              </a:rPr>
              <a:t> </a:t>
            </a:r>
            <a:r>
              <a:rPr lang="en-US" sz="3200" b="1" dirty="0" err="1">
                <a:solidFill>
                  <a:srgbClr val="FF0000"/>
                </a:solidFill>
                <a:effectLst/>
                <a:latin typeface="Times New Roman" panose="02020603050405020304" charset="0"/>
                <a:ea typeface="Times New Roman" panose="02020603050405020304" charset="0"/>
              </a:rPr>
              <a:t>niệm</a:t>
            </a:r>
            <a:r>
              <a:rPr lang="en-US" sz="3200" b="1" dirty="0">
                <a:solidFill>
                  <a:srgbClr val="FF0000"/>
                </a:solidFill>
                <a:latin typeface="Times New Roman" panose="02020603050405020304" charset="0"/>
                <a:ea typeface="Times New Roman" panose="02020603050405020304" charset="0"/>
              </a:rPr>
              <a:t>:</a:t>
            </a:r>
            <a:endParaRPr lang="vi-VN" sz="3200" dirty="0">
              <a:solidFill>
                <a:srgbClr val="FF0000"/>
              </a:solidFill>
              <a:effectLst/>
              <a:latin typeface="Times New Roman" panose="02020603050405020304" charset="0"/>
              <a:ea typeface="Times New Roman" panose="0202060305040502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4311"/>
            <a:ext cx="7924800" cy="1143000"/>
          </a:xfrm>
        </p:spPr>
        <p:txBody>
          <a:bodyPr>
            <a:normAutofit fontScale="90000"/>
          </a:bodyPr>
          <a:lstStyle/>
          <a:p>
            <a:r>
              <a:rPr lang="en-US" dirty="0">
                <a:latin typeface="Times New Roman" panose="02020603050405020304" pitchFamily="18" charset="0"/>
                <a:cs typeface="Times New Roman" panose="02020603050405020304" pitchFamily="18" charset="0"/>
              </a:rPr>
              <a:t>S</a:t>
            </a:r>
            <a:r>
              <a:rPr lang="vi-VN" dirty="0">
                <a:latin typeface="Times New Roman" panose="02020603050405020304" pitchFamily="18" charset="0"/>
                <a:cs typeface="Times New Roman" panose="02020603050405020304" pitchFamily="18" charset="0"/>
              </a:rPr>
              <a:t>ửa chữa nhà ở cho người có công với cách mạng</a:t>
            </a:r>
            <a:endParaRPr lang="en-US" dirty="0">
              <a:latin typeface="Times New Roman" panose="02020603050405020304" pitchFamily="18" charset="0"/>
              <a:cs typeface="Times New Roman" panose="02020603050405020304" pitchFamily="18" charset="0"/>
            </a:endParaRPr>
          </a:p>
        </p:txBody>
      </p:sp>
      <p:pic>
        <p:nvPicPr>
          <p:cNvPr id="4" name="Content Placeholder 3"/>
          <p:cNvPicPr>
            <a:picLocks noGrp="1" noChangeAspect="1"/>
          </p:cNvPicPr>
          <p:nvPr>
            <p:ph idx="1"/>
          </p:nvPr>
        </p:nvPicPr>
        <p:blipFill>
          <a:blip r:embed="rId2"/>
          <a:stretch>
            <a:fillRect/>
          </a:stretch>
        </p:blipFill>
        <p:spPr>
          <a:xfrm>
            <a:off x="43069" y="1417637"/>
            <a:ext cx="4452732" cy="2664033"/>
          </a:xfrm>
          <a:prstGeom prst="rect">
            <a:avLst/>
          </a:prstGeom>
        </p:spPr>
      </p:pic>
      <p:pic>
        <p:nvPicPr>
          <p:cNvPr id="5" name="Picture 4"/>
          <p:cNvPicPr>
            <a:picLocks noChangeAspect="1"/>
          </p:cNvPicPr>
          <p:nvPr/>
        </p:nvPicPr>
        <p:blipFill>
          <a:blip r:embed="rId3"/>
          <a:stretch>
            <a:fillRect/>
          </a:stretch>
        </p:blipFill>
        <p:spPr>
          <a:xfrm>
            <a:off x="4648201" y="1417637"/>
            <a:ext cx="4452730" cy="2664033"/>
          </a:xfrm>
          <a:prstGeom prst="rect">
            <a:avLst/>
          </a:prstGeom>
        </p:spPr>
      </p:pic>
      <p:pic>
        <p:nvPicPr>
          <p:cNvPr id="6" name="Picture 5"/>
          <p:cNvPicPr>
            <a:picLocks noChangeAspect="1"/>
          </p:cNvPicPr>
          <p:nvPr/>
        </p:nvPicPr>
        <p:blipFill>
          <a:blip r:embed="rId4"/>
          <a:stretch>
            <a:fillRect/>
          </a:stretch>
        </p:blipFill>
        <p:spPr>
          <a:xfrm>
            <a:off x="0" y="4114800"/>
            <a:ext cx="4495801" cy="2743200"/>
          </a:xfrm>
          <a:prstGeom prst="rect">
            <a:avLst/>
          </a:prstGeom>
        </p:spPr>
      </p:pic>
      <p:pic>
        <p:nvPicPr>
          <p:cNvPr id="8" name="Picture 7"/>
          <p:cNvPicPr>
            <a:picLocks noChangeAspect="1"/>
          </p:cNvPicPr>
          <p:nvPr/>
        </p:nvPicPr>
        <p:blipFill>
          <a:blip r:embed="rId5"/>
          <a:stretch>
            <a:fillRect/>
          </a:stretch>
        </p:blipFill>
        <p:spPr>
          <a:xfrm>
            <a:off x="4648201" y="4114800"/>
            <a:ext cx="4452730" cy="2743200"/>
          </a:xfrm>
          <a:prstGeom prst="rect">
            <a:avLst/>
          </a:prstGeom>
        </p:spPr>
      </p:pic>
    </p:spTree>
    <p:extLst>
      <p:ext uri="{BB962C8B-B14F-4D97-AF65-F5344CB8AC3E}">
        <p14:creationId xmlns:p14="http://schemas.microsoft.com/office/powerpoint/2010/main" val="677376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1000"/>
                                        <p:tgtEl>
                                          <p:spTgt spid="8"/>
                                        </p:tgtEl>
                                      </p:cBhvr>
                                    </p:animEffect>
                                    <p:anim calcmode="lin" valueType="num">
                                      <p:cBhvr>
                                        <p:cTn id="24" dur="1000" fill="hold"/>
                                        <p:tgtEl>
                                          <p:spTgt spid="8"/>
                                        </p:tgtEl>
                                        <p:attrNameLst>
                                          <p:attrName>ppt_x</p:attrName>
                                        </p:attrNameLst>
                                      </p:cBhvr>
                                      <p:tavLst>
                                        <p:tav tm="0">
                                          <p:val>
                                            <p:strVal val="#ppt_x"/>
                                          </p:val>
                                        </p:tav>
                                        <p:tav tm="100000">
                                          <p:val>
                                            <p:strVal val="#ppt_x"/>
                                          </p:val>
                                        </p:tav>
                                      </p:tavLst>
                                    </p:anim>
                                    <p:anim calcmode="lin" valueType="num">
                                      <p:cBhvr>
                                        <p:cTn id="2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31" presetClass="entr" presetSubtype="0" fill="hold" grpId="0" nodeType="clickEffect">
                                  <p:stCondLst>
                                    <p:cond delay="0"/>
                                  </p:stCondLst>
                                  <p:childTnLst>
                                    <p:set>
                                      <p:cBhvr>
                                        <p:cTn id="29" dur="1" fill="hold">
                                          <p:stCondLst>
                                            <p:cond delay="0"/>
                                          </p:stCondLst>
                                        </p:cTn>
                                        <p:tgtEl>
                                          <p:spTgt spid="2"/>
                                        </p:tgtEl>
                                        <p:attrNameLst>
                                          <p:attrName>style.visibility</p:attrName>
                                        </p:attrNameLst>
                                      </p:cBhvr>
                                      <p:to>
                                        <p:strVal val="visible"/>
                                      </p:to>
                                    </p:set>
                                    <p:anim calcmode="lin" valueType="num">
                                      <p:cBhvr>
                                        <p:cTn id="30" dur="1000" fill="hold"/>
                                        <p:tgtEl>
                                          <p:spTgt spid="2"/>
                                        </p:tgtEl>
                                        <p:attrNameLst>
                                          <p:attrName>ppt_w</p:attrName>
                                        </p:attrNameLst>
                                      </p:cBhvr>
                                      <p:tavLst>
                                        <p:tav tm="0">
                                          <p:val>
                                            <p:fltVal val="0"/>
                                          </p:val>
                                        </p:tav>
                                        <p:tav tm="100000">
                                          <p:val>
                                            <p:strVal val="#ppt_w"/>
                                          </p:val>
                                        </p:tav>
                                      </p:tavLst>
                                    </p:anim>
                                    <p:anim calcmode="lin" valueType="num">
                                      <p:cBhvr>
                                        <p:cTn id="31" dur="1000" fill="hold"/>
                                        <p:tgtEl>
                                          <p:spTgt spid="2"/>
                                        </p:tgtEl>
                                        <p:attrNameLst>
                                          <p:attrName>ppt_h</p:attrName>
                                        </p:attrNameLst>
                                      </p:cBhvr>
                                      <p:tavLst>
                                        <p:tav tm="0">
                                          <p:val>
                                            <p:fltVal val="0"/>
                                          </p:val>
                                        </p:tav>
                                        <p:tav tm="100000">
                                          <p:val>
                                            <p:strVal val="#ppt_h"/>
                                          </p:val>
                                        </p:tav>
                                      </p:tavLst>
                                    </p:anim>
                                    <p:anim calcmode="lin" valueType="num">
                                      <p:cBhvr>
                                        <p:cTn id="32" dur="1000" fill="hold"/>
                                        <p:tgtEl>
                                          <p:spTgt spid="2"/>
                                        </p:tgtEl>
                                        <p:attrNameLst>
                                          <p:attrName>style.rotation</p:attrName>
                                        </p:attrNameLst>
                                      </p:cBhvr>
                                      <p:tavLst>
                                        <p:tav tm="0">
                                          <p:val>
                                            <p:fltVal val="90"/>
                                          </p:val>
                                        </p:tav>
                                        <p:tav tm="100000">
                                          <p:val>
                                            <p:fltVal val="0"/>
                                          </p:val>
                                        </p:tav>
                                      </p:tavLst>
                                    </p:anim>
                                    <p:animEffect transition="in" filter="fade">
                                      <p:cBhvr>
                                        <p:cTn id="33"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lstStyle/>
          <a:p>
            <a:r>
              <a:rPr lang="en-US" dirty="0">
                <a:latin typeface="Times New Roman" panose="02020603050405020304" pitchFamily="18" charset="0"/>
                <a:cs typeface="Times New Roman" panose="02020603050405020304" pitchFamily="18" charset="0"/>
              </a:rPr>
              <a:t>K</a:t>
            </a:r>
            <a:r>
              <a:rPr lang="vi-VN" dirty="0">
                <a:latin typeface="Times New Roman" panose="02020603050405020304" pitchFamily="18" charset="0"/>
                <a:cs typeface="Times New Roman" panose="02020603050405020304" pitchFamily="18" charset="0"/>
              </a:rPr>
              <a:t>hám, chữa bệnh nhân đạo</a:t>
            </a:r>
            <a:endParaRPr lang="en-US" dirty="0"/>
          </a:p>
        </p:txBody>
      </p:sp>
      <p:pic>
        <p:nvPicPr>
          <p:cNvPr id="4" name="Content Placeholder 3"/>
          <p:cNvPicPr>
            <a:picLocks noGrp="1" noChangeAspect="1"/>
          </p:cNvPicPr>
          <p:nvPr>
            <p:ph idx="1"/>
          </p:nvPr>
        </p:nvPicPr>
        <p:blipFill>
          <a:blip r:embed="rId2"/>
          <a:stretch>
            <a:fillRect/>
          </a:stretch>
        </p:blipFill>
        <p:spPr>
          <a:xfrm>
            <a:off x="76200" y="1066800"/>
            <a:ext cx="4419599" cy="2620962"/>
          </a:xfrm>
          <a:prstGeom prst="rect">
            <a:avLst/>
          </a:prstGeom>
        </p:spPr>
      </p:pic>
      <p:pic>
        <p:nvPicPr>
          <p:cNvPr id="5" name="Picture 4"/>
          <p:cNvPicPr>
            <a:picLocks noChangeAspect="1"/>
          </p:cNvPicPr>
          <p:nvPr/>
        </p:nvPicPr>
        <p:blipFill>
          <a:blip r:embed="rId3"/>
          <a:stretch>
            <a:fillRect/>
          </a:stretch>
        </p:blipFill>
        <p:spPr>
          <a:xfrm>
            <a:off x="4648200" y="1066800"/>
            <a:ext cx="4343400" cy="2620962"/>
          </a:xfrm>
          <a:prstGeom prst="rect">
            <a:avLst/>
          </a:prstGeom>
        </p:spPr>
      </p:pic>
      <p:pic>
        <p:nvPicPr>
          <p:cNvPr id="6" name="Picture 5"/>
          <p:cNvPicPr>
            <a:picLocks noChangeAspect="1"/>
          </p:cNvPicPr>
          <p:nvPr/>
        </p:nvPicPr>
        <p:blipFill>
          <a:blip r:embed="rId4"/>
          <a:stretch>
            <a:fillRect/>
          </a:stretch>
        </p:blipFill>
        <p:spPr>
          <a:xfrm>
            <a:off x="0" y="3886200"/>
            <a:ext cx="4495799" cy="2819400"/>
          </a:xfrm>
          <a:prstGeom prst="rect">
            <a:avLst/>
          </a:prstGeom>
        </p:spPr>
      </p:pic>
      <p:pic>
        <p:nvPicPr>
          <p:cNvPr id="7" name="Picture 6"/>
          <p:cNvPicPr>
            <a:picLocks noChangeAspect="1"/>
          </p:cNvPicPr>
          <p:nvPr/>
        </p:nvPicPr>
        <p:blipFill>
          <a:blip r:embed="rId5"/>
          <a:stretch>
            <a:fillRect/>
          </a:stretch>
        </p:blipFill>
        <p:spPr>
          <a:xfrm>
            <a:off x="4648200" y="3886200"/>
            <a:ext cx="4343400" cy="2819400"/>
          </a:xfrm>
          <a:prstGeom prst="rect">
            <a:avLst/>
          </a:prstGeom>
        </p:spPr>
      </p:pic>
    </p:spTree>
    <p:extLst>
      <p:ext uri="{BB962C8B-B14F-4D97-AF65-F5344CB8AC3E}">
        <p14:creationId xmlns:p14="http://schemas.microsoft.com/office/powerpoint/2010/main" val="2816040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par>
                          <p:cTn id="10" fill="hold">
                            <p:stCondLst>
                              <p:cond delay="500"/>
                            </p:stCondLst>
                            <p:childTnLst>
                              <p:par>
                                <p:cTn id="11" presetID="14" presetClass="entr" presetSubtype="1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randombar(horizontal)">
                                      <p:cBhvr>
                                        <p:cTn id="13" dur="500"/>
                                        <p:tgtEl>
                                          <p:spTgt spid="5"/>
                                        </p:tgtEl>
                                      </p:cBhvr>
                                    </p:animEffect>
                                  </p:childTnLst>
                                </p:cTn>
                              </p:par>
                            </p:childTnLst>
                          </p:cTn>
                        </p:par>
                        <p:par>
                          <p:cTn id="14" fill="hold">
                            <p:stCondLst>
                              <p:cond delay="1000"/>
                            </p:stCondLst>
                            <p:childTnLst>
                              <p:par>
                                <p:cTn id="15" presetID="2" presetClass="entr" presetSubtype="4" fill="hold" nodeType="after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1" presetClass="entr" presetSubtype="1" fill="hold" nodeType="after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heel(1)">
                                      <p:cBhvr>
                                        <p:cTn id="22" dur="2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3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 calcmode="lin" valueType="num">
                                      <p:cBhvr>
                                        <p:cTn id="27" dur="1000" fill="hold"/>
                                        <p:tgtEl>
                                          <p:spTgt spid="2"/>
                                        </p:tgtEl>
                                        <p:attrNameLst>
                                          <p:attrName>ppt_w</p:attrName>
                                        </p:attrNameLst>
                                      </p:cBhvr>
                                      <p:tavLst>
                                        <p:tav tm="0">
                                          <p:val>
                                            <p:fltVal val="0"/>
                                          </p:val>
                                        </p:tav>
                                        <p:tav tm="100000">
                                          <p:val>
                                            <p:strVal val="#ppt_w"/>
                                          </p:val>
                                        </p:tav>
                                      </p:tavLst>
                                    </p:anim>
                                    <p:anim calcmode="lin" valueType="num">
                                      <p:cBhvr>
                                        <p:cTn id="28" dur="1000" fill="hold"/>
                                        <p:tgtEl>
                                          <p:spTgt spid="2"/>
                                        </p:tgtEl>
                                        <p:attrNameLst>
                                          <p:attrName>ppt_h</p:attrName>
                                        </p:attrNameLst>
                                      </p:cBhvr>
                                      <p:tavLst>
                                        <p:tav tm="0">
                                          <p:val>
                                            <p:fltVal val="0"/>
                                          </p:val>
                                        </p:tav>
                                        <p:tav tm="100000">
                                          <p:val>
                                            <p:strVal val="#ppt_h"/>
                                          </p:val>
                                        </p:tav>
                                      </p:tavLst>
                                    </p:anim>
                                    <p:anim calcmode="lin" valueType="num">
                                      <p:cBhvr>
                                        <p:cTn id="29" dur="1000" fill="hold"/>
                                        <p:tgtEl>
                                          <p:spTgt spid="2"/>
                                        </p:tgtEl>
                                        <p:attrNameLst>
                                          <p:attrName>style.rotation</p:attrName>
                                        </p:attrNameLst>
                                      </p:cBhvr>
                                      <p:tavLst>
                                        <p:tav tm="0">
                                          <p:val>
                                            <p:fltVal val="90"/>
                                          </p:val>
                                        </p:tav>
                                        <p:tav tm="100000">
                                          <p:val>
                                            <p:fltVal val="0"/>
                                          </p:val>
                                        </p:tav>
                                      </p:tavLst>
                                    </p:anim>
                                    <p:animEffect transition="in" filter="fade">
                                      <p:cBhvr>
                                        <p:cTn id="3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0200" y="0"/>
            <a:ext cx="5791200" cy="762000"/>
          </a:xfrm>
        </p:spPr>
        <p:txBody>
          <a:bodyPr/>
          <a:lstStyle/>
          <a:p>
            <a:r>
              <a:rPr lang="en-US" dirty="0" err="1">
                <a:latin typeface="Times New Roman" panose="02020603050405020304" pitchFamily="18" charset="0"/>
                <a:cs typeface="Times New Roman" panose="02020603050405020304" pitchFamily="18" charset="0"/>
              </a:rPr>
              <a:t>Tặng</a:t>
            </a:r>
            <a:r>
              <a:rPr lang="en-US" dirty="0">
                <a:cs typeface="Times New Roman" pitchFamily="18" charset="0"/>
              </a:rPr>
              <a:t> </a:t>
            </a:r>
            <a:r>
              <a:rPr lang="vi-VN" dirty="0">
                <a:cs typeface="Times New Roman" pitchFamily="18" charset="0"/>
              </a:rPr>
              <a:t>quà, sổ tiết kiệm</a:t>
            </a:r>
            <a:endParaRPr lang="en-US" dirty="0"/>
          </a:p>
        </p:txBody>
      </p:sp>
      <p:pic>
        <p:nvPicPr>
          <p:cNvPr id="4" name="Content Placeholder 3"/>
          <p:cNvPicPr>
            <a:picLocks noGrp="1" noChangeAspect="1"/>
          </p:cNvPicPr>
          <p:nvPr>
            <p:ph idx="1"/>
          </p:nvPr>
        </p:nvPicPr>
        <p:blipFill>
          <a:blip r:embed="rId2"/>
          <a:stretch>
            <a:fillRect/>
          </a:stretch>
        </p:blipFill>
        <p:spPr>
          <a:xfrm>
            <a:off x="76200" y="914400"/>
            <a:ext cx="4648200" cy="2971800"/>
          </a:xfrm>
          <a:prstGeom prst="rect">
            <a:avLst/>
          </a:prstGeom>
        </p:spPr>
      </p:pic>
      <p:pic>
        <p:nvPicPr>
          <p:cNvPr id="5" name="Picture 4"/>
          <p:cNvPicPr>
            <a:picLocks noChangeAspect="1"/>
          </p:cNvPicPr>
          <p:nvPr/>
        </p:nvPicPr>
        <p:blipFill>
          <a:blip r:embed="rId3"/>
          <a:stretch>
            <a:fillRect/>
          </a:stretch>
        </p:blipFill>
        <p:spPr>
          <a:xfrm>
            <a:off x="4800600" y="891209"/>
            <a:ext cx="4267200" cy="2971800"/>
          </a:xfrm>
          <a:prstGeom prst="rect">
            <a:avLst/>
          </a:prstGeom>
        </p:spPr>
      </p:pic>
      <p:pic>
        <p:nvPicPr>
          <p:cNvPr id="6" name="Picture 5"/>
          <p:cNvPicPr>
            <a:picLocks noChangeAspect="1"/>
          </p:cNvPicPr>
          <p:nvPr/>
        </p:nvPicPr>
        <p:blipFill>
          <a:blip r:embed="rId4"/>
          <a:stretch>
            <a:fillRect/>
          </a:stretch>
        </p:blipFill>
        <p:spPr>
          <a:xfrm>
            <a:off x="0" y="3886200"/>
            <a:ext cx="4724401" cy="2971800"/>
          </a:xfrm>
          <a:prstGeom prst="rect">
            <a:avLst/>
          </a:prstGeom>
        </p:spPr>
      </p:pic>
      <p:pic>
        <p:nvPicPr>
          <p:cNvPr id="9" name="Picture 8"/>
          <p:cNvPicPr>
            <a:picLocks noChangeAspect="1"/>
          </p:cNvPicPr>
          <p:nvPr/>
        </p:nvPicPr>
        <p:blipFill>
          <a:blip r:embed="rId5"/>
          <a:stretch>
            <a:fillRect/>
          </a:stretch>
        </p:blipFill>
        <p:spPr>
          <a:xfrm>
            <a:off x="4800600" y="3886200"/>
            <a:ext cx="4343400" cy="2971800"/>
          </a:xfrm>
          <a:prstGeom prst="rect">
            <a:avLst/>
          </a:prstGeom>
        </p:spPr>
      </p:pic>
    </p:spTree>
    <p:extLst>
      <p:ext uri="{BB962C8B-B14F-4D97-AF65-F5344CB8AC3E}">
        <p14:creationId xmlns:p14="http://schemas.microsoft.com/office/powerpoint/2010/main" val="3793231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p:stCondLst>
                              <p:cond delay="500"/>
                            </p:stCondLst>
                            <p:childTnLst>
                              <p:par>
                                <p:cTn id="9" presetID="53" presetClass="entr" presetSubtype="16"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p:cTn id="11" dur="500" fill="hold"/>
                                        <p:tgtEl>
                                          <p:spTgt spid="5"/>
                                        </p:tgtEl>
                                        <p:attrNameLst>
                                          <p:attrName>ppt_w</p:attrName>
                                        </p:attrNameLst>
                                      </p:cBhvr>
                                      <p:tavLst>
                                        <p:tav tm="0">
                                          <p:val>
                                            <p:fltVal val="0"/>
                                          </p:val>
                                        </p:tav>
                                        <p:tav tm="100000">
                                          <p:val>
                                            <p:strVal val="#ppt_w"/>
                                          </p:val>
                                        </p:tav>
                                      </p:tavLst>
                                    </p:anim>
                                    <p:anim calcmode="lin" valueType="num">
                                      <p:cBhvr>
                                        <p:cTn id="12" dur="500" fill="hold"/>
                                        <p:tgtEl>
                                          <p:spTgt spid="5"/>
                                        </p:tgtEl>
                                        <p:attrNameLst>
                                          <p:attrName>ppt_h</p:attrName>
                                        </p:attrNameLst>
                                      </p:cBhvr>
                                      <p:tavLst>
                                        <p:tav tm="0">
                                          <p:val>
                                            <p:fltVal val="0"/>
                                          </p:val>
                                        </p:tav>
                                        <p:tav tm="100000">
                                          <p:val>
                                            <p:strVal val="#ppt_h"/>
                                          </p:val>
                                        </p:tav>
                                      </p:tavLst>
                                    </p:anim>
                                    <p:animEffect transition="in" filter="fade">
                                      <p:cBhvr>
                                        <p:cTn id="13" dur="500"/>
                                        <p:tgtEl>
                                          <p:spTgt spid="5"/>
                                        </p:tgtEl>
                                      </p:cBhvr>
                                    </p:animEffect>
                                  </p:childTnLst>
                                </p:cTn>
                              </p:par>
                            </p:childTnLst>
                          </p:cTn>
                        </p:par>
                        <p:par>
                          <p:cTn id="14" fill="hold">
                            <p:stCondLst>
                              <p:cond delay="1000"/>
                            </p:stCondLst>
                            <p:childTnLst>
                              <p:par>
                                <p:cTn id="15" presetID="45" presetClass="entr" presetSubtype="0" fill="hold" nodeType="after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2000"/>
                                        <p:tgtEl>
                                          <p:spTgt spid="6"/>
                                        </p:tgtEl>
                                      </p:cBhvr>
                                    </p:animEffect>
                                    <p:anim calcmode="lin" valueType="num">
                                      <p:cBhvr>
                                        <p:cTn id="18" dur="2000" fill="hold"/>
                                        <p:tgtEl>
                                          <p:spTgt spid="6"/>
                                        </p:tgtEl>
                                        <p:attrNameLst>
                                          <p:attrName>ppt_w</p:attrName>
                                        </p:attrNameLst>
                                      </p:cBhvr>
                                      <p:tavLst>
                                        <p:tav tm="0" fmla="#ppt_w*sin(2.5*pi*$)">
                                          <p:val>
                                            <p:fltVal val="0"/>
                                          </p:val>
                                        </p:tav>
                                        <p:tav tm="100000">
                                          <p:val>
                                            <p:fltVal val="1"/>
                                          </p:val>
                                        </p:tav>
                                      </p:tavLst>
                                    </p:anim>
                                    <p:anim calcmode="lin" valueType="num">
                                      <p:cBhvr>
                                        <p:cTn id="19" dur="2000" fill="hold"/>
                                        <p:tgtEl>
                                          <p:spTgt spid="6"/>
                                        </p:tgtEl>
                                        <p:attrNameLst>
                                          <p:attrName>ppt_h</p:attrName>
                                        </p:attrNameLst>
                                      </p:cBhvr>
                                      <p:tavLst>
                                        <p:tav tm="0">
                                          <p:val>
                                            <p:strVal val="#ppt_h"/>
                                          </p:val>
                                        </p:tav>
                                        <p:tav tm="100000">
                                          <p:val>
                                            <p:strVal val="#ppt_h"/>
                                          </p:val>
                                        </p:tav>
                                      </p:tavLst>
                                    </p:anim>
                                  </p:childTnLst>
                                </p:cTn>
                              </p:par>
                            </p:childTnLst>
                          </p:cTn>
                        </p:par>
                        <p:par>
                          <p:cTn id="20" fill="hold">
                            <p:stCondLst>
                              <p:cond delay="3000"/>
                            </p:stCondLst>
                            <p:childTnLst>
                              <p:par>
                                <p:cTn id="21" presetID="26" presetClass="entr" presetSubtype="0" fill="hold"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down)">
                                      <p:cBhvr>
                                        <p:cTn id="23" dur="580">
                                          <p:stCondLst>
                                            <p:cond delay="0"/>
                                          </p:stCondLst>
                                        </p:cTn>
                                        <p:tgtEl>
                                          <p:spTgt spid="9"/>
                                        </p:tgtEl>
                                      </p:cBhvr>
                                    </p:animEffect>
                                    <p:anim calcmode="lin" valueType="num">
                                      <p:cBhvr>
                                        <p:cTn id="24"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29" dur="26">
                                          <p:stCondLst>
                                            <p:cond delay="650"/>
                                          </p:stCondLst>
                                        </p:cTn>
                                        <p:tgtEl>
                                          <p:spTgt spid="9"/>
                                        </p:tgtEl>
                                      </p:cBhvr>
                                      <p:to x="100000" y="60000"/>
                                    </p:animScale>
                                    <p:animScale>
                                      <p:cBhvr>
                                        <p:cTn id="30" dur="166" decel="50000">
                                          <p:stCondLst>
                                            <p:cond delay="676"/>
                                          </p:stCondLst>
                                        </p:cTn>
                                        <p:tgtEl>
                                          <p:spTgt spid="9"/>
                                        </p:tgtEl>
                                      </p:cBhvr>
                                      <p:to x="100000" y="100000"/>
                                    </p:animScale>
                                    <p:animScale>
                                      <p:cBhvr>
                                        <p:cTn id="31" dur="26">
                                          <p:stCondLst>
                                            <p:cond delay="1312"/>
                                          </p:stCondLst>
                                        </p:cTn>
                                        <p:tgtEl>
                                          <p:spTgt spid="9"/>
                                        </p:tgtEl>
                                      </p:cBhvr>
                                      <p:to x="100000" y="80000"/>
                                    </p:animScale>
                                    <p:animScale>
                                      <p:cBhvr>
                                        <p:cTn id="32" dur="166" decel="50000">
                                          <p:stCondLst>
                                            <p:cond delay="1338"/>
                                          </p:stCondLst>
                                        </p:cTn>
                                        <p:tgtEl>
                                          <p:spTgt spid="9"/>
                                        </p:tgtEl>
                                      </p:cBhvr>
                                      <p:to x="100000" y="100000"/>
                                    </p:animScale>
                                    <p:animScale>
                                      <p:cBhvr>
                                        <p:cTn id="33" dur="26">
                                          <p:stCondLst>
                                            <p:cond delay="1642"/>
                                          </p:stCondLst>
                                        </p:cTn>
                                        <p:tgtEl>
                                          <p:spTgt spid="9"/>
                                        </p:tgtEl>
                                      </p:cBhvr>
                                      <p:to x="100000" y="90000"/>
                                    </p:animScale>
                                    <p:animScale>
                                      <p:cBhvr>
                                        <p:cTn id="34" dur="166" decel="50000">
                                          <p:stCondLst>
                                            <p:cond delay="1668"/>
                                          </p:stCondLst>
                                        </p:cTn>
                                        <p:tgtEl>
                                          <p:spTgt spid="9"/>
                                        </p:tgtEl>
                                      </p:cBhvr>
                                      <p:to x="100000" y="100000"/>
                                    </p:animScale>
                                    <p:animScale>
                                      <p:cBhvr>
                                        <p:cTn id="35" dur="26">
                                          <p:stCondLst>
                                            <p:cond delay="1808"/>
                                          </p:stCondLst>
                                        </p:cTn>
                                        <p:tgtEl>
                                          <p:spTgt spid="9"/>
                                        </p:tgtEl>
                                      </p:cBhvr>
                                      <p:to x="100000" y="95000"/>
                                    </p:animScale>
                                    <p:animScale>
                                      <p:cBhvr>
                                        <p:cTn id="36" dur="166" decel="50000">
                                          <p:stCondLst>
                                            <p:cond delay="1834"/>
                                          </p:stCondLst>
                                        </p:cTn>
                                        <p:tgtEl>
                                          <p:spTgt spid="9"/>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grpId="0" nodeType="clickEffect">
                                  <p:stCondLst>
                                    <p:cond delay="0"/>
                                  </p:stCondLst>
                                  <p:childTnLst>
                                    <p:set>
                                      <p:cBhvr>
                                        <p:cTn id="40" dur="1" fill="hold">
                                          <p:stCondLst>
                                            <p:cond delay="0"/>
                                          </p:stCondLst>
                                        </p:cTn>
                                        <p:tgtEl>
                                          <p:spTgt spid="2"/>
                                        </p:tgtEl>
                                        <p:attrNameLst>
                                          <p:attrName>style.visibility</p:attrName>
                                        </p:attrNameLst>
                                      </p:cBhvr>
                                      <p:to>
                                        <p:strVal val="visible"/>
                                      </p:to>
                                    </p:set>
                                    <p:anim calcmode="lin" valueType="num">
                                      <p:cBhvr>
                                        <p:cTn id="41" dur="1000" fill="hold"/>
                                        <p:tgtEl>
                                          <p:spTgt spid="2"/>
                                        </p:tgtEl>
                                        <p:attrNameLst>
                                          <p:attrName>ppt_w</p:attrName>
                                        </p:attrNameLst>
                                      </p:cBhvr>
                                      <p:tavLst>
                                        <p:tav tm="0">
                                          <p:val>
                                            <p:fltVal val="0"/>
                                          </p:val>
                                        </p:tav>
                                        <p:tav tm="100000">
                                          <p:val>
                                            <p:strVal val="#ppt_w"/>
                                          </p:val>
                                        </p:tav>
                                      </p:tavLst>
                                    </p:anim>
                                    <p:anim calcmode="lin" valueType="num">
                                      <p:cBhvr>
                                        <p:cTn id="42" dur="1000" fill="hold"/>
                                        <p:tgtEl>
                                          <p:spTgt spid="2"/>
                                        </p:tgtEl>
                                        <p:attrNameLst>
                                          <p:attrName>ppt_h</p:attrName>
                                        </p:attrNameLst>
                                      </p:cBhvr>
                                      <p:tavLst>
                                        <p:tav tm="0">
                                          <p:val>
                                            <p:fltVal val="0"/>
                                          </p:val>
                                        </p:tav>
                                        <p:tav tm="100000">
                                          <p:val>
                                            <p:strVal val="#ppt_h"/>
                                          </p:val>
                                        </p:tav>
                                      </p:tavLst>
                                    </p:anim>
                                    <p:anim calcmode="lin" valueType="num">
                                      <p:cBhvr>
                                        <p:cTn id="43" dur="1000" fill="hold"/>
                                        <p:tgtEl>
                                          <p:spTgt spid="2"/>
                                        </p:tgtEl>
                                        <p:attrNameLst>
                                          <p:attrName>style.rotation</p:attrName>
                                        </p:attrNameLst>
                                      </p:cBhvr>
                                      <p:tavLst>
                                        <p:tav tm="0">
                                          <p:val>
                                            <p:fltVal val="90"/>
                                          </p:val>
                                        </p:tav>
                                        <p:tav tm="100000">
                                          <p:val>
                                            <p:fltVal val="0"/>
                                          </p:val>
                                        </p:tav>
                                      </p:tavLst>
                                    </p:anim>
                                    <p:animEffect transition="in" filter="fade">
                                      <p:cBhvr>
                                        <p:cTn id="44"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0"/>
            <a:ext cx="5105400" cy="990600"/>
          </a:xfrm>
        </p:spPr>
        <p:txBody>
          <a:bodyPr/>
          <a:lstStyle/>
          <a:p>
            <a:r>
              <a:rPr lang="en-US" dirty="0" err="1">
                <a:latin typeface="Times New Roman" panose="02020603050405020304" pitchFamily="18" charset="0"/>
                <a:cs typeface="Times New Roman" panose="02020603050405020304" pitchFamily="18" charset="0"/>
              </a:rPr>
              <a:t>Trao</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tặng</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học</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bổng</a:t>
            </a:r>
            <a:endParaRPr lang="en-US" dirty="0">
              <a:latin typeface="Times New Roman" panose="02020603050405020304" pitchFamily="18" charset="0"/>
              <a:cs typeface="Times New Roman" panose="02020603050405020304" pitchFamily="18" charset="0"/>
            </a:endParaRPr>
          </a:p>
        </p:txBody>
      </p:sp>
      <p:pic>
        <p:nvPicPr>
          <p:cNvPr id="4" name="Content Placeholder 3"/>
          <p:cNvPicPr>
            <a:picLocks noGrp="1" noChangeAspect="1"/>
          </p:cNvPicPr>
          <p:nvPr>
            <p:ph idx="1"/>
          </p:nvPr>
        </p:nvPicPr>
        <p:blipFill>
          <a:blip r:embed="rId2"/>
          <a:stretch>
            <a:fillRect/>
          </a:stretch>
        </p:blipFill>
        <p:spPr>
          <a:xfrm>
            <a:off x="36443" y="990600"/>
            <a:ext cx="4393441" cy="2796208"/>
          </a:xfrm>
          <a:prstGeom prst="rect">
            <a:avLst/>
          </a:prstGeom>
        </p:spPr>
      </p:pic>
      <p:pic>
        <p:nvPicPr>
          <p:cNvPr id="6" name="Picture 5"/>
          <p:cNvPicPr>
            <a:picLocks noChangeAspect="1"/>
          </p:cNvPicPr>
          <p:nvPr/>
        </p:nvPicPr>
        <p:blipFill>
          <a:blip r:embed="rId3"/>
          <a:stretch>
            <a:fillRect/>
          </a:stretch>
        </p:blipFill>
        <p:spPr>
          <a:xfrm>
            <a:off x="4571999" y="997226"/>
            <a:ext cx="4535557" cy="2796209"/>
          </a:xfrm>
          <a:prstGeom prst="rect">
            <a:avLst/>
          </a:prstGeom>
        </p:spPr>
      </p:pic>
      <p:pic>
        <p:nvPicPr>
          <p:cNvPr id="7" name="Picture 6"/>
          <p:cNvPicPr>
            <a:picLocks noChangeAspect="1"/>
          </p:cNvPicPr>
          <p:nvPr/>
        </p:nvPicPr>
        <p:blipFill>
          <a:blip r:embed="rId4"/>
          <a:stretch>
            <a:fillRect/>
          </a:stretch>
        </p:blipFill>
        <p:spPr>
          <a:xfrm>
            <a:off x="36444" y="3793435"/>
            <a:ext cx="4433198" cy="3094383"/>
          </a:xfrm>
          <a:prstGeom prst="rect">
            <a:avLst/>
          </a:prstGeom>
        </p:spPr>
      </p:pic>
      <p:pic>
        <p:nvPicPr>
          <p:cNvPr id="9" name="Picture 8"/>
          <p:cNvPicPr>
            <a:picLocks noChangeAspect="1"/>
          </p:cNvPicPr>
          <p:nvPr/>
        </p:nvPicPr>
        <p:blipFill>
          <a:blip r:embed="rId5"/>
          <a:stretch>
            <a:fillRect/>
          </a:stretch>
        </p:blipFill>
        <p:spPr>
          <a:xfrm>
            <a:off x="4571999" y="3864664"/>
            <a:ext cx="4535556" cy="2993336"/>
          </a:xfrm>
          <a:prstGeom prst="rect">
            <a:avLst/>
          </a:prstGeom>
        </p:spPr>
      </p:pic>
    </p:spTree>
    <p:extLst>
      <p:ext uri="{BB962C8B-B14F-4D97-AF65-F5344CB8AC3E}">
        <p14:creationId xmlns:p14="http://schemas.microsoft.com/office/powerpoint/2010/main" val="429334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4"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par>
                          <p:cTn id="15" fill="hold">
                            <p:stCondLst>
                              <p:cond delay="1500"/>
                            </p:stCondLst>
                            <p:childTnLst>
                              <p:par>
                                <p:cTn id="16" presetID="16" presetClass="entr" presetSubtype="21" fill="hold" nodeType="after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barn(inVertical)">
                                      <p:cBhvr>
                                        <p:cTn id="18" dur="500"/>
                                        <p:tgtEl>
                                          <p:spTgt spid="7"/>
                                        </p:tgtEl>
                                      </p:cBhvr>
                                    </p:animEffect>
                                  </p:childTnLst>
                                </p:cTn>
                              </p:par>
                            </p:childTnLst>
                          </p:cTn>
                        </p:par>
                        <p:par>
                          <p:cTn id="19" fill="hold">
                            <p:stCondLst>
                              <p:cond delay="2000"/>
                            </p:stCondLst>
                            <p:childTnLst>
                              <p:par>
                                <p:cTn id="20" presetID="22" presetClass="entr" presetSubtype="4" fill="hold" nodeType="after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down)">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Hộp Văn bản 4">
            <a:extLst>
              <a:ext uri="{FF2B5EF4-FFF2-40B4-BE49-F238E27FC236}">
                <a16:creationId xmlns:a16="http://schemas.microsoft.com/office/drawing/2014/main" id="{AC042762-79B8-5B68-8E1D-9A35E09B38C4}"/>
              </a:ext>
            </a:extLst>
          </p:cNvPr>
          <p:cNvSpPr txBox="1"/>
          <p:nvPr/>
        </p:nvSpPr>
        <p:spPr>
          <a:xfrm>
            <a:off x="352425" y="1828800"/>
            <a:ext cx="8439150" cy="3416320"/>
          </a:xfrm>
          <a:prstGeom prst="rect">
            <a:avLst/>
          </a:prstGeom>
          <a:noFill/>
        </p:spPr>
        <p:txBody>
          <a:bodyPr wrap="square">
            <a:spAutoFit/>
          </a:bodyPr>
          <a:lstStyle/>
          <a:p>
            <a:pPr algn="just"/>
            <a:r>
              <a:rPr lang="en-US" sz="3600" dirty="0">
                <a:solidFill>
                  <a:srgbClr val="202122"/>
                </a:solidFill>
                <a:latin typeface="+mj-lt"/>
                <a:ea typeface="Times New Roman" panose="02020603050405020304" charset="0"/>
              </a:rPr>
              <a:t>-</a:t>
            </a:r>
            <a:r>
              <a:rPr lang="en-US" sz="3600" dirty="0" err="1">
                <a:solidFill>
                  <a:srgbClr val="202122"/>
                </a:solidFill>
                <a:latin typeface="Times New Roman" pitchFamily="18" charset="0"/>
                <a:ea typeface="Times New Roman" panose="02020603050405020304" charset="0"/>
                <a:cs typeface="Times New Roman" pitchFamily="18" charset="0"/>
              </a:rPr>
              <a:t>Có</a:t>
            </a:r>
            <a:r>
              <a:rPr lang="en-US" sz="3600" dirty="0">
                <a:solidFill>
                  <a:srgbClr val="202122"/>
                </a:solidFill>
                <a:latin typeface="Times New Roman" pitchFamily="18" charset="0"/>
                <a:ea typeface="Times New Roman" panose="02020603050405020304" charset="0"/>
                <a:cs typeface="Times New Roman" pitchFamily="18" charset="0"/>
              </a:rPr>
              <a:t> ý </a:t>
            </a:r>
            <a:r>
              <a:rPr lang="en-US" sz="3600" dirty="0" err="1">
                <a:solidFill>
                  <a:srgbClr val="202122"/>
                </a:solidFill>
                <a:latin typeface="Times New Roman" pitchFamily="18" charset="0"/>
                <a:ea typeface="Times New Roman" panose="02020603050405020304" charset="0"/>
                <a:cs typeface="Times New Roman" pitchFamily="18" charset="0"/>
              </a:rPr>
              <a:t>nghĩa</a:t>
            </a:r>
            <a:r>
              <a:rPr lang="en-US" sz="3600" dirty="0">
                <a:solidFill>
                  <a:srgbClr val="202122"/>
                </a:solidFill>
                <a:latin typeface="Times New Roman" pitchFamily="18" charset="0"/>
                <a:ea typeface="Times New Roman" panose="02020603050405020304" charset="0"/>
                <a:cs typeface="Times New Roman" pitchFamily="18" charset="0"/>
              </a:rPr>
              <a:t> </a:t>
            </a:r>
            <a:r>
              <a:rPr lang="vi-VN" sz="3600" dirty="0">
                <a:solidFill>
                  <a:srgbClr val="202122"/>
                </a:solidFill>
                <a:latin typeface="Times New Roman" pitchFamily="18" charset="0"/>
                <a:ea typeface="Times New Roman" panose="02020603050405020304" charset="0"/>
                <a:cs typeface="Times New Roman" pitchFamily="18" charset="0"/>
              </a:rPr>
              <a:t>nhân văn</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sâu</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sắc</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và</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đóng</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góp</a:t>
            </a:r>
            <a:r>
              <a:rPr lang="en-US" sz="3600" dirty="0">
                <a:solidFill>
                  <a:srgbClr val="202122"/>
                </a:solidFill>
                <a:latin typeface="Times New Roman" pitchFamily="18" charset="0"/>
                <a:ea typeface="Times New Roman" panose="02020603050405020304" charset="0"/>
                <a:cs typeface="Times New Roman" pitchFamily="18" charset="0"/>
              </a:rPr>
              <a:t> </a:t>
            </a:r>
            <a:r>
              <a:rPr lang="vi-VN" sz="3600" dirty="0">
                <a:solidFill>
                  <a:srgbClr val="202122"/>
                </a:solidFill>
                <a:latin typeface="Times New Roman" pitchFamily="18" charset="0"/>
                <a:ea typeface="Times New Roman" panose="02020603050405020304" charset="0"/>
                <a:cs typeface="Times New Roman" pitchFamily="18" charset="0"/>
              </a:rPr>
              <a:t>nhiều giá trị </a:t>
            </a:r>
            <a:r>
              <a:rPr lang="en-US" sz="3600" dirty="0" err="1">
                <a:solidFill>
                  <a:srgbClr val="202122"/>
                </a:solidFill>
                <a:latin typeface="Times New Roman" pitchFamily="18" charset="0"/>
                <a:ea typeface="Times New Roman" panose="02020603050405020304" charset="0"/>
                <a:cs typeface="Times New Roman" pitchFamily="18" charset="0"/>
              </a:rPr>
              <a:t>cho</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cộng</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đồng</a:t>
            </a:r>
            <a:r>
              <a:rPr lang="en-US" sz="3600" dirty="0">
                <a:solidFill>
                  <a:srgbClr val="202122"/>
                </a:solidFill>
                <a:latin typeface="Times New Roman" pitchFamily="18" charset="0"/>
                <a:ea typeface="Times New Roman" panose="02020603050405020304" charset="0"/>
                <a:cs typeface="Times New Roman" pitchFamily="18" charset="0"/>
              </a:rPr>
              <a:t> </a:t>
            </a:r>
            <a:r>
              <a:rPr lang="vi-VN" sz="3600" dirty="0">
                <a:solidFill>
                  <a:srgbClr val="202122"/>
                </a:solidFill>
                <a:latin typeface="Times New Roman" pitchFamily="18" charset="0"/>
                <a:ea typeface="Times New Roman" panose="02020603050405020304" charset="0"/>
                <a:cs typeface="Times New Roman" pitchFamily="18" charset="0"/>
              </a:rPr>
              <a:t>và xã hội</a:t>
            </a:r>
            <a:r>
              <a:rPr lang="en-US" sz="3600" dirty="0">
                <a:solidFill>
                  <a:srgbClr val="202122"/>
                </a:solidFill>
                <a:latin typeface="Times New Roman" pitchFamily="18" charset="0"/>
                <a:ea typeface="Times New Roman" panose="02020603050405020304" charset="0"/>
                <a:cs typeface="Times New Roman" pitchFamily="18" charset="0"/>
              </a:rPr>
              <a:t>. Phong </a:t>
            </a:r>
            <a:r>
              <a:rPr lang="en-US" sz="3600" dirty="0" err="1">
                <a:solidFill>
                  <a:srgbClr val="202122"/>
                </a:solidFill>
                <a:latin typeface="Times New Roman" pitchFamily="18" charset="0"/>
                <a:ea typeface="Times New Roman" panose="02020603050405020304" charset="0"/>
                <a:cs typeface="Times New Roman" pitchFamily="18" charset="0"/>
              </a:rPr>
              <a:t>trào</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được</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phát</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triển</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mạnh</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mẽ</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sâu</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rộng</a:t>
            </a:r>
            <a:r>
              <a:rPr lang="en-US" sz="3600" dirty="0">
                <a:solidFill>
                  <a:srgbClr val="202122"/>
                </a:solidFill>
                <a:latin typeface="Times New Roman" pitchFamily="18" charset="0"/>
                <a:ea typeface="Times New Roman" panose="02020603050405020304" charset="0"/>
                <a:cs typeface="Times New Roman" pitchFamily="18" charset="0"/>
              </a:rPr>
              <a:t> ở Hà </a:t>
            </a:r>
            <a:r>
              <a:rPr lang="en-US" sz="3600" dirty="0" err="1">
                <a:solidFill>
                  <a:srgbClr val="202122"/>
                </a:solidFill>
                <a:latin typeface="Times New Roman" pitchFamily="18" charset="0"/>
                <a:ea typeface="Times New Roman" panose="02020603050405020304" charset="0"/>
                <a:cs typeface="Times New Roman" pitchFamily="18" charset="0"/>
              </a:rPr>
              <a:t>Nội</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trong</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các</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cơ</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quan</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đoàn</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thể</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tổ</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chức</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xã</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hội</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với</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sự</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hưởng</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ứng</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tích</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cực</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của</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người</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dân</a:t>
            </a:r>
            <a:r>
              <a:rPr lang="en-US" sz="3600" dirty="0">
                <a:solidFill>
                  <a:srgbClr val="202122"/>
                </a:solidFill>
                <a:latin typeface="Times New Roman" pitchFamily="18" charset="0"/>
                <a:ea typeface="Times New Roman" panose="02020603050405020304" charset="0"/>
                <a:cs typeface="Times New Roman" pitchFamily="18" charset="0"/>
              </a:rPr>
              <a:t> </a:t>
            </a:r>
            <a:r>
              <a:rPr lang="vi-VN" sz="3600" dirty="0">
                <a:solidFill>
                  <a:srgbClr val="202122"/>
                </a:solidFill>
                <a:latin typeface="Times New Roman" pitchFamily="18" charset="0"/>
                <a:ea typeface="Times New Roman" panose="02020603050405020304" charset="0"/>
                <a:cs typeface="Times New Roman" pitchFamily="18" charset="0"/>
              </a:rPr>
              <a:t>trên toàn</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thành</a:t>
            </a:r>
            <a:r>
              <a:rPr lang="en-US" sz="3600" dirty="0">
                <a:solidFill>
                  <a:srgbClr val="202122"/>
                </a:solidFill>
                <a:latin typeface="Times New Roman" pitchFamily="18" charset="0"/>
                <a:ea typeface="Times New Roman" panose="02020603050405020304" charset="0"/>
                <a:cs typeface="Times New Roman" pitchFamily="18" charset="0"/>
              </a:rPr>
              <a:t> </a:t>
            </a:r>
            <a:r>
              <a:rPr lang="en-US" sz="3600" dirty="0" err="1">
                <a:solidFill>
                  <a:srgbClr val="202122"/>
                </a:solidFill>
                <a:latin typeface="Times New Roman" pitchFamily="18" charset="0"/>
                <a:ea typeface="Times New Roman" panose="02020603050405020304" charset="0"/>
                <a:cs typeface="Times New Roman" pitchFamily="18" charset="0"/>
              </a:rPr>
              <a:t>phố</a:t>
            </a:r>
            <a:r>
              <a:rPr lang="en-US" sz="3600" dirty="0">
                <a:solidFill>
                  <a:srgbClr val="202122"/>
                </a:solidFill>
                <a:latin typeface="Times New Roman" pitchFamily="18" charset="0"/>
                <a:ea typeface="Times New Roman" panose="02020603050405020304" charset="0"/>
                <a:cs typeface="Times New Roman" pitchFamily="18" charset="0"/>
              </a:rPr>
              <a:t>.</a:t>
            </a:r>
            <a:endParaRPr lang="vi-VN" sz="3600" dirty="0">
              <a:solidFill>
                <a:srgbClr val="202122"/>
              </a:solidFill>
              <a:latin typeface="+mj-lt"/>
              <a:ea typeface="Times New Roman" panose="02020603050405020304" charset="0"/>
            </a:endParaRPr>
          </a:p>
        </p:txBody>
      </p:sp>
      <p:sp>
        <p:nvSpPr>
          <p:cNvPr id="6" name="TextBox 6">
            <a:extLst>
              <a:ext uri="{FF2B5EF4-FFF2-40B4-BE49-F238E27FC236}">
                <a16:creationId xmlns:a16="http://schemas.microsoft.com/office/drawing/2014/main" id="{2A6C8CC1-AD86-4DE6-457A-D7184662F26D}"/>
              </a:ext>
            </a:extLst>
          </p:cNvPr>
          <p:cNvSpPr txBox="1"/>
          <p:nvPr/>
        </p:nvSpPr>
        <p:spPr>
          <a:xfrm>
            <a:off x="304800" y="381000"/>
            <a:ext cx="8724900" cy="1200329"/>
          </a:xfrm>
          <a:prstGeom prst="rect">
            <a:avLst/>
          </a:prstGeom>
          <a:noFill/>
        </p:spPr>
        <p:txBody>
          <a:bodyPr wrap="square">
            <a:spAutoFit/>
          </a:bodyPr>
          <a:lstStyle/>
          <a:p>
            <a:r>
              <a:rPr lang="vi-VN" sz="3600" dirty="0">
                <a:solidFill>
                  <a:srgbClr val="FF0000"/>
                </a:solidFill>
                <a:effectLst/>
                <a:latin typeface="Times New Roman" panose="02020603050405020304" charset="0"/>
                <a:ea typeface="Times New Roman" panose="02020603050405020304" charset="0"/>
              </a:rPr>
              <a:t>2. </a:t>
            </a:r>
            <a:r>
              <a:rPr lang="vi-VN" sz="3600" dirty="0">
                <a:solidFill>
                  <a:srgbClr val="FF0000"/>
                </a:solidFill>
                <a:latin typeface="Times New Roman" panose="02020603050405020304" charset="0"/>
                <a:ea typeface="Times New Roman" panose="02020603050405020304" charset="0"/>
              </a:rPr>
              <a:t>Ý nghĩa của những </a:t>
            </a:r>
            <a:r>
              <a:rPr lang="vi-VN" sz="3600" dirty="0">
                <a:solidFill>
                  <a:srgbClr val="FF0000"/>
                </a:solidFill>
                <a:effectLst/>
                <a:latin typeface="Times New Roman" panose="02020603050405020304" charset="0"/>
                <a:ea typeface="Times New Roman" panose="02020603050405020304" charset="0"/>
              </a:rPr>
              <a:t>hoạt động tương thân tương ái? </a:t>
            </a:r>
          </a:p>
        </p:txBody>
      </p:sp>
    </p:spTree>
    <p:extLst>
      <p:ext uri="{BB962C8B-B14F-4D97-AF65-F5344CB8AC3E}">
        <p14:creationId xmlns:p14="http://schemas.microsoft.com/office/powerpoint/2010/main" val="870835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circle(in)">
                                      <p:cBhvr>
                                        <p:cTn id="1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269B1C35-E9A0-4268-9E6F-F2208DCFDF5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524" y="877824"/>
            <a:ext cx="3429007" cy="4572009"/>
          </a:xfrm>
          <a:prstGeom prst="rect">
            <a:avLst/>
          </a:prstGeom>
        </p:spPr>
      </p:pic>
      <p:sp>
        <p:nvSpPr>
          <p:cNvPr id="6" name="ValueShape1">
            <a:extLst>
              <a:ext uri="{FF2B5EF4-FFF2-40B4-BE49-F238E27FC236}">
                <a16:creationId xmlns:a16="http://schemas.microsoft.com/office/drawing/2014/main" id="{E17F4AC4-A6A1-4BFC-AE11-34DA8E79FE84}"/>
              </a:ext>
            </a:extLst>
          </p:cNvPr>
          <p:cNvSpPr/>
          <p:nvPr/>
        </p:nvSpPr>
        <p:spPr bwMode="auto">
          <a:xfrm rot="10800000">
            <a:off x="2893700" y="686238"/>
            <a:ext cx="5638799" cy="5582764"/>
          </a:xfrm>
          <a:custGeom>
            <a:avLst/>
            <a:gdLst>
              <a:gd name="connsiteX0" fmla="*/ 825500 w 2052462"/>
              <a:gd name="connsiteY0" fmla="*/ 0 h 2453924"/>
              <a:gd name="connsiteX1" fmla="*/ 2052462 w 2052462"/>
              <a:gd name="connsiteY1" fmla="*/ 1226962 h 2453924"/>
              <a:gd name="connsiteX2" fmla="*/ 825500 w 2052462"/>
              <a:gd name="connsiteY2" fmla="*/ 2453924 h 2453924"/>
              <a:gd name="connsiteX3" fmla="*/ 45039 w 2052462"/>
              <a:gd name="connsiteY3" fmla="*/ 2173746 h 2453924"/>
              <a:gd name="connsiteX4" fmla="*/ 0 w 2052462"/>
              <a:gd name="connsiteY4" fmla="*/ 2132812 h 2453924"/>
              <a:gd name="connsiteX5" fmla="*/ 42093 w 2052462"/>
              <a:gd name="connsiteY5" fmla="*/ 2094555 h 2453924"/>
              <a:gd name="connsiteX6" fmla="*/ 191916 w 2052462"/>
              <a:gd name="connsiteY6" fmla="*/ 1912968 h 2453924"/>
              <a:gd name="connsiteX7" fmla="*/ 235656 w 2052462"/>
              <a:gd name="connsiteY7" fmla="*/ 1832383 h 2453924"/>
              <a:gd name="connsiteX8" fmla="*/ 352362 w 2052462"/>
              <a:gd name="connsiteY8" fmla="*/ 1928674 h 2453924"/>
              <a:gd name="connsiteX9" fmla="*/ 825500 w 2052462"/>
              <a:gd name="connsiteY9" fmla="*/ 2073198 h 2453924"/>
              <a:gd name="connsiteX10" fmla="*/ 1671736 w 2052462"/>
              <a:gd name="connsiteY10" fmla="*/ 1226962 h 2453924"/>
              <a:gd name="connsiteX11" fmla="*/ 825500 w 2052462"/>
              <a:gd name="connsiteY11" fmla="*/ 380726 h 2453924"/>
              <a:gd name="connsiteX12" fmla="*/ 352362 w 2052462"/>
              <a:gd name="connsiteY12" fmla="*/ 525250 h 2453924"/>
              <a:gd name="connsiteX13" fmla="*/ 235656 w 2052462"/>
              <a:gd name="connsiteY13" fmla="*/ 621541 h 2453924"/>
              <a:gd name="connsiteX14" fmla="*/ 191916 w 2052462"/>
              <a:gd name="connsiteY14" fmla="*/ 540956 h 2453924"/>
              <a:gd name="connsiteX15" fmla="*/ 42093 w 2052462"/>
              <a:gd name="connsiteY15" fmla="*/ 359369 h 2453924"/>
              <a:gd name="connsiteX16" fmla="*/ 0 w 2052462"/>
              <a:gd name="connsiteY16" fmla="*/ 321112 h 2453924"/>
              <a:gd name="connsiteX17" fmla="*/ 45039 w 2052462"/>
              <a:gd name="connsiteY17" fmla="*/ 280179 h 2453924"/>
              <a:gd name="connsiteX18" fmla="*/ 825500 w 2052462"/>
              <a:gd name="connsiteY18" fmla="*/ 0 h 245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52462" h="2453924">
                <a:moveTo>
                  <a:pt x="825500" y="0"/>
                </a:moveTo>
                <a:cubicBezTo>
                  <a:pt x="1503132" y="0"/>
                  <a:pt x="2052462" y="549330"/>
                  <a:pt x="2052462" y="1226962"/>
                </a:cubicBezTo>
                <a:cubicBezTo>
                  <a:pt x="2052462" y="1904594"/>
                  <a:pt x="1503132" y="2453924"/>
                  <a:pt x="825500" y="2453924"/>
                </a:cubicBezTo>
                <a:cubicBezTo>
                  <a:pt x="529036" y="2453924"/>
                  <a:pt x="257130" y="2348779"/>
                  <a:pt x="45039" y="2173746"/>
                </a:cubicBezTo>
                <a:lnTo>
                  <a:pt x="0" y="2132812"/>
                </a:lnTo>
                <a:lnTo>
                  <a:pt x="42093" y="2094555"/>
                </a:lnTo>
                <a:cubicBezTo>
                  <a:pt x="97602" y="2039046"/>
                  <a:pt x="147817" y="1978243"/>
                  <a:pt x="191916" y="1912968"/>
                </a:cubicBezTo>
                <a:lnTo>
                  <a:pt x="235656" y="1832383"/>
                </a:lnTo>
                <a:lnTo>
                  <a:pt x="352362" y="1928674"/>
                </a:lnTo>
                <a:cubicBezTo>
                  <a:pt x="487422" y="2019919"/>
                  <a:pt x="650239" y="2073198"/>
                  <a:pt x="825500" y="2073198"/>
                </a:cubicBezTo>
                <a:cubicBezTo>
                  <a:pt x="1292863" y="2073198"/>
                  <a:pt x="1671736" y="1694325"/>
                  <a:pt x="1671736" y="1226962"/>
                </a:cubicBezTo>
                <a:cubicBezTo>
                  <a:pt x="1671736" y="759599"/>
                  <a:pt x="1292863" y="380726"/>
                  <a:pt x="825500" y="380726"/>
                </a:cubicBezTo>
                <a:cubicBezTo>
                  <a:pt x="650239" y="380726"/>
                  <a:pt x="487422" y="434005"/>
                  <a:pt x="352362" y="525250"/>
                </a:cubicBezTo>
                <a:lnTo>
                  <a:pt x="235656" y="621541"/>
                </a:lnTo>
                <a:lnTo>
                  <a:pt x="191916" y="540956"/>
                </a:lnTo>
                <a:cubicBezTo>
                  <a:pt x="147817" y="475681"/>
                  <a:pt x="97602" y="414878"/>
                  <a:pt x="42093" y="359369"/>
                </a:cubicBezTo>
                <a:lnTo>
                  <a:pt x="0" y="321112"/>
                </a:lnTo>
                <a:lnTo>
                  <a:pt x="45039" y="280179"/>
                </a:lnTo>
                <a:cubicBezTo>
                  <a:pt x="257130" y="105145"/>
                  <a:pt x="529036" y="0"/>
                  <a:pt x="825500" y="0"/>
                </a:cubicBezTo>
                <a:close/>
              </a:path>
            </a:pathLst>
          </a:custGeom>
          <a:solidFill>
            <a:srgbClr val="FFE4DB"/>
          </a:solidFill>
          <a:ln>
            <a:noFill/>
          </a:ln>
        </p:spPr>
        <p:txBody>
          <a:bodyPr vert="horz" wrap="square" lIns="68580" tIns="34290" rIns="68580" bIns="34290" numCol="1" rtlCol="0" anchor="t" anchorCtr="0" compatLnSpc="1">
            <a:prstTxWarp prst="textNoShape">
              <a:avLst/>
            </a:prstTxWarp>
          </a:bodyPr>
          <a:lstStyle/>
          <a:p>
            <a:pPr algn="l"/>
            <a:endParaRPr lang="zh-CN" altLang="en-US" sz="1350" dirty="0"/>
          </a:p>
        </p:txBody>
      </p:sp>
      <p:sp>
        <p:nvSpPr>
          <p:cNvPr id="7" name="文本框 6">
            <a:extLst>
              <a:ext uri="{FF2B5EF4-FFF2-40B4-BE49-F238E27FC236}">
                <a16:creationId xmlns:a16="http://schemas.microsoft.com/office/drawing/2014/main" id="{A62472E4-9EFC-43F9-82AD-2F44DBCE745C}"/>
              </a:ext>
            </a:extLst>
          </p:cNvPr>
          <p:cNvSpPr txBox="1"/>
          <p:nvPr/>
        </p:nvSpPr>
        <p:spPr>
          <a:xfrm>
            <a:off x="3971201" y="2459504"/>
            <a:ext cx="4561298" cy="1938992"/>
          </a:xfrm>
          <a:prstGeom prst="rect">
            <a:avLst/>
          </a:prstGeom>
          <a:noFill/>
        </p:spPr>
        <p:txBody>
          <a:bodyPr wrap="square" rtlCol="0">
            <a:spAutoFit/>
          </a:bodyPr>
          <a:lstStyle/>
          <a:p>
            <a:pPr algn="ctr"/>
            <a:r>
              <a:rPr lang="vi-VN" altLang="zh-CN" sz="4000" dirty="0">
                <a:solidFill>
                  <a:srgbClr val="002060"/>
                </a:solidFill>
                <a:effectLst>
                  <a:outerShdw blurRad="38100" dist="38100" dir="2700000" algn="tl">
                    <a:srgbClr val="000000">
                      <a:alpha val="43137"/>
                    </a:srgbClr>
                  </a:outerShdw>
                </a:effectLst>
                <a:latin typeface="Times New Roman" panose="02020603050405020304" pitchFamily="18" charset="0"/>
                <a:ea typeface="仓耳玄三M W05" panose="02020400000000000000" pitchFamily="18" charset="-122"/>
                <a:cs typeface="Times New Roman" panose="02020603050405020304" pitchFamily="18" charset="0"/>
              </a:rPr>
              <a:t>Một số phong trào tương thân tương ái ở Hà nội</a:t>
            </a:r>
            <a:endParaRPr lang="en-US" altLang="zh-CN" sz="4000" dirty="0">
              <a:solidFill>
                <a:srgbClr val="002060"/>
              </a:solidFill>
              <a:effectLst>
                <a:outerShdw blurRad="38100" dist="38100" dir="2700000" algn="tl">
                  <a:srgbClr val="000000">
                    <a:alpha val="43137"/>
                  </a:srgbClr>
                </a:outerShdw>
              </a:effectLst>
              <a:latin typeface="Times New Roman" panose="02020603050405020304" pitchFamily="18" charset="0"/>
              <a:ea typeface="仓耳玄三M W05" panose="02020400000000000000" pitchFamily="18" charset="-122"/>
              <a:cs typeface="Times New Roman" panose="02020603050405020304" pitchFamily="18" charset="0"/>
            </a:endParaRPr>
          </a:p>
        </p:txBody>
      </p:sp>
      <p:sp>
        <p:nvSpPr>
          <p:cNvPr id="4" name="Hộp Văn bản 3">
            <a:extLst>
              <a:ext uri="{FF2B5EF4-FFF2-40B4-BE49-F238E27FC236}">
                <a16:creationId xmlns:a16="http://schemas.microsoft.com/office/drawing/2014/main" id="{ED046F28-0A10-A68E-E1CB-15AE16BF8C3A}"/>
              </a:ext>
            </a:extLst>
          </p:cNvPr>
          <p:cNvSpPr txBox="1"/>
          <p:nvPr/>
        </p:nvSpPr>
        <p:spPr>
          <a:xfrm>
            <a:off x="2787022" y="588998"/>
            <a:ext cx="2013577" cy="646331"/>
          </a:xfrm>
          <a:prstGeom prst="rect">
            <a:avLst/>
          </a:prstGeom>
          <a:noFill/>
        </p:spPr>
        <p:txBody>
          <a:bodyPr wrap="square">
            <a:spAutoFit/>
          </a:bodyPr>
          <a:lstStyle/>
          <a:p>
            <a:r>
              <a:rPr lang="vi-VN" sz="3600" b="1" dirty="0">
                <a:solidFill>
                  <a:srgbClr val="C00000"/>
                </a:solidFill>
                <a:latin typeface="Times New Roman" panose="02020603050405020304" pitchFamily="18" charset="0"/>
                <a:cs typeface="Times New Roman" panose="02020603050405020304" pitchFamily="18" charset="0"/>
              </a:rPr>
              <a:t>Tiết 28 </a:t>
            </a:r>
            <a:endParaRPr lang="vi-VN" sz="3600" dirty="0"/>
          </a:p>
        </p:txBody>
      </p:sp>
    </p:spTree>
    <p:extLst>
      <p:ext uri="{BB962C8B-B14F-4D97-AF65-F5344CB8AC3E}">
        <p14:creationId xmlns:p14="http://schemas.microsoft.com/office/powerpoint/2010/main" val="335124972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2097107"/>
            <a:ext cx="8305800" cy="4166799"/>
          </a:xfrm>
        </p:spPr>
        <p:txBody>
          <a:bodyPr>
            <a:noAutofit/>
          </a:bodyPr>
          <a:lstStyle/>
          <a:p>
            <a:pPr marL="0" indent="0" algn="just">
              <a:buNone/>
            </a:pPr>
            <a:r>
              <a:rPr lang="en-US" sz="3600" dirty="0">
                <a:latin typeface="+mj-lt"/>
              </a:rPr>
              <a:t>-</a:t>
            </a:r>
            <a:r>
              <a:rPr lang="vi-VN" sz="3600" dirty="0">
                <a:latin typeface="+mj-lt"/>
              </a:rPr>
              <a:t> Được Hội Chữ thập đỏ Việt Nam phát động từ tháng 12-1999. </a:t>
            </a:r>
            <a:endParaRPr lang="en-US" sz="3600" dirty="0">
              <a:latin typeface="+mj-lt"/>
            </a:endParaRPr>
          </a:p>
          <a:p>
            <a:pPr marL="0" indent="0" algn="just">
              <a:buNone/>
            </a:pPr>
            <a:r>
              <a:rPr lang="en-US" sz="3600" b="1" dirty="0">
                <a:solidFill>
                  <a:srgbClr val="002060"/>
                </a:solidFill>
                <a:latin typeface="+mj-lt"/>
                <a:cs typeface="Times New Roman" panose="02020603050405020304" charset="0"/>
              </a:rPr>
              <a:t>-</a:t>
            </a:r>
            <a:r>
              <a:rPr lang="vi-VN" sz="3600" dirty="0">
                <a:latin typeface="+mj-lt"/>
              </a:rPr>
              <a:t>Nhằm kêu gọi sự quan tâm, đóng góp của các cơ quan, tổ chức, cá nhân, các nhà hảo tâm để giúp đỡ cho người nghèo và nạn nhân chất độc da cam</a:t>
            </a:r>
            <a:r>
              <a:rPr lang="en-US" sz="3600" dirty="0">
                <a:latin typeface="+mj-lt"/>
              </a:rPr>
              <a:t>.</a:t>
            </a:r>
          </a:p>
          <a:p>
            <a:pPr marL="0" indent="0">
              <a:buNone/>
            </a:pPr>
            <a:endParaRPr lang="en-US" sz="2400" dirty="0">
              <a:solidFill>
                <a:srgbClr val="002060"/>
              </a:solidFill>
              <a:latin typeface="Times New Roman" panose="02020603050405020304" charset="0"/>
              <a:cs typeface="Times New Roman" panose="02020603050405020304" charset="0"/>
            </a:endParaRPr>
          </a:p>
          <a:p>
            <a:pPr marL="0" indent="0">
              <a:buNone/>
            </a:pPr>
            <a:endParaRPr lang="en-US" sz="2400" dirty="0">
              <a:solidFill>
                <a:srgbClr val="002060"/>
              </a:solidFill>
              <a:latin typeface="Times New Roman" panose="02020603050405020304" charset="0"/>
              <a:cs typeface="Times New Roman" panose="02020603050405020304" charset="0"/>
            </a:endParaRPr>
          </a:p>
          <a:p>
            <a:pPr marL="0" indent="0">
              <a:buNone/>
            </a:pPr>
            <a:endParaRPr lang="en-US" sz="2400" dirty="0">
              <a:solidFill>
                <a:srgbClr val="002060"/>
              </a:solidFill>
              <a:latin typeface="Times New Roman" panose="02020603050405020304" charset="0"/>
              <a:cs typeface="Times New Roman" panose="02020603050405020304" charset="0"/>
            </a:endParaRPr>
          </a:p>
        </p:txBody>
      </p:sp>
      <p:sp>
        <p:nvSpPr>
          <p:cNvPr id="4" name="Hộp Văn bản 3">
            <a:extLst>
              <a:ext uri="{FF2B5EF4-FFF2-40B4-BE49-F238E27FC236}">
                <a16:creationId xmlns:a16="http://schemas.microsoft.com/office/drawing/2014/main" id="{8E82E835-D6DD-5BEF-875E-4B2FC0D2E0E5}"/>
              </a:ext>
            </a:extLst>
          </p:cNvPr>
          <p:cNvSpPr txBox="1"/>
          <p:nvPr/>
        </p:nvSpPr>
        <p:spPr>
          <a:xfrm>
            <a:off x="381000" y="1143000"/>
            <a:ext cx="7467600" cy="954107"/>
          </a:xfrm>
          <a:prstGeom prst="rect">
            <a:avLst/>
          </a:prstGeom>
          <a:noFill/>
        </p:spPr>
        <p:txBody>
          <a:bodyPr wrap="square">
            <a:spAutoFit/>
          </a:bodyPr>
          <a:lstStyle/>
          <a:p>
            <a:pPr marL="0" indent="0" algn="ctr">
              <a:buNone/>
            </a:pPr>
            <a:r>
              <a:rPr lang="en-US" sz="2800" b="1" dirty="0">
                <a:solidFill>
                  <a:srgbClr val="002060"/>
                </a:solidFill>
                <a:latin typeface="Times New Roman" panose="02020603050405020304" charset="0"/>
                <a:cs typeface="Times New Roman" panose="02020603050405020304" charset="0"/>
              </a:rPr>
              <a:t>1.Phong </a:t>
            </a:r>
            <a:r>
              <a:rPr lang="en-US" sz="2800" b="1" dirty="0" err="1">
                <a:solidFill>
                  <a:srgbClr val="002060"/>
                </a:solidFill>
                <a:latin typeface="Times New Roman" panose="02020603050405020304" charset="0"/>
                <a:cs typeface="Times New Roman" panose="02020603050405020304" charset="0"/>
              </a:rPr>
              <a:t>trào</a:t>
            </a:r>
            <a:r>
              <a:rPr lang="en-US" sz="2800" b="1" dirty="0">
                <a:solidFill>
                  <a:srgbClr val="002060"/>
                </a:solidFill>
                <a:latin typeface="Times New Roman" panose="02020603050405020304" charset="0"/>
                <a:cs typeface="Times New Roman" panose="02020603050405020304" charset="0"/>
              </a:rPr>
              <a:t> “</a:t>
            </a:r>
            <a:r>
              <a:rPr lang="en-US" sz="2800" b="1" dirty="0" err="1">
                <a:solidFill>
                  <a:srgbClr val="002060"/>
                </a:solidFill>
                <a:latin typeface="Times New Roman" panose="02020603050405020304" charset="0"/>
                <a:cs typeface="Times New Roman" panose="02020603050405020304" charset="0"/>
              </a:rPr>
              <a:t>Tết</a:t>
            </a:r>
            <a:r>
              <a:rPr lang="en-US" sz="2800" b="1" dirty="0">
                <a:solidFill>
                  <a:srgbClr val="002060"/>
                </a:solidFill>
                <a:latin typeface="Times New Roman" panose="02020603050405020304" charset="0"/>
                <a:cs typeface="Times New Roman" panose="02020603050405020304" charset="0"/>
              </a:rPr>
              <a:t> </a:t>
            </a:r>
            <a:r>
              <a:rPr lang="en-US" sz="2800" b="1" dirty="0" err="1">
                <a:solidFill>
                  <a:srgbClr val="002060"/>
                </a:solidFill>
                <a:latin typeface="Times New Roman" panose="02020603050405020304" charset="0"/>
                <a:cs typeface="Times New Roman" panose="02020603050405020304" charset="0"/>
              </a:rPr>
              <a:t>vì</a:t>
            </a:r>
            <a:r>
              <a:rPr lang="en-US" sz="2800" b="1" dirty="0">
                <a:solidFill>
                  <a:srgbClr val="002060"/>
                </a:solidFill>
                <a:latin typeface="Times New Roman" panose="02020603050405020304" charset="0"/>
                <a:cs typeface="Times New Roman" panose="02020603050405020304" charset="0"/>
              </a:rPr>
              <a:t> ng</a:t>
            </a:r>
            <a:r>
              <a:rPr lang="vi-VN" sz="2800" b="1" dirty="0">
                <a:solidFill>
                  <a:srgbClr val="002060"/>
                </a:solidFill>
                <a:latin typeface="Times New Roman" panose="02020603050405020304" charset="0"/>
                <a:cs typeface="Times New Roman" panose="02020603050405020304" charset="0"/>
              </a:rPr>
              <a:t>ười</a:t>
            </a:r>
            <a:r>
              <a:rPr lang="en-US" sz="2800" b="1" dirty="0">
                <a:solidFill>
                  <a:srgbClr val="002060"/>
                </a:solidFill>
                <a:latin typeface="Times New Roman" panose="02020603050405020304" charset="0"/>
                <a:cs typeface="Times New Roman" panose="02020603050405020304" charset="0"/>
              </a:rPr>
              <a:t> </a:t>
            </a:r>
            <a:r>
              <a:rPr lang="en-US" sz="2800" b="1" dirty="0" err="1">
                <a:solidFill>
                  <a:srgbClr val="002060"/>
                </a:solidFill>
                <a:latin typeface="Times New Roman" panose="02020603050405020304" charset="0"/>
                <a:cs typeface="Times New Roman" panose="02020603050405020304" charset="0"/>
              </a:rPr>
              <a:t>nghèo</a:t>
            </a:r>
            <a:r>
              <a:rPr lang="en-US" sz="2800" b="1" dirty="0">
                <a:solidFill>
                  <a:srgbClr val="002060"/>
                </a:solidFill>
                <a:latin typeface="Times New Roman" panose="02020603050405020304" charset="0"/>
                <a:cs typeface="Times New Roman" panose="02020603050405020304" charset="0"/>
              </a:rPr>
              <a:t> </a:t>
            </a:r>
            <a:r>
              <a:rPr lang="en-US" sz="2800" b="1" dirty="0" err="1">
                <a:solidFill>
                  <a:srgbClr val="002060"/>
                </a:solidFill>
                <a:latin typeface="Times New Roman" panose="02020603050405020304" charset="0"/>
                <a:cs typeface="Times New Roman" panose="02020603050405020304" charset="0"/>
              </a:rPr>
              <a:t>và</a:t>
            </a:r>
            <a:r>
              <a:rPr lang="en-US" sz="2800" b="1" dirty="0">
                <a:solidFill>
                  <a:srgbClr val="002060"/>
                </a:solidFill>
                <a:latin typeface="Times New Roman" panose="02020603050405020304" charset="0"/>
                <a:cs typeface="Times New Roman" panose="02020603050405020304" charset="0"/>
              </a:rPr>
              <a:t> </a:t>
            </a:r>
            <a:r>
              <a:rPr lang="en-US" sz="2800" b="1" dirty="0" err="1">
                <a:solidFill>
                  <a:srgbClr val="002060"/>
                </a:solidFill>
                <a:latin typeface="Times New Roman" panose="02020603050405020304" charset="0"/>
                <a:cs typeface="Times New Roman" panose="02020603050405020304" charset="0"/>
              </a:rPr>
              <a:t>nạn</a:t>
            </a:r>
            <a:r>
              <a:rPr lang="en-US" sz="2800" b="1" dirty="0">
                <a:solidFill>
                  <a:srgbClr val="002060"/>
                </a:solidFill>
                <a:latin typeface="Times New Roman" panose="02020603050405020304" charset="0"/>
                <a:cs typeface="Times New Roman" panose="02020603050405020304" charset="0"/>
              </a:rPr>
              <a:t> </a:t>
            </a:r>
            <a:r>
              <a:rPr lang="en-US" sz="2800" b="1" dirty="0" err="1">
                <a:solidFill>
                  <a:srgbClr val="002060"/>
                </a:solidFill>
                <a:latin typeface="Times New Roman" panose="02020603050405020304" charset="0"/>
                <a:cs typeface="Times New Roman" panose="02020603050405020304" charset="0"/>
              </a:rPr>
              <a:t>nhân</a:t>
            </a:r>
            <a:r>
              <a:rPr lang="en-US" sz="2800" b="1" dirty="0">
                <a:solidFill>
                  <a:srgbClr val="002060"/>
                </a:solidFill>
                <a:latin typeface="Times New Roman" panose="02020603050405020304" charset="0"/>
                <a:cs typeface="Times New Roman" panose="02020603050405020304" charset="0"/>
              </a:rPr>
              <a:t> </a:t>
            </a:r>
            <a:r>
              <a:rPr lang="en-US" sz="2800" b="1" dirty="0" err="1">
                <a:solidFill>
                  <a:srgbClr val="002060"/>
                </a:solidFill>
                <a:latin typeface="Times New Roman" panose="02020603050405020304" charset="0"/>
                <a:cs typeface="Times New Roman" panose="02020603050405020304" charset="0"/>
              </a:rPr>
              <a:t>chất</a:t>
            </a:r>
            <a:r>
              <a:rPr lang="en-US" sz="2800" b="1" dirty="0">
                <a:solidFill>
                  <a:srgbClr val="002060"/>
                </a:solidFill>
                <a:latin typeface="Times New Roman" panose="02020603050405020304" charset="0"/>
                <a:cs typeface="Times New Roman" panose="02020603050405020304" charset="0"/>
              </a:rPr>
              <a:t> </a:t>
            </a:r>
            <a:r>
              <a:rPr lang="vi-VN" sz="2800" b="1" dirty="0">
                <a:solidFill>
                  <a:srgbClr val="002060"/>
                </a:solidFill>
                <a:latin typeface="Times New Roman" panose="02020603050405020304" charset="0"/>
                <a:cs typeface="Times New Roman" panose="02020603050405020304" charset="0"/>
              </a:rPr>
              <a:t>độc</a:t>
            </a:r>
            <a:r>
              <a:rPr lang="en-US" sz="2800" b="1" dirty="0">
                <a:solidFill>
                  <a:srgbClr val="002060"/>
                </a:solidFill>
                <a:latin typeface="Times New Roman" panose="02020603050405020304" charset="0"/>
                <a:cs typeface="Times New Roman" panose="02020603050405020304" charset="0"/>
              </a:rPr>
              <a:t> da cam”</a:t>
            </a:r>
          </a:p>
        </p:txBody>
      </p:sp>
      <p:sp>
        <p:nvSpPr>
          <p:cNvPr id="6" name="Hộp Văn bản 5">
            <a:extLst>
              <a:ext uri="{FF2B5EF4-FFF2-40B4-BE49-F238E27FC236}">
                <a16:creationId xmlns:a16="http://schemas.microsoft.com/office/drawing/2014/main" id="{F56AC9F5-F929-3A86-68ED-0A23558D2C24}"/>
              </a:ext>
            </a:extLst>
          </p:cNvPr>
          <p:cNvSpPr txBox="1"/>
          <p:nvPr/>
        </p:nvSpPr>
        <p:spPr>
          <a:xfrm>
            <a:off x="402210" y="115669"/>
            <a:ext cx="8208390" cy="1077218"/>
          </a:xfrm>
          <a:prstGeom prst="rect">
            <a:avLst/>
          </a:prstGeom>
          <a:noFill/>
        </p:spPr>
        <p:txBody>
          <a:bodyPr wrap="square">
            <a:spAutoFit/>
          </a:bodyPr>
          <a:lstStyle/>
          <a:p>
            <a:pPr marL="0" indent="0" algn="ctr">
              <a:buNone/>
            </a:pPr>
            <a:r>
              <a:rPr lang="en-US" sz="3200" b="1" dirty="0">
                <a:solidFill>
                  <a:srgbClr val="FF0000"/>
                </a:solidFill>
                <a:latin typeface="Times New Roman" panose="02020603050405020304" charset="0"/>
                <a:cs typeface="Times New Roman" panose="02020603050405020304" charset="0"/>
              </a:rPr>
              <a:t>II. </a:t>
            </a:r>
            <a:r>
              <a:rPr lang="en-US" sz="3200" b="1" dirty="0" err="1">
                <a:solidFill>
                  <a:srgbClr val="FF0000"/>
                </a:solidFill>
                <a:latin typeface="Times New Roman" panose="02020603050405020304" charset="0"/>
                <a:cs typeface="Times New Roman" panose="02020603050405020304" charset="0"/>
              </a:rPr>
              <a:t>Một</a:t>
            </a:r>
            <a:r>
              <a:rPr lang="en-US" sz="3200" b="1" dirty="0">
                <a:solidFill>
                  <a:srgbClr val="FF0000"/>
                </a:solidFill>
                <a:latin typeface="Times New Roman" panose="02020603050405020304" charset="0"/>
                <a:cs typeface="Times New Roman" panose="02020603050405020304" charset="0"/>
              </a:rPr>
              <a:t> </a:t>
            </a:r>
            <a:r>
              <a:rPr lang="en-US" sz="3200" b="1" dirty="0" err="1">
                <a:solidFill>
                  <a:srgbClr val="FF0000"/>
                </a:solidFill>
                <a:latin typeface="Times New Roman" panose="02020603050405020304" charset="0"/>
                <a:cs typeface="Times New Roman" panose="02020603050405020304" charset="0"/>
              </a:rPr>
              <a:t>số</a:t>
            </a:r>
            <a:r>
              <a:rPr lang="en-US" sz="3200" b="1" dirty="0">
                <a:solidFill>
                  <a:srgbClr val="FF0000"/>
                </a:solidFill>
                <a:latin typeface="Times New Roman" panose="02020603050405020304" charset="0"/>
                <a:cs typeface="Times New Roman" panose="02020603050405020304" charset="0"/>
              </a:rPr>
              <a:t> </a:t>
            </a:r>
            <a:r>
              <a:rPr lang="en-US" sz="3200" b="1" dirty="0" err="1">
                <a:solidFill>
                  <a:srgbClr val="FF0000"/>
                </a:solidFill>
                <a:latin typeface="Times New Roman" panose="02020603050405020304" charset="0"/>
                <a:cs typeface="Times New Roman" panose="02020603050405020304" charset="0"/>
              </a:rPr>
              <a:t>phong</a:t>
            </a:r>
            <a:r>
              <a:rPr lang="en-US" sz="3200" b="1" dirty="0">
                <a:solidFill>
                  <a:srgbClr val="FF0000"/>
                </a:solidFill>
                <a:latin typeface="Times New Roman" panose="02020603050405020304" charset="0"/>
                <a:cs typeface="Times New Roman" panose="02020603050405020304" charset="0"/>
              </a:rPr>
              <a:t> </a:t>
            </a:r>
            <a:r>
              <a:rPr lang="en-US" sz="3200" b="1" dirty="0" err="1">
                <a:solidFill>
                  <a:srgbClr val="FF0000"/>
                </a:solidFill>
                <a:latin typeface="Times New Roman" panose="02020603050405020304" charset="0"/>
                <a:cs typeface="Times New Roman" panose="02020603050405020304" charset="0"/>
              </a:rPr>
              <a:t>trào</a:t>
            </a:r>
            <a:r>
              <a:rPr lang="en-US" sz="3200" b="1" dirty="0">
                <a:solidFill>
                  <a:srgbClr val="FF0000"/>
                </a:solidFill>
                <a:latin typeface="Times New Roman" panose="02020603050405020304" charset="0"/>
                <a:cs typeface="Times New Roman" panose="02020603050405020304" charset="0"/>
              </a:rPr>
              <a:t> “T</a:t>
            </a:r>
            <a:r>
              <a:rPr lang="vi-VN" sz="3200" b="1" dirty="0" err="1">
                <a:solidFill>
                  <a:srgbClr val="FF0000"/>
                </a:solidFill>
                <a:latin typeface="Times New Roman" panose="02020603050405020304" charset="0"/>
                <a:cs typeface="Times New Roman" panose="02020603050405020304" charset="0"/>
              </a:rPr>
              <a:t>ươ</a:t>
            </a:r>
            <a:r>
              <a:rPr lang="en-US" sz="3200" b="1" dirty="0">
                <a:solidFill>
                  <a:srgbClr val="FF0000"/>
                </a:solidFill>
                <a:latin typeface="Times New Roman" panose="02020603050405020304" charset="0"/>
                <a:cs typeface="Times New Roman" panose="02020603050405020304" charset="0"/>
              </a:rPr>
              <a:t>ng </a:t>
            </a:r>
            <a:r>
              <a:rPr lang="en-US" sz="3200" b="1" dirty="0" err="1">
                <a:solidFill>
                  <a:srgbClr val="FF0000"/>
                </a:solidFill>
                <a:latin typeface="Times New Roman" panose="02020603050405020304" charset="0"/>
                <a:cs typeface="Times New Roman" panose="02020603050405020304" charset="0"/>
              </a:rPr>
              <a:t>thân</a:t>
            </a:r>
            <a:r>
              <a:rPr lang="en-US" sz="3200" b="1" dirty="0">
                <a:solidFill>
                  <a:srgbClr val="FF0000"/>
                </a:solidFill>
                <a:latin typeface="Times New Roman" panose="02020603050405020304" charset="0"/>
                <a:cs typeface="Times New Roman" panose="02020603050405020304" charset="0"/>
              </a:rPr>
              <a:t> t</a:t>
            </a:r>
            <a:r>
              <a:rPr lang="vi-VN" sz="3200" b="1" dirty="0" err="1">
                <a:solidFill>
                  <a:srgbClr val="FF0000"/>
                </a:solidFill>
                <a:latin typeface="Times New Roman" panose="02020603050405020304" charset="0"/>
                <a:cs typeface="Times New Roman" panose="02020603050405020304" charset="0"/>
              </a:rPr>
              <a:t>ươ</a:t>
            </a:r>
            <a:r>
              <a:rPr lang="en-US" sz="3200" b="1" dirty="0">
                <a:solidFill>
                  <a:srgbClr val="FF0000"/>
                </a:solidFill>
                <a:latin typeface="Times New Roman" panose="02020603050405020304" charset="0"/>
                <a:cs typeface="Times New Roman" panose="02020603050405020304" charset="0"/>
              </a:rPr>
              <a:t>ng </a:t>
            </a:r>
            <a:r>
              <a:rPr lang="en-US" sz="3200" b="1" dirty="0" err="1">
                <a:solidFill>
                  <a:srgbClr val="FF0000"/>
                </a:solidFill>
                <a:latin typeface="Times New Roman" panose="02020603050405020304" charset="0"/>
                <a:cs typeface="Times New Roman" panose="02020603050405020304" charset="0"/>
              </a:rPr>
              <a:t>ái</a:t>
            </a:r>
            <a:r>
              <a:rPr lang="en-US" sz="3200" b="1" dirty="0">
                <a:solidFill>
                  <a:srgbClr val="FF0000"/>
                </a:solidFill>
                <a:latin typeface="Times New Roman" panose="02020603050405020304" charset="0"/>
                <a:cs typeface="Times New Roman" panose="02020603050405020304" charset="0"/>
              </a:rPr>
              <a:t>” ở </a:t>
            </a:r>
            <a:r>
              <a:rPr lang="en-US" sz="3200" b="1" dirty="0" err="1">
                <a:solidFill>
                  <a:srgbClr val="FF0000"/>
                </a:solidFill>
                <a:latin typeface="Times New Roman" panose="02020603050405020304" charset="0"/>
                <a:cs typeface="Times New Roman" panose="02020603050405020304" charset="0"/>
              </a:rPr>
              <a:t>thành</a:t>
            </a:r>
            <a:r>
              <a:rPr lang="en-US" sz="3200" b="1" dirty="0">
                <a:solidFill>
                  <a:srgbClr val="FF0000"/>
                </a:solidFill>
                <a:latin typeface="Times New Roman" panose="02020603050405020304" charset="0"/>
                <a:cs typeface="Times New Roman" panose="02020603050405020304" charset="0"/>
              </a:rPr>
              <a:t> </a:t>
            </a:r>
            <a:r>
              <a:rPr lang="en-US" sz="3200" b="1" dirty="0" err="1">
                <a:solidFill>
                  <a:srgbClr val="FF0000"/>
                </a:solidFill>
                <a:latin typeface="Times New Roman" panose="02020603050405020304" charset="0"/>
                <a:cs typeface="Times New Roman" panose="02020603050405020304" charset="0"/>
              </a:rPr>
              <a:t>phố</a:t>
            </a:r>
            <a:r>
              <a:rPr lang="en-US" sz="3200" b="1" dirty="0">
                <a:solidFill>
                  <a:srgbClr val="FF0000"/>
                </a:solidFill>
                <a:latin typeface="Times New Roman" panose="02020603050405020304" charset="0"/>
                <a:cs typeface="Times New Roman" panose="02020603050405020304" charset="0"/>
              </a:rPr>
              <a:t> Hà </a:t>
            </a:r>
            <a:r>
              <a:rPr lang="en-US" sz="3200" b="1" dirty="0" err="1">
                <a:solidFill>
                  <a:srgbClr val="FF0000"/>
                </a:solidFill>
                <a:latin typeface="Times New Roman" panose="02020603050405020304" charset="0"/>
                <a:cs typeface="Times New Roman" panose="02020603050405020304" charset="0"/>
              </a:rPr>
              <a:t>Nội</a:t>
            </a:r>
            <a:endParaRPr lang="en-US" sz="3200" b="1" dirty="0">
              <a:solidFill>
                <a:srgbClr val="FF0000"/>
              </a:solidFill>
              <a:latin typeface="Times New Roman" panose="02020603050405020304" charset="0"/>
              <a:cs typeface="Times New Roman" panose="0202060305040502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Hộp Văn bản 5">
            <a:extLst>
              <a:ext uri="{FF2B5EF4-FFF2-40B4-BE49-F238E27FC236}">
                <a16:creationId xmlns:a16="http://schemas.microsoft.com/office/drawing/2014/main" id="{69B7865B-23CC-B2F5-8A64-3303190D5C8D}"/>
              </a:ext>
            </a:extLst>
          </p:cNvPr>
          <p:cNvSpPr txBox="1"/>
          <p:nvPr/>
        </p:nvSpPr>
        <p:spPr>
          <a:xfrm>
            <a:off x="668910" y="2819400"/>
            <a:ext cx="8039100" cy="2554545"/>
          </a:xfrm>
          <a:prstGeom prst="rect">
            <a:avLst/>
          </a:prstGeom>
          <a:noFill/>
        </p:spPr>
        <p:txBody>
          <a:bodyPr wrap="square">
            <a:spAutoFit/>
          </a:bodyPr>
          <a:lstStyle/>
          <a:p>
            <a:pPr marL="0" indent="0" algn="just">
              <a:buNone/>
            </a:pPr>
            <a:r>
              <a:rPr lang="en-US" sz="3200">
                <a:solidFill>
                  <a:srgbClr val="002060"/>
                </a:solidFill>
                <a:latin typeface="+mj-lt"/>
                <a:cs typeface="Times New Roman" panose="02020603050405020304" charset="0"/>
              </a:rPr>
              <a:t>-</a:t>
            </a:r>
            <a:r>
              <a:rPr lang="vi-VN" sz="3200" dirty="0">
                <a:latin typeface="Times New Roman" pitchFamily="18" charset="0"/>
                <a:cs typeface="Times New Roman" pitchFamily="18" charset="0"/>
              </a:rPr>
              <a:t>Trao tặng quà, sổ tiết kiệm; người có bệnh được cấp thuốc và chữa trị miễn phí; con em các gia đình khó khăn, chính sách được tạo việc làm có thu nhập ổn định, giúp cuộc sống bớt khó khăn.</a:t>
            </a:r>
            <a:endParaRPr lang="en-US" sz="3200" dirty="0">
              <a:latin typeface="Times New Roman" pitchFamily="18" charset="0"/>
              <a:cs typeface="Times New Roman" pitchFamily="18" charset="0"/>
            </a:endParaRPr>
          </a:p>
        </p:txBody>
      </p:sp>
      <p:sp>
        <p:nvSpPr>
          <p:cNvPr id="8" name="Hộp Văn bản 7">
            <a:extLst>
              <a:ext uri="{FF2B5EF4-FFF2-40B4-BE49-F238E27FC236}">
                <a16:creationId xmlns:a16="http://schemas.microsoft.com/office/drawing/2014/main" id="{3D17F3AD-39D7-DE74-A04D-8994FEB3E0A6}"/>
              </a:ext>
            </a:extLst>
          </p:cNvPr>
          <p:cNvSpPr txBox="1"/>
          <p:nvPr/>
        </p:nvSpPr>
        <p:spPr>
          <a:xfrm>
            <a:off x="914400" y="533400"/>
            <a:ext cx="7548121" cy="1569660"/>
          </a:xfrm>
          <a:prstGeom prst="rect">
            <a:avLst/>
          </a:prstGeom>
          <a:noFill/>
        </p:spPr>
        <p:txBody>
          <a:bodyPr wrap="square">
            <a:spAutoFit/>
          </a:bodyPr>
          <a:lstStyle/>
          <a:p>
            <a:pPr marL="0" indent="0" algn="just">
              <a:buNone/>
            </a:pPr>
            <a:r>
              <a:rPr lang="en-US" sz="3200" b="1" dirty="0">
                <a:solidFill>
                  <a:srgbClr val="002060"/>
                </a:solidFill>
                <a:latin typeface="+mj-lt"/>
                <a:cs typeface="Times New Roman" panose="02020603050405020304" charset="0"/>
              </a:rPr>
              <a:t>-</a:t>
            </a:r>
            <a:r>
              <a:rPr lang="vi-VN" sz="3200" dirty="0">
                <a:latin typeface="+mj-lt"/>
              </a:rPr>
              <a:t>Phong trào được triển khai dưới nhiều hoạt động như: tặng quà; sửa chữa nhà ở, khám, chữa bệnh nhân đạo; tặng học bổng,... </a:t>
            </a:r>
            <a:endParaRPr lang="en-US" sz="3200" dirty="0">
              <a:latin typeface="+mj-lt"/>
            </a:endParaRPr>
          </a:p>
        </p:txBody>
      </p:sp>
    </p:spTree>
    <p:extLst>
      <p:ext uri="{BB962C8B-B14F-4D97-AF65-F5344CB8AC3E}">
        <p14:creationId xmlns:p14="http://schemas.microsoft.com/office/powerpoint/2010/main" val="3033080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304800"/>
            <a:ext cx="8496300" cy="1600200"/>
          </a:xfrm>
        </p:spPr>
        <p:txBody>
          <a:bodyPr>
            <a:noAutofit/>
          </a:bodyPr>
          <a:lstStyle/>
          <a:p>
            <a:pPr>
              <a:buFontTx/>
              <a:buChar char="-"/>
            </a:pPr>
            <a:r>
              <a:rPr lang="vi-VN" dirty="0">
                <a:latin typeface="Times New Roman" pitchFamily="18" charset="0"/>
                <a:cs typeface="Times New Roman" pitchFamily="18" charset="0"/>
              </a:rPr>
              <a:t>Nêu một số hoạt động của phong trào </a:t>
            </a:r>
          </a:p>
          <a:p>
            <a:pPr marL="0" indent="0">
              <a:buNone/>
            </a:pPr>
            <a:r>
              <a:rPr lang="vi-VN" dirty="0">
                <a:latin typeface="Times New Roman" pitchFamily="18" charset="0"/>
                <a:cs typeface="Times New Roman" pitchFamily="18" charset="0"/>
              </a:rPr>
              <a:t>“Tết vì người nghèo và nạn nhân chất độc da cam” tại nơi em ở</a:t>
            </a:r>
            <a:r>
              <a:rPr lang="en-US" dirty="0">
                <a:latin typeface="Times New Roman" pitchFamily="18" charset="0"/>
                <a:cs typeface="Times New Roman" pitchFamily="18" charset="0"/>
              </a:rPr>
              <a:t>?</a:t>
            </a:r>
            <a:endParaRPr lang="en-US" dirty="0">
              <a:solidFill>
                <a:srgbClr val="002060"/>
              </a:solidFill>
              <a:latin typeface="Times New Roman" pitchFamily="18" charset="0"/>
              <a:cs typeface="Times New Roman" pitchFamily="18" charset="0"/>
            </a:endParaRPr>
          </a:p>
        </p:txBody>
      </p:sp>
      <p:pic>
        <p:nvPicPr>
          <p:cNvPr id="2" name="Picture 1"/>
          <p:cNvPicPr>
            <a:picLocks noChangeAspect="1"/>
          </p:cNvPicPr>
          <p:nvPr/>
        </p:nvPicPr>
        <p:blipFill>
          <a:blip r:embed="rId2"/>
          <a:stretch>
            <a:fillRect/>
          </a:stretch>
        </p:blipFill>
        <p:spPr>
          <a:xfrm>
            <a:off x="0" y="2362200"/>
            <a:ext cx="4648200" cy="4495800"/>
          </a:xfrm>
          <a:prstGeom prst="rect">
            <a:avLst/>
          </a:prstGeom>
        </p:spPr>
      </p:pic>
      <p:pic>
        <p:nvPicPr>
          <p:cNvPr id="4" name="Picture 3"/>
          <p:cNvPicPr>
            <a:picLocks noChangeAspect="1"/>
          </p:cNvPicPr>
          <p:nvPr/>
        </p:nvPicPr>
        <p:blipFill>
          <a:blip r:embed="rId3"/>
          <a:stretch>
            <a:fillRect/>
          </a:stretch>
        </p:blipFill>
        <p:spPr>
          <a:xfrm>
            <a:off x="4724400" y="2362200"/>
            <a:ext cx="4419599" cy="4495800"/>
          </a:xfrm>
          <a:prstGeom prst="rect">
            <a:avLst/>
          </a:prstGeom>
        </p:spPr>
      </p:pic>
    </p:spTree>
    <p:extLst>
      <p:ext uri="{BB962C8B-B14F-4D97-AF65-F5344CB8AC3E}">
        <p14:creationId xmlns:p14="http://schemas.microsoft.com/office/powerpoint/2010/main" val="4249394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barn(inVertic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ipe(down)">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tretch>
            <a:fillRect/>
          </a:stretch>
        </p:blipFill>
        <p:spPr>
          <a:xfrm>
            <a:off x="0" y="274638"/>
            <a:ext cx="4648200" cy="3078162"/>
          </a:xfrm>
          <a:prstGeom prst="rect">
            <a:avLst/>
          </a:prstGeom>
        </p:spPr>
      </p:pic>
      <p:pic>
        <p:nvPicPr>
          <p:cNvPr id="5" name="Picture 4"/>
          <p:cNvPicPr>
            <a:picLocks noChangeAspect="1"/>
          </p:cNvPicPr>
          <p:nvPr/>
        </p:nvPicPr>
        <p:blipFill>
          <a:blip r:embed="rId3"/>
          <a:stretch>
            <a:fillRect/>
          </a:stretch>
        </p:blipFill>
        <p:spPr>
          <a:xfrm>
            <a:off x="4686299" y="274639"/>
            <a:ext cx="4457701" cy="3078162"/>
          </a:xfrm>
          <a:prstGeom prst="rect">
            <a:avLst/>
          </a:prstGeom>
        </p:spPr>
      </p:pic>
      <p:pic>
        <p:nvPicPr>
          <p:cNvPr id="6" name="Picture 5"/>
          <p:cNvPicPr>
            <a:picLocks noChangeAspect="1"/>
          </p:cNvPicPr>
          <p:nvPr/>
        </p:nvPicPr>
        <p:blipFill>
          <a:blip r:embed="rId4"/>
          <a:stretch>
            <a:fillRect/>
          </a:stretch>
        </p:blipFill>
        <p:spPr>
          <a:xfrm>
            <a:off x="0" y="3428999"/>
            <a:ext cx="4648200" cy="3276601"/>
          </a:xfrm>
          <a:prstGeom prst="rect">
            <a:avLst/>
          </a:prstGeom>
        </p:spPr>
      </p:pic>
      <p:pic>
        <p:nvPicPr>
          <p:cNvPr id="7" name="Picture 6"/>
          <p:cNvPicPr>
            <a:picLocks noChangeAspect="1"/>
          </p:cNvPicPr>
          <p:nvPr/>
        </p:nvPicPr>
        <p:blipFill>
          <a:blip r:embed="rId5"/>
          <a:stretch>
            <a:fillRect/>
          </a:stretch>
        </p:blipFill>
        <p:spPr>
          <a:xfrm>
            <a:off x="4686299" y="3428999"/>
            <a:ext cx="4457701" cy="3276601"/>
          </a:xfrm>
          <a:prstGeom prst="rect">
            <a:avLst/>
          </a:prstGeom>
        </p:spPr>
      </p:pic>
    </p:spTree>
    <p:extLst>
      <p:ext uri="{BB962C8B-B14F-4D97-AF65-F5344CB8AC3E}">
        <p14:creationId xmlns:p14="http://schemas.microsoft.com/office/powerpoint/2010/main" val="4183678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circle(in)">
                                      <p:cBhvr>
                                        <p:cTn id="19" dur="20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wipe(down)">
                                      <p:cBhvr>
                                        <p:cTn id="2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tretch>
            <a:fillRect/>
          </a:stretch>
        </p:blipFill>
        <p:spPr>
          <a:xfrm>
            <a:off x="457200" y="316502"/>
            <a:ext cx="8229600" cy="6236698"/>
          </a:xfrm>
          <a:prstGeom prst="rect">
            <a:avLst/>
          </a:prstGeom>
        </p:spPr>
      </p:pic>
    </p:spTree>
    <p:extLst>
      <p:ext uri="{BB962C8B-B14F-4D97-AF65-F5344CB8AC3E}">
        <p14:creationId xmlns:p14="http://schemas.microsoft.com/office/powerpoint/2010/main" val="33380580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39046782-8F91-9E6E-1E5A-93965FFBD867}"/>
              </a:ext>
            </a:extLst>
          </p:cNvPr>
          <p:cNvSpPr>
            <a:spLocks noGrp="1"/>
          </p:cNvSpPr>
          <p:nvPr>
            <p:ph idx="1"/>
          </p:nvPr>
        </p:nvSpPr>
        <p:spPr>
          <a:xfrm>
            <a:off x="381000" y="1756528"/>
            <a:ext cx="8382000" cy="2434472"/>
          </a:xfrm>
        </p:spPr>
        <p:txBody>
          <a:bodyPr>
            <a:noAutofit/>
          </a:bodyPr>
          <a:lstStyle/>
          <a:p>
            <a:pPr marL="0" indent="0" algn="just">
              <a:buNone/>
            </a:pPr>
            <a:r>
              <a:rPr lang="en-US" sz="3600" dirty="0">
                <a:latin typeface="Times New Roman" pitchFamily="18" charset="0"/>
                <a:cs typeface="Times New Roman" pitchFamily="18" charset="0"/>
              </a:rPr>
              <a:t>-</a:t>
            </a:r>
            <a:r>
              <a:rPr lang="vi-VN" sz="3600" dirty="0">
                <a:latin typeface="Times New Roman" pitchFamily="18" charset="0"/>
                <a:cs typeface="Times New Roman" pitchFamily="18" charset="0"/>
              </a:rPr>
              <a:t>Phong trào đã được người dân thành phố hưởng ứng tích cực và lan toả rộng khắp, thể hiện truyền thống “Tương thân tương ái” của người dân thủ đ</a:t>
            </a:r>
            <a:r>
              <a:rPr lang="en-US" sz="3600" dirty="0">
                <a:latin typeface="Times New Roman" pitchFamily="18" charset="0"/>
                <a:cs typeface="Times New Roman" pitchFamily="18" charset="0"/>
              </a:rPr>
              <a:t>ô.</a:t>
            </a:r>
            <a:endParaRPr lang="en-US" sz="3600" dirty="0">
              <a:solidFill>
                <a:srgbClr val="002060"/>
              </a:solidFill>
              <a:latin typeface="Times New Roman" pitchFamily="18" charset="0"/>
              <a:cs typeface="Times New Roman" pitchFamily="18" charset="0"/>
            </a:endParaRPr>
          </a:p>
        </p:txBody>
      </p:sp>
    </p:spTree>
    <p:extLst>
      <p:ext uri="{BB962C8B-B14F-4D97-AF65-F5344CB8AC3E}">
        <p14:creationId xmlns:p14="http://schemas.microsoft.com/office/powerpoint/2010/main" val="29617937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Times New Roman" panose="02020603050405020304" pitchFamily="18" charset="0"/>
                <a:cs typeface="Times New Roman" panose="02020603050405020304" pitchFamily="18" charset="0"/>
              </a:rPr>
              <a:t>2. P</a:t>
            </a:r>
            <a:r>
              <a:rPr lang="vi-VN" dirty="0">
                <a:latin typeface="Times New Roman" panose="02020603050405020304" pitchFamily="18" charset="0"/>
                <a:cs typeface="Times New Roman" panose="02020603050405020304" pitchFamily="18" charset="0"/>
              </a:rPr>
              <a:t>hong trào tương thân tương ái của người dân Hà nội chống dịch covid</a:t>
            </a:r>
            <a:endParaRPr lang="en-US" dirty="0">
              <a:latin typeface="Times New Roman" panose="02020603050405020304" pitchFamily="18" charset="0"/>
              <a:cs typeface="Times New Roman" panose="02020603050405020304" pitchFamily="18" charset="0"/>
            </a:endParaRPr>
          </a:p>
        </p:txBody>
      </p:sp>
      <p:pic>
        <p:nvPicPr>
          <p:cNvPr id="4" name="Content Placeholder 3"/>
          <p:cNvPicPr>
            <a:picLocks noGrp="1" noChangeAspect="1"/>
          </p:cNvPicPr>
          <p:nvPr>
            <p:ph idx="1"/>
          </p:nvPr>
        </p:nvPicPr>
        <p:blipFill>
          <a:blip r:embed="rId2"/>
          <a:stretch>
            <a:fillRect/>
          </a:stretch>
        </p:blipFill>
        <p:spPr>
          <a:xfrm>
            <a:off x="0" y="1828800"/>
            <a:ext cx="4558352" cy="4297363"/>
          </a:xfrm>
          <a:prstGeom prst="rect">
            <a:avLst/>
          </a:prstGeom>
        </p:spPr>
      </p:pic>
      <p:pic>
        <p:nvPicPr>
          <p:cNvPr id="5" name="Picture 4"/>
          <p:cNvPicPr>
            <a:picLocks noChangeAspect="1"/>
          </p:cNvPicPr>
          <p:nvPr/>
        </p:nvPicPr>
        <p:blipFill>
          <a:blip r:embed="rId3"/>
          <a:stretch>
            <a:fillRect/>
          </a:stretch>
        </p:blipFill>
        <p:spPr>
          <a:xfrm>
            <a:off x="4558352" y="1807190"/>
            <a:ext cx="4585648" cy="4297363"/>
          </a:xfrm>
          <a:prstGeom prst="rect">
            <a:avLst/>
          </a:prstGeom>
        </p:spPr>
      </p:pic>
    </p:spTree>
    <p:extLst>
      <p:ext uri="{BB962C8B-B14F-4D97-AF65-F5344CB8AC3E}">
        <p14:creationId xmlns:p14="http://schemas.microsoft.com/office/powerpoint/2010/main" val="1928428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1000" fill="hold"/>
                                        <p:tgtEl>
                                          <p:spTgt spid="5"/>
                                        </p:tgtEl>
                                        <p:attrNameLst>
                                          <p:attrName>ppt_w</p:attrName>
                                        </p:attrNameLst>
                                      </p:cBhvr>
                                      <p:tavLst>
                                        <p:tav tm="0">
                                          <p:val>
                                            <p:fltVal val="0"/>
                                          </p:val>
                                        </p:tav>
                                        <p:tav tm="100000">
                                          <p:val>
                                            <p:strVal val="#ppt_w"/>
                                          </p:val>
                                        </p:tav>
                                      </p:tavLst>
                                    </p:anim>
                                    <p:anim calcmode="lin" valueType="num">
                                      <p:cBhvr>
                                        <p:cTn id="13" dur="1000" fill="hold"/>
                                        <p:tgtEl>
                                          <p:spTgt spid="5"/>
                                        </p:tgtEl>
                                        <p:attrNameLst>
                                          <p:attrName>ppt_h</p:attrName>
                                        </p:attrNameLst>
                                      </p:cBhvr>
                                      <p:tavLst>
                                        <p:tav tm="0">
                                          <p:val>
                                            <p:fltVal val="0"/>
                                          </p:val>
                                        </p:tav>
                                        <p:tav tm="100000">
                                          <p:val>
                                            <p:strVal val="#ppt_h"/>
                                          </p:val>
                                        </p:tav>
                                      </p:tavLst>
                                    </p:anim>
                                    <p:anim calcmode="lin" valueType="num">
                                      <p:cBhvr>
                                        <p:cTn id="14" dur="1000" fill="hold"/>
                                        <p:tgtEl>
                                          <p:spTgt spid="5"/>
                                        </p:tgtEl>
                                        <p:attrNameLst>
                                          <p:attrName>style.rotation</p:attrName>
                                        </p:attrNameLst>
                                      </p:cBhvr>
                                      <p:tavLst>
                                        <p:tav tm="0">
                                          <p:val>
                                            <p:fltVal val="90"/>
                                          </p:val>
                                        </p:tav>
                                        <p:tav tm="100000">
                                          <p:val>
                                            <p:fltVal val="0"/>
                                          </p:val>
                                        </p:tav>
                                      </p:tavLst>
                                    </p:anim>
                                    <p:animEffect transition="in" filter="fade">
                                      <p:cBhvr>
                                        <p:cTn id="15"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tretch>
            <a:fillRect/>
          </a:stretch>
        </p:blipFill>
        <p:spPr>
          <a:xfrm>
            <a:off x="152400" y="260990"/>
            <a:ext cx="4191000" cy="3001962"/>
          </a:xfrm>
          <a:prstGeom prst="rect">
            <a:avLst/>
          </a:prstGeom>
        </p:spPr>
      </p:pic>
      <p:pic>
        <p:nvPicPr>
          <p:cNvPr id="5" name="Picture 4"/>
          <p:cNvPicPr>
            <a:picLocks noChangeAspect="1"/>
          </p:cNvPicPr>
          <p:nvPr/>
        </p:nvPicPr>
        <p:blipFill>
          <a:blip r:embed="rId3"/>
          <a:stretch>
            <a:fillRect/>
          </a:stretch>
        </p:blipFill>
        <p:spPr>
          <a:xfrm>
            <a:off x="4495800" y="289719"/>
            <a:ext cx="4495800" cy="2986881"/>
          </a:xfrm>
          <a:prstGeom prst="rect">
            <a:avLst/>
          </a:prstGeom>
        </p:spPr>
      </p:pic>
      <p:pic>
        <p:nvPicPr>
          <p:cNvPr id="6" name="Picture 5"/>
          <p:cNvPicPr>
            <a:picLocks noChangeAspect="1"/>
          </p:cNvPicPr>
          <p:nvPr/>
        </p:nvPicPr>
        <p:blipFill>
          <a:blip r:embed="rId4"/>
          <a:stretch>
            <a:fillRect/>
          </a:stretch>
        </p:blipFill>
        <p:spPr>
          <a:xfrm>
            <a:off x="0" y="3429000"/>
            <a:ext cx="4343400" cy="3429000"/>
          </a:xfrm>
          <a:prstGeom prst="rect">
            <a:avLst/>
          </a:prstGeom>
        </p:spPr>
      </p:pic>
      <p:pic>
        <p:nvPicPr>
          <p:cNvPr id="7" name="Picture 6"/>
          <p:cNvPicPr>
            <a:picLocks noChangeAspect="1"/>
          </p:cNvPicPr>
          <p:nvPr/>
        </p:nvPicPr>
        <p:blipFill>
          <a:blip r:embed="rId5"/>
          <a:stretch>
            <a:fillRect/>
          </a:stretch>
        </p:blipFill>
        <p:spPr>
          <a:xfrm>
            <a:off x="4495800" y="3392606"/>
            <a:ext cx="4495800" cy="3465394"/>
          </a:xfrm>
          <a:prstGeom prst="rect">
            <a:avLst/>
          </a:prstGeom>
        </p:spPr>
      </p:pic>
    </p:spTree>
    <p:extLst>
      <p:ext uri="{BB962C8B-B14F-4D97-AF65-F5344CB8AC3E}">
        <p14:creationId xmlns:p14="http://schemas.microsoft.com/office/powerpoint/2010/main" val="3041825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barn(inVertical)">
                                      <p:cBhvr>
                                        <p:cTn id="18" dur="5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circle(in)">
                                      <p:cBhvr>
                                        <p:cTn id="23"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ảm phục trước hành động 'tương thân tương ái' trong mùa dịch - Phóng sự - ANT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990600"/>
            <a:ext cx="9144000" cy="5745163"/>
          </a:xfrm>
        </p:spPr>
      </p:pic>
      <p:sp>
        <p:nvSpPr>
          <p:cNvPr id="2" name="Title 1">
            <a:extLst>
              <a:ext uri="{FF2B5EF4-FFF2-40B4-BE49-F238E27FC236}">
                <a16:creationId xmlns:a16="http://schemas.microsoft.com/office/drawing/2014/main" id="{476FB887-83A5-CAF3-8CA9-644355624C55}"/>
              </a:ext>
            </a:extLst>
          </p:cNvPr>
          <p:cNvSpPr>
            <a:spLocks noGrp="1"/>
          </p:cNvSpPr>
          <p:nvPr>
            <p:ph type="title"/>
          </p:nvPr>
        </p:nvSpPr>
        <p:spPr>
          <a:xfrm>
            <a:off x="685800" y="124594"/>
            <a:ext cx="8001000" cy="639762"/>
          </a:xfrm>
        </p:spPr>
        <p:txBody>
          <a:bodyPr>
            <a:noAutofit/>
          </a:bodyPr>
          <a:lstStyle/>
          <a:p>
            <a:r>
              <a:rPr lang="vi-VN" sz="3200" dirty="0">
                <a:latin typeface="Times New Roman" panose="02020603050405020304" pitchFamily="18" charset="0"/>
                <a:cs typeface="Times New Roman" panose="02020603050405020304" pitchFamily="18" charset="0"/>
              </a:rPr>
              <a:t>Xem phóng sự “Của cho không bằng cách cho”</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922144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Quyên góp sách, vở, đồ dùng học tập cho thầy và trò vùng lũ - VTV2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6560" y="993906"/>
            <a:ext cx="9087439" cy="5851525"/>
          </a:xfrm>
        </p:spPr>
      </p:pic>
      <p:sp>
        <p:nvSpPr>
          <p:cNvPr id="3" name="Hộp Văn bản 2">
            <a:extLst>
              <a:ext uri="{FF2B5EF4-FFF2-40B4-BE49-F238E27FC236}">
                <a16:creationId xmlns:a16="http://schemas.microsoft.com/office/drawing/2014/main" id="{C3E0AC73-27E7-C1DE-E701-02F1EA630AA1}"/>
              </a:ext>
            </a:extLst>
          </p:cNvPr>
          <p:cNvSpPr txBox="1"/>
          <p:nvPr/>
        </p:nvSpPr>
        <p:spPr>
          <a:xfrm>
            <a:off x="76199" y="-83312"/>
            <a:ext cx="8763000" cy="1077218"/>
          </a:xfrm>
          <a:prstGeom prst="rect">
            <a:avLst/>
          </a:prstGeom>
          <a:noFill/>
        </p:spPr>
        <p:txBody>
          <a:bodyPr wrap="square">
            <a:spAutoFit/>
          </a:bodyPr>
          <a:lstStyle/>
          <a:p>
            <a:pPr marL="0" indent="0" algn="ctr">
              <a:buNone/>
            </a:pPr>
            <a:r>
              <a:rPr lang="en-US" sz="3200" dirty="0">
                <a:solidFill>
                  <a:srgbClr val="FF0000"/>
                </a:solidFill>
                <a:latin typeface="Times New Roman" panose="02020603050405020304" charset="0"/>
                <a:cs typeface="Times New Roman" panose="02020603050405020304" charset="0"/>
              </a:rPr>
              <a:t>3. Phong </a:t>
            </a:r>
            <a:r>
              <a:rPr lang="en-US" sz="3200" dirty="0" err="1">
                <a:solidFill>
                  <a:srgbClr val="FF0000"/>
                </a:solidFill>
                <a:latin typeface="Times New Roman" panose="02020603050405020304" charset="0"/>
                <a:cs typeface="Times New Roman" panose="02020603050405020304" charset="0"/>
              </a:rPr>
              <a:t>trào</a:t>
            </a:r>
            <a:r>
              <a:rPr lang="en-US" sz="3200" dirty="0">
                <a:solidFill>
                  <a:srgbClr val="FF0000"/>
                </a:solidFill>
                <a:latin typeface="Times New Roman" panose="02020603050405020304" charset="0"/>
                <a:cs typeface="Times New Roman" panose="02020603050405020304" charset="0"/>
              </a:rPr>
              <a:t> </a:t>
            </a:r>
            <a:r>
              <a:rPr lang="en-US" sz="3200" dirty="0" err="1">
                <a:solidFill>
                  <a:srgbClr val="FF0000"/>
                </a:solidFill>
                <a:latin typeface="Times New Roman" panose="02020603050405020304" charset="0"/>
                <a:cs typeface="Times New Roman" panose="02020603050405020304" charset="0"/>
              </a:rPr>
              <a:t>quyên</a:t>
            </a:r>
            <a:r>
              <a:rPr lang="en-US" sz="3200" dirty="0">
                <a:solidFill>
                  <a:srgbClr val="FF0000"/>
                </a:solidFill>
                <a:latin typeface="Times New Roman" panose="02020603050405020304" charset="0"/>
                <a:cs typeface="Times New Roman" panose="02020603050405020304" charset="0"/>
              </a:rPr>
              <a:t> </a:t>
            </a:r>
            <a:r>
              <a:rPr lang="en-US" sz="3200" dirty="0" err="1">
                <a:solidFill>
                  <a:srgbClr val="FF0000"/>
                </a:solidFill>
                <a:latin typeface="Times New Roman" panose="02020603050405020304" charset="0"/>
                <a:cs typeface="Times New Roman" panose="02020603050405020304" charset="0"/>
              </a:rPr>
              <a:t>góp</a:t>
            </a:r>
            <a:r>
              <a:rPr lang="en-US" sz="3200" dirty="0">
                <a:solidFill>
                  <a:srgbClr val="FF0000"/>
                </a:solidFill>
                <a:latin typeface="Times New Roman" panose="02020603050405020304" charset="0"/>
                <a:cs typeface="Times New Roman" panose="02020603050405020304" charset="0"/>
              </a:rPr>
              <a:t> </a:t>
            </a:r>
            <a:r>
              <a:rPr lang="en-US" sz="3200" dirty="0" err="1">
                <a:solidFill>
                  <a:srgbClr val="FF0000"/>
                </a:solidFill>
                <a:latin typeface="Times New Roman" panose="02020603050405020304" charset="0"/>
                <a:cs typeface="Times New Roman" panose="02020603050405020304" charset="0"/>
              </a:rPr>
              <a:t>sách</a:t>
            </a:r>
            <a:r>
              <a:rPr lang="en-US" sz="3200" dirty="0">
                <a:solidFill>
                  <a:srgbClr val="FF0000"/>
                </a:solidFill>
                <a:latin typeface="Times New Roman" panose="02020603050405020304" charset="0"/>
                <a:cs typeface="Times New Roman" panose="02020603050405020304" charset="0"/>
              </a:rPr>
              <a:t> </a:t>
            </a:r>
            <a:r>
              <a:rPr lang="en-US" sz="3200" dirty="0" err="1">
                <a:solidFill>
                  <a:srgbClr val="FF0000"/>
                </a:solidFill>
                <a:latin typeface="Times New Roman" panose="02020603050405020304" charset="0"/>
                <a:cs typeface="Times New Roman" panose="02020603050405020304" charset="0"/>
              </a:rPr>
              <a:t>vở</a:t>
            </a:r>
            <a:r>
              <a:rPr lang="en-US" sz="3200" dirty="0">
                <a:solidFill>
                  <a:srgbClr val="FF0000"/>
                </a:solidFill>
                <a:latin typeface="Times New Roman" panose="02020603050405020304" charset="0"/>
                <a:cs typeface="Times New Roman" panose="02020603050405020304" charset="0"/>
              </a:rPr>
              <a:t> </a:t>
            </a:r>
            <a:r>
              <a:rPr lang="en-US" sz="3200" dirty="0" err="1">
                <a:solidFill>
                  <a:srgbClr val="FF0000"/>
                </a:solidFill>
                <a:latin typeface="Times New Roman" panose="02020603050405020304" charset="0"/>
                <a:cs typeface="Times New Roman" panose="02020603050405020304" charset="0"/>
              </a:rPr>
              <a:t>và</a:t>
            </a:r>
            <a:r>
              <a:rPr lang="en-US" sz="3200" dirty="0">
                <a:solidFill>
                  <a:srgbClr val="FF0000"/>
                </a:solidFill>
                <a:latin typeface="Times New Roman" panose="02020603050405020304" charset="0"/>
                <a:cs typeface="Times New Roman" panose="02020603050405020304" charset="0"/>
              </a:rPr>
              <a:t> </a:t>
            </a:r>
            <a:r>
              <a:rPr lang="vi-VN" sz="3200" dirty="0">
                <a:solidFill>
                  <a:srgbClr val="FF0000"/>
                </a:solidFill>
                <a:latin typeface="Times New Roman" panose="02020603050405020304" charset="0"/>
                <a:cs typeface="Times New Roman" panose="02020603050405020304" charset="0"/>
              </a:rPr>
              <a:t>đồ</a:t>
            </a:r>
            <a:r>
              <a:rPr lang="en-US" sz="3200" dirty="0">
                <a:solidFill>
                  <a:srgbClr val="FF0000"/>
                </a:solidFill>
                <a:latin typeface="Times New Roman" panose="02020603050405020304" charset="0"/>
                <a:cs typeface="Times New Roman" panose="02020603050405020304" charset="0"/>
              </a:rPr>
              <a:t> </a:t>
            </a:r>
            <a:r>
              <a:rPr lang="en-US" sz="3200" dirty="0" err="1">
                <a:solidFill>
                  <a:srgbClr val="FF0000"/>
                </a:solidFill>
                <a:latin typeface="Times New Roman" panose="02020603050405020304" charset="0"/>
                <a:cs typeface="Times New Roman" panose="02020603050405020304" charset="0"/>
              </a:rPr>
              <a:t>dùng</a:t>
            </a:r>
            <a:r>
              <a:rPr lang="en-US" sz="3200" dirty="0">
                <a:solidFill>
                  <a:srgbClr val="FF0000"/>
                </a:solidFill>
                <a:latin typeface="Times New Roman" panose="02020603050405020304" charset="0"/>
                <a:cs typeface="Times New Roman" panose="02020603050405020304" charset="0"/>
              </a:rPr>
              <a:t> </a:t>
            </a:r>
            <a:r>
              <a:rPr lang="en-US" sz="3200" dirty="0" err="1">
                <a:solidFill>
                  <a:srgbClr val="FF0000"/>
                </a:solidFill>
                <a:latin typeface="Times New Roman" panose="02020603050405020304" charset="0"/>
                <a:cs typeface="Times New Roman" panose="02020603050405020304" charset="0"/>
              </a:rPr>
              <a:t>học</a:t>
            </a:r>
            <a:r>
              <a:rPr lang="en-US" sz="3200" dirty="0">
                <a:solidFill>
                  <a:srgbClr val="FF0000"/>
                </a:solidFill>
                <a:latin typeface="Times New Roman" panose="02020603050405020304" charset="0"/>
                <a:cs typeface="Times New Roman" panose="02020603050405020304" charset="0"/>
              </a:rPr>
              <a:t> </a:t>
            </a:r>
            <a:r>
              <a:rPr lang="en-US" sz="3200" dirty="0" err="1">
                <a:solidFill>
                  <a:srgbClr val="FF0000"/>
                </a:solidFill>
                <a:latin typeface="Times New Roman" panose="02020603050405020304" charset="0"/>
                <a:cs typeface="Times New Roman" panose="02020603050405020304" charset="0"/>
              </a:rPr>
              <a:t>tập</a:t>
            </a:r>
            <a:r>
              <a:rPr lang="en-US" sz="3200" dirty="0">
                <a:solidFill>
                  <a:srgbClr val="FF0000"/>
                </a:solidFill>
                <a:latin typeface="Times New Roman" panose="02020603050405020304" charset="0"/>
                <a:cs typeface="Times New Roman" panose="02020603050405020304" charset="0"/>
              </a:rPr>
              <a:t> </a:t>
            </a:r>
            <a:r>
              <a:rPr lang="en-US" sz="3200" dirty="0" err="1">
                <a:solidFill>
                  <a:srgbClr val="FF0000"/>
                </a:solidFill>
                <a:latin typeface="Times New Roman" panose="02020603050405020304" charset="0"/>
                <a:cs typeface="Times New Roman" panose="02020603050405020304" charset="0"/>
              </a:rPr>
              <a:t>cho</a:t>
            </a:r>
            <a:r>
              <a:rPr lang="en-US" sz="3200" dirty="0">
                <a:solidFill>
                  <a:srgbClr val="FF0000"/>
                </a:solidFill>
                <a:latin typeface="Times New Roman" panose="02020603050405020304" charset="0"/>
                <a:cs typeface="Times New Roman" panose="02020603050405020304" charset="0"/>
              </a:rPr>
              <a:t> </a:t>
            </a:r>
            <a:r>
              <a:rPr lang="en-US" sz="3200" dirty="0" err="1">
                <a:solidFill>
                  <a:srgbClr val="FF0000"/>
                </a:solidFill>
                <a:latin typeface="Times New Roman" panose="02020603050405020304" charset="0"/>
                <a:cs typeface="Times New Roman" panose="02020603050405020304" charset="0"/>
              </a:rPr>
              <a:t>các</a:t>
            </a:r>
            <a:r>
              <a:rPr lang="en-US" sz="3200" dirty="0">
                <a:solidFill>
                  <a:srgbClr val="FF0000"/>
                </a:solidFill>
                <a:latin typeface="Times New Roman" panose="02020603050405020304" charset="0"/>
                <a:cs typeface="Times New Roman" panose="02020603050405020304" charset="0"/>
              </a:rPr>
              <a:t> </a:t>
            </a:r>
            <a:r>
              <a:rPr lang="en-US" sz="3200" dirty="0" err="1">
                <a:solidFill>
                  <a:srgbClr val="FF0000"/>
                </a:solidFill>
                <a:latin typeface="Times New Roman" panose="02020603050405020304" charset="0"/>
                <a:cs typeface="Times New Roman" panose="02020603050405020304" charset="0"/>
              </a:rPr>
              <a:t>bạn</a:t>
            </a:r>
            <a:r>
              <a:rPr lang="en-US" sz="3200" dirty="0">
                <a:solidFill>
                  <a:srgbClr val="FF0000"/>
                </a:solidFill>
                <a:latin typeface="Times New Roman" panose="02020603050405020304" charset="0"/>
                <a:cs typeface="Times New Roman" panose="02020603050405020304" charset="0"/>
              </a:rPr>
              <a:t> </a:t>
            </a:r>
            <a:r>
              <a:rPr lang="en-US" sz="3200" dirty="0" err="1">
                <a:solidFill>
                  <a:srgbClr val="FF0000"/>
                </a:solidFill>
                <a:latin typeface="Times New Roman" panose="02020603050405020304" charset="0"/>
                <a:cs typeface="Times New Roman" panose="02020603050405020304" charset="0"/>
              </a:rPr>
              <a:t>học</a:t>
            </a:r>
            <a:r>
              <a:rPr lang="en-US" sz="3200" dirty="0">
                <a:solidFill>
                  <a:srgbClr val="FF0000"/>
                </a:solidFill>
                <a:latin typeface="Times New Roman" panose="02020603050405020304" charset="0"/>
                <a:cs typeface="Times New Roman" panose="02020603050405020304" charset="0"/>
              </a:rPr>
              <a:t> </a:t>
            </a:r>
            <a:r>
              <a:rPr lang="en-US" sz="3200" dirty="0" err="1">
                <a:solidFill>
                  <a:srgbClr val="FF0000"/>
                </a:solidFill>
                <a:latin typeface="Times New Roman" panose="02020603050405020304" charset="0"/>
                <a:cs typeface="Times New Roman" panose="02020603050405020304" charset="0"/>
              </a:rPr>
              <a:t>sinh</a:t>
            </a:r>
            <a:r>
              <a:rPr lang="en-US" sz="3200" dirty="0">
                <a:solidFill>
                  <a:srgbClr val="FF0000"/>
                </a:solidFill>
                <a:latin typeface="Times New Roman" panose="02020603050405020304" charset="0"/>
                <a:cs typeface="Times New Roman" panose="02020603050405020304" charset="0"/>
              </a:rPr>
              <a:t> </a:t>
            </a:r>
            <a:r>
              <a:rPr lang="en-US" sz="3200" dirty="0" err="1">
                <a:solidFill>
                  <a:srgbClr val="FF0000"/>
                </a:solidFill>
                <a:latin typeface="Times New Roman" panose="02020603050405020304" charset="0"/>
                <a:cs typeface="Times New Roman" panose="02020603050405020304" charset="0"/>
              </a:rPr>
              <a:t>vùng</a:t>
            </a:r>
            <a:r>
              <a:rPr lang="en-US" sz="3200" dirty="0">
                <a:solidFill>
                  <a:srgbClr val="FF0000"/>
                </a:solidFill>
                <a:latin typeface="Times New Roman" panose="02020603050405020304" charset="0"/>
                <a:cs typeface="Times New Roman" panose="02020603050405020304" charset="0"/>
              </a:rPr>
              <a:t> </a:t>
            </a:r>
            <a:r>
              <a:rPr lang="en-US" sz="3200" dirty="0" err="1">
                <a:solidFill>
                  <a:srgbClr val="FF0000"/>
                </a:solidFill>
                <a:latin typeface="Times New Roman" panose="02020603050405020304" charset="0"/>
                <a:cs typeface="Times New Roman" panose="02020603050405020304" charset="0"/>
              </a:rPr>
              <a:t>bị</a:t>
            </a:r>
            <a:r>
              <a:rPr lang="en-US" sz="3200" dirty="0">
                <a:solidFill>
                  <a:srgbClr val="FF0000"/>
                </a:solidFill>
                <a:latin typeface="Times New Roman" panose="02020603050405020304" charset="0"/>
                <a:cs typeface="Times New Roman" panose="02020603050405020304" charset="0"/>
              </a:rPr>
              <a:t> </a:t>
            </a:r>
            <a:r>
              <a:rPr lang="en-US" sz="3200" dirty="0" err="1">
                <a:solidFill>
                  <a:srgbClr val="FF0000"/>
                </a:solidFill>
                <a:latin typeface="Times New Roman" panose="02020603050405020304" charset="0"/>
                <a:cs typeface="Times New Roman" panose="02020603050405020304" charset="0"/>
              </a:rPr>
              <a:t>thiên</a:t>
            </a:r>
            <a:r>
              <a:rPr lang="en-US" sz="3200" dirty="0">
                <a:solidFill>
                  <a:srgbClr val="FF0000"/>
                </a:solidFill>
                <a:latin typeface="Times New Roman" panose="02020603050405020304" charset="0"/>
                <a:cs typeface="Times New Roman" panose="02020603050405020304" charset="0"/>
              </a:rPr>
              <a:t> tai</a:t>
            </a:r>
            <a:r>
              <a:rPr lang="en-US" sz="1800" dirty="0">
                <a:solidFill>
                  <a:srgbClr val="FF0000"/>
                </a:solidFill>
                <a:latin typeface="Times New Roman" panose="02020603050405020304" charset="0"/>
                <a:cs typeface="Times New Roman" panose="02020603050405020304" charset="0"/>
              </a:rPr>
              <a:t>.</a:t>
            </a:r>
          </a:p>
        </p:txBody>
      </p:sp>
    </p:spTree>
    <p:extLst>
      <p:ext uri="{BB962C8B-B14F-4D97-AF65-F5344CB8AC3E}">
        <p14:creationId xmlns:p14="http://schemas.microsoft.com/office/powerpoint/2010/main" val="383929498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2"/>
          <a:stretch>
            <a:fillRect/>
          </a:stretch>
        </p:blipFill>
        <p:spPr>
          <a:xfrm>
            <a:off x="-4549" y="152401"/>
            <a:ext cx="4500349" cy="3124200"/>
          </a:xfrm>
          <a:prstGeom prst="rect">
            <a:avLst/>
          </a:prstGeom>
        </p:spPr>
      </p:pic>
      <p:pic>
        <p:nvPicPr>
          <p:cNvPr id="5" name="Picture 4"/>
          <p:cNvPicPr>
            <a:picLocks noChangeAspect="1"/>
          </p:cNvPicPr>
          <p:nvPr/>
        </p:nvPicPr>
        <p:blipFill>
          <a:blip r:embed="rId3"/>
          <a:stretch>
            <a:fillRect/>
          </a:stretch>
        </p:blipFill>
        <p:spPr>
          <a:xfrm>
            <a:off x="4648200" y="152401"/>
            <a:ext cx="4495800" cy="3124200"/>
          </a:xfrm>
          <a:prstGeom prst="rect">
            <a:avLst/>
          </a:prstGeom>
        </p:spPr>
      </p:pic>
      <p:pic>
        <p:nvPicPr>
          <p:cNvPr id="6" name="Picture 5"/>
          <p:cNvPicPr>
            <a:picLocks noChangeAspect="1"/>
          </p:cNvPicPr>
          <p:nvPr/>
        </p:nvPicPr>
        <p:blipFill>
          <a:blip r:embed="rId4"/>
          <a:stretch>
            <a:fillRect/>
          </a:stretch>
        </p:blipFill>
        <p:spPr>
          <a:xfrm>
            <a:off x="0" y="3398838"/>
            <a:ext cx="4495800" cy="3382962"/>
          </a:xfrm>
          <a:prstGeom prst="rect">
            <a:avLst/>
          </a:prstGeom>
        </p:spPr>
      </p:pic>
      <p:pic>
        <p:nvPicPr>
          <p:cNvPr id="7" name="Picture 6"/>
          <p:cNvPicPr>
            <a:picLocks noChangeAspect="1"/>
          </p:cNvPicPr>
          <p:nvPr/>
        </p:nvPicPr>
        <p:blipFill>
          <a:blip r:embed="rId5"/>
          <a:stretch>
            <a:fillRect/>
          </a:stretch>
        </p:blipFill>
        <p:spPr>
          <a:xfrm>
            <a:off x="4676633" y="3398838"/>
            <a:ext cx="4467367" cy="3382962"/>
          </a:xfrm>
          <a:prstGeom prst="rect">
            <a:avLst/>
          </a:prstGeom>
        </p:spPr>
      </p:pic>
    </p:spTree>
    <p:extLst>
      <p:ext uri="{BB962C8B-B14F-4D97-AF65-F5344CB8AC3E}">
        <p14:creationId xmlns:p14="http://schemas.microsoft.com/office/powerpoint/2010/main" val="2882176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randombar(horizontal)">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p:cTn id="20" dur="500" fill="hold"/>
                                        <p:tgtEl>
                                          <p:spTgt spid="6"/>
                                        </p:tgtEl>
                                        <p:attrNameLst>
                                          <p:attrName>ppt_w</p:attrName>
                                        </p:attrNameLst>
                                      </p:cBhvr>
                                      <p:tavLst>
                                        <p:tav tm="0">
                                          <p:val>
                                            <p:fltVal val="0"/>
                                          </p:val>
                                        </p:tav>
                                        <p:tav tm="100000">
                                          <p:val>
                                            <p:strVal val="#ppt_w"/>
                                          </p:val>
                                        </p:tav>
                                      </p:tavLst>
                                    </p:anim>
                                    <p:anim calcmode="lin" valueType="num">
                                      <p:cBhvr>
                                        <p:cTn id="21" dur="500" fill="hold"/>
                                        <p:tgtEl>
                                          <p:spTgt spid="6"/>
                                        </p:tgtEl>
                                        <p:attrNameLst>
                                          <p:attrName>ppt_h</p:attrName>
                                        </p:attrNameLst>
                                      </p:cBhvr>
                                      <p:tavLst>
                                        <p:tav tm="0">
                                          <p:val>
                                            <p:fltVal val="0"/>
                                          </p:val>
                                        </p:tav>
                                        <p:tav tm="100000">
                                          <p:val>
                                            <p:strVal val="#ppt_h"/>
                                          </p:val>
                                        </p:tav>
                                      </p:tavLst>
                                    </p:anim>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26"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down)">
                                      <p:cBhvr>
                                        <p:cTn id="27" dur="580">
                                          <p:stCondLst>
                                            <p:cond delay="0"/>
                                          </p:stCondLst>
                                        </p:cTn>
                                        <p:tgtEl>
                                          <p:spTgt spid="7"/>
                                        </p:tgtEl>
                                      </p:cBhvr>
                                    </p:animEffect>
                                    <p:anim calcmode="lin" valueType="num">
                                      <p:cBhvr>
                                        <p:cTn id="28"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33" dur="26">
                                          <p:stCondLst>
                                            <p:cond delay="650"/>
                                          </p:stCondLst>
                                        </p:cTn>
                                        <p:tgtEl>
                                          <p:spTgt spid="7"/>
                                        </p:tgtEl>
                                      </p:cBhvr>
                                      <p:to x="100000" y="60000"/>
                                    </p:animScale>
                                    <p:animScale>
                                      <p:cBhvr>
                                        <p:cTn id="34" dur="166" decel="50000">
                                          <p:stCondLst>
                                            <p:cond delay="676"/>
                                          </p:stCondLst>
                                        </p:cTn>
                                        <p:tgtEl>
                                          <p:spTgt spid="7"/>
                                        </p:tgtEl>
                                      </p:cBhvr>
                                      <p:to x="100000" y="100000"/>
                                    </p:animScale>
                                    <p:animScale>
                                      <p:cBhvr>
                                        <p:cTn id="35" dur="26">
                                          <p:stCondLst>
                                            <p:cond delay="1312"/>
                                          </p:stCondLst>
                                        </p:cTn>
                                        <p:tgtEl>
                                          <p:spTgt spid="7"/>
                                        </p:tgtEl>
                                      </p:cBhvr>
                                      <p:to x="100000" y="80000"/>
                                    </p:animScale>
                                    <p:animScale>
                                      <p:cBhvr>
                                        <p:cTn id="36" dur="166" decel="50000">
                                          <p:stCondLst>
                                            <p:cond delay="1338"/>
                                          </p:stCondLst>
                                        </p:cTn>
                                        <p:tgtEl>
                                          <p:spTgt spid="7"/>
                                        </p:tgtEl>
                                      </p:cBhvr>
                                      <p:to x="100000" y="100000"/>
                                    </p:animScale>
                                    <p:animScale>
                                      <p:cBhvr>
                                        <p:cTn id="37" dur="26">
                                          <p:stCondLst>
                                            <p:cond delay="1642"/>
                                          </p:stCondLst>
                                        </p:cTn>
                                        <p:tgtEl>
                                          <p:spTgt spid="7"/>
                                        </p:tgtEl>
                                      </p:cBhvr>
                                      <p:to x="100000" y="90000"/>
                                    </p:animScale>
                                    <p:animScale>
                                      <p:cBhvr>
                                        <p:cTn id="38" dur="166" decel="50000">
                                          <p:stCondLst>
                                            <p:cond delay="1668"/>
                                          </p:stCondLst>
                                        </p:cTn>
                                        <p:tgtEl>
                                          <p:spTgt spid="7"/>
                                        </p:tgtEl>
                                      </p:cBhvr>
                                      <p:to x="100000" y="100000"/>
                                    </p:animScale>
                                    <p:animScale>
                                      <p:cBhvr>
                                        <p:cTn id="39" dur="26">
                                          <p:stCondLst>
                                            <p:cond delay="1808"/>
                                          </p:stCondLst>
                                        </p:cTn>
                                        <p:tgtEl>
                                          <p:spTgt spid="7"/>
                                        </p:tgtEl>
                                      </p:cBhvr>
                                      <p:to x="100000" y="95000"/>
                                    </p:animScale>
                                    <p:animScale>
                                      <p:cBhvr>
                                        <p:cTn id="40"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tretch>
            <a:fillRect/>
          </a:stretch>
        </p:blipFill>
        <p:spPr>
          <a:xfrm>
            <a:off x="228600" y="243931"/>
            <a:ext cx="4495800" cy="3233974"/>
          </a:xfrm>
          <a:prstGeom prst="rect">
            <a:avLst/>
          </a:prstGeom>
        </p:spPr>
      </p:pic>
      <p:pic>
        <p:nvPicPr>
          <p:cNvPr id="5" name="Picture 4"/>
          <p:cNvPicPr>
            <a:picLocks noChangeAspect="1"/>
          </p:cNvPicPr>
          <p:nvPr/>
        </p:nvPicPr>
        <p:blipFill>
          <a:blip r:embed="rId3"/>
          <a:stretch>
            <a:fillRect/>
          </a:stretch>
        </p:blipFill>
        <p:spPr>
          <a:xfrm>
            <a:off x="4953000" y="271226"/>
            <a:ext cx="4038600" cy="3233974"/>
          </a:xfrm>
          <a:prstGeom prst="rect">
            <a:avLst/>
          </a:prstGeom>
        </p:spPr>
      </p:pic>
      <p:pic>
        <p:nvPicPr>
          <p:cNvPr id="6" name="Picture 5"/>
          <p:cNvPicPr>
            <a:picLocks noChangeAspect="1"/>
          </p:cNvPicPr>
          <p:nvPr/>
        </p:nvPicPr>
        <p:blipFill>
          <a:blip r:embed="rId4"/>
          <a:stretch>
            <a:fillRect/>
          </a:stretch>
        </p:blipFill>
        <p:spPr>
          <a:xfrm>
            <a:off x="228600" y="3657600"/>
            <a:ext cx="4495800" cy="3048000"/>
          </a:xfrm>
          <a:prstGeom prst="rect">
            <a:avLst/>
          </a:prstGeom>
        </p:spPr>
      </p:pic>
      <p:pic>
        <p:nvPicPr>
          <p:cNvPr id="7" name="Picture 6"/>
          <p:cNvPicPr>
            <a:picLocks noChangeAspect="1"/>
          </p:cNvPicPr>
          <p:nvPr/>
        </p:nvPicPr>
        <p:blipFill>
          <a:blip r:embed="rId5"/>
          <a:stretch>
            <a:fillRect/>
          </a:stretch>
        </p:blipFill>
        <p:spPr>
          <a:xfrm>
            <a:off x="4953000" y="3657600"/>
            <a:ext cx="4038600" cy="3048000"/>
          </a:xfrm>
          <a:prstGeom prst="rect">
            <a:avLst/>
          </a:prstGeom>
        </p:spPr>
      </p:pic>
    </p:spTree>
    <p:extLst>
      <p:ext uri="{BB962C8B-B14F-4D97-AF65-F5344CB8AC3E}">
        <p14:creationId xmlns:p14="http://schemas.microsoft.com/office/powerpoint/2010/main" val="377445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barn(inVertical)">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53" presetClass="entr" presetSubtype="16"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 calcmode="lin" valueType="num">
                                      <p:cBhvr>
                                        <p:cTn id="16" dur="500" fill="hold"/>
                                        <p:tgtEl>
                                          <p:spTgt spid="6"/>
                                        </p:tgtEl>
                                        <p:attrNameLst>
                                          <p:attrName>ppt_w</p:attrName>
                                        </p:attrNameLst>
                                      </p:cBhvr>
                                      <p:tavLst>
                                        <p:tav tm="0">
                                          <p:val>
                                            <p:fltVal val="0"/>
                                          </p:val>
                                        </p:tav>
                                        <p:tav tm="100000">
                                          <p:val>
                                            <p:strVal val="#ppt_w"/>
                                          </p:val>
                                        </p:tav>
                                      </p:tavLst>
                                    </p:anim>
                                    <p:anim calcmode="lin" valueType="num">
                                      <p:cBhvr>
                                        <p:cTn id="17" dur="500" fill="hold"/>
                                        <p:tgtEl>
                                          <p:spTgt spid="6"/>
                                        </p:tgtEl>
                                        <p:attrNameLst>
                                          <p:attrName>ppt_h</p:attrName>
                                        </p:attrNameLst>
                                      </p:cBhvr>
                                      <p:tavLst>
                                        <p:tav tm="0">
                                          <p:val>
                                            <p:fltVal val="0"/>
                                          </p:val>
                                        </p:tav>
                                        <p:tav tm="100000">
                                          <p:val>
                                            <p:strVal val="#ppt_h"/>
                                          </p:val>
                                        </p:tav>
                                      </p:tavLst>
                                    </p:anim>
                                    <p:animEffect transition="in" filter="fade">
                                      <p:cBhvr>
                                        <p:cTn id="18" dur="5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p:cTn id="23" dur="1000" fill="hold"/>
                                        <p:tgtEl>
                                          <p:spTgt spid="7"/>
                                        </p:tgtEl>
                                        <p:attrNameLst>
                                          <p:attrName>ppt_w</p:attrName>
                                        </p:attrNameLst>
                                      </p:cBhvr>
                                      <p:tavLst>
                                        <p:tav tm="0">
                                          <p:val>
                                            <p:fltVal val="0"/>
                                          </p:val>
                                        </p:tav>
                                        <p:tav tm="100000">
                                          <p:val>
                                            <p:strVal val="#ppt_w"/>
                                          </p:val>
                                        </p:tav>
                                      </p:tavLst>
                                    </p:anim>
                                    <p:anim calcmode="lin" valueType="num">
                                      <p:cBhvr>
                                        <p:cTn id="24" dur="1000" fill="hold"/>
                                        <p:tgtEl>
                                          <p:spTgt spid="7"/>
                                        </p:tgtEl>
                                        <p:attrNameLst>
                                          <p:attrName>ppt_h</p:attrName>
                                        </p:attrNameLst>
                                      </p:cBhvr>
                                      <p:tavLst>
                                        <p:tav tm="0">
                                          <p:val>
                                            <p:fltVal val="0"/>
                                          </p:val>
                                        </p:tav>
                                        <p:tav tm="100000">
                                          <p:val>
                                            <p:strVal val="#ppt_h"/>
                                          </p:val>
                                        </p:tav>
                                      </p:tavLst>
                                    </p:anim>
                                    <p:anim calcmode="lin" valueType="num">
                                      <p:cBhvr>
                                        <p:cTn id="25" dur="1000" fill="hold"/>
                                        <p:tgtEl>
                                          <p:spTgt spid="7"/>
                                        </p:tgtEl>
                                        <p:attrNameLst>
                                          <p:attrName>style.rotation</p:attrName>
                                        </p:attrNameLst>
                                      </p:cBhvr>
                                      <p:tavLst>
                                        <p:tav tm="0">
                                          <p:val>
                                            <p:fltVal val="90"/>
                                          </p:val>
                                        </p:tav>
                                        <p:tav tm="100000">
                                          <p:val>
                                            <p:fltVal val="0"/>
                                          </p:val>
                                        </p:tav>
                                      </p:tavLst>
                                    </p:anim>
                                    <p:animEffect transition="in" filter="fade">
                                      <p:cBhvr>
                                        <p:cTn id="26"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Hộp Văn bản 5">
            <a:extLst>
              <a:ext uri="{FF2B5EF4-FFF2-40B4-BE49-F238E27FC236}">
                <a16:creationId xmlns:a16="http://schemas.microsoft.com/office/drawing/2014/main" id="{32A5586C-F3FC-BA0A-E6BA-EB76A435C482}"/>
              </a:ext>
            </a:extLst>
          </p:cNvPr>
          <p:cNvSpPr txBox="1"/>
          <p:nvPr/>
        </p:nvSpPr>
        <p:spPr>
          <a:xfrm>
            <a:off x="876300" y="990600"/>
            <a:ext cx="7391400" cy="3785652"/>
          </a:xfrm>
          <a:prstGeom prst="rect">
            <a:avLst/>
          </a:prstGeom>
          <a:noFill/>
        </p:spPr>
        <p:txBody>
          <a:bodyPr wrap="square">
            <a:spAutoFit/>
          </a:bodyPr>
          <a:lstStyle/>
          <a:p>
            <a:pPr marL="0" indent="0" algn="just">
              <a:buNone/>
            </a:pPr>
            <a:r>
              <a:rPr lang="en-US" sz="4000" dirty="0">
                <a:solidFill>
                  <a:srgbClr val="002060"/>
                </a:solidFill>
                <a:latin typeface="Times New Roman" panose="02020603050405020304" charset="0"/>
                <a:cs typeface="Times New Roman" panose="02020603050405020304" charset="0"/>
              </a:rPr>
              <a:t>-</a:t>
            </a:r>
            <a:r>
              <a:rPr lang="vi-VN" sz="4000" dirty="0">
                <a:latin typeface="+mj-lt"/>
              </a:rPr>
              <a:t>Đây là một trong những hoạt động giáo dục có ý nghĩa nhân văn sâu sắc, thể hiện tinh thần “tương thân tương ái”, “lá lành đùm lá rách” của học sinh Hà Nội với các bạn ở những vùng bị thiên tai.</a:t>
            </a:r>
            <a:endParaRPr lang="en-US" sz="4000" dirty="0">
              <a:latin typeface="+mj-lt"/>
            </a:endParaRPr>
          </a:p>
        </p:txBody>
      </p:sp>
    </p:spTree>
    <p:extLst>
      <p:ext uri="{BB962C8B-B14F-4D97-AF65-F5344CB8AC3E}">
        <p14:creationId xmlns:p14="http://schemas.microsoft.com/office/powerpoint/2010/main" val="1229482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Hộp Văn bản 7">
            <a:extLst>
              <a:ext uri="{FF2B5EF4-FFF2-40B4-BE49-F238E27FC236}">
                <a16:creationId xmlns:a16="http://schemas.microsoft.com/office/drawing/2014/main" id="{20697739-4197-0192-D3EC-63B116B41A7A}"/>
              </a:ext>
            </a:extLst>
          </p:cNvPr>
          <p:cNvSpPr txBox="1"/>
          <p:nvPr/>
        </p:nvSpPr>
        <p:spPr>
          <a:xfrm>
            <a:off x="552450" y="3657600"/>
            <a:ext cx="7962900" cy="1754326"/>
          </a:xfrm>
          <a:prstGeom prst="rect">
            <a:avLst/>
          </a:prstGeom>
          <a:noFill/>
        </p:spPr>
        <p:txBody>
          <a:bodyPr wrap="square">
            <a:spAutoFit/>
          </a:bodyPr>
          <a:lstStyle/>
          <a:p>
            <a:pPr marL="0" lvl="0" indent="0" algn="just">
              <a:buNone/>
            </a:pPr>
            <a:r>
              <a:rPr lang="en-US" sz="3600" dirty="0">
                <a:solidFill>
                  <a:prstClr val="black"/>
                </a:solidFill>
                <a:sym typeface="Wingdings" pitchFamily="2" charset="2"/>
              </a:rPr>
              <a:t></a:t>
            </a:r>
            <a:r>
              <a:rPr lang="vi-VN" sz="3600" dirty="0">
                <a:solidFill>
                  <a:prstClr val="black"/>
                </a:solidFill>
                <a:latin typeface="Times New Roman"/>
              </a:rPr>
              <a:t>Những việc làm dù nhỏ nhưng thể hiện tình cảm, sự sẻ chia, đùm bọc của các em với những bạn kém may mắn</a:t>
            </a:r>
            <a:r>
              <a:rPr lang="en-US" sz="3600" dirty="0">
                <a:solidFill>
                  <a:prstClr val="black"/>
                </a:solidFill>
              </a:rPr>
              <a:t> </a:t>
            </a:r>
            <a:r>
              <a:rPr lang="en-US" sz="3600" dirty="0" err="1">
                <a:solidFill>
                  <a:prstClr val="black"/>
                </a:solidFill>
                <a:latin typeface="Times New Roman" pitchFamily="18" charset="0"/>
                <a:cs typeface="Times New Roman" pitchFamily="18" charset="0"/>
              </a:rPr>
              <a:t>hơn</a:t>
            </a:r>
            <a:r>
              <a:rPr lang="en-US" sz="3600" dirty="0">
                <a:solidFill>
                  <a:prstClr val="black"/>
                </a:solidFill>
                <a:latin typeface="Times New Roman" pitchFamily="18" charset="0"/>
                <a:cs typeface="Times New Roman" pitchFamily="18" charset="0"/>
              </a:rPr>
              <a:t> </a:t>
            </a:r>
            <a:r>
              <a:rPr lang="en-US" sz="3600" dirty="0" err="1">
                <a:solidFill>
                  <a:prstClr val="black"/>
                </a:solidFill>
                <a:latin typeface="Times New Roman" pitchFamily="18" charset="0"/>
                <a:cs typeface="Times New Roman" pitchFamily="18" charset="0"/>
              </a:rPr>
              <a:t>mình</a:t>
            </a:r>
            <a:r>
              <a:rPr lang="en-US" sz="3600" dirty="0">
                <a:solidFill>
                  <a:prstClr val="black"/>
                </a:solidFill>
              </a:rPr>
              <a:t>.</a:t>
            </a:r>
          </a:p>
        </p:txBody>
      </p:sp>
      <p:sp>
        <p:nvSpPr>
          <p:cNvPr id="2" name="Content Placeholder 2">
            <a:extLst>
              <a:ext uri="{FF2B5EF4-FFF2-40B4-BE49-F238E27FC236}">
                <a16:creationId xmlns:a16="http://schemas.microsoft.com/office/drawing/2014/main" id="{29D15387-C451-F5BD-98E3-4C6090BA35DB}"/>
              </a:ext>
            </a:extLst>
          </p:cNvPr>
          <p:cNvSpPr>
            <a:spLocks noGrp="1"/>
          </p:cNvSpPr>
          <p:nvPr>
            <p:ph idx="1"/>
          </p:nvPr>
        </p:nvSpPr>
        <p:spPr>
          <a:xfrm>
            <a:off x="552450" y="914400"/>
            <a:ext cx="7962900" cy="1744462"/>
          </a:xfrm>
        </p:spPr>
        <p:txBody>
          <a:bodyPr>
            <a:noAutofit/>
          </a:bodyPr>
          <a:lstStyle/>
          <a:p>
            <a:pPr marL="0" indent="0" algn="just">
              <a:buNone/>
            </a:pPr>
            <a:r>
              <a:rPr lang="en-US" sz="3600" dirty="0">
                <a:latin typeface="+mj-lt"/>
              </a:rPr>
              <a:t>-</a:t>
            </a:r>
            <a:r>
              <a:rPr lang="vi-VN" sz="3600" dirty="0">
                <a:latin typeface="+mj-lt"/>
              </a:rPr>
              <a:t>Tham gia phong trào, các em học sinh Hà Nội đã quyên góp được rất nhiều sách vở, đồ dùng học tập ủng hộ các bạn học sinh vùng bão, lũ.</a:t>
            </a:r>
            <a:endParaRPr lang="en-US" sz="3600" dirty="0">
              <a:latin typeface="+mj-lt"/>
            </a:endParaRPr>
          </a:p>
          <a:p>
            <a:pPr marL="0" indent="0" algn="just">
              <a:buNone/>
            </a:pPr>
            <a:endParaRPr lang="en-US" sz="2400" dirty="0">
              <a:solidFill>
                <a:srgbClr val="002060"/>
              </a:solidFill>
              <a:latin typeface="+mj-lt"/>
              <a:cs typeface="Times New Roman" panose="02020603050405020304" charset="0"/>
            </a:endParaRPr>
          </a:p>
        </p:txBody>
      </p:sp>
    </p:spTree>
    <p:extLst>
      <p:ext uri="{BB962C8B-B14F-4D97-AF65-F5344CB8AC3E}">
        <p14:creationId xmlns:p14="http://schemas.microsoft.com/office/powerpoint/2010/main" val="3134213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circle(in)">
                                      <p:cBhvr>
                                        <p:cTn id="7" dur="20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52400"/>
            <a:ext cx="8763000" cy="1981200"/>
          </a:xfrm>
        </p:spPr>
        <p:txBody>
          <a:bodyPr>
            <a:noAutofit/>
          </a:bodyPr>
          <a:lstStyle/>
          <a:p>
            <a:pPr marL="0" lvl="0" indent="0" algn="just">
              <a:buNone/>
            </a:pPr>
            <a:r>
              <a:rPr lang="en-US" sz="3600" dirty="0">
                <a:solidFill>
                  <a:prstClr val="black"/>
                </a:solidFill>
              </a:rPr>
              <a:t>-</a:t>
            </a:r>
            <a:r>
              <a:rPr lang="vi-VN" sz="3600" dirty="0">
                <a:solidFill>
                  <a:prstClr val="black"/>
                </a:solidFill>
                <a:latin typeface="Times New Roman"/>
              </a:rPr>
              <a:t>Những món quà đã đem lại sự động viên lớn về tinh thần, góp phần hỗ trợ, ổn định việc học tập cho các bạn học sinh vùng bị thiên tai</a:t>
            </a:r>
            <a:r>
              <a:rPr lang="en-US" sz="3600" dirty="0">
                <a:solidFill>
                  <a:prstClr val="black"/>
                </a:solidFill>
              </a:rPr>
              <a:t>.</a:t>
            </a:r>
          </a:p>
          <a:p>
            <a:pPr marL="0" indent="0">
              <a:buNone/>
            </a:pPr>
            <a:endParaRPr lang="en-US" sz="2400" dirty="0">
              <a:solidFill>
                <a:srgbClr val="002060"/>
              </a:solidFill>
              <a:latin typeface="Times New Roman" panose="02020603050405020304" charset="0"/>
              <a:cs typeface="Times New Roman" panose="02020603050405020304" charset="0"/>
            </a:endParaRPr>
          </a:p>
        </p:txBody>
      </p:sp>
      <p:pic>
        <p:nvPicPr>
          <p:cNvPr id="4" name="Picture 4" descr="D:\CHUYÊN MÔN THÙY\GIÁO DỤC ĐỊA PHƯƠNG\LONG NHAN AI\z3200302246709_0b0f6c76bddb39e7835fe12314ba971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2057400"/>
            <a:ext cx="8610600" cy="472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169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269B1C35-E9A0-4268-9E6F-F2208DCFDF5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524" y="877824"/>
            <a:ext cx="3429007" cy="4572009"/>
          </a:xfrm>
          <a:prstGeom prst="rect">
            <a:avLst/>
          </a:prstGeom>
        </p:spPr>
      </p:pic>
      <p:sp>
        <p:nvSpPr>
          <p:cNvPr id="6" name="ValueShape1">
            <a:extLst>
              <a:ext uri="{FF2B5EF4-FFF2-40B4-BE49-F238E27FC236}">
                <a16:creationId xmlns:a16="http://schemas.microsoft.com/office/drawing/2014/main" id="{E17F4AC4-A6A1-4BFC-AE11-34DA8E79FE84}"/>
              </a:ext>
            </a:extLst>
          </p:cNvPr>
          <p:cNvSpPr/>
          <p:nvPr/>
        </p:nvSpPr>
        <p:spPr bwMode="auto">
          <a:xfrm rot="10800000">
            <a:off x="2893700" y="686238"/>
            <a:ext cx="5638799" cy="5582764"/>
          </a:xfrm>
          <a:custGeom>
            <a:avLst/>
            <a:gdLst>
              <a:gd name="connsiteX0" fmla="*/ 825500 w 2052462"/>
              <a:gd name="connsiteY0" fmla="*/ 0 h 2453924"/>
              <a:gd name="connsiteX1" fmla="*/ 2052462 w 2052462"/>
              <a:gd name="connsiteY1" fmla="*/ 1226962 h 2453924"/>
              <a:gd name="connsiteX2" fmla="*/ 825500 w 2052462"/>
              <a:gd name="connsiteY2" fmla="*/ 2453924 h 2453924"/>
              <a:gd name="connsiteX3" fmla="*/ 45039 w 2052462"/>
              <a:gd name="connsiteY3" fmla="*/ 2173746 h 2453924"/>
              <a:gd name="connsiteX4" fmla="*/ 0 w 2052462"/>
              <a:gd name="connsiteY4" fmla="*/ 2132812 h 2453924"/>
              <a:gd name="connsiteX5" fmla="*/ 42093 w 2052462"/>
              <a:gd name="connsiteY5" fmla="*/ 2094555 h 2453924"/>
              <a:gd name="connsiteX6" fmla="*/ 191916 w 2052462"/>
              <a:gd name="connsiteY6" fmla="*/ 1912968 h 2453924"/>
              <a:gd name="connsiteX7" fmla="*/ 235656 w 2052462"/>
              <a:gd name="connsiteY7" fmla="*/ 1832383 h 2453924"/>
              <a:gd name="connsiteX8" fmla="*/ 352362 w 2052462"/>
              <a:gd name="connsiteY8" fmla="*/ 1928674 h 2453924"/>
              <a:gd name="connsiteX9" fmla="*/ 825500 w 2052462"/>
              <a:gd name="connsiteY9" fmla="*/ 2073198 h 2453924"/>
              <a:gd name="connsiteX10" fmla="*/ 1671736 w 2052462"/>
              <a:gd name="connsiteY10" fmla="*/ 1226962 h 2453924"/>
              <a:gd name="connsiteX11" fmla="*/ 825500 w 2052462"/>
              <a:gd name="connsiteY11" fmla="*/ 380726 h 2453924"/>
              <a:gd name="connsiteX12" fmla="*/ 352362 w 2052462"/>
              <a:gd name="connsiteY12" fmla="*/ 525250 h 2453924"/>
              <a:gd name="connsiteX13" fmla="*/ 235656 w 2052462"/>
              <a:gd name="connsiteY13" fmla="*/ 621541 h 2453924"/>
              <a:gd name="connsiteX14" fmla="*/ 191916 w 2052462"/>
              <a:gd name="connsiteY14" fmla="*/ 540956 h 2453924"/>
              <a:gd name="connsiteX15" fmla="*/ 42093 w 2052462"/>
              <a:gd name="connsiteY15" fmla="*/ 359369 h 2453924"/>
              <a:gd name="connsiteX16" fmla="*/ 0 w 2052462"/>
              <a:gd name="connsiteY16" fmla="*/ 321112 h 2453924"/>
              <a:gd name="connsiteX17" fmla="*/ 45039 w 2052462"/>
              <a:gd name="connsiteY17" fmla="*/ 280179 h 2453924"/>
              <a:gd name="connsiteX18" fmla="*/ 825500 w 2052462"/>
              <a:gd name="connsiteY18" fmla="*/ 0 h 245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52462" h="2453924">
                <a:moveTo>
                  <a:pt x="825500" y="0"/>
                </a:moveTo>
                <a:cubicBezTo>
                  <a:pt x="1503132" y="0"/>
                  <a:pt x="2052462" y="549330"/>
                  <a:pt x="2052462" y="1226962"/>
                </a:cubicBezTo>
                <a:cubicBezTo>
                  <a:pt x="2052462" y="1904594"/>
                  <a:pt x="1503132" y="2453924"/>
                  <a:pt x="825500" y="2453924"/>
                </a:cubicBezTo>
                <a:cubicBezTo>
                  <a:pt x="529036" y="2453924"/>
                  <a:pt x="257130" y="2348779"/>
                  <a:pt x="45039" y="2173746"/>
                </a:cubicBezTo>
                <a:lnTo>
                  <a:pt x="0" y="2132812"/>
                </a:lnTo>
                <a:lnTo>
                  <a:pt x="42093" y="2094555"/>
                </a:lnTo>
                <a:cubicBezTo>
                  <a:pt x="97602" y="2039046"/>
                  <a:pt x="147817" y="1978243"/>
                  <a:pt x="191916" y="1912968"/>
                </a:cubicBezTo>
                <a:lnTo>
                  <a:pt x="235656" y="1832383"/>
                </a:lnTo>
                <a:lnTo>
                  <a:pt x="352362" y="1928674"/>
                </a:lnTo>
                <a:cubicBezTo>
                  <a:pt x="487422" y="2019919"/>
                  <a:pt x="650239" y="2073198"/>
                  <a:pt x="825500" y="2073198"/>
                </a:cubicBezTo>
                <a:cubicBezTo>
                  <a:pt x="1292863" y="2073198"/>
                  <a:pt x="1671736" y="1694325"/>
                  <a:pt x="1671736" y="1226962"/>
                </a:cubicBezTo>
                <a:cubicBezTo>
                  <a:pt x="1671736" y="759599"/>
                  <a:pt x="1292863" y="380726"/>
                  <a:pt x="825500" y="380726"/>
                </a:cubicBezTo>
                <a:cubicBezTo>
                  <a:pt x="650239" y="380726"/>
                  <a:pt x="487422" y="434005"/>
                  <a:pt x="352362" y="525250"/>
                </a:cubicBezTo>
                <a:lnTo>
                  <a:pt x="235656" y="621541"/>
                </a:lnTo>
                <a:lnTo>
                  <a:pt x="191916" y="540956"/>
                </a:lnTo>
                <a:cubicBezTo>
                  <a:pt x="147817" y="475681"/>
                  <a:pt x="97602" y="414878"/>
                  <a:pt x="42093" y="359369"/>
                </a:cubicBezTo>
                <a:lnTo>
                  <a:pt x="0" y="321112"/>
                </a:lnTo>
                <a:lnTo>
                  <a:pt x="45039" y="280179"/>
                </a:lnTo>
                <a:cubicBezTo>
                  <a:pt x="257130" y="105145"/>
                  <a:pt x="529036" y="0"/>
                  <a:pt x="825500" y="0"/>
                </a:cubicBezTo>
                <a:close/>
              </a:path>
            </a:pathLst>
          </a:custGeom>
          <a:solidFill>
            <a:srgbClr val="FFE4DB"/>
          </a:solidFill>
          <a:ln>
            <a:noFill/>
          </a:ln>
        </p:spPr>
        <p:txBody>
          <a:bodyPr vert="horz" wrap="square" lIns="68580" tIns="34290" rIns="68580" bIns="34290" numCol="1" rtlCol="0" anchor="t" anchorCtr="0" compatLnSpc="1">
            <a:prstTxWarp prst="textNoShape">
              <a:avLst/>
            </a:prstTxWarp>
          </a:bodyPr>
          <a:lstStyle/>
          <a:p>
            <a:pPr algn="l"/>
            <a:endParaRPr lang="zh-CN" altLang="en-US" sz="1350" dirty="0"/>
          </a:p>
        </p:txBody>
      </p:sp>
      <p:sp>
        <p:nvSpPr>
          <p:cNvPr id="7" name="文本框 6">
            <a:extLst>
              <a:ext uri="{FF2B5EF4-FFF2-40B4-BE49-F238E27FC236}">
                <a16:creationId xmlns:a16="http://schemas.microsoft.com/office/drawing/2014/main" id="{A62472E4-9EFC-43F9-82AD-2F44DBCE745C}"/>
              </a:ext>
            </a:extLst>
          </p:cNvPr>
          <p:cNvSpPr txBox="1"/>
          <p:nvPr/>
        </p:nvSpPr>
        <p:spPr>
          <a:xfrm>
            <a:off x="3971201" y="2459504"/>
            <a:ext cx="4561298" cy="1938992"/>
          </a:xfrm>
          <a:prstGeom prst="rect">
            <a:avLst/>
          </a:prstGeom>
          <a:noFill/>
        </p:spPr>
        <p:txBody>
          <a:bodyPr wrap="square" rtlCol="0">
            <a:spAutoFit/>
          </a:bodyPr>
          <a:lstStyle/>
          <a:p>
            <a:pPr algn="ctr"/>
            <a:r>
              <a:rPr lang="vi-VN" altLang="zh-CN" sz="4000" dirty="0">
                <a:solidFill>
                  <a:srgbClr val="002060"/>
                </a:solidFill>
                <a:effectLst>
                  <a:outerShdw blurRad="38100" dist="38100" dir="2700000" algn="tl">
                    <a:srgbClr val="000000">
                      <a:alpha val="43137"/>
                    </a:srgbClr>
                  </a:outerShdw>
                </a:effectLst>
                <a:latin typeface="Times New Roman" panose="02020603050405020304" pitchFamily="18" charset="0"/>
                <a:ea typeface="仓耳玄三M W05" panose="02020400000000000000" pitchFamily="18" charset="-122"/>
                <a:cs typeface="Times New Roman" panose="02020603050405020304" pitchFamily="18" charset="0"/>
              </a:rPr>
              <a:t>Một số phong trào tương thân tương ái ở Hà nội</a:t>
            </a:r>
            <a:endParaRPr lang="en-US" altLang="zh-CN" sz="4000" dirty="0">
              <a:solidFill>
                <a:srgbClr val="002060"/>
              </a:solidFill>
              <a:effectLst>
                <a:outerShdw blurRad="38100" dist="38100" dir="2700000" algn="tl">
                  <a:srgbClr val="000000">
                    <a:alpha val="43137"/>
                  </a:srgbClr>
                </a:outerShdw>
              </a:effectLst>
              <a:latin typeface="Times New Roman" panose="02020603050405020304" pitchFamily="18" charset="0"/>
              <a:ea typeface="仓耳玄三M W05" panose="02020400000000000000" pitchFamily="18" charset="-122"/>
              <a:cs typeface="Times New Roman" panose="02020603050405020304" pitchFamily="18" charset="0"/>
            </a:endParaRPr>
          </a:p>
        </p:txBody>
      </p:sp>
      <p:sp>
        <p:nvSpPr>
          <p:cNvPr id="4" name="Hộp Văn bản 3">
            <a:extLst>
              <a:ext uri="{FF2B5EF4-FFF2-40B4-BE49-F238E27FC236}">
                <a16:creationId xmlns:a16="http://schemas.microsoft.com/office/drawing/2014/main" id="{ED046F28-0A10-A68E-E1CB-15AE16BF8C3A}"/>
              </a:ext>
            </a:extLst>
          </p:cNvPr>
          <p:cNvSpPr txBox="1"/>
          <p:nvPr/>
        </p:nvSpPr>
        <p:spPr>
          <a:xfrm>
            <a:off x="2787022" y="588998"/>
            <a:ext cx="2013577" cy="646331"/>
          </a:xfrm>
          <a:prstGeom prst="rect">
            <a:avLst/>
          </a:prstGeom>
          <a:noFill/>
        </p:spPr>
        <p:txBody>
          <a:bodyPr wrap="square">
            <a:spAutoFit/>
          </a:bodyPr>
          <a:lstStyle/>
          <a:p>
            <a:r>
              <a:rPr lang="vi-VN" sz="3600" b="1" dirty="0">
                <a:solidFill>
                  <a:srgbClr val="C00000"/>
                </a:solidFill>
                <a:latin typeface="Times New Roman" panose="02020603050405020304" pitchFamily="18" charset="0"/>
                <a:cs typeface="Times New Roman" panose="02020603050405020304" pitchFamily="18" charset="0"/>
              </a:rPr>
              <a:t>Tiết 29 </a:t>
            </a:r>
            <a:endParaRPr lang="vi-VN" sz="3600" dirty="0"/>
          </a:p>
        </p:txBody>
      </p:sp>
    </p:spTree>
    <p:extLst>
      <p:ext uri="{BB962C8B-B14F-4D97-AF65-F5344CB8AC3E}">
        <p14:creationId xmlns:p14="http://schemas.microsoft.com/office/powerpoint/2010/main" val="37509776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4355" y="1717992"/>
            <a:ext cx="8231957" cy="4572000"/>
          </a:xfrm>
        </p:spPr>
        <p:txBody>
          <a:bodyPr>
            <a:noAutofit/>
          </a:bodyPr>
          <a:lstStyle/>
          <a:p>
            <a:pPr marL="0" indent="0" algn="just">
              <a:buNone/>
            </a:pPr>
            <a:r>
              <a:rPr lang="en-US" sz="3600" dirty="0">
                <a:latin typeface="Times New Roman" pitchFamily="18" charset="0"/>
                <a:cs typeface="Times New Roman" pitchFamily="18" charset="0"/>
              </a:rPr>
              <a:t>-</a:t>
            </a:r>
            <a:r>
              <a:rPr lang="vi-VN" sz="3600" dirty="0">
                <a:latin typeface="Times New Roman" pitchFamily="18" charset="0"/>
                <a:cs typeface="Times New Roman" pitchFamily="18" charset="0"/>
              </a:rPr>
              <a:t>Hội đã tuyên truyền, vận động các tổ chức, cá nhân trong và ngoài nước thực hiện nhiều hoạt động hiệu quả, ý nghĩa như: </a:t>
            </a:r>
            <a:r>
              <a:rPr lang="vi-VN" sz="3600" u="sng" dirty="0">
                <a:latin typeface="Times New Roman" pitchFamily="18" charset="0"/>
                <a:cs typeface="Times New Roman" pitchFamily="18" charset="0"/>
              </a:rPr>
              <a:t>hỗ trợ chăm sóc, nuôi dưỡng, khám chữa bệnh, phục hồi chức năng cho người khuyết tật; vận động thăm hỏi, tặng quà cho người khuyết tật, trẻ mồ côi ở Hà Nội và các tỉnh thành khác trong cả nước</a:t>
            </a:r>
            <a:r>
              <a:rPr lang="en-US" sz="3600" u="sng" dirty="0">
                <a:latin typeface="Times New Roman" pitchFamily="18" charset="0"/>
                <a:cs typeface="Times New Roman" pitchFamily="18" charset="0"/>
              </a:rPr>
              <a:t>.</a:t>
            </a:r>
          </a:p>
        </p:txBody>
      </p:sp>
      <p:sp>
        <p:nvSpPr>
          <p:cNvPr id="4" name="Hộp Văn bản 3">
            <a:extLst>
              <a:ext uri="{FF2B5EF4-FFF2-40B4-BE49-F238E27FC236}">
                <a16:creationId xmlns:a16="http://schemas.microsoft.com/office/drawing/2014/main" id="{5E7BB8F1-E0F7-CC2C-7CB5-C74121340B23}"/>
              </a:ext>
            </a:extLst>
          </p:cNvPr>
          <p:cNvSpPr txBox="1"/>
          <p:nvPr/>
        </p:nvSpPr>
        <p:spPr>
          <a:xfrm>
            <a:off x="228600" y="152400"/>
            <a:ext cx="8458200" cy="584775"/>
          </a:xfrm>
          <a:prstGeom prst="rect">
            <a:avLst/>
          </a:prstGeom>
          <a:noFill/>
        </p:spPr>
        <p:txBody>
          <a:bodyPr wrap="square">
            <a:spAutoFit/>
          </a:bodyPr>
          <a:lstStyle/>
          <a:p>
            <a:pPr marL="0" indent="0">
              <a:buNone/>
            </a:pPr>
            <a:r>
              <a:rPr lang="en-US" sz="3200" dirty="0">
                <a:solidFill>
                  <a:srgbClr val="FF0000"/>
                </a:solidFill>
                <a:latin typeface="Times New Roman" panose="02020603050405020304" charset="0"/>
                <a:cs typeface="Times New Roman" panose="02020603050405020304" charset="0"/>
              </a:rPr>
              <a:t>4.</a:t>
            </a:r>
            <a:r>
              <a:rPr lang="vi-VN" sz="3200" dirty="0">
                <a:solidFill>
                  <a:srgbClr val="FF0000"/>
                </a:solidFill>
                <a:latin typeface="Times New Roman" panose="02020603050405020304" charset="0"/>
                <a:cs typeface="Times New Roman" panose="02020603050405020304" charset="0"/>
              </a:rPr>
              <a:t>Một số phong trào “Tương thân tương ái” </a:t>
            </a:r>
            <a:r>
              <a:rPr lang="en-US" sz="3200" dirty="0">
                <a:solidFill>
                  <a:srgbClr val="FF0000"/>
                </a:solidFill>
                <a:latin typeface="Times New Roman" panose="02020603050405020304" charset="0"/>
                <a:cs typeface="Times New Roman" panose="02020603050405020304" charset="0"/>
              </a:rPr>
              <a:t> </a:t>
            </a:r>
            <a:r>
              <a:rPr lang="en-US" sz="3200" dirty="0" err="1">
                <a:solidFill>
                  <a:srgbClr val="FF0000"/>
                </a:solidFill>
                <a:latin typeface="Times New Roman" panose="02020603050405020304" charset="0"/>
                <a:cs typeface="Times New Roman" panose="02020603050405020304" charset="0"/>
              </a:rPr>
              <a:t>khác</a:t>
            </a:r>
            <a:r>
              <a:rPr lang="en-US" sz="3200" dirty="0">
                <a:solidFill>
                  <a:srgbClr val="FF0000"/>
                </a:solidFill>
                <a:latin typeface="Times New Roman" panose="02020603050405020304" charset="0"/>
                <a:cs typeface="Times New Roman" panose="02020603050405020304" charset="0"/>
              </a:rPr>
              <a:t>:</a:t>
            </a:r>
          </a:p>
        </p:txBody>
      </p:sp>
      <p:sp>
        <p:nvSpPr>
          <p:cNvPr id="6" name="Hộp Văn bản 5">
            <a:extLst>
              <a:ext uri="{FF2B5EF4-FFF2-40B4-BE49-F238E27FC236}">
                <a16:creationId xmlns:a16="http://schemas.microsoft.com/office/drawing/2014/main" id="{18D92C7B-979F-7B01-F8C0-9B4846F3FDBE}"/>
              </a:ext>
            </a:extLst>
          </p:cNvPr>
          <p:cNvSpPr txBox="1"/>
          <p:nvPr/>
        </p:nvSpPr>
        <p:spPr>
          <a:xfrm>
            <a:off x="381000" y="750530"/>
            <a:ext cx="7848600" cy="954107"/>
          </a:xfrm>
          <a:prstGeom prst="rect">
            <a:avLst/>
          </a:prstGeom>
          <a:noFill/>
        </p:spPr>
        <p:txBody>
          <a:bodyPr wrap="square">
            <a:spAutoFit/>
          </a:bodyPr>
          <a:lstStyle/>
          <a:p>
            <a:pPr marL="0" indent="0" algn="ctr">
              <a:buNone/>
            </a:pPr>
            <a:r>
              <a:rPr lang="en-US" sz="2800" dirty="0">
                <a:solidFill>
                  <a:schemeClr val="tx2"/>
                </a:solidFill>
                <a:latin typeface="Times New Roman" pitchFamily="18" charset="0"/>
                <a:cs typeface="Times New Roman" pitchFamily="18" charset="0"/>
              </a:rPr>
              <a:t>a.</a:t>
            </a:r>
            <a:r>
              <a:rPr lang="vi-VN" sz="2800" i="1" dirty="0">
                <a:solidFill>
                  <a:schemeClr val="tx2"/>
                </a:solidFill>
                <a:latin typeface="Times New Roman" pitchFamily="18" charset="0"/>
                <a:cs typeface="Times New Roman" pitchFamily="18" charset="0"/>
              </a:rPr>
              <a:t>Các hoạt động của Hội Bảo trợ người khuyết tật và trẻ em mồ côi thành phố Hà Nội</a:t>
            </a:r>
            <a:r>
              <a:rPr lang="en-US" sz="2800" i="1" dirty="0">
                <a:solidFill>
                  <a:schemeClr val="tx2"/>
                </a:solidFill>
                <a:latin typeface="Times New Roman" pitchFamily="18" charset="0"/>
                <a:cs typeface="Times New Roman" pitchFamily="18" charset="0"/>
              </a:rPr>
              <a:t>.</a:t>
            </a:r>
            <a:r>
              <a:rPr lang="vi-VN" sz="2800" i="1" dirty="0">
                <a:solidFill>
                  <a:schemeClr val="tx2"/>
                </a:solidFill>
                <a:latin typeface="Times New Roman" pitchFamily="18" charset="0"/>
                <a:cs typeface="Times New Roman" pitchFamily="18" charset="0"/>
              </a:rPr>
              <a:t> </a:t>
            </a:r>
            <a:endParaRPr lang="en-US" sz="2800" i="1" dirty="0">
              <a:solidFill>
                <a:schemeClr val="tx2"/>
              </a:solidFill>
              <a:latin typeface="Times New Roman" pitchFamily="18" charset="0"/>
              <a:cs typeface="Times New Roman" pitchFamily="18" charset="0"/>
            </a:endParaRPr>
          </a:p>
        </p:txBody>
      </p:sp>
    </p:spTree>
    <p:extLst>
      <p:ext uri="{BB962C8B-B14F-4D97-AF65-F5344CB8AC3E}">
        <p14:creationId xmlns:p14="http://schemas.microsoft.com/office/powerpoint/2010/main" val="91169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850" y="685800"/>
            <a:ext cx="8439150" cy="3048000"/>
          </a:xfrm>
        </p:spPr>
        <p:txBody>
          <a:bodyPr>
            <a:noAutofit/>
          </a:bodyPr>
          <a:lstStyle/>
          <a:p>
            <a:pPr marL="0" lvl="0" indent="0" algn="just">
              <a:buNone/>
            </a:pPr>
            <a:r>
              <a:rPr lang="en-US" sz="3600" dirty="0">
                <a:solidFill>
                  <a:srgbClr val="002060"/>
                </a:solidFill>
                <a:latin typeface="Times New Roman" pitchFamily="18" charset="0"/>
                <a:cs typeface="Times New Roman" pitchFamily="18" charset="0"/>
              </a:rPr>
              <a:t>-</a:t>
            </a:r>
            <a:r>
              <a:rPr lang="vi-VN" sz="3600" dirty="0">
                <a:solidFill>
                  <a:prstClr val="black"/>
                </a:solidFill>
                <a:latin typeface="Times New Roman"/>
              </a:rPr>
              <a:t>Trẻ mồ côi có hoàn cảnh khó khăn đã được trao học bổng và tặng xe đạp,... người khuyết tật đã được nhận những phần quà ý nghĩa như xe lăn, dụng cụ trợ giúp,...tạo điều kiện cho họ vươn lên trong cuộc sống</a:t>
            </a:r>
            <a:r>
              <a:rPr lang="en-US" sz="3600" dirty="0">
                <a:solidFill>
                  <a:prstClr val="black"/>
                </a:solidFill>
              </a:rPr>
              <a:t>.</a:t>
            </a:r>
            <a:endParaRPr lang="en-US" sz="3600" b="1" dirty="0">
              <a:solidFill>
                <a:srgbClr val="FF0000"/>
              </a:solidFill>
              <a:latin typeface="Times New Roman" panose="02020603050405020304" charset="0"/>
              <a:cs typeface="Times New Roman" panose="02020603050405020304" charset="0"/>
              <a:sym typeface="Wingdings" pitchFamily="2" charset="2"/>
            </a:endParaRPr>
          </a:p>
          <a:p>
            <a:pPr marL="0" lvl="0" indent="0" algn="just">
              <a:buNone/>
            </a:pPr>
            <a:r>
              <a:rPr lang="en-US" sz="3600" b="1" dirty="0">
                <a:solidFill>
                  <a:srgbClr val="FF0000"/>
                </a:solidFill>
                <a:latin typeface="Times New Roman" panose="02020603050405020304" charset="0"/>
                <a:cs typeface="Times New Roman" panose="02020603050405020304" charset="0"/>
                <a:sym typeface="Wingdings" pitchFamily="2" charset="2"/>
              </a:rPr>
              <a:t></a:t>
            </a:r>
            <a:r>
              <a:rPr lang="vi-VN" sz="3600" dirty="0">
                <a:solidFill>
                  <a:prstClr val="black"/>
                </a:solidFill>
                <a:latin typeface="Times New Roman" pitchFamily="18" charset="0"/>
                <a:cs typeface="Times New Roman" pitchFamily="18" charset="0"/>
              </a:rPr>
              <a:t>Thành phố Hà Nội đã trao tặng bằng khen cho tập thể, cá nhân có nhiều đóng góp cho hoạt động Hội.</a:t>
            </a:r>
            <a:endParaRPr lang="en-US" sz="3600" b="1" dirty="0">
              <a:solidFill>
                <a:srgbClr val="FF0000"/>
              </a:solidFill>
              <a:latin typeface="Times New Roman" pitchFamily="18" charset="0"/>
              <a:cs typeface="Times New Roman" pitchFamily="18" charset="0"/>
            </a:endParaRPr>
          </a:p>
        </p:txBody>
      </p:sp>
    </p:spTree>
    <p:extLst>
      <p:ext uri="{BB962C8B-B14F-4D97-AF65-F5344CB8AC3E}">
        <p14:creationId xmlns:p14="http://schemas.microsoft.com/office/powerpoint/2010/main" val="29040726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8150" y="990600"/>
            <a:ext cx="8267700" cy="6078220"/>
          </a:xfrm>
        </p:spPr>
        <p:txBody>
          <a:bodyPr>
            <a:noAutofit/>
          </a:bodyPr>
          <a:lstStyle/>
          <a:p>
            <a:pPr marL="0" indent="0" algn="just">
              <a:buNone/>
            </a:pPr>
            <a:r>
              <a:rPr lang="en-US" dirty="0">
                <a:latin typeface="+mj-lt"/>
              </a:rPr>
              <a:t>-</a:t>
            </a:r>
            <a:r>
              <a:rPr lang="vi-VN" dirty="0">
                <a:latin typeface="+mj-lt"/>
              </a:rPr>
              <a:t>Thành đoàn – Hội đồng Đội thành phố triển khai tổ chức hiệu quả các chương trình, hoạt động tình nguyện như: </a:t>
            </a:r>
            <a:r>
              <a:rPr lang="vi-VN" u="sng" dirty="0">
                <a:latin typeface="+mj-lt"/>
              </a:rPr>
              <a:t>cuộc vận động “Vì đàn em thân yêu”; tổ chức kết nghĩa giữa các Liên đội; thăm, tặng quà Liên đội, thiếu nhi có hoàn cảnh khó khăn như: Hà Giang, Lâm Đồng, Điện Biên,... </a:t>
            </a:r>
            <a:endParaRPr lang="en-US" u="sng" dirty="0">
              <a:latin typeface="+mj-lt"/>
            </a:endParaRPr>
          </a:p>
          <a:p>
            <a:pPr marL="0" indent="0" algn="just">
              <a:buNone/>
            </a:pPr>
            <a:r>
              <a:rPr lang="en-US" i="1" dirty="0">
                <a:latin typeface="Times New Roman" pitchFamily="18" charset="0"/>
                <a:cs typeface="Times New Roman" pitchFamily="18" charset="0"/>
              </a:rPr>
              <a:t>-</a:t>
            </a:r>
            <a:r>
              <a:rPr lang="vi-VN" u="sng" dirty="0">
                <a:latin typeface="Times New Roman" pitchFamily="18" charset="0"/>
                <a:cs typeface="Times New Roman" pitchFamily="18" charset="0"/>
              </a:rPr>
              <a:t>Đặc biệt, 100% quận, huyện, thị xã của thành phố đã triển khai nội dung “Chung tay vì trẻ em nghèo, trẻ em dân tộc thiểu số”.</a:t>
            </a:r>
            <a:endParaRPr lang="en-US" u="sng" dirty="0">
              <a:latin typeface="Times New Roman" pitchFamily="18" charset="0"/>
              <a:cs typeface="Times New Roman" pitchFamily="18" charset="0"/>
            </a:endParaRPr>
          </a:p>
        </p:txBody>
      </p:sp>
      <p:sp>
        <p:nvSpPr>
          <p:cNvPr id="4" name="Hộp Văn bản 3">
            <a:extLst>
              <a:ext uri="{FF2B5EF4-FFF2-40B4-BE49-F238E27FC236}">
                <a16:creationId xmlns:a16="http://schemas.microsoft.com/office/drawing/2014/main" id="{AB0E7789-2EA0-45B4-9E89-3F21CD9BC844}"/>
              </a:ext>
            </a:extLst>
          </p:cNvPr>
          <p:cNvSpPr txBox="1"/>
          <p:nvPr/>
        </p:nvSpPr>
        <p:spPr>
          <a:xfrm>
            <a:off x="252167" y="76200"/>
            <a:ext cx="7924800" cy="584775"/>
          </a:xfrm>
          <a:prstGeom prst="rect">
            <a:avLst/>
          </a:prstGeom>
          <a:noFill/>
        </p:spPr>
        <p:txBody>
          <a:bodyPr wrap="square">
            <a:spAutoFit/>
          </a:bodyPr>
          <a:lstStyle/>
          <a:p>
            <a:pPr marL="0" indent="0">
              <a:buNone/>
            </a:pPr>
            <a:r>
              <a:rPr lang="en-US" sz="3200" i="1" dirty="0" err="1">
                <a:solidFill>
                  <a:srgbClr val="FF0000"/>
                </a:solidFill>
                <a:latin typeface="Times New Roman" panose="02020603050405020304" charset="0"/>
                <a:cs typeface="Times New Roman" panose="02020603050405020304" charset="0"/>
              </a:rPr>
              <a:t>b.Các</a:t>
            </a:r>
            <a:r>
              <a:rPr lang="en-US" sz="3200" i="1" dirty="0">
                <a:solidFill>
                  <a:srgbClr val="FF0000"/>
                </a:solidFill>
                <a:latin typeface="Times New Roman" panose="02020603050405020304" charset="0"/>
                <a:cs typeface="Times New Roman" panose="02020603050405020304" charset="0"/>
              </a:rPr>
              <a:t> </a:t>
            </a:r>
            <a:r>
              <a:rPr lang="en-US" sz="3200" i="1" dirty="0" err="1">
                <a:solidFill>
                  <a:srgbClr val="FF0000"/>
                </a:solidFill>
                <a:latin typeface="Times New Roman" panose="02020603050405020304" charset="0"/>
                <a:cs typeface="Times New Roman" panose="02020603050405020304" charset="0"/>
              </a:rPr>
              <a:t>hoạt</a:t>
            </a:r>
            <a:r>
              <a:rPr lang="en-US" sz="3200" i="1" dirty="0">
                <a:solidFill>
                  <a:srgbClr val="FF0000"/>
                </a:solidFill>
                <a:latin typeface="Times New Roman" panose="02020603050405020304" charset="0"/>
                <a:cs typeface="Times New Roman" panose="02020603050405020304" charset="0"/>
              </a:rPr>
              <a:t> </a:t>
            </a:r>
            <a:r>
              <a:rPr lang="vi-VN" sz="3200" i="1" dirty="0">
                <a:solidFill>
                  <a:srgbClr val="FF0000"/>
                </a:solidFill>
                <a:latin typeface="Times New Roman" panose="02020603050405020304" charset="0"/>
                <a:cs typeface="Times New Roman" panose="02020603050405020304" charset="0"/>
              </a:rPr>
              <a:t>động</a:t>
            </a:r>
            <a:r>
              <a:rPr lang="en-US" sz="3200" i="1" dirty="0">
                <a:solidFill>
                  <a:srgbClr val="FF0000"/>
                </a:solidFill>
                <a:latin typeface="Times New Roman" panose="02020603050405020304" charset="0"/>
                <a:cs typeface="Times New Roman" panose="02020603050405020304" charset="0"/>
              </a:rPr>
              <a:t> </a:t>
            </a:r>
            <a:r>
              <a:rPr lang="en-US" sz="3200" i="1" dirty="0" err="1">
                <a:solidFill>
                  <a:srgbClr val="FF0000"/>
                </a:solidFill>
                <a:latin typeface="Times New Roman" panose="02020603050405020304" charset="0"/>
                <a:cs typeface="Times New Roman" panose="02020603050405020304" charset="0"/>
              </a:rPr>
              <a:t>thiện</a:t>
            </a:r>
            <a:r>
              <a:rPr lang="en-US" sz="3200" i="1" dirty="0">
                <a:solidFill>
                  <a:srgbClr val="FF0000"/>
                </a:solidFill>
                <a:latin typeface="Times New Roman" panose="02020603050405020304" charset="0"/>
                <a:cs typeface="Times New Roman" panose="02020603050405020304" charset="0"/>
              </a:rPr>
              <a:t> </a:t>
            </a:r>
            <a:r>
              <a:rPr lang="en-US" sz="3200" i="1" dirty="0" err="1">
                <a:solidFill>
                  <a:srgbClr val="FF0000"/>
                </a:solidFill>
                <a:latin typeface="Times New Roman" panose="02020603050405020304" charset="0"/>
                <a:cs typeface="Times New Roman" panose="02020603050405020304" charset="0"/>
              </a:rPr>
              <a:t>nguyện</a:t>
            </a:r>
            <a:r>
              <a:rPr lang="en-US" sz="3200" i="1" dirty="0">
                <a:solidFill>
                  <a:srgbClr val="FF0000"/>
                </a:solidFill>
                <a:latin typeface="Times New Roman" panose="02020603050405020304" charset="0"/>
                <a:cs typeface="Times New Roman" panose="02020603050405020304" charset="0"/>
              </a:rPr>
              <a:t> </a:t>
            </a:r>
            <a:r>
              <a:rPr lang="en-US" sz="3200" i="1" dirty="0" err="1">
                <a:solidFill>
                  <a:srgbClr val="FF0000"/>
                </a:solidFill>
                <a:latin typeface="Times New Roman" panose="02020603050405020304" charset="0"/>
                <a:cs typeface="Times New Roman" panose="02020603050405020304" charset="0"/>
              </a:rPr>
              <a:t>của</a:t>
            </a:r>
            <a:r>
              <a:rPr lang="en-US" sz="3200" i="1" dirty="0">
                <a:solidFill>
                  <a:srgbClr val="FF0000"/>
                </a:solidFill>
                <a:latin typeface="Times New Roman" panose="02020603050405020304" charset="0"/>
                <a:cs typeface="Times New Roman" panose="02020603050405020304" charset="0"/>
              </a:rPr>
              <a:t> </a:t>
            </a:r>
            <a:r>
              <a:rPr lang="en-US" sz="3200" i="1" dirty="0" err="1">
                <a:solidFill>
                  <a:srgbClr val="FF0000"/>
                </a:solidFill>
                <a:latin typeface="Times New Roman" panose="02020603050405020304" charset="0"/>
                <a:cs typeface="Times New Roman" panose="02020603050405020304" charset="0"/>
              </a:rPr>
              <a:t>Đoàn</a:t>
            </a:r>
            <a:r>
              <a:rPr lang="en-US" sz="3200" i="1" dirty="0">
                <a:solidFill>
                  <a:srgbClr val="FF0000"/>
                </a:solidFill>
                <a:latin typeface="Times New Roman" panose="02020603050405020304" charset="0"/>
                <a:cs typeface="Times New Roman" panose="02020603050405020304" charset="0"/>
              </a:rPr>
              <a:t> - </a:t>
            </a:r>
            <a:r>
              <a:rPr lang="en-US" sz="3200" i="1" dirty="0" err="1">
                <a:solidFill>
                  <a:srgbClr val="FF0000"/>
                </a:solidFill>
                <a:latin typeface="Times New Roman" panose="02020603050405020304" charset="0"/>
                <a:cs typeface="Times New Roman" panose="02020603050405020304" charset="0"/>
              </a:rPr>
              <a:t>Đội</a:t>
            </a:r>
            <a:endParaRPr lang="en-US" sz="3200" i="1" dirty="0">
              <a:solidFill>
                <a:srgbClr val="FF0000"/>
              </a:solidFill>
              <a:latin typeface="Times New Roman" panose="02020603050405020304" charset="0"/>
              <a:cs typeface="Times New Roman" panose="02020603050405020304" charset="0"/>
            </a:endParaRPr>
          </a:p>
        </p:txBody>
      </p:sp>
    </p:spTree>
    <p:extLst>
      <p:ext uri="{BB962C8B-B14F-4D97-AF65-F5344CB8AC3E}">
        <p14:creationId xmlns:p14="http://schemas.microsoft.com/office/powerpoint/2010/main" val="37575965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3544" y="838200"/>
            <a:ext cx="7896912" cy="2438400"/>
          </a:xfrm>
        </p:spPr>
        <p:txBody>
          <a:bodyPr>
            <a:noAutofit/>
          </a:bodyPr>
          <a:lstStyle/>
          <a:p>
            <a:pPr marL="0" indent="0" algn="just">
              <a:buNone/>
            </a:pPr>
            <a:r>
              <a:rPr lang="en-US" sz="3600" i="1" dirty="0">
                <a:latin typeface="Times New Roman" pitchFamily="18" charset="0"/>
                <a:cs typeface="Times New Roman" pitchFamily="18" charset="0"/>
              </a:rPr>
              <a:t>-</a:t>
            </a:r>
            <a:r>
              <a:rPr lang="vi-VN" sz="3600" dirty="0">
                <a:latin typeface="Times New Roman" pitchFamily="18" charset="0"/>
                <a:cs typeface="Times New Roman" pitchFamily="18" charset="0"/>
              </a:rPr>
              <a:t>Các phong trào, cuộc vận động, các chương trình đã được tổ chức Đội các cấp triển khai với nhiều đổi mới thiết thực và thu được những kết quả đáng khích lệ.</a:t>
            </a:r>
            <a:endParaRPr lang="en-US" sz="3600" i="1" u="sng" dirty="0">
              <a:solidFill>
                <a:srgbClr val="FF0000"/>
              </a:solidFill>
              <a:latin typeface="Times New Roman" panose="02020603050405020304" charset="0"/>
              <a:cs typeface="Times New Roman" panose="02020603050405020304" charset="0"/>
            </a:endParaRPr>
          </a:p>
          <a:p>
            <a:pPr marL="0" indent="0">
              <a:buNone/>
            </a:pPr>
            <a:endParaRPr lang="en-US" sz="2400" i="1" u="sng" dirty="0">
              <a:solidFill>
                <a:srgbClr val="FF0000"/>
              </a:solidFill>
              <a:latin typeface="Times New Roman" panose="02020603050405020304" charset="0"/>
              <a:cs typeface="Times New Roman" panose="02020603050405020304" charset="0"/>
            </a:endParaRPr>
          </a:p>
        </p:txBody>
      </p:sp>
      <p:sp>
        <p:nvSpPr>
          <p:cNvPr id="5" name="Hộp Văn bản 4">
            <a:extLst>
              <a:ext uri="{FF2B5EF4-FFF2-40B4-BE49-F238E27FC236}">
                <a16:creationId xmlns:a16="http://schemas.microsoft.com/office/drawing/2014/main" id="{3619829F-DF17-5B51-9FA1-48215E722A1B}"/>
              </a:ext>
            </a:extLst>
          </p:cNvPr>
          <p:cNvSpPr txBox="1"/>
          <p:nvPr/>
        </p:nvSpPr>
        <p:spPr>
          <a:xfrm>
            <a:off x="898296" y="3810000"/>
            <a:ext cx="7347408" cy="1569660"/>
          </a:xfrm>
          <a:prstGeom prst="rect">
            <a:avLst/>
          </a:prstGeom>
          <a:noFill/>
        </p:spPr>
        <p:txBody>
          <a:bodyPr wrap="square">
            <a:spAutoFit/>
          </a:bodyPr>
          <a:lstStyle/>
          <a:p>
            <a:pPr marL="0" indent="0">
              <a:buNone/>
            </a:pPr>
            <a:r>
              <a:rPr lang="en-US" sz="3200" i="1" dirty="0">
                <a:solidFill>
                  <a:srgbClr val="FF0000"/>
                </a:solidFill>
                <a:latin typeface="Times New Roman" pitchFamily="18" charset="0"/>
                <a:cs typeface="Times New Roman" pitchFamily="18" charset="0"/>
                <a:sym typeface="Wingdings" pitchFamily="2" charset="2"/>
              </a:rPr>
              <a:t></a:t>
            </a:r>
            <a:r>
              <a:rPr lang="en-US" sz="3200" i="1" dirty="0">
                <a:solidFill>
                  <a:srgbClr val="FF0000"/>
                </a:solidFill>
                <a:latin typeface="Times New Roman" pitchFamily="18" charset="0"/>
                <a:cs typeface="Times New Roman" pitchFamily="18" charset="0"/>
              </a:rPr>
              <a:t> </a:t>
            </a:r>
            <a:r>
              <a:rPr lang="vi-VN" sz="3200" i="1" dirty="0">
                <a:latin typeface="Times New Roman" pitchFamily="18" charset="0"/>
                <a:cs typeface="Times New Roman" pitchFamily="18" charset="0"/>
              </a:rPr>
              <a:t>Nêu một số hoạt động nhằm giúp đỡ các bạn có hoàn cảnh khó khăn ở vùng cao và đồng bào dân tộc thiểu số của trường em</a:t>
            </a:r>
            <a:r>
              <a:rPr lang="en-US" sz="3200" i="1" dirty="0">
                <a:latin typeface="Times New Roman" pitchFamily="18" charset="0"/>
                <a:cs typeface="Times New Roman" pitchFamily="18" charset="0"/>
              </a:rPr>
              <a:t>?</a:t>
            </a:r>
            <a:endParaRPr lang="en-US" sz="3200" i="1" dirty="0">
              <a:solidFill>
                <a:srgbClr val="FF0000"/>
              </a:solidFill>
              <a:latin typeface="Times New Roman" pitchFamily="18" charset="0"/>
              <a:cs typeface="Times New Roman" pitchFamily="18" charset="0"/>
            </a:endParaRPr>
          </a:p>
        </p:txBody>
      </p:sp>
    </p:spTree>
    <p:extLst>
      <p:ext uri="{BB962C8B-B14F-4D97-AF65-F5344CB8AC3E}">
        <p14:creationId xmlns:p14="http://schemas.microsoft.com/office/powerpoint/2010/main" val="1920886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599" y="304800"/>
            <a:ext cx="8656163" cy="510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533400" y="5791200"/>
            <a:ext cx="8077200" cy="830997"/>
          </a:xfrm>
          <a:prstGeom prst="rect">
            <a:avLst/>
          </a:prstGeom>
          <a:noFill/>
        </p:spPr>
        <p:txBody>
          <a:bodyPr wrap="square" rtlCol="0">
            <a:spAutoFit/>
          </a:bodyPr>
          <a:lstStyle/>
          <a:p>
            <a:r>
              <a:rPr lang="vi-VN" sz="2400" dirty="0"/>
              <a:t>Cán bộ, nhân viên Liên đoàn Lao động thành phố Hà Nội vận chuyển hàng lên xe buýt siêu thị 0 đồng. </a:t>
            </a:r>
            <a:endParaRPr lang="en-US" sz="2400" dirty="0"/>
          </a:p>
        </p:txBody>
      </p:sp>
      <p:pic>
        <p:nvPicPr>
          <p:cNvPr id="3" name="Picture 2" descr="D:\CHUYÊN MÔN THÙY\GIÁO DỤC ĐỊA PHƯƠNG\LONG NHAN AI\z3200302241995_7817c3b049bd8bc06a7a429965144253.jpg">
            <a:extLst>
              <a:ext uri="{FF2B5EF4-FFF2-40B4-BE49-F238E27FC236}">
                <a16:creationId xmlns:a16="http://schemas.microsoft.com/office/drawing/2014/main" id="{CBDA5F48-6697-2932-BBB9-14E9D3BA5C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599" y="285946"/>
            <a:ext cx="8763001" cy="510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5618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269B1C35-E9A0-4268-9E6F-F2208DCFDF5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74155"/>
            <a:ext cx="3429007" cy="4572009"/>
          </a:xfrm>
          <a:prstGeom prst="rect">
            <a:avLst/>
          </a:prstGeom>
        </p:spPr>
      </p:pic>
      <p:sp>
        <p:nvSpPr>
          <p:cNvPr id="6" name="ValueShape1">
            <a:extLst>
              <a:ext uri="{FF2B5EF4-FFF2-40B4-BE49-F238E27FC236}">
                <a16:creationId xmlns:a16="http://schemas.microsoft.com/office/drawing/2014/main" id="{E17F4AC4-A6A1-4BFC-AE11-34DA8E79FE84}"/>
              </a:ext>
            </a:extLst>
          </p:cNvPr>
          <p:cNvSpPr/>
          <p:nvPr/>
        </p:nvSpPr>
        <p:spPr bwMode="auto">
          <a:xfrm rot="10800000">
            <a:off x="2893700" y="686238"/>
            <a:ext cx="5638799" cy="5582764"/>
          </a:xfrm>
          <a:custGeom>
            <a:avLst/>
            <a:gdLst>
              <a:gd name="connsiteX0" fmla="*/ 825500 w 2052462"/>
              <a:gd name="connsiteY0" fmla="*/ 0 h 2453924"/>
              <a:gd name="connsiteX1" fmla="*/ 2052462 w 2052462"/>
              <a:gd name="connsiteY1" fmla="*/ 1226962 h 2453924"/>
              <a:gd name="connsiteX2" fmla="*/ 825500 w 2052462"/>
              <a:gd name="connsiteY2" fmla="*/ 2453924 h 2453924"/>
              <a:gd name="connsiteX3" fmla="*/ 45039 w 2052462"/>
              <a:gd name="connsiteY3" fmla="*/ 2173746 h 2453924"/>
              <a:gd name="connsiteX4" fmla="*/ 0 w 2052462"/>
              <a:gd name="connsiteY4" fmla="*/ 2132812 h 2453924"/>
              <a:gd name="connsiteX5" fmla="*/ 42093 w 2052462"/>
              <a:gd name="connsiteY5" fmla="*/ 2094555 h 2453924"/>
              <a:gd name="connsiteX6" fmla="*/ 191916 w 2052462"/>
              <a:gd name="connsiteY6" fmla="*/ 1912968 h 2453924"/>
              <a:gd name="connsiteX7" fmla="*/ 235656 w 2052462"/>
              <a:gd name="connsiteY7" fmla="*/ 1832383 h 2453924"/>
              <a:gd name="connsiteX8" fmla="*/ 352362 w 2052462"/>
              <a:gd name="connsiteY8" fmla="*/ 1928674 h 2453924"/>
              <a:gd name="connsiteX9" fmla="*/ 825500 w 2052462"/>
              <a:gd name="connsiteY9" fmla="*/ 2073198 h 2453924"/>
              <a:gd name="connsiteX10" fmla="*/ 1671736 w 2052462"/>
              <a:gd name="connsiteY10" fmla="*/ 1226962 h 2453924"/>
              <a:gd name="connsiteX11" fmla="*/ 825500 w 2052462"/>
              <a:gd name="connsiteY11" fmla="*/ 380726 h 2453924"/>
              <a:gd name="connsiteX12" fmla="*/ 352362 w 2052462"/>
              <a:gd name="connsiteY12" fmla="*/ 525250 h 2453924"/>
              <a:gd name="connsiteX13" fmla="*/ 235656 w 2052462"/>
              <a:gd name="connsiteY13" fmla="*/ 621541 h 2453924"/>
              <a:gd name="connsiteX14" fmla="*/ 191916 w 2052462"/>
              <a:gd name="connsiteY14" fmla="*/ 540956 h 2453924"/>
              <a:gd name="connsiteX15" fmla="*/ 42093 w 2052462"/>
              <a:gd name="connsiteY15" fmla="*/ 359369 h 2453924"/>
              <a:gd name="connsiteX16" fmla="*/ 0 w 2052462"/>
              <a:gd name="connsiteY16" fmla="*/ 321112 h 2453924"/>
              <a:gd name="connsiteX17" fmla="*/ 45039 w 2052462"/>
              <a:gd name="connsiteY17" fmla="*/ 280179 h 2453924"/>
              <a:gd name="connsiteX18" fmla="*/ 825500 w 2052462"/>
              <a:gd name="connsiteY18" fmla="*/ 0 h 245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52462" h="2453924">
                <a:moveTo>
                  <a:pt x="825500" y="0"/>
                </a:moveTo>
                <a:cubicBezTo>
                  <a:pt x="1503132" y="0"/>
                  <a:pt x="2052462" y="549330"/>
                  <a:pt x="2052462" y="1226962"/>
                </a:cubicBezTo>
                <a:cubicBezTo>
                  <a:pt x="2052462" y="1904594"/>
                  <a:pt x="1503132" y="2453924"/>
                  <a:pt x="825500" y="2453924"/>
                </a:cubicBezTo>
                <a:cubicBezTo>
                  <a:pt x="529036" y="2453924"/>
                  <a:pt x="257130" y="2348779"/>
                  <a:pt x="45039" y="2173746"/>
                </a:cubicBezTo>
                <a:lnTo>
                  <a:pt x="0" y="2132812"/>
                </a:lnTo>
                <a:lnTo>
                  <a:pt x="42093" y="2094555"/>
                </a:lnTo>
                <a:cubicBezTo>
                  <a:pt x="97602" y="2039046"/>
                  <a:pt x="147817" y="1978243"/>
                  <a:pt x="191916" y="1912968"/>
                </a:cubicBezTo>
                <a:lnTo>
                  <a:pt x="235656" y="1832383"/>
                </a:lnTo>
                <a:lnTo>
                  <a:pt x="352362" y="1928674"/>
                </a:lnTo>
                <a:cubicBezTo>
                  <a:pt x="487422" y="2019919"/>
                  <a:pt x="650239" y="2073198"/>
                  <a:pt x="825500" y="2073198"/>
                </a:cubicBezTo>
                <a:cubicBezTo>
                  <a:pt x="1292863" y="2073198"/>
                  <a:pt x="1671736" y="1694325"/>
                  <a:pt x="1671736" y="1226962"/>
                </a:cubicBezTo>
                <a:cubicBezTo>
                  <a:pt x="1671736" y="759599"/>
                  <a:pt x="1292863" y="380726"/>
                  <a:pt x="825500" y="380726"/>
                </a:cubicBezTo>
                <a:cubicBezTo>
                  <a:pt x="650239" y="380726"/>
                  <a:pt x="487422" y="434005"/>
                  <a:pt x="352362" y="525250"/>
                </a:cubicBezTo>
                <a:lnTo>
                  <a:pt x="235656" y="621541"/>
                </a:lnTo>
                <a:lnTo>
                  <a:pt x="191916" y="540956"/>
                </a:lnTo>
                <a:cubicBezTo>
                  <a:pt x="147817" y="475681"/>
                  <a:pt x="97602" y="414878"/>
                  <a:pt x="42093" y="359369"/>
                </a:cubicBezTo>
                <a:lnTo>
                  <a:pt x="0" y="321112"/>
                </a:lnTo>
                <a:lnTo>
                  <a:pt x="45039" y="280179"/>
                </a:lnTo>
                <a:cubicBezTo>
                  <a:pt x="257130" y="105145"/>
                  <a:pt x="529036" y="0"/>
                  <a:pt x="825500" y="0"/>
                </a:cubicBezTo>
                <a:close/>
              </a:path>
            </a:pathLst>
          </a:custGeom>
          <a:solidFill>
            <a:srgbClr val="FFE4DB"/>
          </a:solidFill>
          <a:ln>
            <a:noFill/>
          </a:ln>
        </p:spPr>
        <p:txBody>
          <a:bodyPr vert="horz" wrap="square" lIns="68580" tIns="34290" rIns="68580" bIns="34290" numCol="1" rtlCol="0" anchor="t" anchorCtr="0" compatLnSpc="1">
            <a:prstTxWarp prst="textNoShape">
              <a:avLst/>
            </a:prstTxWarp>
          </a:bodyPr>
          <a:lstStyle/>
          <a:p>
            <a:pPr algn="l"/>
            <a:endParaRPr lang="zh-CN" altLang="en-US" sz="1350" dirty="0"/>
          </a:p>
        </p:txBody>
      </p:sp>
      <p:sp>
        <p:nvSpPr>
          <p:cNvPr id="4" name="Hộp Văn bản 3">
            <a:extLst>
              <a:ext uri="{FF2B5EF4-FFF2-40B4-BE49-F238E27FC236}">
                <a16:creationId xmlns:a16="http://schemas.microsoft.com/office/drawing/2014/main" id="{ED046F28-0A10-A68E-E1CB-15AE16BF8C3A}"/>
              </a:ext>
            </a:extLst>
          </p:cNvPr>
          <p:cNvSpPr txBox="1"/>
          <p:nvPr/>
        </p:nvSpPr>
        <p:spPr>
          <a:xfrm>
            <a:off x="2787022" y="588998"/>
            <a:ext cx="2013577" cy="646331"/>
          </a:xfrm>
          <a:prstGeom prst="rect">
            <a:avLst/>
          </a:prstGeom>
          <a:noFill/>
        </p:spPr>
        <p:txBody>
          <a:bodyPr wrap="square">
            <a:spAutoFit/>
          </a:bodyPr>
          <a:lstStyle/>
          <a:p>
            <a:r>
              <a:rPr lang="vi-VN" sz="3600" b="1" dirty="0">
                <a:solidFill>
                  <a:srgbClr val="C00000"/>
                </a:solidFill>
                <a:latin typeface="Times New Roman" panose="02020603050405020304" pitchFamily="18" charset="0"/>
                <a:cs typeface="Times New Roman" panose="02020603050405020304" pitchFamily="18" charset="0"/>
              </a:rPr>
              <a:t>Tiết 30 </a:t>
            </a:r>
            <a:endParaRPr lang="vi-VN" sz="3600" dirty="0"/>
          </a:p>
        </p:txBody>
      </p:sp>
      <p:pic>
        <p:nvPicPr>
          <p:cNvPr id="5" name="Hình ảnh 4">
            <a:extLst>
              <a:ext uri="{FF2B5EF4-FFF2-40B4-BE49-F238E27FC236}">
                <a16:creationId xmlns:a16="http://schemas.microsoft.com/office/drawing/2014/main" id="{C583B818-5A1A-7405-C47D-34579BD00236}"/>
              </a:ext>
            </a:extLst>
          </p:cNvPr>
          <p:cNvPicPr>
            <a:picLocks noChangeAspect="1"/>
          </p:cNvPicPr>
          <p:nvPr/>
        </p:nvPicPr>
        <p:blipFill>
          <a:blip r:embed="rId3"/>
          <a:stretch>
            <a:fillRect/>
          </a:stretch>
        </p:blipFill>
        <p:spPr>
          <a:xfrm>
            <a:off x="4373870" y="1862094"/>
            <a:ext cx="4265307" cy="3133811"/>
          </a:xfrm>
          <a:prstGeom prst="rect">
            <a:avLst/>
          </a:prstGeom>
        </p:spPr>
      </p:pic>
    </p:spTree>
    <p:extLst>
      <p:ext uri="{BB962C8B-B14F-4D97-AF65-F5344CB8AC3E}">
        <p14:creationId xmlns:p14="http://schemas.microsoft.com/office/powerpoint/2010/main" val="345398094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Hộp Văn bản 3">
            <a:extLst>
              <a:ext uri="{FF2B5EF4-FFF2-40B4-BE49-F238E27FC236}">
                <a16:creationId xmlns:a16="http://schemas.microsoft.com/office/drawing/2014/main" id="{5BA3C1A1-B1FB-C0D4-30E1-D65F3818B8C2}"/>
              </a:ext>
            </a:extLst>
          </p:cNvPr>
          <p:cNvSpPr txBox="1"/>
          <p:nvPr/>
        </p:nvSpPr>
        <p:spPr>
          <a:xfrm>
            <a:off x="381000" y="977554"/>
            <a:ext cx="7924800" cy="1651542"/>
          </a:xfrm>
          <a:prstGeom prst="rect">
            <a:avLst/>
          </a:prstGeom>
          <a:noFill/>
        </p:spPr>
        <p:txBody>
          <a:bodyPr wrap="square">
            <a:spAutoFit/>
          </a:bodyPr>
          <a:lstStyle/>
          <a:p>
            <a:pPr>
              <a:lnSpc>
                <a:spcPct val="115000"/>
              </a:lnSpc>
              <a:spcAft>
                <a:spcPts val="1000"/>
              </a:spcAft>
            </a:pPr>
            <a:r>
              <a:rPr lang="vi-VN" sz="3200" b="1"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1</a:t>
            </a:r>
            <a:r>
              <a:rPr lang="vi-VN" sz="32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Những câu ca dao, tục ngữ, châm ngôn nói về  tinh thần tương thân tương ái?</a:t>
            </a:r>
            <a:endParaRPr lang="vi-VN" sz="3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vi-V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vi-VN"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Hộp Văn bản 5">
            <a:extLst>
              <a:ext uri="{FF2B5EF4-FFF2-40B4-BE49-F238E27FC236}">
                <a16:creationId xmlns:a16="http://schemas.microsoft.com/office/drawing/2014/main" id="{BF2AB420-D723-26F8-A04E-39902E5CC71F}"/>
              </a:ext>
            </a:extLst>
          </p:cNvPr>
          <p:cNvSpPr txBox="1"/>
          <p:nvPr/>
        </p:nvSpPr>
        <p:spPr>
          <a:xfrm>
            <a:off x="838200" y="132319"/>
            <a:ext cx="2895600" cy="622799"/>
          </a:xfrm>
          <a:prstGeom prst="rect">
            <a:avLst/>
          </a:prstGeom>
          <a:noFill/>
        </p:spPr>
        <p:txBody>
          <a:bodyPr wrap="square">
            <a:spAutoFit/>
          </a:bodyPr>
          <a:lstStyle/>
          <a:p>
            <a:pPr>
              <a:lnSpc>
                <a:spcPct val="115000"/>
              </a:lnSpc>
              <a:spcAft>
                <a:spcPts val="1000"/>
              </a:spcAft>
            </a:pPr>
            <a:r>
              <a:rPr lang="vi-VN" sz="3200" b="1"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III. Luyện tập</a:t>
            </a:r>
            <a:endParaRPr lang="vi-VN" sz="32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Hộp Văn bản 7">
            <a:extLst>
              <a:ext uri="{FF2B5EF4-FFF2-40B4-BE49-F238E27FC236}">
                <a16:creationId xmlns:a16="http://schemas.microsoft.com/office/drawing/2014/main" id="{FCC2E6EF-3410-2AE3-AB76-4D515883CE92}"/>
              </a:ext>
            </a:extLst>
          </p:cNvPr>
          <p:cNvSpPr txBox="1"/>
          <p:nvPr/>
        </p:nvSpPr>
        <p:spPr>
          <a:xfrm>
            <a:off x="457200" y="3127760"/>
            <a:ext cx="8077200" cy="1317348"/>
          </a:xfrm>
          <a:prstGeom prst="rect">
            <a:avLst/>
          </a:prstGeom>
          <a:noFill/>
        </p:spPr>
        <p:txBody>
          <a:bodyPr wrap="square">
            <a:spAutoFit/>
          </a:bodyPr>
          <a:lstStyle/>
          <a:p>
            <a:pPr algn="ctr">
              <a:lnSpc>
                <a:spcPct val="115000"/>
              </a:lnSpc>
              <a:spcAft>
                <a:spcPts val="1000"/>
              </a:spcAft>
            </a:pPr>
            <a:r>
              <a:rPr lang="vi-VN" sz="3200" i="1" dirty="0">
                <a:effectLst/>
                <a:latin typeface="Times New Roman" panose="02020603050405020304" pitchFamily="18" charset="0"/>
                <a:ea typeface="Times New Roman" panose="02020603050405020304" pitchFamily="18" charset="0"/>
                <a:cs typeface="Times New Roman" panose="02020603050405020304" pitchFamily="18" charset="0"/>
              </a:rPr>
              <a:t>“ Nhiễu điều phủ lấy giá gương</a:t>
            </a:r>
            <a:endParaRPr lang="vi-VN" sz="3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15000"/>
              </a:lnSpc>
              <a:spcAft>
                <a:spcPts val="1000"/>
              </a:spcAft>
            </a:pPr>
            <a:r>
              <a:rPr lang="vi-VN" sz="3200" i="1" dirty="0">
                <a:effectLst/>
                <a:latin typeface="Times New Roman" panose="02020603050405020304" pitchFamily="18" charset="0"/>
                <a:ea typeface="Times New Roman" panose="02020603050405020304" pitchFamily="18" charset="0"/>
                <a:cs typeface="Times New Roman" panose="02020603050405020304" pitchFamily="18" charset="0"/>
              </a:rPr>
              <a:t>Người trong một nước phải thương nhau cùng”</a:t>
            </a:r>
            <a:endParaRPr lang="vi-VN" sz="3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Hộp Văn bản 9">
            <a:extLst>
              <a:ext uri="{FF2B5EF4-FFF2-40B4-BE49-F238E27FC236}">
                <a16:creationId xmlns:a16="http://schemas.microsoft.com/office/drawing/2014/main" id="{BEB8399A-A353-45AA-84A1-B6F4A5FF7816}"/>
              </a:ext>
            </a:extLst>
          </p:cNvPr>
          <p:cNvSpPr txBox="1"/>
          <p:nvPr/>
        </p:nvSpPr>
        <p:spPr>
          <a:xfrm>
            <a:off x="345440" y="2504961"/>
            <a:ext cx="1447800" cy="622799"/>
          </a:xfrm>
          <a:prstGeom prst="rect">
            <a:avLst/>
          </a:prstGeom>
          <a:noFill/>
        </p:spPr>
        <p:txBody>
          <a:bodyPr wrap="square">
            <a:spAutoFit/>
          </a:bodyPr>
          <a:lstStyle/>
          <a:p>
            <a:pPr>
              <a:lnSpc>
                <a:spcPct val="115000"/>
              </a:lnSpc>
              <a:spcAft>
                <a:spcPts val="1000"/>
              </a:spcAft>
            </a:pPr>
            <a:r>
              <a:rPr lang="vi-VN" sz="3200" b="1"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Ví dụ:</a:t>
            </a:r>
            <a:endParaRPr lang="vi-VN" sz="3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Hộp Văn bản 10">
            <a:extLst>
              <a:ext uri="{FF2B5EF4-FFF2-40B4-BE49-F238E27FC236}">
                <a16:creationId xmlns:a16="http://schemas.microsoft.com/office/drawing/2014/main" id="{89836C04-FCF8-1C4A-19F6-C17D4BCA1E81}"/>
              </a:ext>
            </a:extLst>
          </p:cNvPr>
          <p:cNvSpPr txBox="1"/>
          <p:nvPr/>
        </p:nvSpPr>
        <p:spPr>
          <a:xfrm>
            <a:off x="190500" y="5408644"/>
            <a:ext cx="8763000" cy="492122"/>
          </a:xfrm>
          <a:prstGeom prst="rect">
            <a:avLst/>
          </a:prstGeom>
          <a:noFill/>
        </p:spPr>
        <p:txBody>
          <a:bodyPr wrap="square">
            <a:spAutoFit/>
          </a:bodyPr>
          <a:lstStyle/>
          <a:p>
            <a:pPr algn="ctr">
              <a:lnSpc>
                <a:spcPct val="115000"/>
              </a:lnSpc>
              <a:spcAft>
                <a:spcPts val="1000"/>
              </a:spcAft>
            </a:pPr>
            <a:r>
              <a:rPr lang="vi-VN" sz="2400" i="1" dirty="0">
                <a:effectLst/>
                <a:latin typeface="Calibri" panose="020F0502020204030204" pitchFamily="34" charset="0"/>
                <a:ea typeface="Calibri" panose="020F0502020204030204" pitchFamily="34" charset="0"/>
                <a:cs typeface="Times New Roman" panose="02020603050405020304" pitchFamily="18" charset="0"/>
              </a:rPr>
              <a:t>(</a:t>
            </a:r>
            <a:r>
              <a:rPr lang="vi-VN" sz="2400" i="1" dirty="0" err="1">
                <a:effectLst/>
                <a:latin typeface="Calibri" panose="020F0502020204030204" pitchFamily="34" charset="0"/>
                <a:ea typeface="Calibri" panose="020F0502020204030204" pitchFamily="34" charset="0"/>
                <a:cs typeface="Times New Roman" panose="02020603050405020304" pitchFamily="18" charset="0"/>
              </a:rPr>
              <a:t>Hs</a:t>
            </a:r>
            <a:r>
              <a:rPr lang="vi-VN" sz="2400" i="1" dirty="0">
                <a:effectLst/>
                <a:latin typeface="Calibri" panose="020F0502020204030204" pitchFamily="34" charset="0"/>
                <a:ea typeface="Calibri" panose="020F0502020204030204" pitchFamily="34" charset="0"/>
                <a:cs typeface="Times New Roman" panose="02020603050405020304" pitchFamily="18" charset="0"/>
              </a:rPr>
              <a:t> tìm các câu ca dao tục ngữ nói về tinh thần tương thân tương ái)</a:t>
            </a:r>
          </a:p>
        </p:txBody>
      </p:sp>
    </p:spTree>
    <p:extLst>
      <p:ext uri="{BB962C8B-B14F-4D97-AF65-F5344CB8AC3E}">
        <p14:creationId xmlns:p14="http://schemas.microsoft.com/office/powerpoint/2010/main" val="2534982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6" presetClass="entr" presetSubtype="16" fill="hold" grpId="0" nodeType="after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circle(in)">
                                      <p:cBhvr>
                                        <p:cTn id="20" dur="20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circle(in)">
                                      <p:cBhvr>
                                        <p:cTn id="25"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10" grpId="0"/>
      <p:bldP spid="11"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9194"/>
            <a:ext cx="8915400" cy="678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2498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4">
            <a:extLst>
              <a:ext uri="{FF2B5EF4-FFF2-40B4-BE49-F238E27FC236}">
                <a16:creationId xmlns:a16="http://schemas.microsoft.com/office/drawing/2014/main" id="{736911CA-CA6C-EAA9-A873-170EBD8B130B}"/>
              </a:ext>
            </a:extLst>
          </p:cNvPr>
          <p:cNvSpPr/>
          <p:nvPr/>
        </p:nvSpPr>
        <p:spPr>
          <a:xfrm>
            <a:off x="381000" y="1219200"/>
            <a:ext cx="8153400" cy="5208104"/>
          </a:xfrm>
          <a:prstGeom prst="cloud">
            <a:avLst/>
          </a:prstGeom>
          <a:solidFill>
            <a:schemeClr val="bg1"/>
          </a:solidFill>
          <a:effectLst>
            <a:glow rad="101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tabLst>
                <a:tab pos="76200" algn="l"/>
              </a:tabLst>
            </a:pPr>
            <a:r>
              <a:rPr lang="vi-VN" sz="4000" b="1" i="1" dirty="0">
                <a:solidFill>
                  <a:srgbClr val="FF0000"/>
                </a:solidFill>
                <a:latin typeface="Times New Roman" panose="02020603050405020304" pitchFamily="18" charset="0"/>
                <a:ea typeface="Times New Roman" panose="02020603050405020304" pitchFamily="18" charset="0"/>
              </a:rPr>
              <a:t>Câu 1</a:t>
            </a:r>
          </a:p>
          <a:p>
            <a:pPr lvl="0" algn="ctr">
              <a:tabLst>
                <a:tab pos="76200" algn="l"/>
              </a:tabLst>
            </a:pPr>
            <a:r>
              <a:rPr lang="pt-BR" sz="3600" b="1" i="1" dirty="0" err="1">
                <a:solidFill>
                  <a:prstClr val="black"/>
                </a:solidFill>
                <a:latin typeface="Times New Roman" panose="02020603050405020304" pitchFamily="18" charset="0"/>
                <a:ea typeface="Times New Roman" panose="02020603050405020304" pitchFamily="18" charset="0"/>
              </a:rPr>
              <a:t>Nêu</a:t>
            </a:r>
            <a:r>
              <a:rPr lang="pt-BR" sz="3600" b="1" i="1" dirty="0">
                <a:solidFill>
                  <a:prstClr val="black"/>
                </a:solidFill>
                <a:latin typeface="Times New Roman" panose="02020603050405020304" pitchFamily="18" charset="0"/>
                <a:ea typeface="Times New Roman" panose="02020603050405020304" pitchFamily="18" charset="0"/>
              </a:rPr>
              <a:t> những thuận lợi và khó khăn của làng nghề truyền thống ở Hà Nội?</a:t>
            </a:r>
            <a:endParaRPr lang="en-US" sz="3600" b="1" i="1" dirty="0">
              <a:solidFill>
                <a:prstClr val="black"/>
              </a:solidFill>
              <a:latin typeface="Times New Roman" panose="02020603050405020304" pitchFamily="18" charset="0"/>
              <a:ea typeface="Times New Roman" panose="02020603050405020304" pitchFamily="18" charset="0"/>
            </a:endParaRPr>
          </a:p>
        </p:txBody>
      </p:sp>
      <p:sp>
        <p:nvSpPr>
          <p:cNvPr id="3" name="Hộp Văn bản 2">
            <a:extLst>
              <a:ext uri="{FF2B5EF4-FFF2-40B4-BE49-F238E27FC236}">
                <a16:creationId xmlns:a16="http://schemas.microsoft.com/office/drawing/2014/main" id="{4645FDD2-2113-4ECC-3B0B-1452516597F0}"/>
              </a:ext>
            </a:extLst>
          </p:cNvPr>
          <p:cNvSpPr txBox="1"/>
          <p:nvPr/>
        </p:nvSpPr>
        <p:spPr>
          <a:xfrm>
            <a:off x="2514600" y="304800"/>
            <a:ext cx="4528178" cy="646331"/>
          </a:xfrm>
          <a:prstGeom prst="rect">
            <a:avLst/>
          </a:prstGeom>
          <a:noFill/>
        </p:spPr>
        <p:txBody>
          <a:bodyPr wrap="square">
            <a:spAutoFit/>
          </a:bodyPr>
          <a:lstStyle/>
          <a:p>
            <a:r>
              <a:rPr lang="vi-VN" sz="3600" b="1" dirty="0">
                <a:solidFill>
                  <a:srgbClr val="C00000"/>
                </a:solidFill>
                <a:latin typeface="Times New Roman" panose="02020603050405020304" pitchFamily="18" charset="0"/>
                <a:cs typeface="Times New Roman" panose="02020603050405020304" pitchFamily="18" charset="0"/>
              </a:rPr>
              <a:t>Viết bài thu hoạch </a:t>
            </a:r>
            <a:endParaRPr lang="vi-VN" sz="3600" dirty="0"/>
          </a:p>
        </p:txBody>
      </p:sp>
    </p:spTree>
    <p:extLst>
      <p:ext uri="{BB962C8B-B14F-4D97-AF65-F5344CB8AC3E}">
        <p14:creationId xmlns:p14="http://schemas.microsoft.com/office/powerpoint/2010/main" val="1279838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Hộp Văn bản 2">
            <a:extLst>
              <a:ext uri="{FF2B5EF4-FFF2-40B4-BE49-F238E27FC236}">
                <a16:creationId xmlns:a16="http://schemas.microsoft.com/office/drawing/2014/main" id="{0831119D-CECA-9D26-7059-4D2D35597FA4}"/>
              </a:ext>
            </a:extLst>
          </p:cNvPr>
          <p:cNvSpPr txBox="1"/>
          <p:nvPr/>
        </p:nvSpPr>
        <p:spPr>
          <a:xfrm>
            <a:off x="228600" y="1447800"/>
            <a:ext cx="8686800" cy="1077218"/>
          </a:xfrm>
          <a:prstGeom prst="rect">
            <a:avLst/>
          </a:prstGeom>
          <a:noFill/>
        </p:spPr>
        <p:txBody>
          <a:bodyPr wrap="square">
            <a:spAutoFit/>
          </a:bodyPr>
          <a:lstStyle/>
          <a:p>
            <a:pPr marL="0" indent="0" algn="ctr">
              <a:buNone/>
            </a:pPr>
            <a:r>
              <a:rPr lang="vi-VN" sz="3200" dirty="0">
                <a:solidFill>
                  <a:schemeClr val="tx2"/>
                </a:solidFill>
                <a:latin typeface="Times New Roman" pitchFamily="18" charset="0"/>
                <a:cs typeface="Times New Roman" pitchFamily="18" charset="0"/>
              </a:rPr>
              <a:t>Kể </a:t>
            </a:r>
            <a:r>
              <a:rPr lang="vi-VN" sz="3200">
                <a:solidFill>
                  <a:schemeClr val="tx2"/>
                </a:solidFill>
                <a:latin typeface="Times New Roman" pitchFamily="18" charset="0"/>
                <a:cs typeface="Times New Roman" pitchFamily="18" charset="0"/>
              </a:rPr>
              <a:t>tên một </a:t>
            </a:r>
            <a:r>
              <a:rPr lang="vi-VN" sz="3200" dirty="0">
                <a:solidFill>
                  <a:schemeClr val="tx2"/>
                </a:solidFill>
                <a:latin typeface="Times New Roman" pitchFamily="18" charset="0"/>
                <a:cs typeface="Times New Roman" pitchFamily="18" charset="0"/>
              </a:rPr>
              <a:t>phong trào “Tương thân tương ái” ở nơi em sống hoặc ở thành phố Hà Nội mà em biết</a:t>
            </a:r>
            <a:endParaRPr lang="en-US" sz="3200" i="1" dirty="0">
              <a:solidFill>
                <a:schemeClr val="tx2"/>
              </a:solidFill>
              <a:latin typeface="Times New Roman" pitchFamily="18" charset="0"/>
              <a:cs typeface="Times New Roman" pitchFamily="18" charset="0"/>
            </a:endParaRPr>
          </a:p>
        </p:txBody>
      </p:sp>
      <p:sp>
        <p:nvSpPr>
          <p:cNvPr id="4" name="Hộp Văn bản 3">
            <a:extLst>
              <a:ext uri="{FF2B5EF4-FFF2-40B4-BE49-F238E27FC236}">
                <a16:creationId xmlns:a16="http://schemas.microsoft.com/office/drawing/2014/main" id="{AC69D1EA-5F3D-6C82-F053-B8E22819E3BC}"/>
              </a:ext>
            </a:extLst>
          </p:cNvPr>
          <p:cNvSpPr txBox="1"/>
          <p:nvPr/>
        </p:nvSpPr>
        <p:spPr>
          <a:xfrm>
            <a:off x="457200" y="2971800"/>
            <a:ext cx="7848600" cy="2739211"/>
          </a:xfrm>
          <a:prstGeom prst="rect">
            <a:avLst/>
          </a:prstGeom>
          <a:noFill/>
        </p:spPr>
        <p:txBody>
          <a:bodyPr wrap="square">
            <a:spAutoFit/>
          </a:bodyPr>
          <a:lstStyle/>
          <a:p>
            <a:pPr marL="457200" indent="-457200">
              <a:buFontTx/>
              <a:buChar char="-"/>
            </a:pPr>
            <a:r>
              <a:rPr lang="vi-VN" sz="3600" i="1" dirty="0">
                <a:solidFill>
                  <a:schemeClr val="tx2"/>
                </a:solidFill>
                <a:latin typeface="Times New Roman" pitchFamily="18" charset="0"/>
                <a:cs typeface="Times New Roman" pitchFamily="18" charset="0"/>
              </a:rPr>
              <a:t>Tên phong trào?</a:t>
            </a:r>
          </a:p>
          <a:p>
            <a:pPr marL="457200" indent="-457200">
              <a:buFontTx/>
              <a:buChar char="-"/>
            </a:pPr>
            <a:r>
              <a:rPr lang="vi-VN" sz="3600" i="1" dirty="0">
                <a:solidFill>
                  <a:schemeClr val="tx2"/>
                </a:solidFill>
                <a:latin typeface="Times New Roman" pitchFamily="18" charset="0"/>
                <a:cs typeface="Times New Roman" pitchFamily="18" charset="0"/>
              </a:rPr>
              <a:t>Mục đích của phong trào?</a:t>
            </a:r>
          </a:p>
          <a:p>
            <a:pPr marL="457200" indent="-457200">
              <a:buFontTx/>
              <a:buChar char="-"/>
            </a:pPr>
            <a:r>
              <a:rPr lang="vi-VN" sz="3600" i="1" dirty="0">
                <a:solidFill>
                  <a:schemeClr val="tx2"/>
                </a:solidFill>
                <a:latin typeface="Times New Roman" pitchFamily="18" charset="0"/>
                <a:cs typeface="Times New Roman" pitchFamily="18" charset="0"/>
              </a:rPr>
              <a:t>Các hoạt động đã triển khai?</a:t>
            </a:r>
          </a:p>
          <a:p>
            <a:pPr marL="457200" indent="-457200">
              <a:buFontTx/>
              <a:buChar char="-"/>
            </a:pPr>
            <a:r>
              <a:rPr lang="vi-VN" sz="3600" i="1" dirty="0">
                <a:solidFill>
                  <a:schemeClr val="tx2"/>
                </a:solidFill>
                <a:latin typeface="Times New Roman" pitchFamily="18" charset="0"/>
                <a:cs typeface="Times New Roman" pitchFamily="18" charset="0"/>
              </a:rPr>
              <a:t>Kết quả đạt được?</a:t>
            </a:r>
          </a:p>
          <a:p>
            <a:pPr marL="457200" indent="-457200" algn="ctr">
              <a:buFontTx/>
              <a:buChar char="-"/>
            </a:pPr>
            <a:endParaRPr lang="en-US" sz="2800" i="1" dirty="0">
              <a:solidFill>
                <a:schemeClr val="tx2"/>
              </a:solidFill>
              <a:latin typeface="Times New Roman" pitchFamily="18" charset="0"/>
              <a:cs typeface="Times New Roman" pitchFamily="18" charset="0"/>
            </a:endParaRPr>
          </a:p>
        </p:txBody>
      </p:sp>
      <p:sp>
        <p:nvSpPr>
          <p:cNvPr id="5" name="Hộp Văn bản 4">
            <a:extLst>
              <a:ext uri="{FF2B5EF4-FFF2-40B4-BE49-F238E27FC236}">
                <a16:creationId xmlns:a16="http://schemas.microsoft.com/office/drawing/2014/main" id="{8DA61FA8-8E10-328A-2C6A-8DBEEFDD9DA0}"/>
              </a:ext>
            </a:extLst>
          </p:cNvPr>
          <p:cNvSpPr txBox="1"/>
          <p:nvPr/>
        </p:nvSpPr>
        <p:spPr>
          <a:xfrm>
            <a:off x="3516155" y="500658"/>
            <a:ext cx="1730689" cy="707886"/>
          </a:xfrm>
          <a:prstGeom prst="rect">
            <a:avLst/>
          </a:prstGeom>
          <a:noFill/>
        </p:spPr>
        <p:txBody>
          <a:bodyPr wrap="square">
            <a:spAutoFit/>
          </a:bodyPr>
          <a:lstStyle/>
          <a:p>
            <a:r>
              <a:rPr lang="vi-VN" sz="4000" b="1" dirty="0">
                <a:solidFill>
                  <a:srgbClr val="FF0000"/>
                </a:solidFill>
              </a:rPr>
              <a:t>Câu 2</a:t>
            </a:r>
          </a:p>
        </p:txBody>
      </p:sp>
    </p:spTree>
    <p:extLst>
      <p:ext uri="{BB962C8B-B14F-4D97-AF65-F5344CB8AC3E}">
        <p14:creationId xmlns:p14="http://schemas.microsoft.com/office/powerpoint/2010/main" val="298487548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EJ0201">
            <a:extLst>
              <a:ext uri="{FF2B5EF4-FFF2-40B4-BE49-F238E27FC236}">
                <a16:creationId xmlns:a16="http://schemas.microsoft.com/office/drawing/2014/main" id="{02E8ACE3-ECBE-5BDC-D76C-B8E7FD08E4E9}"/>
              </a:ext>
            </a:extLst>
          </p:cNvPr>
          <p:cNvPicPr>
            <a:picLocks noChangeAspect="1" noChangeArrowheads="1"/>
          </p:cNvPicPr>
          <p:nvPr/>
        </p:nvPicPr>
        <p:blipFill>
          <a:blip r:embed="rId2"/>
          <a:srcRect/>
          <a:stretch>
            <a:fillRect/>
          </a:stretch>
        </p:blipFill>
        <p:spPr bwMode="auto">
          <a:xfrm>
            <a:off x="1" y="0"/>
            <a:ext cx="9144000" cy="6858000"/>
          </a:xfrm>
          <a:prstGeom prst="rect">
            <a:avLst/>
          </a:prstGeom>
          <a:noFill/>
          <a:ln w="9525">
            <a:noFill/>
            <a:miter lim="800000"/>
            <a:headEnd/>
            <a:tailEnd/>
          </a:ln>
          <a:effectLst>
            <a:reflection blurRad="6350" stA="50000" endA="300" endPos="55000" dir="5400000" sy="-100000" algn="bl" rotWithShape="0"/>
          </a:effectLst>
          <a:scene3d>
            <a:camera prst="orthographicFront"/>
            <a:lightRig rig="threePt" dir="t"/>
          </a:scene3d>
          <a:sp3d>
            <a:bevelT prst="slope"/>
          </a:sp3d>
        </p:spPr>
      </p:pic>
      <p:sp>
        <p:nvSpPr>
          <p:cNvPr id="3" name="Rectangle 2">
            <a:extLst>
              <a:ext uri="{FF2B5EF4-FFF2-40B4-BE49-F238E27FC236}">
                <a16:creationId xmlns:a16="http://schemas.microsoft.com/office/drawing/2014/main" id="{A3ABCEFF-6D48-6518-0DDF-32B81C9D7939}"/>
              </a:ext>
            </a:extLst>
          </p:cNvPr>
          <p:cNvSpPr>
            <a:spLocks noChangeArrowheads="1"/>
          </p:cNvSpPr>
          <p:nvPr/>
        </p:nvSpPr>
        <p:spPr bwMode="auto">
          <a:xfrm>
            <a:off x="1807369" y="2228850"/>
            <a:ext cx="5429250"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
                <a:srgbClr val="000000"/>
              </a:buClr>
              <a:buFont typeface="Times New Roman" panose="02020603050405020304" pitchFamily="18" charset="0"/>
              <a:buNone/>
            </a:pPr>
            <a:endParaRPr lang="en-US" altLang="vi-VN" sz="2700">
              <a:solidFill>
                <a:schemeClr val="tx1"/>
              </a:solidFill>
              <a:latin typeface="Arial" panose="020B0604020202020204" pitchFamily="34" charset="0"/>
            </a:endParaRPr>
          </a:p>
          <a:p>
            <a:pPr algn="ctr" eaLnBrk="1" hangingPunct="1">
              <a:spcBef>
                <a:spcPct val="0"/>
              </a:spcBef>
              <a:buClr>
                <a:srgbClr val="000000"/>
              </a:buClr>
              <a:buFont typeface="Times New Roman" panose="02020603050405020304" pitchFamily="18" charset="0"/>
              <a:buNone/>
            </a:pPr>
            <a:r>
              <a:rPr lang="vi-VN" altLang="vi-VN" sz="2700">
                <a:solidFill>
                  <a:schemeClr val="tx1"/>
                </a:solidFill>
                <a:latin typeface="Mongolian Baiti" panose="03000500000000000000" pitchFamily="66" charset="0"/>
              </a:rPr>
              <a:t>CẢM ƠN CÁC THẦY CÔ GIÁO C</a:t>
            </a:r>
            <a:r>
              <a:rPr lang="en-US" altLang="vi-VN" sz="2700">
                <a:solidFill>
                  <a:schemeClr val="tx1"/>
                </a:solidFill>
                <a:latin typeface="Mongolian Baiti" panose="03000500000000000000" pitchFamily="66" charset="0"/>
              </a:rPr>
              <a:t>HÚC CÁC EM HỌC SINH </a:t>
            </a:r>
          </a:p>
          <a:p>
            <a:pPr algn="ctr" eaLnBrk="1" hangingPunct="1">
              <a:spcBef>
                <a:spcPct val="0"/>
              </a:spcBef>
              <a:buClr>
                <a:srgbClr val="000000"/>
              </a:buClr>
              <a:buFont typeface="Times New Roman" panose="02020603050405020304" pitchFamily="18" charset="0"/>
              <a:buNone/>
            </a:pPr>
            <a:r>
              <a:rPr lang="en-US" altLang="vi-VN" sz="2700">
                <a:solidFill>
                  <a:schemeClr val="tx1"/>
                </a:solidFill>
                <a:latin typeface="Mongolian Baiti" panose="03000500000000000000" pitchFamily="66" charset="0"/>
              </a:rPr>
              <a:t>CHĂM NGOAN, HỌC GIỎI</a:t>
            </a:r>
          </a:p>
          <a:p>
            <a:pPr eaLnBrk="1" hangingPunct="1">
              <a:spcBef>
                <a:spcPct val="0"/>
              </a:spcBef>
              <a:buClr>
                <a:srgbClr val="000000"/>
              </a:buClr>
              <a:buFont typeface="Times New Roman" panose="02020603050405020304" pitchFamily="18" charset="0"/>
              <a:buNone/>
            </a:pPr>
            <a:endParaRPr lang="en-US" altLang="vi-VN" sz="2700">
              <a:solidFill>
                <a:schemeClr val="tx1"/>
              </a:solidFill>
              <a:latin typeface="Arial" panose="020B0604020202020204" pitchFamily="34" charset="0"/>
            </a:endParaRPr>
          </a:p>
        </p:txBody>
      </p:sp>
      <p:pic>
        <p:nvPicPr>
          <p:cNvPr id="4" name="Picture 4" descr="th_thL1_881[1]">
            <a:extLst>
              <a:ext uri="{FF2B5EF4-FFF2-40B4-BE49-F238E27FC236}">
                <a16:creationId xmlns:a16="http://schemas.microsoft.com/office/drawing/2014/main" id="{D70D756B-CBB7-92F5-DAB3-F5490290BE1E}"/>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743700" y="1200150"/>
            <a:ext cx="1028700" cy="107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descr="th_thL1_881[1]">
            <a:extLst>
              <a:ext uri="{FF2B5EF4-FFF2-40B4-BE49-F238E27FC236}">
                <a16:creationId xmlns:a16="http://schemas.microsoft.com/office/drawing/2014/main" id="{48AE6E08-FBF6-3AEE-7B0A-9377D45ECFC0}"/>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257300" y="1143000"/>
            <a:ext cx="1028700" cy="107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6" descr="th_thL1_881[1]">
            <a:extLst>
              <a:ext uri="{FF2B5EF4-FFF2-40B4-BE49-F238E27FC236}">
                <a16:creationId xmlns:a16="http://schemas.microsoft.com/office/drawing/2014/main" id="{EF7A004D-C74A-BFDF-9139-7B83FE2F467F}"/>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257300" y="2857500"/>
            <a:ext cx="1028700" cy="107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7" descr="th_thL1_881[1]">
            <a:extLst>
              <a:ext uri="{FF2B5EF4-FFF2-40B4-BE49-F238E27FC236}">
                <a16:creationId xmlns:a16="http://schemas.microsoft.com/office/drawing/2014/main" id="{23A9995C-03BD-85C5-7878-F73FF958738F}"/>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800850" y="2971800"/>
            <a:ext cx="1028700" cy="107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8" descr="th_thL1_881[1]">
            <a:extLst>
              <a:ext uri="{FF2B5EF4-FFF2-40B4-BE49-F238E27FC236}">
                <a16:creationId xmlns:a16="http://schemas.microsoft.com/office/drawing/2014/main" id="{6B89D9D5-70C9-EF7C-91B6-56DD3588D927}"/>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4457700"/>
            <a:ext cx="1028700" cy="107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9" descr="th_thL1_881[1]">
            <a:extLst>
              <a:ext uri="{FF2B5EF4-FFF2-40B4-BE49-F238E27FC236}">
                <a16:creationId xmlns:a16="http://schemas.microsoft.com/office/drawing/2014/main" id="{82CFAD88-9A6A-9B9F-F400-F0766FB525E7}"/>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3257550" y="1028700"/>
            <a:ext cx="1028700" cy="107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th_thL1_881[1]">
            <a:extLst>
              <a:ext uri="{FF2B5EF4-FFF2-40B4-BE49-F238E27FC236}">
                <a16:creationId xmlns:a16="http://schemas.microsoft.com/office/drawing/2014/main" id="{8AAE0035-DF97-45AB-F0EE-1F10960E73A8}"/>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429250" y="1085850"/>
            <a:ext cx="1028700" cy="107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1" descr="th_thL1_881[1]">
            <a:extLst>
              <a:ext uri="{FF2B5EF4-FFF2-40B4-BE49-F238E27FC236}">
                <a16:creationId xmlns:a16="http://schemas.microsoft.com/office/drawing/2014/main" id="{9EC51582-B148-DBEB-9083-ECADDB2B09DC}"/>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4286250" y="4686300"/>
            <a:ext cx="1028700" cy="107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2" descr="th_thL1_881[1]">
            <a:extLst>
              <a:ext uri="{FF2B5EF4-FFF2-40B4-BE49-F238E27FC236}">
                <a16:creationId xmlns:a16="http://schemas.microsoft.com/office/drawing/2014/main" id="{5214C2DB-1C5C-EDCB-EBA7-D53C84EF0220}"/>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4572000"/>
            <a:ext cx="1028700" cy="107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anim calcmode="lin" valueType="num">
                                      <p:cBhvr additive="base">
                                        <p:cTn id="27" dur="3000" fill="hold"/>
                                        <p:tgtEl>
                                          <p:spTgt spid="3"/>
                                        </p:tgtEl>
                                        <p:attrNameLst>
                                          <p:attrName>ppt_x</p:attrName>
                                        </p:attrNameLst>
                                      </p:cBhvr>
                                      <p:tavLst>
                                        <p:tav tm="0">
                                          <p:val>
                                            <p:strVal val="#ppt_x"/>
                                          </p:val>
                                        </p:tav>
                                        <p:tav tm="100000">
                                          <p:val>
                                            <p:strVal val="#ppt_x"/>
                                          </p:val>
                                        </p:tav>
                                      </p:tavLst>
                                    </p:anim>
                                    <p:anim calcmode="lin" valueType="num">
                                      <p:cBhvr additive="base">
                                        <p:cTn id="28" dur="30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hủ đề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5410</TotalTime>
  <Words>1783</Words>
  <Application>Microsoft Office PowerPoint</Application>
  <PresentationFormat>Trình chiếu Trên màn hình (4:3)</PresentationFormat>
  <Paragraphs>81</Paragraphs>
  <Slides>41</Slides>
  <Notes>1</Notes>
  <HiddenSlides>0</HiddenSlides>
  <MMClips>2</MMClips>
  <ScaleCrop>false</ScaleCrop>
  <HeadingPairs>
    <vt:vector size="6" baseType="variant">
      <vt:variant>
        <vt:lpstr>Phông được Dùng</vt:lpstr>
      </vt:variant>
      <vt:variant>
        <vt:i4>5</vt:i4>
      </vt:variant>
      <vt:variant>
        <vt:lpstr>Chủ đề</vt:lpstr>
      </vt:variant>
      <vt:variant>
        <vt:i4>1</vt:i4>
      </vt:variant>
      <vt:variant>
        <vt:lpstr>Tiêu đề Bản chiếu</vt:lpstr>
      </vt:variant>
      <vt:variant>
        <vt:i4>41</vt:i4>
      </vt:variant>
    </vt:vector>
  </HeadingPairs>
  <TitlesOfParts>
    <vt:vector size="47" baseType="lpstr">
      <vt:lpstr>Arial</vt:lpstr>
      <vt:lpstr>Calibri</vt:lpstr>
      <vt:lpstr>IBM Plex Serif</vt:lpstr>
      <vt:lpstr>Mongolian Baiti</vt:lpstr>
      <vt:lpstr>Times New Roman</vt:lpstr>
      <vt:lpstr>Office Theme</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Sửa chữa nhà ở cho người có công với cách mạng</vt:lpstr>
      <vt:lpstr>Khám, chữa bệnh nhân đạo</vt:lpstr>
      <vt:lpstr>Tặng quà, sổ tiết kiệm</vt:lpstr>
      <vt:lpstr>Trao tặng học bổng</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2. Phong trào tương thân tương ái của người dân Hà nội chống dịch covid</vt:lpstr>
      <vt:lpstr>Bản trình bày PowerPoint</vt:lpstr>
      <vt:lpstr>Xem phóng sự “Của cho không bằng cách cho”</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Asus</dc:creator>
  <cp:lastModifiedBy>Nguyễn Thị Ngọc</cp:lastModifiedBy>
  <cp:revision>88</cp:revision>
  <dcterms:created xsi:type="dcterms:W3CDTF">2021-09-13T02:15:00Z</dcterms:created>
  <dcterms:modified xsi:type="dcterms:W3CDTF">2023-04-10T03:14:45Z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D888CC93E2B448AA8862CA17C3C59C9E</vt:lpwstr>
  </property>
  <property fmtid="{D5CDD505-2E9C-101B-9397-08002B2CF9AE}" pid="3" name="KSOProductBuildVer">
    <vt:lpwstr>1033-11.2.0.10443</vt:lpwstr>
  </property>
</Properties>
</file>