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27"/>
  </p:notesMasterIdLst>
  <p:sldIdLst>
    <p:sldId id="256" r:id="rId2"/>
    <p:sldId id="257" r:id="rId3"/>
    <p:sldId id="261" r:id="rId4"/>
    <p:sldId id="303" r:id="rId5"/>
    <p:sldId id="266" r:id="rId6"/>
    <p:sldId id="324" r:id="rId7"/>
    <p:sldId id="790" r:id="rId8"/>
    <p:sldId id="791" r:id="rId9"/>
    <p:sldId id="795" r:id="rId10"/>
    <p:sldId id="796" r:id="rId11"/>
    <p:sldId id="797" r:id="rId12"/>
    <p:sldId id="798" r:id="rId13"/>
    <p:sldId id="320" r:id="rId14"/>
    <p:sldId id="309" r:id="rId15"/>
    <p:sldId id="321" r:id="rId16"/>
    <p:sldId id="792" r:id="rId17"/>
    <p:sldId id="793" r:id="rId18"/>
    <p:sldId id="794" r:id="rId19"/>
    <p:sldId id="799" r:id="rId20"/>
    <p:sldId id="800" r:id="rId21"/>
    <p:sldId id="801" r:id="rId22"/>
    <p:sldId id="311" r:id="rId23"/>
    <p:sldId id="297" r:id="rId24"/>
    <p:sldId id="322" r:id="rId25"/>
    <p:sldId id="308" r:id="rId26"/>
  </p:sldIdLst>
  <p:sldSz cx="9144000" cy="5143500" type="screen16x9"/>
  <p:notesSz cx="6858000" cy="9144000"/>
  <p:embeddedFontLst>
    <p:embeddedFont>
      <p:font typeface="Barlow Semi Condensed Light" panose="020B0604020202020204" charset="0"/>
      <p:regular r:id="rId28"/>
      <p:bold r:id="rId29"/>
      <p:italic r:id="rId30"/>
      <p:boldItalic r:id="rId31"/>
    </p:embeddedFont>
    <p:embeddedFont>
      <p:font typeface="Fredoka One" panose="020B0604020202020204" charset="0"/>
      <p:regular r:id="rId32"/>
    </p:embeddedFont>
    <p:embeddedFont>
      <p:font typeface=".VnTime" panose="020B7200000000000000" pitchFamily="34" charset="0"/>
      <p:regular r:id="rId33"/>
      <p:bold r:id="rId34"/>
      <p:italic r:id="rId35"/>
      <p:boldItalic r:id="rId36"/>
    </p:embeddedFont>
    <p:embeddedFont>
      <p:font typeface="Anton" panose="020B0604020202020204" charset="0"/>
      <p:regular r:id="rId37"/>
    </p:embeddedFont>
    <p:embeddedFont>
      <p:font typeface="Gisha" panose="020B0502040204020203" pitchFamily="34" charset="-79"/>
      <p:regular r:id="rId38"/>
      <p:bold r:id="rId39"/>
    </p:embeddedFont>
    <p:embeddedFont>
      <p:font typeface="Barlow" panose="020B0604020202020204" charset="0"/>
      <p:regular r:id="rId40"/>
      <p:bold r:id="rId41"/>
      <p:italic r:id="rId42"/>
      <p:boldItalic r:id="rId43"/>
    </p:embeddedFont>
    <p:embeddedFont>
      <p:font typeface="Denk One" panose="020B0604020202020204" charset="0"/>
      <p:regular r:id="rId44"/>
    </p:embeddedFont>
    <p:embeddedFont>
      <p:font typeface="Barlow Semi Condensed" panose="020B0604020202020204" charset="0"/>
      <p:regular r:id="rId45"/>
      <p:bold r:id="rId46"/>
      <p:italic r:id="rId47"/>
      <p:bold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Fira Sans Extra Condensed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5F8374"/>
    <a:srgbClr val="ABD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3"/>
  </p:normalViewPr>
  <p:slideViewPr>
    <p:cSldViewPr snapToGrid="0" snapToObjects="1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font" Target="fonts/font2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font" Target="fonts/font29.fntdata"/><Relationship Id="rId8" Type="http://schemas.openxmlformats.org/officeDocument/2006/relationships/slide" Target="slides/slide7.xml"/><Relationship Id="rId51" Type="http://schemas.openxmlformats.org/officeDocument/2006/relationships/font" Target="fonts/font24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5167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6c6cb6ce8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6c6cb6ce8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5904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44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6837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6627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4738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58d3b44f08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58d3b44f08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603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136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58d3b44f08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58d3b44f08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3990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4224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656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g569cdd4839_0_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1" name="Google Shape;1031;g569cdd4839_0_7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/>
              <a:t>GV CHO HỌC SINH VỀ TÌM HIỂU TRƯỚC NHIỆM VỤ ĐỂ TIẾT SAU THUYẾT TRÌNH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37601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1538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320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759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3" name="Google Shape;2353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3491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3126" y="1571150"/>
            <a:ext cx="49551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0" y="4423400"/>
            <a:ext cx="9144000" cy="71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33122" y="3249529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solidFill>
          <a:schemeClr val="accen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4706700" y="397650"/>
            <a:ext cx="4437300" cy="367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100" y="4426500"/>
            <a:ext cx="9144000" cy="71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5810800" y="6358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5810800" y="10315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114235" y="6380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532475" y="1763700"/>
            <a:ext cx="34407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55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1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4"/>
          </p:nvPr>
        </p:nvSpPr>
        <p:spPr>
          <a:xfrm>
            <a:off x="5810800" y="125737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5"/>
          </p:nvPr>
        </p:nvSpPr>
        <p:spPr>
          <a:xfrm>
            <a:off x="5810800" y="165307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6" hasCustomPrompt="1"/>
          </p:nvPr>
        </p:nvSpPr>
        <p:spPr>
          <a:xfrm>
            <a:off x="4114235" y="125958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7"/>
          </p:nvPr>
        </p:nvSpPr>
        <p:spPr>
          <a:xfrm>
            <a:off x="5810800" y="188275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8"/>
          </p:nvPr>
        </p:nvSpPr>
        <p:spPr>
          <a:xfrm>
            <a:off x="5810800" y="227845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9" hasCustomPrompt="1"/>
          </p:nvPr>
        </p:nvSpPr>
        <p:spPr>
          <a:xfrm>
            <a:off x="4114235" y="188496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3"/>
          </p:nvPr>
        </p:nvSpPr>
        <p:spPr>
          <a:xfrm>
            <a:off x="5810800" y="2508125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4"/>
          </p:nvPr>
        </p:nvSpPr>
        <p:spPr>
          <a:xfrm>
            <a:off x="5810800" y="2903825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15" hasCustomPrompt="1"/>
          </p:nvPr>
        </p:nvSpPr>
        <p:spPr>
          <a:xfrm>
            <a:off x="4114235" y="2510336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5810800" y="3131900"/>
            <a:ext cx="2951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5810800" y="3527600"/>
            <a:ext cx="3675300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4114235" y="3134111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3600" b="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36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">
  <p:cSld name="CUSTOM_17_2">
    <p:bg>
      <p:bgPr>
        <a:solidFill>
          <a:schemeClr val="accen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382675" y="397650"/>
            <a:ext cx="1157700" cy="367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100" y="4427567"/>
            <a:ext cx="9144000" cy="71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ctrTitle"/>
          </p:nvPr>
        </p:nvSpPr>
        <p:spPr>
          <a:xfrm>
            <a:off x="532475" y="2283175"/>
            <a:ext cx="51186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 idx="2" hasCustomPrompt="1"/>
          </p:nvPr>
        </p:nvSpPr>
        <p:spPr>
          <a:xfrm>
            <a:off x="532470" y="1528325"/>
            <a:ext cx="26670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ira Sans Extra Condensed"/>
              <a:buNone/>
              <a:defRPr sz="3600" b="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7_1">
    <p:bg>
      <p:bgPr>
        <a:solidFill>
          <a:schemeClr val="accen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382675" y="397650"/>
            <a:ext cx="8378700" cy="43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2" name="Google Shape;42;p5"/>
          <p:cNvCxnSpPr/>
          <p:nvPr/>
        </p:nvCxnSpPr>
        <p:spPr>
          <a:xfrm>
            <a:off x="3834150" y="2653325"/>
            <a:ext cx="14757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382650" y="776000"/>
            <a:ext cx="83787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52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2395947" y="2813304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4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28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17_2_1_1_1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0"/>
          <p:cNvSpPr/>
          <p:nvPr/>
        </p:nvSpPr>
        <p:spPr>
          <a:xfrm flipH="1">
            <a:off x="388200" y="1267950"/>
            <a:ext cx="4082100" cy="158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0"/>
          <p:cNvSpPr/>
          <p:nvPr/>
        </p:nvSpPr>
        <p:spPr>
          <a:xfrm flipH="1">
            <a:off x="4786900" y="3166975"/>
            <a:ext cx="3997800" cy="158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0"/>
          <p:cNvSpPr/>
          <p:nvPr/>
        </p:nvSpPr>
        <p:spPr>
          <a:xfrm flipH="1">
            <a:off x="388199" y="3166975"/>
            <a:ext cx="4082100" cy="158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0"/>
          <p:cNvSpPr/>
          <p:nvPr/>
        </p:nvSpPr>
        <p:spPr>
          <a:xfrm flipH="1">
            <a:off x="387998" y="397650"/>
            <a:ext cx="8396700" cy="59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0"/>
          <p:cNvSpPr/>
          <p:nvPr/>
        </p:nvSpPr>
        <p:spPr>
          <a:xfrm flipH="1">
            <a:off x="4786900" y="1285063"/>
            <a:ext cx="3997800" cy="158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subTitle" idx="1"/>
          </p:nvPr>
        </p:nvSpPr>
        <p:spPr>
          <a:xfrm flipH="1">
            <a:off x="838506" y="20606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subTitle" idx="2"/>
          </p:nvPr>
        </p:nvSpPr>
        <p:spPr>
          <a:xfrm flipH="1">
            <a:off x="838506" y="16302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subTitle" idx="3"/>
          </p:nvPr>
        </p:nvSpPr>
        <p:spPr>
          <a:xfrm flipH="1">
            <a:off x="5195056" y="20606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ubTitle" idx="4"/>
          </p:nvPr>
        </p:nvSpPr>
        <p:spPr>
          <a:xfrm flipH="1">
            <a:off x="5195056" y="16302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subTitle" idx="5"/>
          </p:nvPr>
        </p:nvSpPr>
        <p:spPr>
          <a:xfrm flipH="1">
            <a:off x="838506" y="3959713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ubTitle" idx="6"/>
          </p:nvPr>
        </p:nvSpPr>
        <p:spPr>
          <a:xfrm flipH="1">
            <a:off x="838506" y="3529313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ubTitle" idx="7"/>
          </p:nvPr>
        </p:nvSpPr>
        <p:spPr>
          <a:xfrm flipH="1">
            <a:off x="5195056" y="3959713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 txBox="1">
            <a:spLocks noGrp="1"/>
          </p:cNvSpPr>
          <p:nvPr>
            <p:ph type="subTitle" idx="8"/>
          </p:nvPr>
        </p:nvSpPr>
        <p:spPr>
          <a:xfrm flipH="1">
            <a:off x="5195056" y="3529313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nk One"/>
              <a:buNone/>
              <a:defRPr sz="1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3">
  <p:cSld name="CUSTOM_17_2_1_1_2_1">
    <p:bg>
      <p:bgPr>
        <a:solidFill>
          <a:schemeClr val="accen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/>
          <p:nvPr/>
        </p:nvSpPr>
        <p:spPr>
          <a:xfrm flipH="1">
            <a:off x="387998" y="397650"/>
            <a:ext cx="8396700" cy="59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2"/>
          <p:cNvSpPr/>
          <p:nvPr/>
        </p:nvSpPr>
        <p:spPr>
          <a:xfrm flipH="1">
            <a:off x="387998" y="397650"/>
            <a:ext cx="8396700" cy="59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2"/>
          <p:cNvGrpSpPr/>
          <p:nvPr/>
        </p:nvGrpSpPr>
        <p:grpSpPr>
          <a:xfrm>
            <a:off x="8441191" y="3791774"/>
            <a:ext cx="197076" cy="216135"/>
            <a:chOff x="7799791" y="3438161"/>
            <a:chExt cx="197076" cy="216135"/>
          </a:xfrm>
        </p:grpSpPr>
        <p:sp>
          <p:nvSpPr>
            <p:cNvPr id="112" name="Google Shape;112;p12"/>
            <p:cNvSpPr/>
            <p:nvPr/>
          </p:nvSpPr>
          <p:spPr>
            <a:xfrm>
              <a:off x="7799791" y="3455891"/>
              <a:ext cx="189541" cy="198405"/>
            </a:xfrm>
            <a:custGeom>
              <a:avLst/>
              <a:gdLst/>
              <a:ahLst/>
              <a:cxnLst/>
              <a:rect l="l" t="t" r="r" b="b"/>
              <a:pathLst>
                <a:path w="3421" h="3581" extrusionOk="0">
                  <a:moveTo>
                    <a:pt x="1209" y="0"/>
                  </a:moveTo>
                  <a:cubicBezTo>
                    <a:pt x="1170" y="0"/>
                    <a:pt x="1131" y="8"/>
                    <a:pt x="1092" y="26"/>
                  </a:cubicBezTo>
                  <a:cubicBezTo>
                    <a:pt x="475" y="303"/>
                    <a:pt x="724" y="893"/>
                    <a:pt x="713" y="965"/>
                  </a:cubicBezTo>
                  <a:cubicBezTo>
                    <a:pt x="703" y="1036"/>
                    <a:pt x="262" y="1002"/>
                    <a:pt x="164" y="1343"/>
                  </a:cubicBezTo>
                  <a:cubicBezTo>
                    <a:pt x="65" y="1682"/>
                    <a:pt x="461" y="1924"/>
                    <a:pt x="464" y="1989"/>
                  </a:cubicBezTo>
                  <a:cubicBezTo>
                    <a:pt x="471" y="2057"/>
                    <a:pt x="0" y="2580"/>
                    <a:pt x="928" y="3276"/>
                  </a:cubicBezTo>
                  <a:cubicBezTo>
                    <a:pt x="1231" y="3504"/>
                    <a:pt x="1493" y="3581"/>
                    <a:pt x="1709" y="3581"/>
                  </a:cubicBezTo>
                  <a:cubicBezTo>
                    <a:pt x="2011" y="3581"/>
                    <a:pt x="2224" y="3431"/>
                    <a:pt x="2331" y="3334"/>
                  </a:cubicBezTo>
                  <a:cubicBezTo>
                    <a:pt x="2386" y="3282"/>
                    <a:pt x="2451" y="3248"/>
                    <a:pt x="2523" y="3228"/>
                  </a:cubicBezTo>
                  <a:cubicBezTo>
                    <a:pt x="3191" y="3037"/>
                    <a:pt x="3421" y="2142"/>
                    <a:pt x="3369" y="1579"/>
                  </a:cubicBezTo>
                  <a:cubicBezTo>
                    <a:pt x="3314" y="982"/>
                    <a:pt x="2912" y="1074"/>
                    <a:pt x="2833" y="1020"/>
                  </a:cubicBezTo>
                  <a:cubicBezTo>
                    <a:pt x="2755" y="968"/>
                    <a:pt x="2864" y="562"/>
                    <a:pt x="2584" y="395"/>
                  </a:cubicBezTo>
                  <a:cubicBezTo>
                    <a:pt x="2523" y="359"/>
                    <a:pt x="2460" y="345"/>
                    <a:pt x="2397" y="345"/>
                  </a:cubicBezTo>
                  <a:cubicBezTo>
                    <a:pt x="2206" y="345"/>
                    <a:pt x="2018" y="472"/>
                    <a:pt x="1905" y="472"/>
                  </a:cubicBezTo>
                  <a:cubicBezTo>
                    <a:pt x="1885" y="472"/>
                    <a:pt x="1868" y="468"/>
                    <a:pt x="1853" y="459"/>
                  </a:cubicBezTo>
                  <a:cubicBezTo>
                    <a:pt x="1737" y="397"/>
                    <a:pt x="1483" y="0"/>
                    <a:pt x="1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2"/>
            <p:cNvSpPr/>
            <p:nvPr/>
          </p:nvSpPr>
          <p:spPr>
            <a:xfrm>
              <a:off x="7866888" y="3469410"/>
              <a:ext cx="62497" cy="151533"/>
            </a:xfrm>
            <a:custGeom>
              <a:avLst/>
              <a:gdLst/>
              <a:ahLst/>
              <a:cxnLst/>
              <a:rect l="l" t="t" r="r" b="b"/>
              <a:pathLst>
                <a:path w="1128" h="2735" extrusionOk="0">
                  <a:moveTo>
                    <a:pt x="1" y="1"/>
                  </a:moveTo>
                  <a:cubicBezTo>
                    <a:pt x="86" y="233"/>
                    <a:pt x="182" y="461"/>
                    <a:pt x="274" y="690"/>
                  </a:cubicBezTo>
                  <a:cubicBezTo>
                    <a:pt x="370" y="915"/>
                    <a:pt x="465" y="1144"/>
                    <a:pt x="560" y="1370"/>
                  </a:cubicBezTo>
                  <a:lnTo>
                    <a:pt x="854" y="2049"/>
                  </a:lnTo>
                  <a:cubicBezTo>
                    <a:pt x="902" y="2161"/>
                    <a:pt x="950" y="2274"/>
                    <a:pt x="997" y="2390"/>
                  </a:cubicBezTo>
                  <a:cubicBezTo>
                    <a:pt x="1045" y="2503"/>
                    <a:pt x="1096" y="2615"/>
                    <a:pt x="1127" y="2735"/>
                  </a:cubicBezTo>
                  <a:cubicBezTo>
                    <a:pt x="1083" y="2489"/>
                    <a:pt x="987" y="2260"/>
                    <a:pt x="902" y="2028"/>
                  </a:cubicBezTo>
                  <a:cubicBezTo>
                    <a:pt x="813" y="1800"/>
                    <a:pt x="718" y="1570"/>
                    <a:pt x="622" y="1345"/>
                  </a:cubicBezTo>
                  <a:cubicBezTo>
                    <a:pt x="526" y="1116"/>
                    <a:pt x="428" y="891"/>
                    <a:pt x="321" y="669"/>
                  </a:cubicBezTo>
                  <a:cubicBezTo>
                    <a:pt x="219" y="444"/>
                    <a:pt x="113" y="223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2"/>
            <p:cNvSpPr/>
            <p:nvPr/>
          </p:nvSpPr>
          <p:spPr>
            <a:xfrm>
              <a:off x="7860461" y="3556232"/>
              <a:ext cx="93690" cy="50529"/>
            </a:xfrm>
            <a:custGeom>
              <a:avLst/>
              <a:gdLst/>
              <a:ahLst/>
              <a:cxnLst/>
              <a:rect l="l" t="t" r="r" b="b"/>
              <a:pathLst>
                <a:path w="1691" h="912" extrusionOk="0">
                  <a:moveTo>
                    <a:pt x="1691" y="0"/>
                  </a:moveTo>
                  <a:cubicBezTo>
                    <a:pt x="1588" y="140"/>
                    <a:pt x="1496" y="284"/>
                    <a:pt x="1400" y="427"/>
                  </a:cubicBezTo>
                  <a:cubicBezTo>
                    <a:pt x="1312" y="561"/>
                    <a:pt x="1223" y="701"/>
                    <a:pt x="1138" y="842"/>
                  </a:cubicBezTo>
                  <a:lnTo>
                    <a:pt x="1138" y="842"/>
                  </a:lnTo>
                  <a:cubicBezTo>
                    <a:pt x="950" y="829"/>
                    <a:pt x="766" y="819"/>
                    <a:pt x="577" y="813"/>
                  </a:cubicBezTo>
                  <a:lnTo>
                    <a:pt x="287" y="806"/>
                  </a:lnTo>
                  <a:cubicBezTo>
                    <a:pt x="246" y="806"/>
                    <a:pt x="204" y="805"/>
                    <a:pt x="163" y="805"/>
                  </a:cubicBezTo>
                  <a:cubicBezTo>
                    <a:pt x="109" y="805"/>
                    <a:pt x="55" y="807"/>
                    <a:pt x="1" y="813"/>
                  </a:cubicBezTo>
                  <a:cubicBezTo>
                    <a:pt x="96" y="816"/>
                    <a:pt x="191" y="830"/>
                    <a:pt x="287" y="840"/>
                  </a:cubicBezTo>
                  <a:lnTo>
                    <a:pt x="574" y="868"/>
                  </a:lnTo>
                  <a:cubicBezTo>
                    <a:pt x="769" y="884"/>
                    <a:pt x="960" y="898"/>
                    <a:pt x="1154" y="909"/>
                  </a:cubicBezTo>
                  <a:lnTo>
                    <a:pt x="1171" y="912"/>
                  </a:lnTo>
                  <a:lnTo>
                    <a:pt x="1182" y="895"/>
                  </a:lnTo>
                  <a:cubicBezTo>
                    <a:pt x="1270" y="748"/>
                    <a:pt x="1359" y="601"/>
                    <a:pt x="1441" y="451"/>
                  </a:cubicBezTo>
                  <a:cubicBezTo>
                    <a:pt x="1527" y="304"/>
                    <a:pt x="1612" y="154"/>
                    <a:pt x="16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2"/>
            <p:cNvSpPr/>
            <p:nvPr/>
          </p:nvSpPr>
          <p:spPr>
            <a:xfrm>
              <a:off x="7848160" y="3502155"/>
              <a:ext cx="73633" cy="49033"/>
            </a:xfrm>
            <a:custGeom>
              <a:avLst/>
              <a:gdLst/>
              <a:ahLst/>
              <a:cxnLst/>
              <a:rect l="l" t="t" r="r" b="b"/>
              <a:pathLst>
                <a:path w="1329" h="885" extrusionOk="0">
                  <a:moveTo>
                    <a:pt x="1329" y="0"/>
                  </a:moveTo>
                  <a:lnTo>
                    <a:pt x="1329" y="0"/>
                  </a:lnTo>
                  <a:cubicBezTo>
                    <a:pt x="1257" y="133"/>
                    <a:pt x="1188" y="273"/>
                    <a:pt x="1124" y="410"/>
                  </a:cubicBezTo>
                  <a:cubicBezTo>
                    <a:pt x="1060" y="540"/>
                    <a:pt x="1002" y="672"/>
                    <a:pt x="944" y="803"/>
                  </a:cubicBezTo>
                  <a:lnTo>
                    <a:pt x="944" y="803"/>
                  </a:lnTo>
                  <a:cubicBezTo>
                    <a:pt x="794" y="755"/>
                    <a:pt x="643" y="707"/>
                    <a:pt x="489" y="666"/>
                  </a:cubicBezTo>
                  <a:lnTo>
                    <a:pt x="246" y="598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9" y="570"/>
                    <a:pt x="158" y="598"/>
                    <a:pt x="236" y="628"/>
                  </a:cubicBezTo>
                  <a:lnTo>
                    <a:pt x="475" y="717"/>
                  </a:lnTo>
                  <a:cubicBezTo>
                    <a:pt x="632" y="771"/>
                    <a:pt x="793" y="826"/>
                    <a:pt x="953" y="877"/>
                  </a:cubicBezTo>
                  <a:lnTo>
                    <a:pt x="984" y="884"/>
                  </a:lnTo>
                  <a:lnTo>
                    <a:pt x="994" y="856"/>
                  </a:lnTo>
                  <a:cubicBezTo>
                    <a:pt x="1056" y="717"/>
                    <a:pt x="1114" y="574"/>
                    <a:pt x="1168" y="430"/>
                  </a:cubicBezTo>
                  <a:cubicBezTo>
                    <a:pt x="1226" y="287"/>
                    <a:pt x="1281" y="144"/>
                    <a:pt x="13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2"/>
            <p:cNvSpPr/>
            <p:nvPr/>
          </p:nvSpPr>
          <p:spPr>
            <a:xfrm>
              <a:off x="7807492" y="3438161"/>
              <a:ext cx="189374" cy="198350"/>
            </a:xfrm>
            <a:custGeom>
              <a:avLst/>
              <a:gdLst/>
              <a:ahLst/>
              <a:cxnLst/>
              <a:rect l="l" t="t" r="r" b="b"/>
              <a:pathLst>
                <a:path w="3418" h="3580" extrusionOk="0">
                  <a:moveTo>
                    <a:pt x="1207" y="0"/>
                  </a:moveTo>
                  <a:cubicBezTo>
                    <a:pt x="1169" y="0"/>
                    <a:pt x="1131" y="8"/>
                    <a:pt x="1093" y="25"/>
                  </a:cubicBezTo>
                  <a:cubicBezTo>
                    <a:pt x="472" y="302"/>
                    <a:pt x="721" y="892"/>
                    <a:pt x="714" y="964"/>
                  </a:cubicBezTo>
                  <a:cubicBezTo>
                    <a:pt x="704" y="1036"/>
                    <a:pt x="260" y="1005"/>
                    <a:pt x="161" y="1343"/>
                  </a:cubicBezTo>
                  <a:cubicBezTo>
                    <a:pt x="62" y="1684"/>
                    <a:pt x="458" y="1923"/>
                    <a:pt x="465" y="1991"/>
                  </a:cubicBezTo>
                  <a:cubicBezTo>
                    <a:pt x="468" y="2057"/>
                    <a:pt x="0" y="2578"/>
                    <a:pt x="926" y="3275"/>
                  </a:cubicBezTo>
                  <a:cubicBezTo>
                    <a:pt x="1228" y="3503"/>
                    <a:pt x="1491" y="3580"/>
                    <a:pt x="1707" y="3580"/>
                  </a:cubicBezTo>
                  <a:cubicBezTo>
                    <a:pt x="2009" y="3580"/>
                    <a:pt x="2221" y="3430"/>
                    <a:pt x="2329" y="3333"/>
                  </a:cubicBezTo>
                  <a:cubicBezTo>
                    <a:pt x="2384" y="3285"/>
                    <a:pt x="2448" y="3248"/>
                    <a:pt x="2520" y="3227"/>
                  </a:cubicBezTo>
                  <a:cubicBezTo>
                    <a:pt x="3192" y="3040"/>
                    <a:pt x="3418" y="2142"/>
                    <a:pt x="3367" y="1578"/>
                  </a:cubicBezTo>
                  <a:cubicBezTo>
                    <a:pt x="3312" y="984"/>
                    <a:pt x="2913" y="1073"/>
                    <a:pt x="2831" y="1022"/>
                  </a:cubicBezTo>
                  <a:cubicBezTo>
                    <a:pt x="2752" y="967"/>
                    <a:pt x="2861" y="565"/>
                    <a:pt x="2581" y="398"/>
                  </a:cubicBezTo>
                  <a:cubicBezTo>
                    <a:pt x="2520" y="360"/>
                    <a:pt x="2456" y="347"/>
                    <a:pt x="2393" y="347"/>
                  </a:cubicBezTo>
                  <a:cubicBezTo>
                    <a:pt x="2202" y="347"/>
                    <a:pt x="2017" y="474"/>
                    <a:pt x="1902" y="474"/>
                  </a:cubicBezTo>
                  <a:cubicBezTo>
                    <a:pt x="1883" y="474"/>
                    <a:pt x="1866" y="471"/>
                    <a:pt x="1851" y="462"/>
                  </a:cubicBezTo>
                  <a:cubicBezTo>
                    <a:pt x="1734" y="396"/>
                    <a:pt x="1480" y="0"/>
                    <a:pt x="1207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2"/>
            <p:cNvSpPr/>
            <p:nvPr/>
          </p:nvSpPr>
          <p:spPr>
            <a:xfrm>
              <a:off x="7874423" y="3451791"/>
              <a:ext cx="62497" cy="151422"/>
            </a:xfrm>
            <a:custGeom>
              <a:avLst/>
              <a:gdLst/>
              <a:ahLst/>
              <a:cxnLst/>
              <a:rect l="l" t="t" r="r" b="b"/>
              <a:pathLst>
                <a:path w="1128" h="2733" extrusionOk="0">
                  <a:moveTo>
                    <a:pt x="1" y="1"/>
                  </a:moveTo>
                  <a:lnTo>
                    <a:pt x="1" y="1"/>
                  </a:lnTo>
                  <a:cubicBezTo>
                    <a:pt x="90" y="229"/>
                    <a:pt x="182" y="459"/>
                    <a:pt x="278" y="687"/>
                  </a:cubicBezTo>
                  <a:cubicBezTo>
                    <a:pt x="370" y="916"/>
                    <a:pt x="465" y="1141"/>
                    <a:pt x="565" y="1370"/>
                  </a:cubicBezTo>
                  <a:lnTo>
                    <a:pt x="855" y="2046"/>
                  </a:lnTo>
                  <a:cubicBezTo>
                    <a:pt x="906" y="2159"/>
                    <a:pt x="954" y="2274"/>
                    <a:pt x="1001" y="2387"/>
                  </a:cubicBezTo>
                  <a:cubicBezTo>
                    <a:pt x="1045" y="2500"/>
                    <a:pt x="1097" y="2613"/>
                    <a:pt x="1127" y="2732"/>
                  </a:cubicBezTo>
                  <a:cubicBezTo>
                    <a:pt x="1083" y="2490"/>
                    <a:pt x="988" y="2261"/>
                    <a:pt x="902" y="2028"/>
                  </a:cubicBezTo>
                  <a:cubicBezTo>
                    <a:pt x="814" y="1797"/>
                    <a:pt x="722" y="1568"/>
                    <a:pt x="623" y="1343"/>
                  </a:cubicBezTo>
                  <a:cubicBezTo>
                    <a:pt x="527" y="1117"/>
                    <a:pt x="428" y="889"/>
                    <a:pt x="322" y="667"/>
                  </a:cubicBezTo>
                  <a:cubicBezTo>
                    <a:pt x="220" y="442"/>
                    <a:pt x="114" y="220"/>
                    <a:pt x="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2"/>
            <p:cNvSpPr/>
            <p:nvPr/>
          </p:nvSpPr>
          <p:spPr>
            <a:xfrm>
              <a:off x="7868051" y="3538668"/>
              <a:ext cx="93634" cy="50308"/>
            </a:xfrm>
            <a:custGeom>
              <a:avLst/>
              <a:gdLst/>
              <a:ahLst/>
              <a:cxnLst/>
              <a:rect l="l" t="t" r="r" b="b"/>
              <a:pathLst>
                <a:path w="1690" h="908" extrusionOk="0">
                  <a:moveTo>
                    <a:pt x="1690" y="0"/>
                  </a:moveTo>
                  <a:cubicBezTo>
                    <a:pt x="1587" y="136"/>
                    <a:pt x="1496" y="279"/>
                    <a:pt x="1400" y="423"/>
                  </a:cubicBezTo>
                  <a:cubicBezTo>
                    <a:pt x="1312" y="560"/>
                    <a:pt x="1223" y="697"/>
                    <a:pt x="1138" y="838"/>
                  </a:cubicBezTo>
                  <a:lnTo>
                    <a:pt x="1138" y="838"/>
                  </a:lnTo>
                  <a:cubicBezTo>
                    <a:pt x="953" y="825"/>
                    <a:pt x="765" y="816"/>
                    <a:pt x="580" y="809"/>
                  </a:cubicBezTo>
                  <a:lnTo>
                    <a:pt x="290" y="802"/>
                  </a:lnTo>
                  <a:cubicBezTo>
                    <a:pt x="266" y="803"/>
                    <a:pt x="241" y="803"/>
                    <a:pt x="217" y="803"/>
                  </a:cubicBezTo>
                  <a:cubicBezTo>
                    <a:pt x="192" y="803"/>
                    <a:pt x="168" y="803"/>
                    <a:pt x="144" y="803"/>
                  </a:cubicBezTo>
                  <a:cubicBezTo>
                    <a:pt x="96" y="803"/>
                    <a:pt x="48" y="804"/>
                    <a:pt x="0" y="809"/>
                  </a:cubicBezTo>
                  <a:cubicBezTo>
                    <a:pt x="95" y="816"/>
                    <a:pt x="191" y="826"/>
                    <a:pt x="287" y="837"/>
                  </a:cubicBezTo>
                  <a:lnTo>
                    <a:pt x="577" y="864"/>
                  </a:lnTo>
                  <a:cubicBezTo>
                    <a:pt x="768" y="881"/>
                    <a:pt x="960" y="894"/>
                    <a:pt x="1154" y="908"/>
                  </a:cubicBezTo>
                  <a:lnTo>
                    <a:pt x="1174" y="908"/>
                  </a:lnTo>
                  <a:lnTo>
                    <a:pt x="1185" y="891"/>
                  </a:lnTo>
                  <a:cubicBezTo>
                    <a:pt x="1270" y="744"/>
                    <a:pt x="1359" y="597"/>
                    <a:pt x="1444" y="451"/>
                  </a:cubicBezTo>
                  <a:cubicBezTo>
                    <a:pt x="1529" y="300"/>
                    <a:pt x="1611" y="150"/>
                    <a:pt x="169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2"/>
            <p:cNvSpPr/>
            <p:nvPr/>
          </p:nvSpPr>
          <p:spPr>
            <a:xfrm>
              <a:off x="7855917" y="3484370"/>
              <a:ext cx="73467" cy="49200"/>
            </a:xfrm>
            <a:custGeom>
              <a:avLst/>
              <a:gdLst/>
              <a:ahLst/>
              <a:cxnLst/>
              <a:rect l="l" t="t" r="r" b="b"/>
              <a:pathLst>
                <a:path w="1326" h="888" extrusionOk="0">
                  <a:moveTo>
                    <a:pt x="1325" y="0"/>
                  </a:moveTo>
                  <a:lnTo>
                    <a:pt x="1325" y="0"/>
                  </a:lnTo>
                  <a:cubicBezTo>
                    <a:pt x="1253" y="137"/>
                    <a:pt x="1185" y="273"/>
                    <a:pt x="1121" y="413"/>
                  </a:cubicBezTo>
                  <a:cubicBezTo>
                    <a:pt x="1060" y="540"/>
                    <a:pt x="1003" y="673"/>
                    <a:pt x="942" y="804"/>
                  </a:cubicBezTo>
                  <a:lnTo>
                    <a:pt x="942" y="804"/>
                  </a:lnTo>
                  <a:cubicBezTo>
                    <a:pt x="792" y="756"/>
                    <a:pt x="640" y="711"/>
                    <a:pt x="489" y="665"/>
                  </a:cubicBezTo>
                  <a:lnTo>
                    <a:pt x="243" y="597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6" y="570"/>
                    <a:pt x="155" y="597"/>
                    <a:pt x="232" y="632"/>
                  </a:cubicBezTo>
                  <a:lnTo>
                    <a:pt x="472" y="717"/>
                  </a:lnTo>
                  <a:cubicBezTo>
                    <a:pt x="632" y="775"/>
                    <a:pt x="790" y="826"/>
                    <a:pt x="953" y="878"/>
                  </a:cubicBezTo>
                  <a:lnTo>
                    <a:pt x="980" y="887"/>
                  </a:lnTo>
                  <a:lnTo>
                    <a:pt x="990" y="860"/>
                  </a:lnTo>
                  <a:cubicBezTo>
                    <a:pt x="1052" y="717"/>
                    <a:pt x="1110" y="577"/>
                    <a:pt x="1168" y="434"/>
                  </a:cubicBezTo>
                  <a:cubicBezTo>
                    <a:pt x="1223" y="290"/>
                    <a:pt x="1277" y="147"/>
                    <a:pt x="1325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2"/>
          <p:cNvSpPr/>
          <p:nvPr/>
        </p:nvSpPr>
        <p:spPr>
          <a:xfrm flipH="1">
            <a:off x="4786900" y="2193900"/>
            <a:ext cx="3997800" cy="25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2"/>
          <p:cNvSpPr/>
          <p:nvPr/>
        </p:nvSpPr>
        <p:spPr>
          <a:xfrm flipH="1">
            <a:off x="4786899" y="1307450"/>
            <a:ext cx="3997800" cy="59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2"/>
          <p:cNvSpPr txBox="1">
            <a:spLocks noGrp="1"/>
          </p:cNvSpPr>
          <p:nvPr>
            <p:ph type="subTitle" idx="1"/>
          </p:nvPr>
        </p:nvSpPr>
        <p:spPr>
          <a:xfrm flipH="1">
            <a:off x="4032347" y="1305075"/>
            <a:ext cx="44493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enk One"/>
              <a:buNone/>
              <a:defRPr sz="2400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enk One"/>
              <a:buNone/>
              <a:defRPr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ubTitle" idx="2"/>
          </p:nvPr>
        </p:nvSpPr>
        <p:spPr>
          <a:xfrm flipH="1">
            <a:off x="5861450" y="3140250"/>
            <a:ext cx="26202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2"/>
          <p:cNvSpPr txBox="1">
            <a:spLocks noGrp="1"/>
          </p:cNvSpPr>
          <p:nvPr>
            <p:ph type="ctrTitle"/>
          </p:nvPr>
        </p:nvSpPr>
        <p:spPr>
          <a:xfrm>
            <a:off x="3351750" y="397650"/>
            <a:ext cx="51186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6">
  <p:cSld name="CUSTOM_17_2_1_1_2_2_1_1_1_1">
    <p:bg>
      <p:bgPr>
        <a:solidFill>
          <a:schemeClr val="accen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394800" y="397650"/>
            <a:ext cx="8354400" cy="43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1"/>
          </p:nvPr>
        </p:nvSpPr>
        <p:spPr>
          <a:xfrm flipH="1">
            <a:off x="956300" y="1521075"/>
            <a:ext cx="54918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ctrTitle"/>
          </p:nvPr>
        </p:nvSpPr>
        <p:spPr>
          <a:xfrm>
            <a:off x="956300" y="930075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48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9"/>
          <p:cNvSpPr txBox="1">
            <a:spLocks noGrp="1"/>
          </p:cNvSpPr>
          <p:nvPr>
            <p:ph type="title"/>
          </p:nvPr>
        </p:nvSpPr>
        <p:spPr>
          <a:xfrm>
            <a:off x="2391900" y="2848963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9" name="Google Shape;409;p19"/>
          <p:cNvSpPr txBox="1">
            <a:spLocks noGrp="1"/>
          </p:cNvSpPr>
          <p:nvPr>
            <p:ph type="subTitle" idx="1"/>
          </p:nvPr>
        </p:nvSpPr>
        <p:spPr>
          <a:xfrm>
            <a:off x="1294500" y="1244625"/>
            <a:ext cx="6555000" cy="15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10" name="Google Shape;410;p19"/>
          <p:cNvSpPr/>
          <p:nvPr/>
        </p:nvSpPr>
        <p:spPr>
          <a:xfrm>
            <a:off x="0" y="4181625"/>
            <a:ext cx="9144000" cy="961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9"/>
          <p:cNvSpPr/>
          <p:nvPr/>
        </p:nvSpPr>
        <p:spPr>
          <a:xfrm>
            <a:off x="7573848" y="-144518"/>
            <a:ext cx="1682800" cy="659175"/>
          </a:xfrm>
          <a:custGeom>
            <a:avLst/>
            <a:gdLst/>
            <a:ahLst/>
            <a:cxnLst/>
            <a:rect l="l" t="t" r="r" b="b"/>
            <a:pathLst>
              <a:path w="67312" h="26367" extrusionOk="0">
                <a:moveTo>
                  <a:pt x="11985" y="15270"/>
                </a:moveTo>
                <a:cubicBezTo>
                  <a:pt x="11970" y="15331"/>
                  <a:pt x="11954" y="15370"/>
                  <a:pt x="11939" y="15370"/>
                </a:cubicBezTo>
                <a:cubicBezTo>
                  <a:pt x="11934" y="15370"/>
                  <a:pt x="11928" y="15365"/>
                  <a:pt x="11923" y="15354"/>
                </a:cubicBezTo>
                <a:cubicBezTo>
                  <a:pt x="11901" y="15312"/>
                  <a:pt x="11923" y="15290"/>
                  <a:pt x="11985" y="15270"/>
                </a:cubicBezTo>
                <a:close/>
                <a:moveTo>
                  <a:pt x="26574" y="0"/>
                </a:moveTo>
                <a:cubicBezTo>
                  <a:pt x="24986" y="0"/>
                  <a:pt x="23381" y="338"/>
                  <a:pt x="21840" y="1051"/>
                </a:cubicBezTo>
                <a:cubicBezTo>
                  <a:pt x="18855" y="2429"/>
                  <a:pt x="16494" y="5185"/>
                  <a:pt x="15492" y="8339"/>
                </a:cubicBezTo>
                <a:cubicBezTo>
                  <a:pt x="15291" y="8307"/>
                  <a:pt x="15088" y="8290"/>
                  <a:pt x="14884" y="8290"/>
                </a:cubicBezTo>
                <a:cubicBezTo>
                  <a:pt x="14413" y="8290"/>
                  <a:pt x="13941" y="8378"/>
                  <a:pt x="13488" y="8567"/>
                </a:cubicBezTo>
                <a:cubicBezTo>
                  <a:pt x="11985" y="9235"/>
                  <a:pt x="10815" y="11031"/>
                  <a:pt x="11380" y="12701"/>
                </a:cubicBezTo>
                <a:cubicBezTo>
                  <a:pt x="11038" y="12587"/>
                  <a:pt x="10680" y="12524"/>
                  <a:pt x="10312" y="12524"/>
                </a:cubicBezTo>
                <a:cubicBezTo>
                  <a:pt x="9737" y="12524"/>
                  <a:pt x="9139" y="12679"/>
                  <a:pt x="8540" y="13035"/>
                </a:cubicBezTo>
                <a:cubicBezTo>
                  <a:pt x="8173" y="13268"/>
                  <a:pt x="7721" y="13408"/>
                  <a:pt x="7320" y="13408"/>
                </a:cubicBezTo>
                <a:cubicBezTo>
                  <a:pt x="7037" y="13408"/>
                  <a:pt x="6780" y="13338"/>
                  <a:pt x="6598" y="13182"/>
                </a:cubicBezTo>
                <a:cubicBezTo>
                  <a:pt x="5811" y="12549"/>
                  <a:pt x="4859" y="12178"/>
                  <a:pt x="3920" y="12178"/>
                </a:cubicBezTo>
                <a:cubicBezTo>
                  <a:pt x="3065" y="12178"/>
                  <a:pt x="2222" y="12486"/>
                  <a:pt x="1525" y="13182"/>
                </a:cubicBezTo>
                <a:cubicBezTo>
                  <a:pt x="251" y="14435"/>
                  <a:pt x="0" y="17024"/>
                  <a:pt x="1525" y="18255"/>
                </a:cubicBezTo>
                <a:cubicBezTo>
                  <a:pt x="3323" y="19716"/>
                  <a:pt x="5473" y="20522"/>
                  <a:pt x="7645" y="20522"/>
                </a:cubicBezTo>
                <a:cubicBezTo>
                  <a:pt x="7894" y="20522"/>
                  <a:pt x="8144" y="20512"/>
                  <a:pt x="8393" y="20490"/>
                </a:cubicBezTo>
                <a:cubicBezTo>
                  <a:pt x="9456" y="21608"/>
                  <a:pt x="10940" y="22304"/>
                  <a:pt x="12554" y="22304"/>
                </a:cubicBezTo>
                <a:cubicBezTo>
                  <a:pt x="13320" y="22304"/>
                  <a:pt x="14115" y="22148"/>
                  <a:pt x="14908" y="21805"/>
                </a:cubicBezTo>
                <a:cubicBezTo>
                  <a:pt x="14949" y="21785"/>
                  <a:pt x="14971" y="21763"/>
                  <a:pt x="15013" y="21763"/>
                </a:cubicBezTo>
                <a:cubicBezTo>
                  <a:pt x="15659" y="22703"/>
                  <a:pt x="16536" y="23538"/>
                  <a:pt x="17602" y="24165"/>
                </a:cubicBezTo>
                <a:cubicBezTo>
                  <a:pt x="18795" y="24853"/>
                  <a:pt x="20101" y="25166"/>
                  <a:pt x="21406" y="25166"/>
                </a:cubicBezTo>
                <a:cubicBezTo>
                  <a:pt x="23229" y="25166"/>
                  <a:pt x="25049" y="24555"/>
                  <a:pt x="26558" y="23497"/>
                </a:cubicBezTo>
                <a:cubicBezTo>
                  <a:pt x="27849" y="24331"/>
                  <a:pt x="29371" y="24813"/>
                  <a:pt x="30949" y="24813"/>
                </a:cubicBezTo>
                <a:cubicBezTo>
                  <a:pt x="31541" y="24813"/>
                  <a:pt x="32140" y="24745"/>
                  <a:pt x="32738" y="24602"/>
                </a:cubicBezTo>
                <a:cubicBezTo>
                  <a:pt x="33428" y="24435"/>
                  <a:pt x="34075" y="24165"/>
                  <a:pt x="34659" y="23831"/>
                </a:cubicBezTo>
                <a:cubicBezTo>
                  <a:pt x="35244" y="24290"/>
                  <a:pt x="35870" y="24686"/>
                  <a:pt x="36497" y="24958"/>
                </a:cubicBezTo>
                <a:cubicBezTo>
                  <a:pt x="38518" y="25880"/>
                  <a:pt x="41104" y="26366"/>
                  <a:pt x="43614" y="26366"/>
                </a:cubicBezTo>
                <a:cubicBezTo>
                  <a:pt x="45252" y="26366"/>
                  <a:pt x="46858" y="26159"/>
                  <a:pt x="48252" y="25730"/>
                </a:cubicBezTo>
                <a:cubicBezTo>
                  <a:pt x="49275" y="25437"/>
                  <a:pt x="50173" y="24936"/>
                  <a:pt x="50925" y="24310"/>
                </a:cubicBezTo>
                <a:cubicBezTo>
                  <a:pt x="51314" y="24420"/>
                  <a:pt x="51725" y="24473"/>
                  <a:pt x="52132" y="24473"/>
                </a:cubicBezTo>
                <a:cubicBezTo>
                  <a:pt x="52423" y="24473"/>
                  <a:pt x="52712" y="24446"/>
                  <a:pt x="52991" y="24394"/>
                </a:cubicBezTo>
                <a:cubicBezTo>
                  <a:pt x="54934" y="24018"/>
                  <a:pt x="56270" y="22620"/>
                  <a:pt x="56916" y="20908"/>
                </a:cubicBezTo>
                <a:cubicBezTo>
                  <a:pt x="57427" y="21143"/>
                  <a:pt x="57999" y="21264"/>
                  <a:pt x="58565" y="21264"/>
                </a:cubicBezTo>
                <a:cubicBezTo>
                  <a:pt x="59202" y="21264"/>
                  <a:pt x="59832" y="21112"/>
                  <a:pt x="60362" y="20802"/>
                </a:cubicBezTo>
                <a:cubicBezTo>
                  <a:pt x="61635" y="20072"/>
                  <a:pt x="62929" y="19321"/>
                  <a:pt x="64204" y="18589"/>
                </a:cubicBezTo>
                <a:cubicBezTo>
                  <a:pt x="67311" y="16800"/>
                  <a:pt x="65763" y="11849"/>
                  <a:pt x="62548" y="11849"/>
                </a:cubicBezTo>
                <a:cubicBezTo>
                  <a:pt x="62199" y="11849"/>
                  <a:pt x="61831" y="11907"/>
                  <a:pt x="61448" y="12033"/>
                </a:cubicBezTo>
                <a:cubicBezTo>
                  <a:pt x="60571" y="12326"/>
                  <a:pt x="59672" y="12618"/>
                  <a:pt x="58775" y="12910"/>
                </a:cubicBezTo>
                <a:cubicBezTo>
                  <a:pt x="57649" y="12277"/>
                  <a:pt x="56361" y="11938"/>
                  <a:pt x="55071" y="11938"/>
                </a:cubicBezTo>
                <a:cubicBezTo>
                  <a:pt x="54449" y="11938"/>
                  <a:pt x="53826" y="12017"/>
                  <a:pt x="53221" y="12180"/>
                </a:cubicBezTo>
                <a:cubicBezTo>
                  <a:pt x="52470" y="11824"/>
                  <a:pt x="51655" y="11596"/>
                  <a:pt x="50800" y="11470"/>
                </a:cubicBezTo>
                <a:cubicBezTo>
                  <a:pt x="49944" y="11348"/>
                  <a:pt x="48987" y="11271"/>
                  <a:pt x="48011" y="11271"/>
                </a:cubicBezTo>
                <a:cubicBezTo>
                  <a:pt x="47654" y="11271"/>
                  <a:pt x="47294" y="11281"/>
                  <a:pt x="46936" y="11303"/>
                </a:cubicBezTo>
                <a:cubicBezTo>
                  <a:pt x="45663" y="9986"/>
                  <a:pt x="43908" y="9160"/>
                  <a:pt x="42088" y="9160"/>
                </a:cubicBezTo>
                <a:cubicBezTo>
                  <a:pt x="41283" y="9160"/>
                  <a:pt x="40465" y="9322"/>
                  <a:pt x="39670" y="9675"/>
                </a:cubicBezTo>
                <a:lnTo>
                  <a:pt x="39650" y="9675"/>
                </a:lnTo>
                <a:cubicBezTo>
                  <a:pt x="39378" y="9675"/>
                  <a:pt x="39127" y="9695"/>
                  <a:pt x="38877" y="9717"/>
                </a:cubicBezTo>
                <a:cubicBezTo>
                  <a:pt x="38690" y="9508"/>
                  <a:pt x="38501" y="9319"/>
                  <a:pt x="38292" y="9132"/>
                </a:cubicBezTo>
                <a:cubicBezTo>
                  <a:pt x="37708" y="6919"/>
                  <a:pt x="36455" y="4851"/>
                  <a:pt x="34764" y="3306"/>
                </a:cubicBezTo>
                <a:cubicBezTo>
                  <a:pt x="32451" y="1183"/>
                  <a:pt x="29544" y="0"/>
                  <a:pt x="26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2" name="Google Shape;412;p19"/>
          <p:cNvGrpSpPr/>
          <p:nvPr/>
        </p:nvGrpSpPr>
        <p:grpSpPr>
          <a:xfrm>
            <a:off x="1536829" y="4589927"/>
            <a:ext cx="474735" cy="231773"/>
            <a:chOff x="107375" y="2848613"/>
            <a:chExt cx="729800" cy="356300"/>
          </a:xfrm>
        </p:grpSpPr>
        <p:sp>
          <p:nvSpPr>
            <p:cNvPr id="413" name="Google Shape;413;p19"/>
            <p:cNvSpPr/>
            <p:nvPr/>
          </p:nvSpPr>
          <p:spPr>
            <a:xfrm>
              <a:off x="107375" y="2848613"/>
              <a:ext cx="729800" cy="356300"/>
            </a:xfrm>
            <a:custGeom>
              <a:avLst/>
              <a:gdLst/>
              <a:ahLst/>
              <a:cxnLst/>
              <a:rect l="l" t="t" r="r" b="b"/>
              <a:pathLst>
                <a:path w="29192" h="14252" extrusionOk="0">
                  <a:moveTo>
                    <a:pt x="22650" y="1"/>
                  </a:moveTo>
                  <a:cubicBezTo>
                    <a:pt x="21451" y="1"/>
                    <a:pt x="20374" y="482"/>
                    <a:pt x="19779" y="1683"/>
                  </a:cubicBezTo>
                  <a:cubicBezTo>
                    <a:pt x="19282" y="2675"/>
                    <a:pt x="19230" y="3836"/>
                    <a:pt x="18760" y="4842"/>
                  </a:cubicBezTo>
                  <a:cubicBezTo>
                    <a:pt x="17938" y="6617"/>
                    <a:pt x="15940" y="7596"/>
                    <a:pt x="13996" y="7857"/>
                  </a:cubicBezTo>
                  <a:cubicBezTo>
                    <a:pt x="13461" y="7929"/>
                    <a:pt x="12923" y="7957"/>
                    <a:pt x="12382" y="7957"/>
                  </a:cubicBezTo>
                  <a:cubicBezTo>
                    <a:pt x="10973" y="7957"/>
                    <a:pt x="9549" y="7771"/>
                    <a:pt x="8134" y="7714"/>
                  </a:cubicBezTo>
                  <a:cubicBezTo>
                    <a:pt x="7890" y="7704"/>
                    <a:pt x="7644" y="7699"/>
                    <a:pt x="7397" y="7699"/>
                  </a:cubicBezTo>
                  <a:cubicBezTo>
                    <a:pt x="5666" y="7699"/>
                    <a:pt x="3900" y="7971"/>
                    <a:pt x="2494" y="8954"/>
                  </a:cubicBezTo>
                  <a:cubicBezTo>
                    <a:pt x="889" y="10090"/>
                    <a:pt x="1" y="12400"/>
                    <a:pt x="979" y="14085"/>
                  </a:cubicBezTo>
                  <a:cubicBezTo>
                    <a:pt x="1169" y="14201"/>
                    <a:pt x="1380" y="14252"/>
                    <a:pt x="1597" y="14252"/>
                  </a:cubicBezTo>
                  <a:cubicBezTo>
                    <a:pt x="2036" y="14252"/>
                    <a:pt x="2497" y="14043"/>
                    <a:pt x="2847" y="13745"/>
                  </a:cubicBezTo>
                  <a:cubicBezTo>
                    <a:pt x="3369" y="13314"/>
                    <a:pt x="3721" y="12714"/>
                    <a:pt x="4217" y="12244"/>
                  </a:cubicBezTo>
                  <a:cubicBezTo>
                    <a:pt x="5341" y="11165"/>
                    <a:pt x="6987" y="10879"/>
                    <a:pt x="8581" y="10879"/>
                  </a:cubicBezTo>
                  <a:cubicBezTo>
                    <a:pt x="8839" y="10879"/>
                    <a:pt x="9095" y="10887"/>
                    <a:pt x="9348" y="10899"/>
                  </a:cubicBezTo>
                  <a:cubicBezTo>
                    <a:pt x="10829" y="10982"/>
                    <a:pt x="12302" y="11180"/>
                    <a:pt x="13773" y="11180"/>
                  </a:cubicBezTo>
                  <a:cubicBezTo>
                    <a:pt x="14156" y="11180"/>
                    <a:pt x="14539" y="11167"/>
                    <a:pt x="14922" y="11134"/>
                  </a:cubicBezTo>
                  <a:cubicBezTo>
                    <a:pt x="16789" y="10964"/>
                    <a:pt x="18708" y="10247"/>
                    <a:pt x="19792" y="8732"/>
                  </a:cubicBezTo>
                  <a:cubicBezTo>
                    <a:pt x="20967" y="7087"/>
                    <a:pt x="21084" y="4646"/>
                    <a:pt x="22781" y="3523"/>
                  </a:cubicBezTo>
                  <a:cubicBezTo>
                    <a:pt x="23217" y="3236"/>
                    <a:pt x="23741" y="3096"/>
                    <a:pt x="24263" y="3096"/>
                  </a:cubicBezTo>
                  <a:cubicBezTo>
                    <a:pt x="25165" y="3096"/>
                    <a:pt x="26064" y="3513"/>
                    <a:pt x="26502" y="4306"/>
                  </a:cubicBezTo>
                  <a:cubicBezTo>
                    <a:pt x="27194" y="5547"/>
                    <a:pt x="26280" y="7413"/>
                    <a:pt x="24857" y="7453"/>
                  </a:cubicBezTo>
                  <a:cubicBezTo>
                    <a:pt x="24830" y="7454"/>
                    <a:pt x="24802" y="7455"/>
                    <a:pt x="24774" y="7455"/>
                  </a:cubicBezTo>
                  <a:cubicBezTo>
                    <a:pt x="24336" y="7455"/>
                    <a:pt x="23891" y="7319"/>
                    <a:pt x="23465" y="7319"/>
                  </a:cubicBezTo>
                  <a:cubicBezTo>
                    <a:pt x="23309" y="7319"/>
                    <a:pt x="23154" y="7337"/>
                    <a:pt x="23004" y="7387"/>
                  </a:cubicBezTo>
                  <a:cubicBezTo>
                    <a:pt x="21998" y="7727"/>
                    <a:pt x="21972" y="9319"/>
                    <a:pt x="22807" y="9972"/>
                  </a:cubicBezTo>
                  <a:cubicBezTo>
                    <a:pt x="23198" y="10282"/>
                    <a:pt x="23679" y="10412"/>
                    <a:pt x="24179" y="10412"/>
                  </a:cubicBezTo>
                  <a:cubicBezTo>
                    <a:pt x="24733" y="10412"/>
                    <a:pt x="25309" y="10252"/>
                    <a:pt x="25810" y="9998"/>
                  </a:cubicBezTo>
                  <a:cubicBezTo>
                    <a:pt x="28029" y="8889"/>
                    <a:pt x="29192" y="6029"/>
                    <a:pt x="28395" y="3680"/>
                  </a:cubicBezTo>
                  <a:cubicBezTo>
                    <a:pt x="27750" y="1803"/>
                    <a:pt x="24970" y="1"/>
                    <a:pt x="22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321475" y="3042113"/>
              <a:ext cx="119475" cy="85850"/>
            </a:xfrm>
            <a:custGeom>
              <a:avLst/>
              <a:gdLst/>
              <a:ahLst/>
              <a:cxnLst/>
              <a:rect l="l" t="t" r="r" b="b"/>
              <a:pathLst>
                <a:path w="4779" h="3434" extrusionOk="0">
                  <a:moveTo>
                    <a:pt x="1" y="0"/>
                  </a:moveTo>
                  <a:lnTo>
                    <a:pt x="1" y="0"/>
                  </a:lnTo>
                  <a:cubicBezTo>
                    <a:pt x="666" y="914"/>
                    <a:pt x="1006" y="2049"/>
                    <a:pt x="993" y="3172"/>
                  </a:cubicBezTo>
                  <a:cubicBezTo>
                    <a:pt x="2220" y="3250"/>
                    <a:pt x="3460" y="3394"/>
                    <a:pt x="4687" y="3433"/>
                  </a:cubicBezTo>
                  <a:cubicBezTo>
                    <a:pt x="4779" y="2350"/>
                    <a:pt x="4661" y="1240"/>
                    <a:pt x="4348" y="196"/>
                  </a:cubicBezTo>
                  <a:cubicBezTo>
                    <a:pt x="4161" y="202"/>
                    <a:pt x="3974" y="205"/>
                    <a:pt x="3787" y="205"/>
                  </a:cubicBezTo>
                  <a:cubicBezTo>
                    <a:pt x="2532" y="205"/>
                    <a:pt x="1261" y="6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19"/>
          <p:cNvGrpSpPr/>
          <p:nvPr/>
        </p:nvGrpSpPr>
        <p:grpSpPr>
          <a:xfrm>
            <a:off x="4368809" y="4644170"/>
            <a:ext cx="407831" cy="279211"/>
            <a:chOff x="0" y="2448138"/>
            <a:chExt cx="626950" cy="429225"/>
          </a:xfrm>
        </p:grpSpPr>
        <p:sp>
          <p:nvSpPr>
            <p:cNvPr id="416" name="Google Shape;416;p19"/>
            <p:cNvSpPr/>
            <p:nvPr/>
          </p:nvSpPr>
          <p:spPr>
            <a:xfrm>
              <a:off x="0" y="2448138"/>
              <a:ext cx="626950" cy="429225"/>
            </a:xfrm>
            <a:custGeom>
              <a:avLst/>
              <a:gdLst/>
              <a:ahLst/>
              <a:cxnLst/>
              <a:rect l="l" t="t" r="r" b="b"/>
              <a:pathLst>
                <a:path w="25078" h="17169" extrusionOk="0">
                  <a:moveTo>
                    <a:pt x="22317" y="0"/>
                  </a:moveTo>
                  <a:cubicBezTo>
                    <a:pt x="20552" y="0"/>
                    <a:pt x="18447" y="626"/>
                    <a:pt x="17912" y="1317"/>
                  </a:cubicBezTo>
                  <a:cubicBezTo>
                    <a:pt x="16489" y="3145"/>
                    <a:pt x="17795" y="5808"/>
                    <a:pt x="17455" y="8093"/>
                  </a:cubicBezTo>
                  <a:cubicBezTo>
                    <a:pt x="17024" y="10965"/>
                    <a:pt x="14035" y="12780"/>
                    <a:pt x="11175" y="13302"/>
                  </a:cubicBezTo>
                  <a:cubicBezTo>
                    <a:pt x="8317" y="13824"/>
                    <a:pt x="5353" y="13472"/>
                    <a:pt x="2507" y="14085"/>
                  </a:cubicBezTo>
                  <a:cubicBezTo>
                    <a:pt x="1724" y="14242"/>
                    <a:pt x="888" y="14529"/>
                    <a:pt x="444" y="15195"/>
                  </a:cubicBezTo>
                  <a:cubicBezTo>
                    <a:pt x="0" y="15874"/>
                    <a:pt x="249" y="16997"/>
                    <a:pt x="1045" y="17153"/>
                  </a:cubicBezTo>
                  <a:cubicBezTo>
                    <a:pt x="1103" y="17164"/>
                    <a:pt x="1162" y="17169"/>
                    <a:pt x="1220" y="17169"/>
                  </a:cubicBezTo>
                  <a:cubicBezTo>
                    <a:pt x="1589" y="17169"/>
                    <a:pt x="1949" y="16972"/>
                    <a:pt x="2298" y="16814"/>
                  </a:cubicBezTo>
                  <a:cubicBezTo>
                    <a:pt x="6371" y="14894"/>
                    <a:pt x="11476" y="16553"/>
                    <a:pt x="15536" y="14581"/>
                  </a:cubicBezTo>
                  <a:cubicBezTo>
                    <a:pt x="18552" y="13106"/>
                    <a:pt x="20444" y="9582"/>
                    <a:pt x="19974" y="6240"/>
                  </a:cubicBezTo>
                  <a:cubicBezTo>
                    <a:pt x="19844" y="5378"/>
                    <a:pt x="19622" y="4398"/>
                    <a:pt x="20157" y="3707"/>
                  </a:cubicBezTo>
                  <a:cubicBezTo>
                    <a:pt x="20719" y="2988"/>
                    <a:pt x="21802" y="3014"/>
                    <a:pt x="22729" y="3002"/>
                  </a:cubicBezTo>
                  <a:cubicBezTo>
                    <a:pt x="23643" y="2976"/>
                    <a:pt x="24792" y="2623"/>
                    <a:pt x="24909" y="1709"/>
                  </a:cubicBezTo>
                  <a:cubicBezTo>
                    <a:pt x="25077" y="454"/>
                    <a:pt x="23820" y="0"/>
                    <a:pt x="223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376325" y="2683738"/>
              <a:ext cx="101200" cy="101200"/>
            </a:xfrm>
            <a:custGeom>
              <a:avLst/>
              <a:gdLst/>
              <a:ahLst/>
              <a:cxnLst/>
              <a:rect l="l" t="t" r="r" b="b"/>
              <a:pathLst>
                <a:path w="4048" h="4048" extrusionOk="0">
                  <a:moveTo>
                    <a:pt x="1984" y="1"/>
                  </a:moveTo>
                  <a:cubicBezTo>
                    <a:pt x="1553" y="915"/>
                    <a:pt x="848" y="1672"/>
                    <a:pt x="0" y="2285"/>
                  </a:cubicBezTo>
                  <a:cubicBezTo>
                    <a:pt x="848" y="2664"/>
                    <a:pt x="1605" y="3277"/>
                    <a:pt x="2141" y="4048"/>
                  </a:cubicBezTo>
                  <a:cubicBezTo>
                    <a:pt x="2924" y="3369"/>
                    <a:pt x="3564" y="2520"/>
                    <a:pt x="4047" y="1594"/>
                  </a:cubicBezTo>
                  <a:cubicBezTo>
                    <a:pt x="3485" y="927"/>
                    <a:pt x="2780" y="379"/>
                    <a:pt x="19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19"/>
          <p:cNvGrpSpPr/>
          <p:nvPr/>
        </p:nvGrpSpPr>
        <p:grpSpPr>
          <a:xfrm rot="-9406905">
            <a:off x="3929256" y="4475763"/>
            <a:ext cx="474643" cy="231761"/>
            <a:chOff x="107375" y="2848613"/>
            <a:chExt cx="729800" cy="356300"/>
          </a:xfrm>
        </p:grpSpPr>
        <p:sp>
          <p:nvSpPr>
            <p:cNvPr id="419" name="Google Shape;419;p19"/>
            <p:cNvSpPr/>
            <p:nvPr/>
          </p:nvSpPr>
          <p:spPr>
            <a:xfrm>
              <a:off x="107375" y="2848613"/>
              <a:ext cx="729800" cy="356300"/>
            </a:xfrm>
            <a:custGeom>
              <a:avLst/>
              <a:gdLst/>
              <a:ahLst/>
              <a:cxnLst/>
              <a:rect l="l" t="t" r="r" b="b"/>
              <a:pathLst>
                <a:path w="29192" h="14252" extrusionOk="0">
                  <a:moveTo>
                    <a:pt x="22650" y="1"/>
                  </a:moveTo>
                  <a:cubicBezTo>
                    <a:pt x="21451" y="1"/>
                    <a:pt x="20374" y="482"/>
                    <a:pt x="19779" y="1683"/>
                  </a:cubicBezTo>
                  <a:cubicBezTo>
                    <a:pt x="19282" y="2675"/>
                    <a:pt x="19230" y="3836"/>
                    <a:pt x="18760" y="4842"/>
                  </a:cubicBezTo>
                  <a:cubicBezTo>
                    <a:pt x="17938" y="6617"/>
                    <a:pt x="15940" y="7596"/>
                    <a:pt x="13996" y="7857"/>
                  </a:cubicBezTo>
                  <a:cubicBezTo>
                    <a:pt x="13461" y="7929"/>
                    <a:pt x="12923" y="7957"/>
                    <a:pt x="12382" y="7957"/>
                  </a:cubicBezTo>
                  <a:cubicBezTo>
                    <a:pt x="10973" y="7957"/>
                    <a:pt x="9549" y="7771"/>
                    <a:pt x="8134" y="7714"/>
                  </a:cubicBezTo>
                  <a:cubicBezTo>
                    <a:pt x="7890" y="7704"/>
                    <a:pt x="7644" y="7699"/>
                    <a:pt x="7397" y="7699"/>
                  </a:cubicBezTo>
                  <a:cubicBezTo>
                    <a:pt x="5666" y="7699"/>
                    <a:pt x="3900" y="7971"/>
                    <a:pt x="2494" y="8954"/>
                  </a:cubicBezTo>
                  <a:cubicBezTo>
                    <a:pt x="889" y="10090"/>
                    <a:pt x="1" y="12400"/>
                    <a:pt x="979" y="14085"/>
                  </a:cubicBezTo>
                  <a:cubicBezTo>
                    <a:pt x="1169" y="14201"/>
                    <a:pt x="1380" y="14252"/>
                    <a:pt x="1597" y="14252"/>
                  </a:cubicBezTo>
                  <a:cubicBezTo>
                    <a:pt x="2036" y="14252"/>
                    <a:pt x="2497" y="14043"/>
                    <a:pt x="2847" y="13745"/>
                  </a:cubicBezTo>
                  <a:cubicBezTo>
                    <a:pt x="3369" y="13314"/>
                    <a:pt x="3721" y="12714"/>
                    <a:pt x="4217" y="12244"/>
                  </a:cubicBezTo>
                  <a:cubicBezTo>
                    <a:pt x="5341" y="11165"/>
                    <a:pt x="6987" y="10879"/>
                    <a:pt x="8581" y="10879"/>
                  </a:cubicBezTo>
                  <a:cubicBezTo>
                    <a:pt x="8839" y="10879"/>
                    <a:pt x="9095" y="10887"/>
                    <a:pt x="9348" y="10899"/>
                  </a:cubicBezTo>
                  <a:cubicBezTo>
                    <a:pt x="10829" y="10982"/>
                    <a:pt x="12302" y="11180"/>
                    <a:pt x="13773" y="11180"/>
                  </a:cubicBezTo>
                  <a:cubicBezTo>
                    <a:pt x="14156" y="11180"/>
                    <a:pt x="14539" y="11167"/>
                    <a:pt x="14922" y="11134"/>
                  </a:cubicBezTo>
                  <a:cubicBezTo>
                    <a:pt x="16789" y="10964"/>
                    <a:pt x="18708" y="10247"/>
                    <a:pt x="19792" y="8732"/>
                  </a:cubicBezTo>
                  <a:cubicBezTo>
                    <a:pt x="20967" y="7087"/>
                    <a:pt x="21084" y="4646"/>
                    <a:pt x="22781" y="3523"/>
                  </a:cubicBezTo>
                  <a:cubicBezTo>
                    <a:pt x="23217" y="3236"/>
                    <a:pt x="23741" y="3096"/>
                    <a:pt x="24263" y="3096"/>
                  </a:cubicBezTo>
                  <a:cubicBezTo>
                    <a:pt x="25165" y="3096"/>
                    <a:pt x="26064" y="3513"/>
                    <a:pt x="26502" y="4306"/>
                  </a:cubicBezTo>
                  <a:cubicBezTo>
                    <a:pt x="27194" y="5547"/>
                    <a:pt x="26280" y="7413"/>
                    <a:pt x="24857" y="7453"/>
                  </a:cubicBezTo>
                  <a:cubicBezTo>
                    <a:pt x="24830" y="7454"/>
                    <a:pt x="24802" y="7455"/>
                    <a:pt x="24774" y="7455"/>
                  </a:cubicBezTo>
                  <a:cubicBezTo>
                    <a:pt x="24336" y="7455"/>
                    <a:pt x="23891" y="7319"/>
                    <a:pt x="23465" y="7319"/>
                  </a:cubicBezTo>
                  <a:cubicBezTo>
                    <a:pt x="23309" y="7319"/>
                    <a:pt x="23154" y="7337"/>
                    <a:pt x="23004" y="7387"/>
                  </a:cubicBezTo>
                  <a:cubicBezTo>
                    <a:pt x="21998" y="7727"/>
                    <a:pt x="21972" y="9319"/>
                    <a:pt x="22807" y="9972"/>
                  </a:cubicBezTo>
                  <a:cubicBezTo>
                    <a:pt x="23198" y="10282"/>
                    <a:pt x="23679" y="10412"/>
                    <a:pt x="24179" y="10412"/>
                  </a:cubicBezTo>
                  <a:cubicBezTo>
                    <a:pt x="24733" y="10412"/>
                    <a:pt x="25309" y="10252"/>
                    <a:pt x="25810" y="9998"/>
                  </a:cubicBezTo>
                  <a:cubicBezTo>
                    <a:pt x="28029" y="8889"/>
                    <a:pt x="29192" y="6029"/>
                    <a:pt x="28395" y="3680"/>
                  </a:cubicBezTo>
                  <a:cubicBezTo>
                    <a:pt x="27750" y="1803"/>
                    <a:pt x="24970" y="1"/>
                    <a:pt x="22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321475" y="3042113"/>
              <a:ext cx="119475" cy="85850"/>
            </a:xfrm>
            <a:custGeom>
              <a:avLst/>
              <a:gdLst/>
              <a:ahLst/>
              <a:cxnLst/>
              <a:rect l="l" t="t" r="r" b="b"/>
              <a:pathLst>
                <a:path w="4779" h="3434" extrusionOk="0">
                  <a:moveTo>
                    <a:pt x="1" y="0"/>
                  </a:moveTo>
                  <a:lnTo>
                    <a:pt x="1" y="0"/>
                  </a:lnTo>
                  <a:cubicBezTo>
                    <a:pt x="666" y="914"/>
                    <a:pt x="1006" y="2049"/>
                    <a:pt x="993" y="3172"/>
                  </a:cubicBezTo>
                  <a:cubicBezTo>
                    <a:pt x="2220" y="3250"/>
                    <a:pt x="3460" y="3394"/>
                    <a:pt x="4687" y="3433"/>
                  </a:cubicBezTo>
                  <a:cubicBezTo>
                    <a:pt x="4779" y="2350"/>
                    <a:pt x="4661" y="1240"/>
                    <a:pt x="4348" y="196"/>
                  </a:cubicBezTo>
                  <a:cubicBezTo>
                    <a:pt x="4161" y="202"/>
                    <a:pt x="3974" y="205"/>
                    <a:pt x="3787" y="205"/>
                  </a:cubicBezTo>
                  <a:cubicBezTo>
                    <a:pt x="2532" y="205"/>
                    <a:pt x="1261" y="6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3813065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nk One"/>
              <a:buNone/>
              <a:defRPr sz="2800" b="1">
                <a:solidFill>
                  <a:schemeClr val="dk1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Denk One"/>
              <a:buNone/>
              <a:defRPr sz="2800" b="1">
                <a:solidFill>
                  <a:schemeClr val="dk2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●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○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■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●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○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■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●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Barlow Semi Condensed Light"/>
              <a:buChar char="○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Barlow Semi Condensed Light"/>
              <a:buChar char="■"/>
              <a:defRPr sz="1200">
                <a:solidFill>
                  <a:schemeClr val="dk2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  <p:sldLayoutId id="2147483658" r:id="rId6"/>
    <p:sldLayoutId id="2147483663" r:id="rId7"/>
    <p:sldLayoutId id="214748366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>
            <a:spLocks noGrp="1"/>
          </p:cNvSpPr>
          <p:nvPr>
            <p:ph type="ctrTitle"/>
          </p:nvPr>
        </p:nvSpPr>
        <p:spPr>
          <a:xfrm>
            <a:off x="764739" y="1074179"/>
            <a:ext cx="654598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500" dirty="0">
                <a:solidFill>
                  <a:schemeClr val="dk1"/>
                </a:solidFill>
                <a:latin typeface="+mn-lt"/>
              </a:rPr>
              <a:t>EM VỚI </a:t>
            </a:r>
            <a:br>
              <a:rPr lang="vi-VN" sz="5500" dirty="0">
                <a:solidFill>
                  <a:schemeClr val="dk1"/>
                </a:solidFill>
                <a:latin typeface="+mn-lt"/>
              </a:rPr>
            </a:br>
            <a:r>
              <a:rPr lang="vi-VN" sz="5500" dirty="0">
                <a:solidFill>
                  <a:schemeClr val="dk1"/>
                </a:solidFill>
                <a:latin typeface="+mn-lt"/>
              </a:rPr>
              <a:t>NHÀ TRƯỜNG</a:t>
            </a:r>
            <a:endParaRPr sz="5500" dirty="0">
              <a:solidFill>
                <a:schemeClr val="dk1"/>
              </a:solidFill>
              <a:latin typeface="+mn-lt"/>
            </a:endParaRPr>
          </a:p>
        </p:txBody>
      </p:sp>
      <p:grpSp>
        <p:nvGrpSpPr>
          <p:cNvPr id="184" name="Google Shape;184;p23"/>
          <p:cNvGrpSpPr/>
          <p:nvPr/>
        </p:nvGrpSpPr>
        <p:grpSpPr>
          <a:xfrm>
            <a:off x="4078565" y="847364"/>
            <a:ext cx="4209122" cy="4019109"/>
            <a:chOff x="4078565" y="847364"/>
            <a:chExt cx="4209122" cy="4019109"/>
          </a:xfrm>
        </p:grpSpPr>
        <p:sp>
          <p:nvSpPr>
            <p:cNvPr id="185" name="Google Shape;185;p23"/>
            <p:cNvSpPr/>
            <p:nvPr/>
          </p:nvSpPr>
          <p:spPr>
            <a:xfrm flipH="1">
              <a:off x="5561239" y="847364"/>
              <a:ext cx="2694273" cy="3983228"/>
            </a:xfrm>
            <a:custGeom>
              <a:avLst/>
              <a:gdLst/>
              <a:ahLst/>
              <a:cxnLst/>
              <a:rect l="l" t="t" r="r" b="b"/>
              <a:pathLst>
                <a:path w="39964" h="59083" extrusionOk="0">
                  <a:moveTo>
                    <a:pt x="24766" y="0"/>
                  </a:moveTo>
                  <a:cubicBezTo>
                    <a:pt x="24741" y="0"/>
                    <a:pt x="24716" y="0"/>
                    <a:pt x="24691" y="0"/>
                  </a:cubicBezTo>
                  <a:cubicBezTo>
                    <a:pt x="22227" y="17"/>
                    <a:pt x="19851" y="902"/>
                    <a:pt x="17591" y="1885"/>
                  </a:cubicBezTo>
                  <a:cubicBezTo>
                    <a:pt x="15966" y="2591"/>
                    <a:pt x="14365" y="3355"/>
                    <a:pt x="12795" y="4175"/>
                  </a:cubicBezTo>
                  <a:cubicBezTo>
                    <a:pt x="10811" y="5213"/>
                    <a:pt x="8832" y="6370"/>
                    <a:pt x="7367" y="8066"/>
                  </a:cubicBezTo>
                  <a:cubicBezTo>
                    <a:pt x="4397" y="11511"/>
                    <a:pt x="4114" y="16723"/>
                    <a:pt x="5797" y="20949"/>
                  </a:cubicBezTo>
                  <a:cubicBezTo>
                    <a:pt x="6179" y="21908"/>
                    <a:pt x="6664" y="22902"/>
                    <a:pt x="6510" y="23926"/>
                  </a:cubicBezTo>
                  <a:cubicBezTo>
                    <a:pt x="6203" y="26005"/>
                    <a:pt x="3677" y="26790"/>
                    <a:pt x="2155" y="28241"/>
                  </a:cubicBezTo>
                  <a:cubicBezTo>
                    <a:pt x="369" y="29941"/>
                    <a:pt x="0" y="32767"/>
                    <a:pt x="748" y="35119"/>
                  </a:cubicBezTo>
                  <a:cubicBezTo>
                    <a:pt x="1492" y="37471"/>
                    <a:pt x="3179" y="39410"/>
                    <a:pt x="5032" y="41038"/>
                  </a:cubicBezTo>
                  <a:cubicBezTo>
                    <a:pt x="5469" y="41424"/>
                    <a:pt x="5927" y="41807"/>
                    <a:pt x="6231" y="42302"/>
                  </a:cubicBezTo>
                  <a:cubicBezTo>
                    <a:pt x="6862" y="43340"/>
                    <a:pt x="6708" y="44646"/>
                    <a:pt x="6776" y="45859"/>
                  </a:cubicBezTo>
                  <a:cubicBezTo>
                    <a:pt x="6916" y="48327"/>
                    <a:pt x="8067" y="50652"/>
                    <a:pt x="9603" y="52590"/>
                  </a:cubicBezTo>
                  <a:cubicBezTo>
                    <a:pt x="11136" y="54529"/>
                    <a:pt x="13812" y="57496"/>
                    <a:pt x="15706" y="59083"/>
                  </a:cubicBezTo>
                  <a:lnTo>
                    <a:pt x="29965" y="58834"/>
                  </a:lnTo>
                  <a:cubicBezTo>
                    <a:pt x="32194" y="57748"/>
                    <a:pt x="32085" y="54945"/>
                    <a:pt x="33788" y="53140"/>
                  </a:cubicBezTo>
                  <a:cubicBezTo>
                    <a:pt x="35297" y="51536"/>
                    <a:pt x="37527" y="50614"/>
                    <a:pt x="38656" y="48722"/>
                  </a:cubicBezTo>
                  <a:cubicBezTo>
                    <a:pt x="39554" y="47221"/>
                    <a:pt x="39953" y="45204"/>
                    <a:pt x="39957" y="43455"/>
                  </a:cubicBezTo>
                  <a:cubicBezTo>
                    <a:pt x="39964" y="40748"/>
                    <a:pt x="39537" y="38051"/>
                    <a:pt x="38086" y="35761"/>
                  </a:cubicBezTo>
                  <a:cubicBezTo>
                    <a:pt x="37492" y="34826"/>
                    <a:pt x="36676" y="34003"/>
                    <a:pt x="36325" y="32951"/>
                  </a:cubicBezTo>
                  <a:cubicBezTo>
                    <a:pt x="35877" y="31604"/>
                    <a:pt x="36273" y="30139"/>
                    <a:pt x="36629" y="28763"/>
                  </a:cubicBezTo>
                  <a:cubicBezTo>
                    <a:pt x="38022" y="23394"/>
                    <a:pt x="38803" y="17853"/>
                    <a:pt x="38745" y="12306"/>
                  </a:cubicBezTo>
                  <a:cubicBezTo>
                    <a:pt x="38715" y="9548"/>
                    <a:pt x="38400" y="6588"/>
                    <a:pt x="36615" y="4486"/>
                  </a:cubicBezTo>
                  <a:cubicBezTo>
                    <a:pt x="35075" y="2673"/>
                    <a:pt x="32713" y="1816"/>
                    <a:pt x="30443" y="1110"/>
                  </a:cubicBezTo>
                  <a:cubicBezTo>
                    <a:pt x="28596" y="533"/>
                    <a:pt x="26703" y="0"/>
                    <a:pt x="247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 flipH="1">
              <a:off x="5588138" y="876556"/>
              <a:ext cx="2611417" cy="389882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 flipH="1">
              <a:off x="4078565" y="4687238"/>
              <a:ext cx="4209122" cy="179235"/>
            </a:xfrm>
            <a:custGeom>
              <a:avLst/>
              <a:gdLst/>
              <a:ahLst/>
              <a:cxnLst/>
              <a:rect l="l" t="t" r="r" b="b"/>
              <a:pathLst>
                <a:path w="73786" h="3142" extrusionOk="0">
                  <a:moveTo>
                    <a:pt x="36891" y="1"/>
                  </a:moveTo>
                  <a:cubicBezTo>
                    <a:pt x="16515" y="1"/>
                    <a:pt x="0" y="704"/>
                    <a:pt x="0" y="1570"/>
                  </a:cubicBezTo>
                  <a:cubicBezTo>
                    <a:pt x="0" y="2438"/>
                    <a:pt x="16515" y="3141"/>
                    <a:pt x="36891" y="3141"/>
                  </a:cubicBezTo>
                  <a:cubicBezTo>
                    <a:pt x="57267" y="3141"/>
                    <a:pt x="73786" y="2438"/>
                    <a:pt x="73786" y="1570"/>
                  </a:cubicBezTo>
                  <a:cubicBezTo>
                    <a:pt x="73786" y="704"/>
                    <a:pt x="57267" y="1"/>
                    <a:pt x="368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23"/>
            <p:cNvGrpSpPr/>
            <p:nvPr/>
          </p:nvGrpSpPr>
          <p:grpSpPr>
            <a:xfrm>
              <a:off x="5921198" y="1938129"/>
              <a:ext cx="2158900" cy="2868100"/>
              <a:chOff x="5921198" y="1938129"/>
              <a:chExt cx="2158900" cy="2868100"/>
            </a:xfrm>
          </p:grpSpPr>
          <p:sp>
            <p:nvSpPr>
              <p:cNvPr id="189" name="Google Shape;189;p23"/>
              <p:cNvSpPr/>
              <p:nvPr/>
            </p:nvSpPr>
            <p:spPr>
              <a:xfrm flipH="1">
                <a:off x="7047405" y="2721884"/>
                <a:ext cx="605304" cy="614032"/>
              </a:xfrm>
              <a:custGeom>
                <a:avLst/>
                <a:gdLst/>
                <a:ahLst/>
                <a:cxnLst/>
                <a:rect l="l" t="t" r="r" b="b"/>
                <a:pathLst>
                  <a:path w="10611" h="10764" extrusionOk="0">
                    <a:moveTo>
                      <a:pt x="9692" y="0"/>
                    </a:moveTo>
                    <a:cubicBezTo>
                      <a:pt x="7656" y="0"/>
                      <a:pt x="0" y="3688"/>
                      <a:pt x="1653" y="7106"/>
                    </a:cubicBezTo>
                    <a:cubicBezTo>
                      <a:pt x="3117" y="10123"/>
                      <a:pt x="5374" y="10763"/>
                      <a:pt x="6296" y="10763"/>
                    </a:cubicBezTo>
                    <a:cubicBezTo>
                      <a:pt x="6451" y="10763"/>
                      <a:pt x="6568" y="10745"/>
                      <a:pt x="6637" y="10717"/>
                    </a:cubicBezTo>
                    <a:cubicBezTo>
                      <a:pt x="7112" y="10519"/>
                      <a:pt x="7924" y="9888"/>
                      <a:pt x="7784" y="9365"/>
                    </a:cubicBezTo>
                    <a:cubicBezTo>
                      <a:pt x="7644" y="8840"/>
                      <a:pt x="5937" y="6491"/>
                      <a:pt x="7518" y="4979"/>
                    </a:cubicBezTo>
                    <a:cubicBezTo>
                      <a:pt x="9099" y="3466"/>
                      <a:pt x="10037" y="3384"/>
                      <a:pt x="10324" y="2097"/>
                    </a:cubicBezTo>
                    <a:cubicBezTo>
                      <a:pt x="10611" y="811"/>
                      <a:pt x="10337" y="80"/>
                      <a:pt x="9874" y="12"/>
                    </a:cubicBezTo>
                    <a:cubicBezTo>
                      <a:pt x="9820" y="4"/>
                      <a:pt x="9759" y="0"/>
                      <a:pt x="96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3"/>
              <p:cNvSpPr/>
              <p:nvPr/>
            </p:nvSpPr>
            <p:spPr>
              <a:xfrm flipH="1">
                <a:off x="7458478" y="4134913"/>
                <a:ext cx="621619" cy="603935"/>
              </a:xfrm>
              <a:custGeom>
                <a:avLst/>
                <a:gdLst/>
                <a:ahLst/>
                <a:cxnLst/>
                <a:rect l="l" t="t" r="r" b="b"/>
                <a:pathLst>
                  <a:path w="10897" h="10587" extrusionOk="0">
                    <a:moveTo>
                      <a:pt x="4120" y="1"/>
                    </a:moveTo>
                    <a:lnTo>
                      <a:pt x="686" y="4538"/>
                    </a:lnTo>
                    <a:cubicBezTo>
                      <a:pt x="273" y="5135"/>
                      <a:pt x="0" y="7866"/>
                      <a:pt x="2239" y="9439"/>
                    </a:cubicBezTo>
                    <a:cubicBezTo>
                      <a:pt x="3470" y="10304"/>
                      <a:pt x="4559" y="10587"/>
                      <a:pt x="5432" y="10587"/>
                    </a:cubicBezTo>
                    <a:cubicBezTo>
                      <a:pt x="6595" y="10587"/>
                      <a:pt x="7375" y="10086"/>
                      <a:pt x="7599" y="9788"/>
                    </a:cubicBezTo>
                    <a:lnTo>
                      <a:pt x="10897" y="5436"/>
                    </a:lnTo>
                    <a:lnTo>
                      <a:pt x="41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3"/>
              <p:cNvSpPr/>
              <p:nvPr/>
            </p:nvSpPr>
            <p:spPr>
              <a:xfrm flipH="1">
                <a:off x="6228560" y="2838999"/>
                <a:ext cx="34512" cy="43468"/>
              </a:xfrm>
              <a:custGeom>
                <a:avLst/>
                <a:gdLst/>
                <a:ahLst/>
                <a:cxnLst/>
                <a:rect l="l" t="t" r="r" b="b"/>
                <a:pathLst>
                  <a:path w="605" h="762" extrusionOk="0">
                    <a:moveTo>
                      <a:pt x="417" y="0"/>
                    </a:moveTo>
                    <a:lnTo>
                      <a:pt x="1" y="547"/>
                    </a:lnTo>
                    <a:lnTo>
                      <a:pt x="232" y="638"/>
                    </a:lnTo>
                    <a:cubicBezTo>
                      <a:pt x="246" y="646"/>
                      <a:pt x="256" y="663"/>
                      <a:pt x="250" y="679"/>
                    </a:cubicBezTo>
                    <a:lnTo>
                      <a:pt x="229" y="731"/>
                    </a:lnTo>
                    <a:lnTo>
                      <a:pt x="301" y="758"/>
                    </a:lnTo>
                    <a:cubicBezTo>
                      <a:pt x="305" y="761"/>
                      <a:pt x="311" y="761"/>
                      <a:pt x="314" y="761"/>
                    </a:cubicBezTo>
                    <a:cubicBezTo>
                      <a:pt x="325" y="761"/>
                      <a:pt x="338" y="755"/>
                      <a:pt x="346" y="741"/>
                    </a:cubicBezTo>
                    <a:lnTo>
                      <a:pt x="598" y="106"/>
                    </a:lnTo>
                    <a:cubicBezTo>
                      <a:pt x="604" y="89"/>
                      <a:pt x="595" y="72"/>
                      <a:pt x="581" y="65"/>
                    </a:cubicBez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3"/>
              <p:cNvSpPr/>
              <p:nvPr/>
            </p:nvSpPr>
            <p:spPr>
              <a:xfrm flipH="1">
                <a:off x="6249952" y="2874197"/>
                <a:ext cx="35938" cy="4095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718" extrusionOk="0">
                    <a:moveTo>
                      <a:pt x="346" y="1"/>
                    </a:moveTo>
                    <a:lnTo>
                      <a:pt x="1" y="456"/>
                    </a:lnTo>
                    <a:lnTo>
                      <a:pt x="141" y="510"/>
                    </a:lnTo>
                    <a:cubicBezTo>
                      <a:pt x="158" y="517"/>
                      <a:pt x="169" y="537"/>
                      <a:pt x="161" y="554"/>
                    </a:cubicBezTo>
                    <a:lnTo>
                      <a:pt x="131" y="629"/>
                    </a:lnTo>
                    <a:lnTo>
                      <a:pt x="353" y="718"/>
                    </a:lnTo>
                    <a:lnTo>
                      <a:pt x="366" y="718"/>
                    </a:lnTo>
                    <a:cubicBezTo>
                      <a:pt x="380" y="718"/>
                      <a:pt x="390" y="711"/>
                      <a:pt x="397" y="697"/>
                    </a:cubicBezTo>
                    <a:lnTo>
                      <a:pt x="629" y="1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3"/>
              <p:cNvSpPr/>
              <p:nvPr/>
            </p:nvSpPr>
            <p:spPr>
              <a:xfrm flipH="1">
                <a:off x="6248412" y="2870146"/>
                <a:ext cx="17798" cy="10553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85" extrusionOk="0">
                    <a:moveTo>
                      <a:pt x="56" y="1"/>
                    </a:moveTo>
                    <a:lnTo>
                      <a:pt x="1" y="72"/>
                    </a:lnTo>
                    <a:lnTo>
                      <a:pt x="284" y="185"/>
                    </a:lnTo>
                    <a:lnTo>
                      <a:pt x="305" y="133"/>
                    </a:lnTo>
                    <a:cubicBezTo>
                      <a:pt x="311" y="117"/>
                      <a:pt x="301" y="100"/>
                      <a:pt x="287" y="92"/>
                    </a:cubicBezTo>
                    <a:lnTo>
                      <a:pt x="56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3"/>
              <p:cNvSpPr/>
              <p:nvPr/>
            </p:nvSpPr>
            <p:spPr>
              <a:xfrm flipH="1">
                <a:off x="6278361" y="2905401"/>
                <a:ext cx="34170" cy="3782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663" extrusionOk="0">
                    <a:moveTo>
                      <a:pt x="400" y="0"/>
                    </a:moveTo>
                    <a:lnTo>
                      <a:pt x="1" y="526"/>
                    </a:lnTo>
                    <a:lnTo>
                      <a:pt x="332" y="659"/>
                    </a:lnTo>
                    <a:cubicBezTo>
                      <a:pt x="335" y="659"/>
                      <a:pt x="338" y="662"/>
                      <a:pt x="345" y="662"/>
                    </a:cubicBezTo>
                    <a:cubicBezTo>
                      <a:pt x="356" y="662"/>
                      <a:pt x="369" y="652"/>
                      <a:pt x="373" y="642"/>
                    </a:cubicBezTo>
                    <a:lnTo>
                      <a:pt x="598" y="8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4D1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3"/>
              <p:cNvSpPr/>
              <p:nvPr/>
            </p:nvSpPr>
            <p:spPr>
              <a:xfrm flipH="1">
                <a:off x="6276250" y="2900153"/>
                <a:ext cx="13520" cy="998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175" extrusionOk="0">
                    <a:moveTo>
                      <a:pt x="69" y="1"/>
                    </a:moveTo>
                    <a:lnTo>
                      <a:pt x="1" y="92"/>
                    </a:lnTo>
                    <a:lnTo>
                      <a:pt x="199" y="174"/>
                    </a:lnTo>
                    <a:lnTo>
                      <a:pt x="229" y="99"/>
                    </a:lnTo>
                    <a:cubicBezTo>
                      <a:pt x="237" y="82"/>
                      <a:pt x="226" y="62"/>
                      <a:pt x="209" y="55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F4BB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3"/>
              <p:cNvSpPr/>
              <p:nvPr/>
            </p:nvSpPr>
            <p:spPr>
              <a:xfrm flipH="1">
                <a:off x="6109190" y="2262949"/>
                <a:ext cx="1787676" cy="2241811"/>
              </a:xfrm>
              <a:custGeom>
                <a:avLst/>
                <a:gdLst/>
                <a:ahLst/>
                <a:cxnLst/>
                <a:rect l="l" t="t" r="r" b="b"/>
                <a:pathLst>
                  <a:path w="31338" h="39299" extrusionOk="0">
                    <a:moveTo>
                      <a:pt x="26787" y="1"/>
                    </a:moveTo>
                    <a:lnTo>
                      <a:pt x="110" y="34444"/>
                    </a:lnTo>
                    <a:cubicBezTo>
                      <a:pt x="1" y="35547"/>
                      <a:pt x="308" y="37291"/>
                      <a:pt x="1926" y="38432"/>
                    </a:cubicBezTo>
                    <a:cubicBezTo>
                      <a:pt x="2509" y="38841"/>
                      <a:pt x="3062" y="39121"/>
                      <a:pt x="3574" y="39298"/>
                    </a:cubicBezTo>
                    <a:lnTo>
                      <a:pt x="31338" y="3455"/>
                    </a:lnTo>
                    <a:lnTo>
                      <a:pt x="2678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3"/>
              <p:cNvSpPr/>
              <p:nvPr/>
            </p:nvSpPr>
            <p:spPr>
              <a:xfrm flipH="1">
                <a:off x="6011092" y="2458252"/>
                <a:ext cx="1683683" cy="2060522"/>
              </a:xfrm>
              <a:custGeom>
                <a:avLst/>
                <a:gdLst/>
                <a:ahLst/>
                <a:cxnLst/>
                <a:rect l="l" t="t" r="r" b="b"/>
                <a:pathLst>
                  <a:path w="29515" h="36121" extrusionOk="0">
                    <a:moveTo>
                      <a:pt x="27764" y="0"/>
                    </a:moveTo>
                    <a:lnTo>
                      <a:pt x="0" y="35843"/>
                    </a:lnTo>
                    <a:cubicBezTo>
                      <a:pt x="567" y="36042"/>
                      <a:pt x="1085" y="36120"/>
                      <a:pt x="1543" y="36120"/>
                    </a:cubicBezTo>
                    <a:cubicBezTo>
                      <a:pt x="2705" y="36120"/>
                      <a:pt x="3486" y="35621"/>
                      <a:pt x="3711" y="35325"/>
                    </a:cubicBezTo>
                    <a:lnTo>
                      <a:pt x="3714" y="35321"/>
                    </a:lnTo>
                    <a:lnTo>
                      <a:pt x="29514" y="1332"/>
                    </a:lnTo>
                    <a:lnTo>
                      <a:pt x="277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3"/>
              <p:cNvSpPr/>
              <p:nvPr/>
            </p:nvSpPr>
            <p:spPr>
              <a:xfrm flipH="1">
                <a:off x="6367011" y="2238271"/>
                <a:ext cx="1521847" cy="1991384"/>
              </a:xfrm>
              <a:custGeom>
                <a:avLst/>
                <a:gdLst/>
                <a:ahLst/>
                <a:cxnLst/>
                <a:rect l="l" t="t" r="r" b="b"/>
                <a:pathLst>
                  <a:path w="26678" h="34909" extrusionOk="0">
                    <a:moveTo>
                      <a:pt x="26063" y="1"/>
                    </a:moveTo>
                    <a:lnTo>
                      <a:pt x="260" y="33990"/>
                    </a:lnTo>
                    <a:lnTo>
                      <a:pt x="260" y="33993"/>
                    </a:lnTo>
                    <a:cubicBezTo>
                      <a:pt x="147" y="34157"/>
                      <a:pt x="42" y="34485"/>
                      <a:pt x="1" y="34908"/>
                    </a:cubicBezTo>
                    <a:lnTo>
                      <a:pt x="26678" y="465"/>
                    </a:lnTo>
                    <a:lnTo>
                      <a:pt x="260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3"/>
              <p:cNvSpPr/>
              <p:nvPr/>
            </p:nvSpPr>
            <p:spPr>
              <a:xfrm flipH="1">
                <a:off x="6222913" y="2821030"/>
                <a:ext cx="80490" cy="55619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975" extrusionOk="0">
                    <a:moveTo>
                      <a:pt x="422" y="1"/>
                    </a:moveTo>
                    <a:cubicBezTo>
                      <a:pt x="273" y="1"/>
                      <a:pt x="133" y="91"/>
                      <a:pt x="76" y="236"/>
                    </a:cubicBezTo>
                    <a:cubicBezTo>
                      <a:pt x="1" y="428"/>
                      <a:pt x="93" y="646"/>
                      <a:pt x="284" y="721"/>
                    </a:cubicBezTo>
                    <a:lnTo>
                      <a:pt x="851" y="947"/>
                    </a:lnTo>
                    <a:cubicBezTo>
                      <a:pt x="896" y="965"/>
                      <a:pt x="944" y="974"/>
                      <a:pt x="990" y="974"/>
                    </a:cubicBezTo>
                    <a:cubicBezTo>
                      <a:pt x="1138" y="974"/>
                      <a:pt x="1279" y="884"/>
                      <a:pt x="1336" y="739"/>
                    </a:cubicBezTo>
                    <a:cubicBezTo>
                      <a:pt x="1411" y="548"/>
                      <a:pt x="1319" y="329"/>
                      <a:pt x="1127" y="254"/>
                    </a:cubicBezTo>
                    <a:lnTo>
                      <a:pt x="561" y="28"/>
                    </a:lnTo>
                    <a:cubicBezTo>
                      <a:pt x="515" y="10"/>
                      <a:pt x="468" y="1"/>
                      <a:pt x="422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3"/>
              <p:cNvSpPr/>
              <p:nvPr/>
            </p:nvSpPr>
            <p:spPr>
              <a:xfrm flipH="1">
                <a:off x="6242594" y="2854915"/>
                <a:ext cx="77695" cy="54535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956" extrusionOk="0">
                    <a:moveTo>
                      <a:pt x="421" y="1"/>
                    </a:moveTo>
                    <a:cubicBezTo>
                      <a:pt x="273" y="1"/>
                      <a:pt x="132" y="91"/>
                      <a:pt x="75" y="236"/>
                    </a:cubicBezTo>
                    <a:cubicBezTo>
                      <a:pt x="0" y="428"/>
                      <a:pt x="92" y="646"/>
                      <a:pt x="283" y="721"/>
                    </a:cubicBezTo>
                    <a:lnTo>
                      <a:pt x="799" y="930"/>
                    </a:lnTo>
                    <a:cubicBezTo>
                      <a:pt x="843" y="947"/>
                      <a:pt x="889" y="955"/>
                      <a:pt x="934" y="955"/>
                    </a:cubicBezTo>
                    <a:cubicBezTo>
                      <a:pt x="1083" y="955"/>
                      <a:pt x="1226" y="865"/>
                      <a:pt x="1284" y="718"/>
                    </a:cubicBezTo>
                    <a:cubicBezTo>
                      <a:pt x="1362" y="527"/>
                      <a:pt x="1267" y="309"/>
                      <a:pt x="1075" y="233"/>
                    </a:cubicBezTo>
                    <a:lnTo>
                      <a:pt x="560" y="28"/>
                    </a:lnTo>
                    <a:cubicBezTo>
                      <a:pt x="514" y="10"/>
                      <a:pt x="467" y="1"/>
                      <a:pt x="421" y="1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3"/>
              <p:cNvSpPr/>
              <p:nvPr/>
            </p:nvSpPr>
            <p:spPr>
              <a:xfrm flipH="1">
                <a:off x="6270603" y="2888173"/>
                <a:ext cx="64347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861" extrusionOk="0">
                    <a:moveTo>
                      <a:pt x="429" y="0"/>
                    </a:moveTo>
                    <a:cubicBezTo>
                      <a:pt x="278" y="0"/>
                      <a:pt x="134" y="91"/>
                      <a:pt x="76" y="238"/>
                    </a:cubicBezTo>
                    <a:cubicBezTo>
                      <a:pt x="1" y="428"/>
                      <a:pt x="93" y="647"/>
                      <a:pt x="284" y="723"/>
                    </a:cubicBezTo>
                    <a:lnTo>
                      <a:pt x="564" y="835"/>
                    </a:lnTo>
                    <a:cubicBezTo>
                      <a:pt x="609" y="853"/>
                      <a:pt x="656" y="861"/>
                      <a:pt x="702" y="861"/>
                    </a:cubicBezTo>
                    <a:cubicBezTo>
                      <a:pt x="852" y="861"/>
                      <a:pt x="995" y="773"/>
                      <a:pt x="1053" y="627"/>
                    </a:cubicBezTo>
                    <a:cubicBezTo>
                      <a:pt x="1127" y="436"/>
                      <a:pt x="1035" y="217"/>
                      <a:pt x="844" y="138"/>
                    </a:cubicBezTo>
                    <a:lnTo>
                      <a:pt x="564" y="26"/>
                    </a:lnTo>
                    <a:cubicBezTo>
                      <a:pt x="520" y="9"/>
                      <a:pt x="474" y="0"/>
                      <a:pt x="429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3"/>
              <p:cNvSpPr/>
              <p:nvPr/>
            </p:nvSpPr>
            <p:spPr>
              <a:xfrm flipH="1">
                <a:off x="5943378" y="2073638"/>
                <a:ext cx="496468" cy="505990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9013" extrusionOk="0">
                    <a:moveTo>
                      <a:pt x="5718" y="0"/>
                    </a:moveTo>
                    <a:cubicBezTo>
                      <a:pt x="3497" y="1127"/>
                      <a:pt x="926" y="2619"/>
                      <a:pt x="683" y="2967"/>
                    </a:cubicBezTo>
                    <a:cubicBezTo>
                      <a:pt x="274" y="3561"/>
                      <a:pt x="1" y="6295"/>
                      <a:pt x="2240" y="7869"/>
                    </a:cubicBezTo>
                    <a:cubicBezTo>
                      <a:pt x="3468" y="8731"/>
                      <a:pt x="4556" y="9013"/>
                      <a:pt x="5429" y="9013"/>
                    </a:cubicBezTo>
                    <a:cubicBezTo>
                      <a:pt x="6592" y="9013"/>
                      <a:pt x="7373" y="8513"/>
                      <a:pt x="7599" y="8217"/>
                    </a:cubicBezTo>
                    <a:cubicBezTo>
                      <a:pt x="7828" y="7913"/>
                      <a:pt x="8470" y="4909"/>
                      <a:pt x="8842" y="2359"/>
                    </a:cubicBezTo>
                    <a:cubicBezTo>
                      <a:pt x="6326" y="2222"/>
                      <a:pt x="5818" y="720"/>
                      <a:pt x="5718" y="0"/>
                    </a:cubicBezTo>
                    <a:close/>
                  </a:path>
                </a:pathLst>
              </a:custGeom>
              <a:solidFill>
                <a:srgbClr val="FDDF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3"/>
              <p:cNvSpPr/>
              <p:nvPr/>
            </p:nvSpPr>
            <p:spPr>
              <a:xfrm flipH="1">
                <a:off x="5943347" y="2201749"/>
                <a:ext cx="253820" cy="379843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6766" extrusionOk="0">
                    <a:moveTo>
                      <a:pt x="3684" y="0"/>
                    </a:moveTo>
                    <a:cubicBezTo>
                      <a:pt x="2868" y="2396"/>
                      <a:pt x="1659" y="5165"/>
                      <a:pt x="0" y="6619"/>
                    </a:cubicBezTo>
                    <a:cubicBezTo>
                      <a:pt x="400" y="6721"/>
                      <a:pt x="772" y="6766"/>
                      <a:pt x="1110" y="6766"/>
                    </a:cubicBezTo>
                    <a:cubicBezTo>
                      <a:pt x="2271" y="6766"/>
                      <a:pt x="3052" y="6263"/>
                      <a:pt x="3277" y="5967"/>
                    </a:cubicBezTo>
                    <a:cubicBezTo>
                      <a:pt x="3506" y="5663"/>
                      <a:pt x="4148" y="2659"/>
                      <a:pt x="4520" y="109"/>
                    </a:cubicBezTo>
                    <a:cubicBezTo>
                      <a:pt x="4213" y="92"/>
                      <a:pt x="3933" y="54"/>
                      <a:pt x="3684" y="0"/>
                    </a:cubicBezTo>
                    <a:close/>
                  </a:path>
                </a:pathLst>
              </a:custGeom>
              <a:solidFill>
                <a:srgbClr val="FBC3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3"/>
              <p:cNvSpPr/>
              <p:nvPr/>
            </p:nvSpPr>
            <p:spPr>
              <a:xfrm flipH="1">
                <a:off x="5921198" y="2000316"/>
                <a:ext cx="197622" cy="205753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3665" extrusionOk="0">
                    <a:moveTo>
                      <a:pt x="3144" y="1"/>
                    </a:moveTo>
                    <a:cubicBezTo>
                      <a:pt x="2739" y="1"/>
                      <a:pt x="1444" y="575"/>
                      <a:pt x="0" y="1306"/>
                    </a:cubicBezTo>
                    <a:cubicBezTo>
                      <a:pt x="100" y="2026"/>
                      <a:pt x="608" y="3528"/>
                      <a:pt x="3124" y="3665"/>
                    </a:cubicBezTo>
                    <a:cubicBezTo>
                      <a:pt x="3394" y="1801"/>
                      <a:pt x="3520" y="180"/>
                      <a:pt x="3240" y="19"/>
                    </a:cubicBezTo>
                    <a:cubicBezTo>
                      <a:pt x="3218" y="7"/>
                      <a:pt x="3186" y="1"/>
                      <a:pt x="31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3"/>
              <p:cNvSpPr/>
              <p:nvPr/>
            </p:nvSpPr>
            <p:spPr>
              <a:xfrm flipH="1">
                <a:off x="6768162" y="4692652"/>
                <a:ext cx="332858" cy="72846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1277" extrusionOk="0">
                    <a:moveTo>
                      <a:pt x="342" y="1"/>
                    </a:moveTo>
                    <a:cubicBezTo>
                      <a:pt x="342" y="1"/>
                      <a:pt x="130" y="96"/>
                      <a:pt x="141" y="280"/>
                    </a:cubicBezTo>
                    <a:cubicBezTo>
                      <a:pt x="151" y="461"/>
                      <a:pt x="1" y="936"/>
                      <a:pt x="677" y="936"/>
                    </a:cubicBezTo>
                    <a:cubicBezTo>
                      <a:pt x="1257" y="936"/>
                      <a:pt x="3726" y="1276"/>
                      <a:pt x="4705" y="1276"/>
                    </a:cubicBezTo>
                    <a:cubicBezTo>
                      <a:pt x="4873" y="1276"/>
                      <a:pt x="4997" y="1266"/>
                      <a:pt x="5060" y="1243"/>
                    </a:cubicBezTo>
                    <a:cubicBezTo>
                      <a:pt x="5262" y="1226"/>
                      <a:pt x="5667" y="1127"/>
                      <a:pt x="5705" y="943"/>
                    </a:cubicBezTo>
                    <a:cubicBezTo>
                      <a:pt x="5835" y="352"/>
                      <a:pt x="5561" y="260"/>
                      <a:pt x="5561" y="260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3"/>
              <p:cNvSpPr/>
              <p:nvPr/>
            </p:nvSpPr>
            <p:spPr>
              <a:xfrm flipH="1">
                <a:off x="6864910" y="4531440"/>
                <a:ext cx="227553" cy="194752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3414" extrusionOk="0">
                    <a:moveTo>
                      <a:pt x="2432" y="0"/>
                    </a:moveTo>
                    <a:lnTo>
                      <a:pt x="455" y="136"/>
                    </a:lnTo>
                    <a:cubicBezTo>
                      <a:pt x="455" y="136"/>
                      <a:pt x="520" y="1110"/>
                      <a:pt x="325" y="1812"/>
                    </a:cubicBezTo>
                    <a:cubicBezTo>
                      <a:pt x="134" y="2512"/>
                      <a:pt x="1" y="3233"/>
                      <a:pt x="1045" y="3274"/>
                    </a:cubicBezTo>
                    <a:lnTo>
                      <a:pt x="2859" y="3413"/>
                    </a:lnTo>
                    <a:cubicBezTo>
                      <a:pt x="2859" y="3413"/>
                      <a:pt x="2824" y="1574"/>
                      <a:pt x="3988" y="1468"/>
                    </a:cubicBezTo>
                    <a:cubicBezTo>
                      <a:pt x="3988" y="1468"/>
                      <a:pt x="2506" y="1185"/>
                      <a:pt x="24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3"/>
              <p:cNvSpPr/>
              <p:nvPr/>
            </p:nvSpPr>
            <p:spPr>
              <a:xfrm flipH="1">
                <a:off x="6773065" y="4614784"/>
                <a:ext cx="165944" cy="124073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2175" extrusionOk="0">
                    <a:moveTo>
                      <a:pt x="1501" y="1"/>
                    </a:moveTo>
                    <a:cubicBezTo>
                      <a:pt x="1302" y="1"/>
                      <a:pt x="1076" y="59"/>
                      <a:pt x="810" y="178"/>
                    </a:cubicBezTo>
                    <a:cubicBezTo>
                      <a:pt x="1" y="536"/>
                      <a:pt x="100" y="1813"/>
                      <a:pt x="100" y="1813"/>
                    </a:cubicBezTo>
                    <a:cubicBezTo>
                      <a:pt x="116" y="2096"/>
                      <a:pt x="726" y="2175"/>
                      <a:pt x="1317" y="2175"/>
                    </a:cubicBezTo>
                    <a:cubicBezTo>
                      <a:pt x="1759" y="2175"/>
                      <a:pt x="2191" y="2131"/>
                      <a:pt x="2356" y="2096"/>
                    </a:cubicBezTo>
                    <a:cubicBezTo>
                      <a:pt x="2735" y="2014"/>
                      <a:pt x="2909" y="1386"/>
                      <a:pt x="2483" y="703"/>
                    </a:cubicBezTo>
                    <a:cubicBezTo>
                      <a:pt x="2199" y="243"/>
                      <a:pt x="1907" y="1"/>
                      <a:pt x="15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3"/>
              <p:cNvSpPr/>
              <p:nvPr/>
            </p:nvSpPr>
            <p:spPr>
              <a:xfrm flipH="1">
                <a:off x="6892804" y="4541936"/>
                <a:ext cx="122533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8" h="1486" extrusionOk="0">
                    <a:moveTo>
                      <a:pt x="155" y="1"/>
                    </a:moveTo>
                    <a:lnTo>
                      <a:pt x="1" y="28"/>
                    </a:lnTo>
                    <a:cubicBezTo>
                      <a:pt x="7" y="75"/>
                      <a:pt x="209" y="1206"/>
                      <a:pt x="831" y="1403"/>
                    </a:cubicBezTo>
                    <a:cubicBezTo>
                      <a:pt x="1008" y="1458"/>
                      <a:pt x="1179" y="1485"/>
                      <a:pt x="1332" y="1485"/>
                    </a:cubicBezTo>
                    <a:cubicBezTo>
                      <a:pt x="1718" y="1485"/>
                      <a:pt x="2019" y="1335"/>
                      <a:pt x="2148" y="1137"/>
                    </a:cubicBezTo>
                    <a:lnTo>
                      <a:pt x="2014" y="1052"/>
                    </a:lnTo>
                    <a:cubicBezTo>
                      <a:pt x="1924" y="1191"/>
                      <a:pt x="1676" y="1327"/>
                      <a:pt x="1332" y="1327"/>
                    </a:cubicBezTo>
                    <a:cubicBezTo>
                      <a:pt x="1194" y="1327"/>
                      <a:pt x="1042" y="1305"/>
                      <a:pt x="878" y="1253"/>
                    </a:cubicBezTo>
                    <a:cubicBezTo>
                      <a:pt x="346" y="1086"/>
                      <a:pt x="158" y="10"/>
                      <a:pt x="15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3"/>
              <p:cNvSpPr/>
              <p:nvPr/>
            </p:nvSpPr>
            <p:spPr>
              <a:xfrm flipH="1">
                <a:off x="6912427" y="4565496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4" y="1"/>
                    </a:moveTo>
                    <a:cubicBezTo>
                      <a:pt x="879" y="1"/>
                      <a:pt x="275" y="115"/>
                      <a:pt x="24" y="939"/>
                    </a:cubicBezTo>
                    <a:cubicBezTo>
                      <a:pt x="0" y="1025"/>
                      <a:pt x="49" y="1113"/>
                      <a:pt x="131" y="1137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3" y="1144"/>
                      <a:pt x="307" y="1100"/>
                      <a:pt x="328" y="1031"/>
                    </a:cubicBezTo>
                    <a:cubicBezTo>
                      <a:pt x="518" y="402"/>
                      <a:pt x="944" y="312"/>
                      <a:pt x="1175" y="312"/>
                    </a:cubicBezTo>
                    <a:cubicBezTo>
                      <a:pt x="1251" y="312"/>
                      <a:pt x="1306" y="321"/>
                      <a:pt x="1325" y="325"/>
                    </a:cubicBezTo>
                    <a:cubicBezTo>
                      <a:pt x="1337" y="328"/>
                      <a:pt x="1349" y="329"/>
                      <a:pt x="1361" y="329"/>
                    </a:cubicBezTo>
                    <a:cubicBezTo>
                      <a:pt x="1433" y="329"/>
                      <a:pt x="1498" y="278"/>
                      <a:pt x="1513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0" y="17"/>
                      <a:pt x="1313" y="1"/>
                      <a:pt x="1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3"/>
              <p:cNvSpPr/>
              <p:nvPr/>
            </p:nvSpPr>
            <p:spPr>
              <a:xfrm flipH="1">
                <a:off x="6889266" y="4585177"/>
                <a:ext cx="77182" cy="51055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895" extrusionOk="0">
                    <a:moveTo>
                      <a:pt x="1194" y="0"/>
                    </a:moveTo>
                    <a:cubicBezTo>
                      <a:pt x="1192" y="0"/>
                      <a:pt x="1190" y="0"/>
                      <a:pt x="1189" y="0"/>
                    </a:cubicBezTo>
                    <a:cubicBezTo>
                      <a:pt x="1154" y="4"/>
                      <a:pt x="325" y="27"/>
                      <a:pt x="35" y="673"/>
                    </a:cubicBezTo>
                    <a:cubicBezTo>
                      <a:pt x="1" y="755"/>
                      <a:pt x="38" y="847"/>
                      <a:pt x="117" y="881"/>
                    </a:cubicBezTo>
                    <a:cubicBezTo>
                      <a:pt x="137" y="891"/>
                      <a:pt x="161" y="894"/>
                      <a:pt x="182" y="894"/>
                    </a:cubicBezTo>
                    <a:cubicBezTo>
                      <a:pt x="243" y="894"/>
                      <a:pt x="301" y="861"/>
                      <a:pt x="325" y="802"/>
                    </a:cubicBezTo>
                    <a:cubicBezTo>
                      <a:pt x="530" y="341"/>
                      <a:pt x="1185" y="317"/>
                      <a:pt x="1198" y="317"/>
                    </a:cubicBezTo>
                    <a:cubicBezTo>
                      <a:pt x="1284" y="314"/>
                      <a:pt x="1352" y="243"/>
                      <a:pt x="1352" y="157"/>
                    </a:cubicBezTo>
                    <a:cubicBezTo>
                      <a:pt x="1349" y="70"/>
                      <a:pt x="1277" y="0"/>
                      <a:pt x="11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3"/>
              <p:cNvSpPr/>
              <p:nvPr/>
            </p:nvSpPr>
            <p:spPr>
              <a:xfrm flipH="1">
                <a:off x="6879116" y="4733725"/>
                <a:ext cx="332686" cy="72504"/>
              </a:xfrm>
              <a:custGeom>
                <a:avLst/>
                <a:gdLst/>
                <a:ahLst/>
                <a:cxnLst/>
                <a:rect l="l" t="t" r="r" b="b"/>
                <a:pathLst>
                  <a:path w="5832" h="1271" extrusionOk="0">
                    <a:moveTo>
                      <a:pt x="342" y="1"/>
                    </a:moveTo>
                    <a:cubicBezTo>
                      <a:pt x="342" y="1"/>
                      <a:pt x="127" y="97"/>
                      <a:pt x="137" y="281"/>
                    </a:cubicBezTo>
                    <a:cubicBezTo>
                      <a:pt x="147" y="461"/>
                      <a:pt x="1" y="888"/>
                      <a:pt x="676" y="936"/>
                    </a:cubicBezTo>
                    <a:cubicBezTo>
                      <a:pt x="1285" y="977"/>
                      <a:pt x="3644" y="1271"/>
                      <a:pt x="4668" y="1271"/>
                    </a:cubicBezTo>
                    <a:cubicBezTo>
                      <a:pt x="4840" y="1271"/>
                      <a:pt x="4974" y="1263"/>
                      <a:pt x="5056" y="1244"/>
                    </a:cubicBezTo>
                    <a:cubicBezTo>
                      <a:pt x="5261" y="1226"/>
                      <a:pt x="5663" y="1127"/>
                      <a:pt x="5704" y="943"/>
                    </a:cubicBezTo>
                    <a:cubicBezTo>
                      <a:pt x="5831" y="352"/>
                      <a:pt x="5558" y="264"/>
                      <a:pt x="5558" y="264"/>
                    </a:cubicBezTo>
                    <a:lnTo>
                      <a:pt x="34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3"/>
              <p:cNvSpPr/>
              <p:nvPr/>
            </p:nvSpPr>
            <p:spPr>
              <a:xfrm flipH="1">
                <a:off x="6975750" y="4572513"/>
                <a:ext cx="227495" cy="194809"/>
              </a:xfrm>
              <a:custGeom>
                <a:avLst/>
                <a:gdLst/>
                <a:ahLst/>
                <a:cxnLst/>
                <a:rect l="l" t="t" r="r" b="b"/>
                <a:pathLst>
                  <a:path w="3988" h="3415" extrusionOk="0">
                    <a:moveTo>
                      <a:pt x="2431" y="0"/>
                    </a:moveTo>
                    <a:lnTo>
                      <a:pt x="451" y="137"/>
                    </a:lnTo>
                    <a:cubicBezTo>
                      <a:pt x="451" y="137"/>
                      <a:pt x="516" y="1110"/>
                      <a:pt x="325" y="1813"/>
                    </a:cubicBezTo>
                    <a:cubicBezTo>
                      <a:pt x="131" y="2513"/>
                      <a:pt x="0" y="3233"/>
                      <a:pt x="1042" y="3277"/>
                    </a:cubicBezTo>
                    <a:lnTo>
                      <a:pt x="2855" y="3414"/>
                    </a:lnTo>
                    <a:cubicBezTo>
                      <a:pt x="2855" y="3414"/>
                      <a:pt x="2820" y="1577"/>
                      <a:pt x="3988" y="1472"/>
                    </a:cubicBezTo>
                    <a:cubicBezTo>
                      <a:pt x="3988" y="1472"/>
                      <a:pt x="2502" y="1185"/>
                      <a:pt x="2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3"/>
              <p:cNvSpPr/>
              <p:nvPr/>
            </p:nvSpPr>
            <p:spPr>
              <a:xfrm flipH="1">
                <a:off x="7138727" y="4677078"/>
                <a:ext cx="45636" cy="59840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49" extrusionOk="0">
                    <a:moveTo>
                      <a:pt x="373" y="0"/>
                    </a:moveTo>
                    <a:lnTo>
                      <a:pt x="236" y="311"/>
                    </a:lnTo>
                    <a:lnTo>
                      <a:pt x="0" y="311"/>
                    </a:lnTo>
                    <a:lnTo>
                      <a:pt x="141" y="574"/>
                    </a:lnTo>
                    <a:lnTo>
                      <a:pt x="55" y="942"/>
                    </a:lnTo>
                    <a:lnTo>
                      <a:pt x="349" y="731"/>
                    </a:lnTo>
                    <a:lnTo>
                      <a:pt x="608" y="1049"/>
                    </a:lnTo>
                    <a:lnTo>
                      <a:pt x="544" y="584"/>
                    </a:lnTo>
                    <a:lnTo>
                      <a:pt x="799" y="488"/>
                    </a:lnTo>
                    <a:lnTo>
                      <a:pt x="482" y="397"/>
                    </a:lnTo>
                    <a:lnTo>
                      <a:pt x="37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3"/>
              <p:cNvSpPr/>
              <p:nvPr/>
            </p:nvSpPr>
            <p:spPr>
              <a:xfrm flipH="1">
                <a:off x="6884019" y="4655857"/>
                <a:ext cx="166001" cy="124130"/>
              </a:xfrm>
              <a:custGeom>
                <a:avLst/>
                <a:gdLst/>
                <a:ahLst/>
                <a:cxnLst/>
                <a:rect l="l" t="t" r="r" b="b"/>
                <a:pathLst>
                  <a:path w="2910" h="2176" extrusionOk="0">
                    <a:moveTo>
                      <a:pt x="1503" y="1"/>
                    </a:moveTo>
                    <a:cubicBezTo>
                      <a:pt x="1304" y="1"/>
                      <a:pt x="1077" y="59"/>
                      <a:pt x="810" y="178"/>
                    </a:cubicBezTo>
                    <a:cubicBezTo>
                      <a:pt x="1" y="536"/>
                      <a:pt x="100" y="1816"/>
                      <a:pt x="100" y="1816"/>
                    </a:cubicBezTo>
                    <a:cubicBezTo>
                      <a:pt x="116" y="2097"/>
                      <a:pt x="726" y="2176"/>
                      <a:pt x="1318" y="2176"/>
                    </a:cubicBezTo>
                    <a:cubicBezTo>
                      <a:pt x="1762" y="2176"/>
                      <a:pt x="2195" y="2132"/>
                      <a:pt x="2360" y="2097"/>
                    </a:cubicBezTo>
                    <a:cubicBezTo>
                      <a:pt x="2739" y="2015"/>
                      <a:pt x="2909" y="1386"/>
                      <a:pt x="2486" y="704"/>
                    </a:cubicBezTo>
                    <a:cubicBezTo>
                      <a:pt x="2200" y="243"/>
                      <a:pt x="1909" y="1"/>
                      <a:pt x="15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3"/>
              <p:cNvSpPr/>
              <p:nvPr/>
            </p:nvSpPr>
            <p:spPr>
              <a:xfrm flipH="1">
                <a:off x="7003758" y="4583009"/>
                <a:ext cx="122590" cy="84769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486" extrusionOk="0">
                    <a:moveTo>
                      <a:pt x="158" y="1"/>
                    </a:moveTo>
                    <a:lnTo>
                      <a:pt x="1" y="28"/>
                    </a:lnTo>
                    <a:cubicBezTo>
                      <a:pt x="8" y="76"/>
                      <a:pt x="209" y="1206"/>
                      <a:pt x="831" y="1403"/>
                    </a:cubicBezTo>
                    <a:cubicBezTo>
                      <a:pt x="1008" y="1461"/>
                      <a:pt x="1179" y="1485"/>
                      <a:pt x="1332" y="1485"/>
                    </a:cubicBezTo>
                    <a:cubicBezTo>
                      <a:pt x="1718" y="1485"/>
                      <a:pt x="2022" y="1335"/>
                      <a:pt x="2148" y="1141"/>
                    </a:cubicBezTo>
                    <a:lnTo>
                      <a:pt x="2015" y="1052"/>
                    </a:lnTo>
                    <a:cubicBezTo>
                      <a:pt x="1925" y="1191"/>
                      <a:pt x="1678" y="1327"/>
                      <a:pt x="1334" y="1327"/>
                    </a:cubicBezTo>
                    <a:cubicBezTo>
                      <a:pt x="1196" y="1327"/>
                      <a:pt x="1043" y="1305"/>
                      <a:pt x="878" y="1253"/>
                    </a:cubicBezTo>
                    <a:cubicBezTo>
                      <a:pt x="349" y="1086"/>
                      <a:pt x="158" y="11"/>
                      <a:pt x="15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3"/>
              <p:cNvSpPr/>
              <p:nvPr/>
            </p:nvSpPr>
            <p:spPr>
              <a:xfrm flipH="1">
                <a:off x="7023438" y="4606569"/>
                <a:ext cx="87507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145" extrusionOk="0">
                    <a:moveTo>
                      <a:pt x="1196" y="1"/>
                    </a:moveTo>
                    <a:cubicBezTo>
                      <a:pt x="882" y="1"/>
                      <a:pt x="279" y="116"/>
                      <a:pt x="28" y="943"/>
                    </a:cubicBezTo>
                    <a:cubicBezTo>
                      <a:pt x="0" y="1025"/>
                      <a:pt x="49" y="1113"/>
                      <a:pt x="131" y="1138"/>
                    </a:cubicBezTo>
                    <a:cubicBezTo>
                      <a:pt x="147" y="1144"/>
                      <a:pt x="161" y="1144"/>
                      <a:pt x="178" y="1144"/>
                    </a:cubicBezTo>
                    <a:cubicBezTo>
                      <a:pt x="246" y="1144"/>
                      <a:pt x="308" y="1103"/>
                      <a:pt x="328" y="1035"/>
                    </a:cubicBezTo>
                    <a:cubicBezTo>
                      <a:pt x="521" y="407"/>
                      <a:pt x="945" y="314"/>
                      <a:pt x="1177" y="314"/>
                    </a:cubicBezTo>
                    <a:cubicBezTo>
                      <a:pt x="1253" y="314"/>
                      <a:pt x="1309" y="324"/>
                      <a:pt x="1329" y="328"/>
                    </a:cubicBezTo>
                    <a:cubicBezTo>
                      <a:pt x="1339" y="330"/>
                      <a:pt x="1350" y="331"/>
                      <a:pt x="1360" y="331"/>
                    </a:cubicBezTo>
                    <a:cubicBezTo>
                      <a:pt x="1433" y="331"/>
                      <a:pt x="1498" y="280"/>
                      <a:pt x="1516" y="205"/>
                    </a:cubicBezTo>
                    <a:cubicBezTo>
                      <a:pt x="1533" y="120"/>
                      <a:pt x="1478" y="35"/>
                      <a:pt x="1393" y="18"/>
                    </a:cubicBezTo>
                    <a:cubicBezTo>
                      <a:pt x="1391" y="17"/>
                      <a:pt x="1314" y="1"/>
                      <a:pt x="11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3"/>
              <p:cNvSpPr/>
              <p:nvPr/>
            </p:nvSpPr>
            <p:spPr>
              <a:xfrm flipH="1">
                <a:off x="7000106" y="4626250"/>
                <a:ext cx="77353" cy="51283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899" extrusionOk="0">
                    <a:moveTo>
                      <a:pt x="1192" y="1"/>
                    </a:moveTo>
                    <a:cubicBezTo>
                      <a:pt x="1154" y="4"/>
                      <a:pt x="325" y="28"/>
                      <a:pt x="39" y="673"/>
                    </a:cubicBezTo>
                    <a:cubicBezTo>
                      <a:pt x="1" y="755"/>
                      <a:pt x="39" y="847"/>
                      <a:pt x="117" y="885"/>
                    </a:cubicBezTo>
                    <a:cubicBezTo>
                      <a:pt x="138" y="891"/>
                      <a:pt x="161" y="898"/>
                      <a:pt x="182" y="898"/>
                    </a:cubicBezTo>
                    <a:cubicBezTo>
                      <a:pt x="243" y="898"/>
                      <a:pt x="302" y="861"/>
                      <a:pt x="329" y="803"/>
                    </a:cubicBezTo>
                    <a:cubicBezTo>
                      <a:pt x="533" y="342"/>
                      <a:pt x="1192" y="318"/>
                      <a:pt x="1199" y="318"/>
                    </a:cubicBezTo>
                    <a:cubicBezTo>
                      <a:pt x="1285" y="318"/>
                      <a:pt x="1356" y="243"/>
                      <a:pt x="1353" y="158"/>
                    </a:cubicBezTo>
                    <a:cubicBezTo>
                      <a:pt x="1349" y="69"/>
                      <a:pt x="1277" y="4"/>
                      <a:pt x="11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3"/>
              <p:cNvSpPr/>
              <p:nvPr/>
            </p:nvSpPr>
            <p:spPr>
              <a:xfrm flipH="1">
                <a:off x="6709351" y="2692905"/>
                <a:ext cx="601368" cy="5287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9269" extrusionOk="0">
                    <a:moveTo>
                      <a:pt x="6645" y="1"/>
                    </a:moveTo>
                    <a:cubicBezTo>
                      <a:pt x="5506" y="1"/>
                      <a:pt x="4402" y="359"/>
                      <a:pt x="3879" y="520"/>
                    </a:cubicBezTo>
                    <a:cubicBezTo>
                      <a:pt x="2967" y="800"/>
                      <a:pt x="561" y="2227"/>
                      <a:pt x="280" y="4043"/>
                    </a:cubicBezTo>
                    <a:cubicBezTo>
                      <a:pt x="0" y="5862"/>
                      <a:pt x="2288" y="8873"/>
                      <a:pt x="2346" y="9228"/>
                    </a:cubicBezTo>
                    <a:cubicBezTo>
                      <a:pt x="2350" y="9256"/>
                      <a:pt x="2401" y="9269"/>
                      <a:pt x="2490" y="9269"/>
                    </a:cubicBezTo>
                    <a:cubicBezTo>
                      <a:pt x="3555" y="9269"/>
                      <a:pt x="10121" y="7453"/>
                      <a:pt x="10121" y="7453"/>
                    </a:cubicBezTo>
                    <a:cubicBezTo>
                      <a:pt x="10121" y="7453"/>
                      <a:pt x="10542" y="2227"/>
                      <a:pt x="8992" y="800"/>
                    </a:cubicBezTo>
                    <a:cubicBezTo>
                      <a:pt x="8336" y="194"/>
                      <a:pt x="7481" y="1"/>
                      <a:pt x="66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3"/>
              <p:cNvSpPr/>
              <p:nvPr/>
            </p:nvSpPr>
            <p:spPr>
              <a:xfrm flipH="1">
                <a:off x="7045060" y="2953319"/>
                <a:ext cx="214432" cy="254364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4459" extrusionOk="0">
                    <a:moveTo>
                      <a:pt x="1386" y="1"/>
                    </a:moveTo>
                    <a:cubicBezTo>
                      <a:pt x="1302" y="1"/>
                      <a:pt x="1220" y="23"/>
                      <a:pt x="1140" y="72"/>
                    </a:cubicBezTo>
                    <a:cubicBezTo>
                      <a:pt x="93" y="717"/>
                      <a:pt x="0" y="2048"/>
                      <a:pt x="0" y="2048"/>
                    </a:cubicBezTo>
                    <a:lnTo>
                      <a:pt x="1202" y="4458"/>
                    </a:lnTo>
                    <a:lnTo>
                      <a:pt x="3759" y="3400"/>
                    </a:lnTo>
                    <a:cubicBezTo>
                      <a:pt x="3759" y="3400"/>
                      <a:pt x="2416" y="1"/>
                      <a:pt x="1386" y="1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3"/>
              <p:cNvSpPr/>
              <p:nvPr/>
            </p:nvSpPr>
            <p:spPr>
              <a:xfrm flipH="1">
                <a:off x="6668850" y="3103921"/>
                <a:ext cx="691328" cy="1379006"/>
              </a:xfrm>
              <a:custGeom>
                <a:avLst/>
                <a:gdLst/>
                <a:ahLst/>
                <a:cxnLst/>
                <a:rect l="l" t="t" r="r" b="b"/>
                <a:pathLst>
                  <a:path w="12119" h="24174" extrusionOk="0">
                    <a:moveTo>
                      <a:pt x="9345" y="1"/>
                    </a:moveTo>
                    <a:cubicBezTo>
                      <a:pt x="6833" y="1"/>
                      <a:pt x="3500" y="1145"/>
                      <a:pt x="2779" y="1590"/>
                    </a:cubicBezTo>
                    <a:cubicBezTo>
                      <a:pt x="2608" y="1696"/>
                      <a:pt x="3213" y="2921"/>
                      <a:pt x="3213" y="2921"/>
                    </a:cubicBezTo>
                    <a:cubicBezTo>
                      <a:pt x="3213" y="2921"/>
                      <a:pt x="219" y="5798"/>
                      <a:pt x="127" y="10270"/>
                    </a:cubicBezTo>
                    <a:cubicBezTo>
                      <a:pt x="0" y="16230"/>
                      <a:pt x="2595" y="23498"/>
                      <a:pt x="2595" y="23498"/>
                    </a:cubicBezTo>
                    <a:cubicBezTo>
                      <a:pt x="2595" y="23498"/>
                      <a:pt x="2803" y="24174"/>
                      <a:pt x="3943" y="24174"/>
                    </a:cubicBezTo>
                    <a:cubicBezTo>
                      <a:pt x="5086" y="24174"/>
                      <a:pt x="5879" y="23662"/>
                      <a:pt x="5879" y="23662"/>
                    </a:cubicBezTo>
                    <a:cubicBezTo>
                      <a:pt x="5929" y="23664"/>
                      <a:pt x="5978" y="23665"/>
                      <a:pt x="6026" y="23665"/>
                    </a:cubicBezTo>
                    <a:cubicBezTo>
                      <a:pt x="7377" y="23665"/>
                      <a:pt x="7506" y="22754"/>
                      <a:pt x="7506" y="22754"/>
                    </a:cubicBezTo>
                    <a:cubicBezTo>
                      <a:pt x="7763" y="21962"/>
                      <a:pt x="10022" y="16534"/>
                      <a:pt x="11070" y="11574"/>
                    </a:cubicBezTo>
                    <a:cubicBezTo>
                      <a:pt x="12119" y="6614"/>
                      <a:pt x="11654" y="1959"/>
                      <a:pt x="11675" y="1655"/>
                    </a:cubicBezTo>
                    <a:cubicBezTo>
                      <a:pt x="11699" y="1351"/>
                      <a:pt x="11675" y="607"/>
                      <a:pt x="11675" y="607"/>
                    </a:cubicBezTo>
                    <a:cubicBezTo>
                      <a:pt x="11147" y="168"/>
                      <a:pt x="10306" y="1"/>
                      <a:pt x="93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3"/>
              <p:cNvSpPr/>
              <p:nvPr/>
            </p:nvSpPr>
            <p:spPr>
              <a:xfrm flipH="1">
                <a:off x="6700958" y="3139061"/>
                <a:ext cx="92185" cy="221049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875" extrusionOk="0">
                    <a:moveTo>
                      <a:pt x="1524" y="1"/>
                    </a:moveTo>
                    <a:cubicBezTo>
                      <a:pt x="1478" y="1"/>
                      <a:pt x="1442" y="35"/>
                      <a:pt x="1445" y="79"/>
                    </a:cubicBezTo>
                    <a:cubicBezTo>
                      <a:pt x="1462" y="1721"/>
                      <a:pt x="1373" y="3486"/>
                      <a:pt x="1196" y="3605"/>
                    </a:cubicBezTo>
                    <a:cubicBezTo>
                      <a:pt x="1043" y="3695"/>
                      <a:pt x="747" y="3719"/>
                      <a:pt x="490" y="3719"/>
                    </a:cubicBezTo>
                    <a:cubicBezTo>
                      <a:pt x="327" y="3719"/>
                      <a:pt x="179" y="3709"/>
                      <a:pt x="93" y="3701"/>
                    </a:cubicBezTo>
                    <a:cubicBezTo>
                      <a:pt x="89" y="3701"/>
                      <a:pt x="84" y="3700"/>
                      <a:pt x="80" y="3700"/>
                    </a:cubicBezTo>
                    <a:cubicBezTo>
                      <a:pt x="42" y="3700"/>
                      <a:pt x="11" y="3729"/>
                      <a:pt x="8" y="3769"/>
                    </a:cubicBezTo>
                    <a:cubicBezTo>
                      <a:pt x="0" y="3813"/>
                      <a:pt x="35" y="3851"/>
                      <a:pt x="76" y="3858"/>
                    </a:cubicBezTo>
                    <a:cubicBezTo>
                      <a:pt x="93" y="3858"/>
                      <a:pt x="274" y="3875"/>
                      <a:pt x="499" y="3875"/>
                    </a:cubicBezTo>
                    <a:cubicBezTo>
                      <a:pt x="766" y="3875"/>
                      <a:pt x="1089" y="3851"/>
                      <a:pt x="1274" y="3742"/>
                    </a:cubicBezTo>
                    <a:cubicBezTo>
                      <a:pt x="1615" y="3547"/>
                      <a:pt x="1612" y="888"/>
                      <a:pt x="1601" y="79"/>
                    </a:cubicBezTo>
                    <a:cubicBezTo>
                      <a:pt x="1601" y="35"/>
                      <a:pt x="1564" y="1"/>
                      <a:pt x="15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3"/>
              <p:cNvSpPr/>
              <p:nvPr/>
            </p:nvSpPr>
            <p:spPr>
              <a:xfrm flipH="1">
                <a:off x="6709970" y="3134212"/>
                <a:ext cx="23388" cy="49116"/>
              </a:xfrm>
              <a:custGeom>
                <a:avLst/>
                <a:gdLst/>
                <a:ahLst/>
                <a:cxnLst/>
                <a:rect l="l" t="t" r="r" b="b"/>
                <a:pathLst>
                  <a:path w="410" h="861" extrusionOk="0">
                    <a:moveTo>
                      <a:pt x="205" y="0"/>
                    </a:moveTo>
                    <a:cubicBezTo>
                      <a:pt x="93" y="0"/>
                      <a:pt x="0" y="191"/>
                      <a:pt x="0" y="431"/>
                    </a:cubicBezTo>
                    <a:cubicBezTo>
                      <a:pt x="0" y="666"/>
                      <a:pt x="93" y="861"/>
                      <a:pt x="205" y="861"/>
                    </a:cubicBezTo>
                    <a:cubicBezTo>
                      <a:pt x="318" y="861"/>
                      <a:pt x="410" y="666"/>
                      <a:pt x="410" y="431"/>
                    </a:cubicBezTo>
                    <a:cubicBezTo>
                      <a:pt x="410" y="191"/>
                      <a:pt x="318" y="0"/>
                      <a:pt x="2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3"/>
              <p:cNvSpPr/>
              <p:nvPr/>
            </p:nvSpPr>
            <p:spPr>
              <a:xfrm flipH="1">
                <a:off x="6744375" y="3189946"/>
                <a:ext cx="437649" cy="85111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1492" extrusionOk="0">
                    <a:moveTo>
                      <a:pt x="6523" y="1"/>
                    </a:moveTo>
                    <a:cubicBezTo>
                      <a:pt x="3032" y="1"/>
                      <a:pt x="90" y="1325"/>
                      <a:pt x="59" y="1341"/>
                    </a:cubicBezTo>
                    <a:cubicBezTo>
                      <a:pt x="18" y="1358"/>
                      <a:pt x="0" y="1406"/>
                      <a:pt x="18" y="1444"/>
                    </a:cubicBezTo>
                    <a:cubicBezTo>
                      <a:pt x="32" y="1475"/>
                      <a:pt x="62" y="1491"/>
                      <a:pt x="90" y="1491"/>
                    </a:cubicBezTo>
                    <a:cubicBezTo>
                      <a:pt x="103" y="1491"/>
                      <a:pt x="113" y="1488"/>
                      <a:pt x="123" y="1484"/>
                    </a:cubicBezTo>
                    <a:cubicBezTo>
                      <a:pt x="155" y="1469"/>
                      <a:pt x="3067" y="158"/>
                      <a:pt x="6523" y="158"/>
                    </a:cubicBezTo>
                    <a:cubicBezTo>
                      <a:pt x="6871" y="158"/>
                      <a:pt x="7225" y="171"/>
                      <a:pt x="7583" y="201"/>
                    </a:cubicBezTo>
                    <a:cubicBezTo>
                      <a:pt x="7585" y="201"/>
                      <a:pt x="7588" y="201"/>
                      <a:pt x="7590" y="201"/>
                    </a:cubicBezTo>
                    <a:cubicBezTo>
                      <a:pt x="7631" y="201"/>
                      <a:pt x="7665" y="171"/>
                      <a:pt x="7668" y="129"/>
                    </a:cubicBezTo>
                    <a:cubicBezTo>
                      <a:pt x="7671" y="85"/>
                      <a:pt x="7640" y="47"/>
                      <a:pt x="7596" y="44"/>
                    </a:cubicBezTo>
                    <a:cubicBezTo>
                      <a:pt x="7234" y="14"/>
                      <a:pt x="6876" y="1"/>
                      <a:pt x="65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3"/>
              <p:cNvSpPr/>
              <p:nvPr/>
            </p:nvSpPr>
            <p:spPr>
              <a:xfrm flipH="1">
                <a:off x="7055555" y="3137521"/>
                <a:ext cx="79521" cy="118654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80" extrusionOk="0">
                    <a:moveTo>
                      <a:pt x="1202" y="1"/>
                    </a:moveTo>
                    <a:lnTo>
                      <a:pt x="263" y="223"/>
                    </a:lnTo>
                    <a:cubicBezTo>
                      <a:pt x="1" y="1393"/>
                      <a:pt x="673" y="2079"/>
                      <a:pt x="673" y="2079"/>
                    </a:cubicBezTo>
                    <a:lnTo>
                      <a:pt x="1394" y="1878"/>
                    </a:lnTo>
                    <a:cubicBezTo>
                      <a:pt x="800" y="1226"/>
                      <a:pt x="1202" y="1"/>
                      <a:pt x="12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3"/>
              <p:cNvSpPr/>
              <p:nvPr/>
            </p:nvSpPr>
            <p:spPr>
              <a:xfrm flipH="1">
                <a:off x="7050706" y="3133071"/>
                <a:ext cx="89047" cy="127553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2236" extrusionOk="0">
                    <a:moveTo>
                      <a:pt x="1172" y="188"/>
                    </a:moveTo>
                    <a:lnTo>
                      <a:pt x="1172" y="188"/>
                    </a:lnTo>
                    <a:cubicBezTo>
                      <a:pt x="1090" y="512"/>
                      <a:pt x="929" y="1352"/>
                      <a:pt x="1339" y="1911"/>
                    </a:cubicBezTo>
                    <a:lnTo>
                      <a:pt x="779" y="2069"/>
                    </a:lnTo>
                    <a:cubicBezTo>
                      <a:pt x="660" y="1922"/>
                      <a:pt x="219" y="1314"/>
                      <a:pt x="410" y="365"/>
                    </a:cubicBezTo>
                    <a:lnTo>
                      <a:pt x="1172" y="188"/>
                    </a:lnTo>
                    <a:close/>
                    <a:moveTo>
                      <a:pt x="1287" y="1"/>
                    </a:moveTo>
                    <a:cubicBezTo>
                      <a:pt x="1280" y="1"/>
                      <a:pt x="1273" y="2"/>
                      <a:pt x="1267" y="3"/>
                    </a:cubicBezTo>
                    <a:lnTo>
                      <a:pt x="324" y="222"/>
                    </a:lnTo>
                    <a:cubicBezTo>
                      <a:pt x="297" y="228"/>
                      <a:pt x="274" y="252"/>
                      <a:pt x="267" y="283"/>
                    </a:cubicBezTo>
                    <a:cubicBezTo>
                      <a:pt x="1" y="1484"/>
                      <a:pt x="669" y="2181"/>
                      <a:pt x="697" y="2212"/>
                    </a:cubicBezTo>
                    <a:cubicBezTo>
                      <a:pt x="714" y="2226"/>
                      <a:pt x="734" y="2236"/>
                      <a:pt x="755" y="2236"/>
                    </a:cubicBezTo>
                    <a:cubicBezTo>
                      <a:pt x="762" y="2236"/>
                      <a:pt x="768" y="2236"/>
                      <a:pt x="775" y="2232"/>
                    </a:cubicBezTo>
                    <a:lnTo>
                      <a:pt x="1496" y="2031"/>
                    </a:lnTo>
                    <a:cubicBezTo>
                      <a:pt x="1523" y="2024"/>
                      <a:pt x="1544" y="2004"/>
                      <a:pt x="1553" y="1976"/>
                    </a:cubicBezTo>
                    <a:cubicBezTo>
                      <a:pt x="1561" y="1952"/>
                      <a:pt x="1553" y="1922"/>
                      <a:pt x="1533" y="1901"/>
                    </a:cubicBezTo>
                    <a:cubicBezTo>
                      <a:pt x="977" y="1294"/>
                      <a:pt x="1356" y="116"/>
                      <a:pt x="1359" y="102"/>
                    </a:cubicBezTo>
                    <a:cubicBezTo>
                      <a:pt x="1369" y="75"/>
                      <a:pt x="1362" y="47"/>
                      <a:pt x="1345" y="27"/>
                    </a:cubicBezTo>
                    <a:cubicBezTo>
                      <a:pt x="1330" y="9"/>
                      <a:pt x="1308" y="1"/>
                      <a:pt x="12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3"/>
              <p:cNvSpPr/>
              <p:nvPr/>
            </p:nvSpPr>
            <p:spPr>
              <a:xfrm flipH="1">
                <a:off x="6884988" y="3100498"/>
                <a:ext cx="73075" cy="118882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084" extrusionOk="0">
                    <a:moveTo>
                      <a:pt x="1281" y="1"/>
                    </a:moveTo>
                    <a:lnTo>
                      <a:pt x="416" y="127"/>
                    </a:lnTo>
                    <a:cubicBezTo>
                      <a:pt x="416" y="127"/>
                      <a:pt x="0" y="984"/>
                      <a:pt x="403" y="2083"/>
                    </a:cubicBezTo>
                    <a:lnTo>
                      <a:pt x="1141" y="1950"/>
                    </a:lnTo>
                    <a:cubicBezTo>
                      <a:pt x="1141" y="1950"/>
                      <a:pt x="867" y="913"/>
                      <a:pt x="12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3"/>
              <p:cNvSpPr/>
              <p:nvPr/>
            </p:nvSpPr>
            <p:spPr>
              <a:xfrm flipH="1">
                <a:off x="6880310" y="3095991"/>
                <a:ext cx="82430" cy="128066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2245" extrusionOk="0">
                    <a:moveTo>
                      <a:pt x="1236" y="179"/>
                    </a:moveTo>
                    <a:lnTo>
                      <a:pt x="1236" y="179"/>
                    </a:lnTo>
                    <a:cubicBezTo>
                      <a:pt x="949" y="926"/>
                      <a:pt x="1072" y="1712"/>
                      <a:pt x="1127" y="1967"/>
                    </a:cubicBezTo>
                    <a:lnTo>
                      <a:pt x="539" y="2073"/>
                    </a:lnTo>
                    <a:cubicBezTo>
                      <a:pt x="232" y="1176"/>
                      <a:pt x="485" y="448"/>
                      <a:pt x="553" y="278"/>
                    </a:cubicBezTo>
                    <a:lnTo>
                      <a:pt x="1236" y="179"/>
                    </a:lnTo>
                    <a:close/>
                    <a:moveTo>
                      <a:pt x="1360" y="0"/>
                    </a:moveTo>
                    <a:cubicBezTo>
                      <a:pt x="1356" y="0"/>
                      <a:pt x="1352" y="1"/>
                      <a:pt x="1349" y="1"/>
                    </a:cubicBezTo>
                    <a:lnTo>
                      <a:pt x="489" y="127"/>
                    </a:lnTo>
                    <a:cubicBezTo>
                      <a:pt x="462" y="131"/>
                      <a:pt x="441" y="148"/>
                      <a:pt x="430" y="172"/>
                    </a:cubicBezTo>
                    <a:cubicBezTo>
                      <a:pt x="410" y="206"/>
                      <a:pt x="0" y="1069"/>
                      <a:pt x="413" y="2189"/>
                    </a:cubicBezTo>
                    <a:cubicBezTo>
                      <a:pt x="424" y="2224"/>
                      <a:pt x="454" y="2244"/>
                      <a:pt x="485" y="2244"/>
                    </a:cubicBezTo>
                    <a:cubicBezTo>
                      <a:pt x="492" y="2244"/>
                      <a:pt x="495" y="2244"/>
                      <a:pt x="503" y="2241"/>
                    </a:cubicBezTo>
                    <a:lnTo>
                      <a:pt x="1236" y="2107"/>
                    </a:lnTo>
                    <a:cubicBezTo>
                      <a:pt x="1256" y="2104"/>
                      <a:pt x="1277" y="2090"/>
                      <a:pt x="1287" y="2073"/>
                    </a:cubicBezTo>
                    <a:cubicBezTo>
                      <a:pt x="1301" y="2053"/>
                      <a:pt x="1305" y="2029"/>
                      <a:pt x="1297" y="2008"/>
                    </a:cubicBezTo>
                    <a:cubicBezTo>
                      <a:pt x="1294" y="1998"/>
                      <a:pt x="1038" y="984"/>
                      <a:pt x="1434" y="111"/>
                    </a:cubicBezTo>
                    <a:cubicBezTo>
                      <a:pt x="1445" y="86"/>
                      <a:pt x="1441" y="56"/>
                      <a:pt x="1424" y="32"/>
                    </a:cubicBezTo>
                    <a:cubicBezTo>
                      <a:pt x="1409" y="11"/>
                      <a:pt x="1386" y="0"/>
                      <a:pt x="1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3"/>
              <p:cNvSpPr/>
              <p:nvPr/>
            </p:nvSpPr>
            <p:spPr>
              <a:xfrm flipH="1">
                <a:off x="7010205" y="3297535"/>
                <a:ext cx="218768" cy="218768"/>
              </a:xfrm>
              <a:custGeom>
                <a:avLst/>
                <a:gdLst/>
                <a:ahLst/>
                <a:cxnLst/>
                <a:rect l="l" t="t" r="r" b="b"/>
                <a:pathLst>
                  <a:path w="3835" h="3835" extrusionOk="0">
                    <a:moveTo>
                      <a:pt x="3043" y="1"/>
                    </a:moveTo>
                    <a:cubicBezTo>
                      <a:pt x="3035" y="1"/>
                      <a:pt x="3027" y="2"/>
                      <a:pt x="3019" y="5"/>
                    </a:cubicBezTo>
                    <a:cubicBezTo>
                      <a:pt x="2978" y="15"/>
                      <a:pt x="2950" y="60"/>
                      <a:pt x="2964" y="104"/>
                    </a:cubicBezTo>
                    <a:cubicBezTo>
                      <a:pt x="2994" y="203"/>
                      <a:pt x="3637" y="2595"/>
                      <a:pt x="66" y="3681"/>
                    </a:cubicBezTo>
                    <a:cubicBezTo>
                      <a:pt x="25" y="3695"/>
                      <a:pt x="1" y="3739"/>
                      <a:pt x="15" y="3780"/>
                    </a:cubicBezTo>
                    <a:cubicBezTo>
                      <a:pt x="25" y="3814"/>
                      <a:pt x="56" y="3835"/>
                      <a:pt x="90" y="3835"/>
                    </a:cubicBezTo>
                    <a:cubicBezTo>
                      <a:pt x="97" y="3835"/>
                      <a:pt x="103" y="3835"/>
                      <a:pt x="114" y="3832"/>
                    </a:cubicBezTo>
                    <a:cubicBezTo>
                      <a:pt x="3834" y="2702"/>
                      <a:pt x="3125" y="83"/>
                      <a:pt x="3117" y="60"/>
                    </a:cubicBezTo>
                    <a:cubicBezTo>
                      <a:pt x="3107" y="23"/>
                      <a:pt x="3076" y="1"/>
                      <a:pt x="30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3"/>
              <p:cNvSpPr/>
              <p:nvPr/>
            </p:nvSpPr>
            <p:spPr>
              <a:xfrm flipH="1">
                <a:off x="7128630" y="3256120"/>
                <a:ext cx="37593" cy="39418"/>
              </a:xfrm>
              <a:custGeom>
                <a:avLst/>
                <a:gdLst/>
                <a:ahLst/>
                <a:cxnLst/>
                <a:rect l="l" t="t" r="r" b="b"/>
                <a:pathLst>
                  <a:path w="659" h="691" extrusionOk="0">
                    <a:moveTo>
                      <a:pt x="123" y="0"/>
                    </a:moveTo>
                    <a:lnTo>
                      <a:pt x="79" y="85"/>
                    </a:lnTo>
                    <a:cubicBezTo>
                      <a:pt x="0" y="233"/>
                      <a:pt x="62" y="564"/>
                      <a:pt x="72" y="628"/>
                    </a:cubicBezTo>
                    <a:cubicBezTo>
                      <a:pt x="79" y="666"/>
                      <a:pt x="113" y="690"/>
                      <a:pt x="150" y="690"/>
                    </a:cubicBezTo>
                    <a:lnTo>
                      <a:pt x="164" y="690"/>
                    </a:lnTo>
                    <a:cubicBezTo>
                      <a:pt x="208" y="683"/>
                      <a:pt x="235" y="638"/>
                      <a:pt x="229" y="597"/>
                    </a:cubicBezTo>
                    <a:cubicBezTo>
                      <a:pt x="208" y="502"/>
                      <a:pt x="194" y="365"/>
                      <a:pt x="199" y="266"/>
                    </a:cubicBezTo>
                    <a:lnTo>
                      <a:pt x="199" y="266"/>
                    </a:lnTo>
                    <a:cubicBezTo>
                      <a:pt x="335" y="386"/>
                      <a:pt x="481" y="543"/>
                      <a:pt x="495" y="625"/>
                    </a:cubicBezTo>
                    <a:cubicBezTo>
                      <a:pt x="501" y="665"/>
                      <a:pt x="535" y="691"/>
                      <a:pt x="574" y="691"/>
                    </a:cubicBezTo>
                    <a:cubicBezTo>
                      <a:pt x="579" y="691"/>
                      <a:pt x="583" y="691"/>
                      <a:pt x="588" y="690"/>
                    </a:cubicBezTo>
                    <a:cubicBezTo>
                      <a:pt x="629" y="683"/>
                      <a:pt x="659" y="642"/>
                      <a:pt x="652" y="597"/>
                    </a:cubicBezTo>
                    <a:cubicBezTo>
                      <a:pt x="618" y="400"/>
                      <a:pt x="270" y="113"/>
                      <a:pt x="199" y="58"/>
                    </a:cubicBezTo>
                    <a:lnTo>
                      <a:pt x="12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3"/>
              <p:cNvSpPr/>
              <p:nvPr/>
            </p:nvSpPr>
            <p:spPr>
              <a:xfrm flipH="1">
                <a:off x="6847222" y="3191429"/>
                <a:ext cx="21278" cy="3263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72" extrusionOk="0">
                    <a:moveTo>
                      <a:pt x="282" y="1"/>
                    </a:moveTo>
                    <a:cubicBezTo>
                      <a:pt x="267" y="1"/>
                      <a:pt x="251" y="5"/>
                      <a:pt x="236" y="15"/>
                    </a:cubicBezTo>
                    <a:cubicBezTo>
                      <a:pt x="223" y="25"/>
                      <a:pt x="93" y="121"/>
                      <a:pt x="11" y="472"/>
                    </a:cubicBezTo>
                    <a:cubicBezTo>
                      <a:pt x="1" y="516"/>
                      <a:pt x="28" y="557"/>
                      <a:pt x="69" y="568"/>
                    </a:cubicBezTo>
                    <a:cubicBezTo>
                      <a:pt x="75" y="568"/>
                      <a:pt x="83" y="571"/>
                      <a:pt x="86" y="571"/>
                    </a:cubicBezTo>
                    <a:cubicBezTo>
                      <a:pt x="124" y="571"/>
                      <a:pt x="157" y="543"/>
                      <a:pt x="165" y="510"/>
                    </a:cubicBezTo>
                    <a:cubicBezTo>
                      <a:pt x="233" y="223"/>
                      <a:pt x="329" y="144"/>
                      <a:pt x="325" y="144"/>
                    </a:cubicBezTo>
                    <a:cubicBezTo>
                      <a:pt x="362" y="121"/>
                      <a:pt x="373" y="69"/>
                      <a:pt x="346" y="35"/>
                    </a:cubicBezTo>
                    <a:cubicBezTo>
                      <a:pt x="331" y="12"/>
                      <a:pt x="307" y="1"/>
                      <a:pt x="2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3"/>
              <p:cNvSpPr/>
              <p:nvPr/>
            </p:nvSpPr>
            <p:spPr>
              <a:xfrm flipH="1">
                <a:off x="6792690" y="3402385"/>
                <a:ext cx="237022" cy="1055846"/>
              </a:xfrm>
              <a:custGeom>
                <a:avLst/>
                <a:gdLst/>
                <a:ahLst/>
                <a:cxnLst/>
                <a:rect l="l" t="t" r="r" b="b"/>
                <a:pathLst>
                  <a:path w="4155" h="18509" extrusionOk="0">
                    <a:moveTo>
                      <a:pt x="4068" y="1"/>
                    </a:moveTo>
                    <a:cubicBezTo>
                      <a:pt x="4059" y="1"/>
                      <a:pt x="4048" y="3"/>
                      <a:pt x="4039" y="7"/>
                    </a:cubicBezTo>
                    <a:cubicBezTo>
                      <a:pt x="3489" y="222"/>
                      <a:pt x="3349" y="713"/>
                      <a:pt x="3196" y="1437"/>
                    </a:cubicBezTo>
                    <a:cubicBezTo>
                      <a:pt x="3045" y="2154"/>
                      <a:pt x="273" y="15979"/>
                      <a:pt x="7" y="18420"/>
                    </a:cubicBezTo>
                    <a:cubicBezTo>
                      <a:pt x="0" y="18464"/>
                      <a:pt x="31" y="18505"/>
                      <a:pt x="75" y="18508"/>
                    </a:cubicBezTo>
                    <a:lnTo>
                      <a:pt x="86" y="18508"/>
                    </a:lnTo>
                    <a:cubicBezTo>
                      <a:pt x="123" y="18508"/>
                      <a:pt x="157" y="18478"/>
                      <a:pt x="164" y="18440"/>
                    </a:cubicBezTo>
                    <a:cubicBezTo>
                      <a:pt x="423" y="16057"/>
                      <a:pt x="3205" y="2157"/>
                      <a:pt x="3352" y="1471"/>
                    </a:cubicBezTo>
                    <a:cubicBezTo>
                      <a:pt x="3495" y="775"/>
                      <a:pt x="3618" y="341"/>
                      <a:pt x="4097" y="154"/>
                    </a:cubicBezTo>
                    <a:cubicBezTo>
                      <a:pt x="4138" y="140"/>
                      <a:pt x="4155" y="92"/>
                      <a:pt x="4141" y="51"/>
                    </a:cubicBezTo>
                    <a:cubicBezTo>
                      <a:pt x="4128" y="20"/>
                      <a:pt x="4099" y="1"/>
                      <a:pt x="40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3"/>
              <p:cNvSpPr/>
              <p:nvPr/>
            </p:nvSpPr>
            <p:spPr>
              <a:xfrm flipH="1">
                <a:off x="6909749" y="4378728"/>
                <a:ext cx="331888" cy="216486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3795" extrusionOk="0">
                    <a:moveTo>
                      <a:pt x="5576" y="1"/>
                    </a:moveTo>
                    <a:lnTo>
                      <a:pt x="5463" y="311"/>
                    </a:lnTo>
                    <a:cubicBezTo>
                      <a:pt x="5463" y="311"/>
                      <a:pt x="5149" y="772"/>
                      <a:pt x="4634" y="858"/>
                    </a:cubicBezTo>
                    <a:cubicBezTo>
                      <a:pt x="4566" y="869"/>
                      <a:pt x="4504" y="874"/>
                      <a:pt x="4446" y="874"/>
                    </a:cubicBezTo>
                    <a:cubicBezTo>
                      <a:pt x="4062" y="874"/>
                      <a:pt x="3889" y="659"/>
                      <a:pt x="3889" y="659"/>
                    </a:cubicBezTo>
                    <a:lnTo>
                      <a:pt x="3848" y="933"/>
                    </a:lnTo>
                    <a:cubicBezTo>
                      <a:pt x="3368" y="1402"/>
                      <a:pt x="2627" y="1597"/>
                      <a:pt x="1953" y="1597"/>
                    </a:cubicBezTo>
                    <a:cubicBezTo>
                      <a:pt x="1587" y="1597"/>
                      <a:pt x="1241" y="1540"/>
                      <a:pt x="968" y="1438"/>
                    </a:cubicBezTo>
                    <a:cubicBezTo>
                      <a:pt x="377" y="1216"/>
                      <a:pt x="431" y="913"/>
                      <a:pt x="431" y="913"/>
                    </a:cubicBezTo>
                    <a:cubicBezTo>
                      <a:pt x="431" y="913"/>
                      <a:pt x="429" y="912"/>
                      <a:pt x="425" y="912"/>
                    </a:cubicBezTo>
                    <a:cubicBezTo>
                      <a:pt x="393" y="912"/>
                      <a:pt x="243" y="921"/>
                      <a:pt x="131" y="1072"/>
                    </a:cubicBezTo>
                    <a:cubicBezTo>
                      <a:pt x="1" y="1247"/>
                      <a:pt x="288" y="2807"/>
                      <a:pt x="346" y="3281"/>
                    </a:cubicBezTo>
                    <a:cubicBezTo>
                      <a:pt x="386" y="3627"/>
                      <a:pt x="974" y="3795"/>
                      <a:pt x="1641" y="3795"/>
                    </a:cubicBezTo>
                    <a:cubicBezTo>
                      <a:pt x="1889" y="3795"/>
                      <a:pt x="2148" y="3771"/>
                      <a:pt x="2394" y="3725"/>
                    </a:cubicBezTo>
                    <a:cubicBezTo>
                      <a:pt x="3298" y="3555"/>
                      <a:pt x="3569" y="2752"/>
                      <a:pt x="3569" y="2752"/>
                    </a:cubicBezTo>
                    <a:cubicBezTo>
                      <a:pt x="3684" y="2880"/>
                      <a:pt x="4000" y="2943"/>
                      <a:pt x="4342" y="2943"/>
                    </a:cubicBezTo>
                    <a:cubicBezTo>
                      <a:pt x="4768" y="2943"/>
                      <a:pt x="5234" y="2845"/>
                      <a:pt x="5405" y="2649"/>
                    </a:cubicBezTo>
                    <a:cubicBezTo>
                      <a:pt x="5682" y="2336"/>
                      <a:pt x="5764" y="786"/>
                      <a:pt x="5791" y="445"/>
                    </a:cubicBezTo>
                    <a:cubicBezTo>
                      <a:pt x="5818" y="100"/>
                      <a:pt x="5576" y="1"/>
                      <a:pt x="55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3"/>
              <p:cNvSpPr/>
              <p:nvPr/>
            </p:nvSpPr>
            <p:spPr>
              <a:xfrm flipH="1">
                <a:off x="7013511" y="4402230"/>
                <a:ext cx="28865" cy="135482"/>
              </a:xfrm>
              <a:custGeom>
                <a:avLst/>
                <a:gdLst/>
                <a:ahLst/>
                <a:cxnLst/>
                <a:rect l="l" t="t" r="r" b="b"/>
                <a:pathLst>
                  <a:path w="506" h="2375" extrusionOk="0">
                    <a:moveTo>
                      <a:pt x="422" y="1"/>
                    </a:moveTo>
                    <a:cubicBezTo>
                      <a:pt x="382" y="1"/>
                      <a:pt x="348" y="29"/>
                      <a:pt x="342" y="70"/>
                    </a:cubicBezTo>
                    <a:lnTo>
                      <a:pt x="7" y="2282"/>
                    </a:lnTo>
                    <a:cubicBezTo>
                      <a:pt x="0" y="2327"/>
                      <a:pt x="27" y="2368"/>
                      <a:pt x="72" y="2374"/>
                    </a:cubicBezTo>
                    <a:lnTo>
                      <a:pt x="82" y="2374"/>
                    </a:lnTo>
                    <a:cubicBezTo>
                      <a:pt x="123" y="2374"/>
                      <a:pt x="158" y="2347"/>
                      <a:pt x="161" y="2306"/>
                    </a:cubicBezTo>
                    <a:lnTo>
                      <a:pt x="498" y="94"/>
                    </a:lnTo>
                    <a:cubicBezTo>
                      <a:pt x="506" y="50"/>
                      <a:pt x="475" y="9"/>
                      <a:pt x="434" y="2"/>
                    </a:cubicBezTo>
                    <a:cubicBezTo>
                      <a:pt x="430" y="1"/>
                      <a:pt x="426" y="1"/>
                      <a:pt x="4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3"/>
              <p:cNvSpPr/>
              <p:nvPr/>
            </p:nvSpPr>
            <p:spPr>
              <a:xfrm flipH="1">
                <a:off x="7234850" y="3369356"/>
                <a:ext cx="64803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915" extrusionOk="0">
                    <a:moveTo>
                      <a:pt x="403" y="1"/>
                    </a:moveTo>
                    <a:cubicBezTo>
                      <a:pt x="375" y="1"/>
                      <a:pt x="348" y="6"/>
                      <a:pt x="321" y="19"/>
                    </a:cubicBezTo>
                    <a:cubicBezTo>
                      <a:pt x="0" y="173"/>
                      <a:pt x="344" y="914"/>
                      <a:pt x="635" y="914"/>
                    </a:cubicBezTo>
                    <a:cubicBezTo>
                      <a:pt x="646" y="914"/>
                      <a:pt x="658" y="913"/>
                      <a:pt x="670" y="910"/>
                    </a:cubicBezTo>
                    <a:cubicBezTo>
                      <a:pt x="1136" y="809"/>
                      <a:pt x="734" y="1"/>
                      <a:pt x="403" y="1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3"/>
              <p:cNvSpPr/>
              <p:nvPr/>
            </p:nvSpPr>
            <p:spPr>
              <a:xfrm flipH="1">
                <a:off x="7215911" y="3350531"/>
                <a:ext cx="65031" cy="52082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913" extrusionOk="0">
                    <a:moveTo>
                      <a:pt x="406" y="0"/>
                    </a:moveTo>
                    <a:cubicBezTo>
                      <a:pt x="378" y="0"/>
                      <a:pt x="351" y="6"/>
                      <a:pt x="325" y="18"/>
                    </a:cubicBezTo>
                    <a:cubicBezTo>
                      <a:pt x="0" y="172"/>
                      <a:pt x="343" y="912"/>
                      <a:pt x="638" y="912"/>
                    </a:cubicBezTo>
                    <a:cubicBezTo>
                      <a:pt x="650" y="912"/>
                      <a:pt x="662" y="911"/>
                      <a:pt x="673" y="909"/>
                    </a:cubicBezTo>
                    <a:cubicBezTo>
                      <a:pt x="1139" y="808"/>
                      <a:pt x="736" y="0"/>
                      <a:pt x="406" y="0"/>
                    </a:cubicBezTo>
                    <a:close/>
                  </a:path>
                </a:pathLst>
              </a:custGeom>
              <a:solidFill>
                <a:srgbClr val="FFA4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6" name="Google Shape;236;p23"/>
              <p:cNvGrpSpPr/>
              <p:nvPr/>
            </p:nvGrpSpPr>
            <p:grpSpPr>
              <a:xfrm rot="4341851">
                <a:off x="7192285" y="3340903"/>
                <a:ext cx="550320" cy="381933"/>
                <a:chOff x="3272250" y="2015375"/>
                <a:chExt cx="291025" cy="242300"/>
              </a:xfrm>
            </p:grpSpPr>
            <p:sp>
              <p:nvSpPr>
                <p:cNvPr id="237" name="Google Shape;237;p23"/>
                <p:cNvSpPr/>
                <p:nvPr/>
              </p:nvSpPr>
              <p:spPr>
                <a:xfrm>
                  <a:off x="3272250" y="2015375"/>
                  <a:ext cx="116175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9692" extrusionOk="0">
                      <a:moveTo>
                        <a:pt x="4178" y="0"/>
                      </a:moveTo>
                      <a:cubicBezTo>
                        <a:pt x="4016" y="0"/>
                        <a:pt x="3864" y="96"/>
                        <a:pt x="3800" y="254"/>
                      </a:cubicBezTo>
                      <a:lnTo>
                        <a:pt x="89" y="9120"/>
                      </a:lnTo>
                      <a:cubicBezTo>
                        <a:pt x="0" y="9328"/>
                        <a:pt x="99" y="9570"/>
                        <a:pt x="311" y="9660"/>
                      </a:cubicBezTo>
                      <a:cubicBezTo>
                        <a:pt x="362" y="9682"/>
                        <a:pt x="416" y="9692"/>
                        <a:pt x="469" y="9692"/>
                      </a:cubicBezTo>
                      <a:cubicBezTo>
                        <a:pt x="630" y="9692"/>
                        <a:pt x="783" y="9596"/>
                        <a:pt x="850" y="9438"/>
                      </a:cubicBezTo>
                      <a:lnTo>
                        <a:pt x="4558" y="572"/>
                      </a:lnTo>
                      <a:cubicBezTo>
                        <a:pt x="4646" y="364"/>
                        <a:pt x="4547" y="122"/>
                        <a:pt x="4339" y="33"/>
                      </a:cubicBezTo>
                      <a:cubicBezTo>
                        <a:pt x="4286" y="11"/>
                        <a:pt x="4231" y="0"/>
                        <a:pt x="4178" y="0"/>
                      </a:cubicBezTo>
                      <a:close/>
                    </a:path>
                  </a:pathLst>
                </a:custGeom>
                <a:solidFill>
                  <a:srgbClr val="936F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23"/>
                <p:cNvSpPr/>
                <p:nvPr/>
              </p:nvSpPr>
              <p:spPr>
                <a:xfrm>
                  <a:off x="3376100" y="2034525"/>
                  <a:ext cx="1822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59" extrusionOk="0">
                      <a:moveTo>
                        <a:pt x="205" y="0"/>
                      </a:moveTo>
                      <a:lnTo>
                        <a:pt x="1" y="492"/>
                      </a:lnTo>
                      <a:lnTo>
                        <a:pt x="7084" y="3459"/>
                      </a:lnTo>
                      <a:lnTo>
                        <a:pt x="7289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23"/>
                <p:cNvSpPr/>
                <p:nvPr/>
              </p:nvSpPr>
              <p:spPr>
                <a:xfrm>
                  <a:off x="3380950" y="20227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0"/>
                      </a:moveTo>
                      <a:lnTo>
                        <a:pt x="1" y="492"/>
                      </a:lnTo>
                      <a:lnTo>
                        <a:pt x="7087" y="3458"/>
                      </a:lnTo>
                      <a:lnTo>
                        <a:pt x="7292" y="2964"/>
                      </a:lnTo>
                      <a:lnTo>
                        <a:pt x="210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23"/>
                <p:cNvSpPr/>
                <p:nvPr/>
              </p:nvSpPr>
              <p:spPr>
                <a:xfrm>
                  <a:off x="3370900" y="2046800"/>
                  <a:ext cx="182300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60" extrusionOk="0">
                      <a:moveTo>
                        <a:pt x="209" y="1"/>
                      </a:moveTo>
                      <a:lnTo>
                        <a:pt x="0" y="497"/>
                      </a:lnTo>
                      <a:lnTo>
                        <a:pt x="7087" y="3459"/>
                      </a:lnTo>
                      <a:lnTo>
                        <a:pt x="7292" y="2968"/>
                      </a:lnTo>
                      <a:lnTo>
                        <a:pt x="209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23"/>
                <p:cNvSpPr/>
                <p:nvPr/>
              </p:nvSpPr>
              <p:spPr>
                <a:xfrm>
                  <a:off x="3365775" y="20592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5" y="1"/>
                      </a:moveTo>
                      <a:lnTo>
                        <a:pt x="1" y="492"/>
                      </a:lnTo>
                      <a:lnTo>
                        <a:pt x="7084" y="3458"/>
                      </a:lnTo>
                      <a:lnTo>
                        <a:pt x="7292" y="2963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23"/>
                <p:cNvSpPr/>
                <p:nvPr/>
              </p:nvSpPr>
              <p:spPr>
                <a:xfrm>
                  <a:off x="3360575" y="2071500"/>
                  <a:ext cx="18232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8" extrusionOk="0">
                      <a:moveTo>
                        <a:pt x="209" y="0"/>
                      </a:moveTo>
                      <a:lnTo>
                        <a:pt x="1" y="495"/>
                      </a:lnTo>
                      <a:lnTo>
                        <a:pt x="7087" y="3457"/>
                      </a:lnTo>
                      <a:lnTo>
                        <a:pt x="7292" y="2966"/>
                      </a:lnTo>
                      <a:lnTo>
                        <a:pt x="209" y="0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23"/>
                <p:cNvSpPr/>
                <p:nvPr/>
              </p:nvSpPr>
              <p:spPr>
                <a:xfrm>
                  <a:off x="3355450" y="2083875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06" y="0"/>
                      </a:moveTo>
                      <a:lnTo>
                        <a:pt x="1" y="492"/>
                      </a:lnTo>
                      <a:lnTo>
                        <a:pt x="7083" y="3458"/>
                      </a:lnTo>
                      <a:lnTo>
                        <a:pt x="7292" y="2962"/>
                      </a:lnTo>
                      <a:lnTo>
                        <a:pt x="20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23"/>
                <p:cNvSpPr/>
                <p:nvPr/>
              </p:nvSpPr>
              <p:spPr>
                <a:xfrm>
                  <a:off x="3350225" y="2096150"/>
                  <a:ext cx="182325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3" h="3459" extrusionOk="0">
                      <a:moveTo>
                        <a:pt x="210" y="1"/>
                      </a:moveTo>
                      <a:lnTo>
                        <a:pt x="1" y="495"/>
                      </a:lnTo>
                      <a:lnTo>
                        <a:pt x="7088" y="3459"/>
                      </a:lnTo>
                      <a:lnTo>
                        <a:pt x="7292" y="2967"/>
                      </a:lnTo>
                      <a:lnTo>
                        <a:pt x="210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23"/>
                <p:cNvSpPr/>
                <p:nvPr/>
              </p:nvSpPr>
              <p:spPr>
                <a:xfrm>
                  <a:off x="3345125" y="2108525"/>
                  <a:ext cx="182300" cy="8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2" h="3459" extrusionOk="0">
                      <a:moveTo>
                        <a:pt x="205" y="0"/>
                      </a:moveTo>
                      <a:lnTo>
                        <a:pt x="0" y="492"/>
                      </a:lnTo>
                      <a:lnTo>
                        <a:pt x="7083" y="3459"/>
                      </a:lnTo>
                      <a:lnTo>
                        <a:pt x="7292" y="2964"/>
                      </a:lnTo>
                      <a:lnTo>
                        <a:pt x="20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23"/>
                <p:cNvSpPr/>
                <p:nvPr/>
              </p:nvSpPr>
              <p:spPr>
                <a:xfrm>
                  <a:off x="3340000" y="2120800"/>
                  <a:ext cx="182225" cy="8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9" h="3460" extrusionOk="0">
                      <a:moveTo>
                        <a:pt x="205" y="1"/>
                      </a:moveTo>
                      <a:lnTo>
                        <a:pt x="0" y="496"/>
                      </a:lnTo>
                      <a:lnTo>
                        <a:pt x="7084" y="3459"/>
                      </a:lnTo>
                      <a:lnTo>
                        <a:pt x="7288" y="2968"/>
                      </a:lnTo>
                      <a:lnTo>
                        <a:pt x="205" y="1"/>
                      </a:lnTo>
                      <a:close/>
                    </a:path>
                  </a:pathLst>
                </a:custGeom>
                <a:solidFill>
                  <a:srgbClr val="CD30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23"/>
                <p:cNvSpPr/>
                <p:nvPr/>
              </p:nvSpPr>
              <p:spPr>
                <a:xfrm>
                  <a:off x="3360010" y="2022342"/>
                  <a:ext cx="86800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" h="3473" extrusionOk="0">
                      <a:moveTo>
                        <a:pt x="1028" y="1"/>
                      </a:moveTo>
                      <a:lnTo>
                        <a:pt x="1" y="2452"/>
                      </a:lnTo>
                      <a:lnTo>
                        <a:pt x="2444" y="3473"/>
                      </a:lnTo>
                      <a:lnTo>
                        <a:pt x="3472" y="1022"/>
                      </a:lnTo>
                      <a:lnTo>
                        <a:pt x="1028" y="1"/>
                      </a:lnTo>
                      <a:close/>
                    </a:path>
                  </a:pathLst>
                </a:custGeom>
                <a:solidFill>
                  <a:srgbClr val="00767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8" name="Google Shape;248;p23"/>
              <p:cNvSpPr/>
              <p:nvPr/>
            </p:nvSpPr>
            <p:spPr>
              <a:xfrm flipH="1">
                <a:off x="7140497" y="3275972"/>
                <a:ext cx="148203" cy="145864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557" extrusionOk="0">
                    <a:moveTo>
                      <a:pt x="1372" y="0"/>
                    </a:moveTo>
                    <a:cubicBezTo>
                      <a:pt x="1226" y="372"/>
                      <a:pt x="768" y="741"/>
                      <a:pt x="406" y="929"/>
                    </a:cubicBezTo>
                    <a:cubicBezTo>
                      <a:pt x="605" y="1735"/>
                      <a:pt x="0" y="2297"/>
                      <a:pt x="293" y="2499"/>
                    </a:cubicBezTo>
                    <a:cubicBezTo>
                      <a:pt x="354" y="2541"/>
                      <a:pt x="416" y="2557"/>
                      <a:pt x="476" y="2557"/>
                    </a:cubicBezTo>
                    <a:cubicBezTo>
                      <a:pt x="642" y="2557"/>
                      <a:pt x="785" y="2434"/>
                      <a:pt x="785" y="2434"/>
                    </a:cubicBezTo>
                    <a:cubicBezTo>
                      <a:pt x="785" y="2434"/>
                      <a:pt x="874" y="2542"/>
                      <a:pt x="1090" y="2542"/>
                    </a:cubicBezTo>
                    <a:cubicBezTo>
                      <a:pt x="1105" y="2542"/>
                      <a:pt x="1121" y="2541"/>
                      <a:pt x="1137" y="2540"/>
                    </a:cubicBezTo>
                    <a:cubicBezTo>
                      <a:pt x="1386" y="2523"/>
                      <a:pt x="1533" y="2223"/>
                      <a:pt x="1533" y="2223"/>
                    </a:cubicBezTo>
                    <a:cubicBezTo>
                      <a:pt x="1533" y="2223"/>
                      <a:pt x="1582" y="2238"/>
                      <a:pt x="1661" y="2238"/>
                    </a:cubicBezTo>
                    <a:cubicBezTo>
                      <a:pt x="1739" y="2238"/>
                      <a:pt x="1845" y="2223"/>
                      <a:pt x="1960" y="2161"/>
                    </a:cubicBezTo>
                    <a:cubicBezTo>
                      <a:pt x="2141" y="2066"/>
                      <a:pt x="2215" y="1656"/>
                      <a:pt x="2215" y="1656"/>
                    </a:cubicBezTo>
                    <a:cubicBezTo>
                      <a:pt x="2215" y="1656"/>
                      <a:pt x="2598" y="1448"/>
                      <a:pt x="2437" y="1147"/>
                    </a:cubicBezTo>
                    <a:cubicBezTo>
                      <a:pt x="2301" y="895"/>
                      <a:pt x="1639" y="287"/>
                      <a:pt x="1372" y="0"/>
                    </a:cubicBez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 flipH="1">
                <a:off x="6839639" y="2617946"/>
                <a:ext cx="276155" cy="104678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1835" extrusionOk="0">
                    <a:moveTo>
                      <a:pt x="3269" y="1"/>
                    </a:moveTo>
                    <a:cubicBezTo>
                      <a:pt x="2709" y="1"/>
                      <a:pt x="1908" y="23"/>
                      <a:pt x="1056" y="134"/>
                    </a:cubicBezTo>
                    <a:cubicBezTo>
                      <a:pt x="0" y="274"/>
                      <a:pt x="462" y="1834"/>
                      <a:pt x="462" y="1834"/>
                    </a:cubicBezTo>
                    <a:cubicBezTo>
                      <a:pt x="462" y="1834"/>
                      <a:pt x="4640" y="1776"/>
                      <a:pt x="4742" y="1584"/>
                    </a:cubicBezTo>
                    <a:cubicBezTo>
                      <a:pt x="4841" y="1394"/>
                      <a:pt x="4786" y="765"/>
                      <a:pt x="4615" y="414"/>
                    </a:cubicBezTo>
                    <a:cubicBezTo>
                      <a:pt x="4492" y="158"/>
                      <a:pt x="4295" y="18"/>
                      <a:pt x="3827" y="7"/>
                    </a:cubicBezTo>
                    <a:cubicBezTo>
                      <a:pt x="3691" y="4"/>
                      <a:pt x="3500" y="1"/>
                      <a:pt x="3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3"/>
              <p:cNvSpPr/>
              <p:nvPr/>
            </p:nvSpPr>
            <p:spPr>
              <a:xfrm flipH="1">
                <a:off x="6531532" y="2204306"/>
                <a:ext cx="127610" cy="109755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924" extrusionOk="0">
                    <a:moveTo>
                      <a:pt x="2148" y="1"/>
                    </a:moveTo>
                    <a:cubicBezTo>
                      <a:pt x="2129" y="1"/>
                      <a:pt x="2110" y="8"/>
                      <a:pt x="2096" y="22"/>
                    </a:cubicBezTo>
                    <a:lnTo>
                      <a:pt x="38" y="1783"/>
                    </a:lnTo>
                    <a:cubicBezTo>
                      <a:pt x="4" y="1810"/>
                      <a:pt x="0" y="1862"/>
                      <a:pt x="27" y="1892"/>
                    </a:cubicBezTo>
                    <a:cubicBezTo>
                      <a:pt x="45" y="1913"/>
                      <a:pt x="65" y="1923"/>
                      <a:pt x="89" y="1923"/>
                    </a:cubicBezTo>
                    <a:cubicBezTo>
                      <a:pt x="106" y="1923"/>
                      <a:pt x="123" y="1917"/>
                      <a:pt x="140" y="1903"/>
                    </a:cubicBezTo>
                    <a:lnTo>
                      <a:pt x="2198" y="141"/>
                    </a:lnTo>
                    <a:cubicBezTo>
                      <a:pt x="2230" y="114"/>
                      <a:pt x="2236" y="63"/>
                      <a:pt x="2206" y="28"/>
                    </a:cubicBezTo>
                    <a:cubicBezTo>
                      <a:pt x="2191" y="10"/>
                      <a:pt x="2169" y="1"/>
                      <a:pt x="21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3"/>
              <p:cNvSpPr/>
              <p:nvPr/>
            </p:nvSpPr>
            <p:spPr>
              <a:xfrm flipH="1">
                <a:off x="6586081" y="1938129"/>
                <a:ext cx="960067" cy="990701"/>
              </a:xfrm>
              <a:custGeom>
                <a:avLst/>
                <a:gdLst/>
                <a:ahLst/>
                <a:cxnLst/>
                <a:rect l="l" t="t" r="r" b="b"/>
                <a:pathLst>
                  <a:path w="16830" h="17367" extrusionOk="0">
                    <a:moveTo>
                      <a:pt x="10300" y="64"/>
                    </a:moveTo>
                    <a:cubicBezTo>
                      <a:pt x="10239" y="64"/>
                      <a:pt x="10178" y="64"/>
                      <a:pt x="10118" y="65"/>
                    </a:cubicBezTo>
                    <a:cubicBezTo>
                      <a:pt x="9135" y="83"/>
                      <a:pt x="1376" y="1"/>
                      <a:pt x="1083" y="4974"/>
                    </a:cubicBezTo>
                    <a:cubicBezTo>
                      <a:pt x="792" y="9945"/>
                      <a:pt x="1792" y="10405"/>
                      <a:pt x="894" y="13010"/>
                    </a:cubicBezTo>
                    <a:cubicBezTo>
                      <a:pt x="0" y="15615"/>
                      <a:pt x="1066" y="17096"/>
                      <a:pt x="1066" y="17096"/>
                    </a:cubicBezTo>
                    <a:lnTo>
                      <a:pt x="3065" y="17199"/>
                    </a:lnTo>
                    <a:lnTo>
                      <a:pt x="3380" y="16492"/>
                    </a:lnTo>
                    <a:lnTo>
                      <a:pt x="3380" y="17345"/>
                    </a:lnTo>
                    <a:lnTo>
                      <a:pt x="6534" y="17345"/>
                    </a:lnTo>
                    <a:lnTo>
                      <a:pt x="6886" y="16035"/>
                    </a:lnTo>
                    <a:cubicBezTo>
                      <a:pt x="6886" y="16035"/>
                      <a:pt x="7223" y="16994"/>
                      <a:pt x="7213" y="17219"/>
                    </a:cubicBezTo>
                    <a:cubicBezTo>
                      <a:pt x="7213" y="17219"/>
                      <a:pt x="7482" y="17366"/>
                      <a:pt x="7835" y="17366"/>
                    </a:cubicBezTo>
                    <a:cubicBezTo>
                      <a:pt x="8095" y="17366"/>
                      <a:pt x="8401" y="17286"/>
                      <a:pt x="8677" y="17008"/>
                    </a:cubicBezTo>
                    <a:cubicBezTo>
                      <a:pt x="9333" y="16356"/>
                      <a:pt x="9654" y="13478"/>
                      <a:pt x="8664" y="12044"/>
                    </a:cubicBezTo>
                    <a:lnTo>
                      <a:pt x="11371" y="11924"/>
                    </a:lnTo>
                    <a:cubicBezTo>
                      <a:pt x="11815" y="11955"/>
                      <a:pt x="12040" y="12020"/>
                      <a:pt x="12225" y="12570"/>
                    </a:cubicBezTo>
                    <a:cubicBezTo>
                      <a:pt x="12402" y="13092"/>
                      <a:pt x="12286" y="13501"/>
                      <a:pt x="12286" y="13501"/>
                    </a:cubicBezTo>
                    <a:cubicBezTo>
                      <a:pt x="13996" y="14249"/>
                      <a:pt x="14160" y="16871"/>
                      <a:pt x="14160" y="16871"/>
                    </a:cubicBezTo>
                    <a:cubicBezTo>
                      <a:pt x="14160" y="16871"/>
                      <a:pt x="14764" y="16717"/>
                      <a:pt x="15553" y="14788"/>
                    </a:cubicBezTo>
                    <a:cubicBezTo>
                      <a:pt x="16345" y="12857"/>
                      <a:pt x="15037" y="10966"/>
                      <a:pt x="15195" y="9965"/>
                    </a:cubicBezTo>
                    <a:cubicBezTo>
                      <a:pt x="15354" y="8965"/>
                      <a:pt x="16829" y="5620"/>
                      <a:pt x="16345" y="3186"/>
                    </a:cubicBezTo>
                    <a:cubicBezTo>
                      <a:pt x="15869" y="816"/>
                      <a:pt x="12578" y="64"/>
                      <a:pt x="10300" y="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3"/>
              <p:cNvSpPr/>
              <p:nvPr/>
            </p:nvSpPr>
            <p:spPr>
              <a:xfrm flipH="1">
                <a:off x="7032397" y="2546410"/>
                <a:ext cx="281460" cy="92641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1624" extrusionOk="0">
                    <a:moveTo>
                      <a:pt x="643" y="1"/>
                    </a:moveTo>
                    <a:cubicBezTo>
                      <a:pt x="249" y="1"/>
                      <a:pt x="1" y="61"/>
                      <a:pt x="35" y="210"/>
                    </a:cubicBezTo>
                    <a:cubicBezTo>
                      <a:pt x="164" y="761"/>
                      <a:pt x="1628" y="1133"/>
                      <a:pt x="2801" y="1133"/>
                    </a:cubicBezTo>
                    <a:cubicBezTo>
                      <a:pt x="2842" y="1133"/>
                      <a:pt x="2882" y="1133"/>
                      <a:pt x="2923" y="1132"/>
                    </a:cubicBezTo>
                    <a:cubicBezTo>
                      <a:pt x="2958" y="1131"/>
                      <a:pt x="2993" y="1131"/>
                      <a:pt x="3028" y="1131"/>
                    </a:cubicBezTo>
                    <a:cubicBezTo>
                      <a:pt x="4152" y="1131"/>
                      <a:pt x="4704" y="1545"/>
                      <a:pt x="4704" y="1545"/>
                    </a:cubicBezTo>
                    <a:lnTo>
                      <a:pt x="4742" y="1623"/>
                    </a:lnTo>
                    <a:cubicBezTo>
                      <a:pt x="4742" y="1623"/>
                      <a:pt x="4933" y="1248"/>
                      <a:pt x="4418" y="807"/>
                    </a:cubicBezTo>
                    <a:cubicBezTo>
                      <a:pt x="4035" y="483"/>
                      <a:pt x="1756" y="1"/>
                      <a:pt x="6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3"/>
              <p:cNvSpPr/>
              <p:nvPr/>
            </p:nvSpPr>
            <p:spPr>
              <a:xfrm flipH="1">
                <a:off x="6600446" y="2014228"/>
                <a:ext cx="287336" cy="348032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6101" extrusionOk="0">
                    <a:moveTo>
                      <a:pt x="891" y="0"/>
                    </a:moveTo>
                    <a:cubicBezTo>
                      <a:pt x="415" y="0"/>
                      <a:pt x="68" y="50"/>
                      <a:pt x="0" y="59"/>
                    </a:cubicBezTo>
                    <a:lnTo>
                      <a:pt x="4497" y="4071"/>
                    </a:lnTo>
                    <a:cubicBezTo>
                      <a:pt x="4497" y="4071"/>
                      <a:pt x="4259" y="6100"/>
                      <a:pt x="4279" y="6100"/>
                    </a:cubicBezTo>
                    <a:cubicBezTo>
                      <a:pt x="4290" y="6100"/>
                      <a:pt x="4365" y="5587"/>
                      <a:pt x="4568" y="4044"/>
                    </a:cubicBezTo>
                    <a:cubicBezTo>
                      <a:pt x="5037" y="472"/>
                      <a:pt x="2355" y="0"/>
                      <a:pt x="8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23"/>
              <p:cNvSpPr/>
              <p:nvPr/>
            </p:nvSpPr>
            <p:spPr>
              <a:xfrm flipH="1">
                <a:off x="7146143" y="2368883"/>
                <a:ext cx="33714" cy="16423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879" extrusionOk="0">
                    <a:moveTo>
                      <a:pt x="60" y="1"/>
                    </a:moveTo>
                    <a:cubicBezTo>
                      <a:pt x="59" y="1"/>
                      <a:pt x="59" y="1"/>
                      <a:pt x="58" y="1"/>
                    </a:cubicBezTo>
                    <a:cubicBezTo>
                      <a:pt x="0" y="547"/>
                      <a:pt x="123" y="1854"/>
                      <a:pt x="420" y="2878"/>
                    </a:cubicBezTo>
                    <a:cubicBezTo>
                      <a:pt x="590" y="2854"/>
                      <a:pt x="231" y="1"/>
                      <a:pt x="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23"/>
              <p:cNvSpPr/>
              <p:nvPr/>
            </p:nvSpPr>
            <p:spPr>
              <a:xfrm flipH="1">
                <a:off x="6603990" y="2017594"/>
                <a:ext cx="760638" cy="616942"/>
              </a:xfrm>
              <a:custGeom>
                <a:avLst/>
                <a:gdLst/>
                <a:ahLst/>
                <a:cxnLst/>
                <a:rect l="l" t="t" r="r" b="b"/>
                <a:pathLst>
                  <a:path w="13334" h="10815" extrusionOk="0">
                    <a:moveTo>
                      <a:pt x="8359" y="0"/>
                    </a:moveTo>
                    <a:cubicBezTo>
                      <a:pt x="8359" y="0"/>
                      <a:pt x="6373" y="5141"/>
                      <a:pt x="3441" y="7398"/>
                    </a:cubicBezTo>
                    <a:cubicBezTo>
                      <a:pt x="3441" y="7398"/>
                      <a:pt x="2802" y="6968"/>
                      <a:pt x="2083" y="6968"/>
                    </a:cubicBezTo>
                    <a:cubicBezTo>
                      <a:pt x="1694" y="6968"/>
                      <a:pt x="1282" y="7093"/>
                      <a:pt x="935" y="7480"/>
                    </a:cubicBezTo>
                    <a:cubicBezTo>
                      <a:pt x="0" y="8525"/>
                      <a:pt x="764" y="10178"/>
                      <a:pt x="2687" y="10178"/>
                    </a:cubicBezTo>
                    <a:cubicBezTo>
                      <a:pt x="2793" y="10178"/>
                      <a:pt x="2902" y="10173"/>
                      <a:pt x="3014" y="10163"/>
                    </a:cubicBezTo>
                    <a:cubicBezTo>
                      <a:pt x="3391" y="10129"/>
                      <a:pt x="3708" y="10113"/>
                      <a:pt x="3977" y="10113"/>
                    </a:cubicBezTo>
                    <a:cubicBezTo>
                      <a:pt x="5246" y="10113"/>
                      <a:pt x="5420" y="10457"/>
                      <a:pt x="5594" y="10815"/>
                    </a:cubicBezTo>
                    <a:cubicBezTo>
                      <a:pt x="5594" y="10815"/>
                      <a:pt x="6711" y="10630"/>
                      <a:pt x="8169" y="10630"/>
                    </a:cubicBezTo>
                    <a:cubicBezTo>
                      <a:pt x="8169" y="10630"/>
                      <a:pt x="8032" y="9951"/>
                      <a:pt x="8940" y="9778"/>
                    </a:cubicBezTo>
                    <a:cubicBezTo>
                      <a:pt x="9848" y="9603"/>
                      <a:pt x="13313" y="8627"/>
                      <a:pt x="13327" y="6647"/>
                    </a:cubicBezTo>
                    <a:cubicBezTo>
                      <a:pt x="13333" y="5585"/>
                      <a:pt x="12862" y="4657"/>
                      <a:pt x="12927" y="3985"/>
                    </a:cubicBezTo>
                    <a:cubicBezTo>
                      <a:pt x="13043" y="2762"/>
                      <a:pt x="12418" y="254"/>
                      <a:pt x="8359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23"/>
              <p:cNvSpPr/>
              <p:nvPr/>
            </p:nvSpPr>
            <p:spPr>
              <a:xfrm flipH="1">
                <a:off x="6913967" y="2228607"/>
                <a:ext cx="87963" cy="52767"/>
              </a:xfrm>
              <a:custGeom>
                <a:avLst/>
                <a:gdLst/>
                <a:ahLst/>
                <a:cxnLst/>
                <a:rect l="l" t="t" r="r" b="b"/>
                <a:pathLst>
                  <a:path w="1542" h="925" extrusionOk="0">
                    <a:moveTo>
                      <a:pt x="1327" y="1"/>
                    </a:moveTo>
                    <a:cubicBezTo>
                      <a:pt x="996" y="1"/>
                      <a:pt x="0" y="708"/>
                      <a:pt x="145" y="866"/>
                    </a:cubicBezTo>
                    <a:cubicBezTo>
                      <a:pt x="182" y="907"/>
                      <a:pt x="236" y="925"/>
                      <a:pt x="301" y="925"/>
                    </a:cubicBezTo>
                    <a:cubicBezTo>
                      <a:pt x="704" y="925"/>
                      <a:pt x="1542" y="242"/>
                      <a:pt x="1418" y="40"/>
                    </a:cubicBezTo>
                    <a:cubicBezTo>
                      <a:pt x="1402" y="13"/>
                      <a:pt x="1370" y="1"/>
                      <a:pt x="13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23"/>
              <p:cNvSpPr/>
              <p:nvPr/>
            </p:nvSpPr>
            <p:spPr>
              <a:xfrm flipH="1">
                <a:off x="6625485" y="2209953"/>
                <a:ext cx="46435" cy="23788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7" extrusionOk="0">
                    <a:moveTo>
                      <a:pt x="211" y="1"/>
                    </a:moveTo>
                    <a:cubicBezTo>
                      <a:pt x="141" y="1"/>
                      <a:pt x="87" y="23"/>
                      <a:pt x="67" y="77"/>
                    </a:cubicBezTo>
                    <a:cubicBezTo>
                      <a:pt x="0" y="257"/>
                      <a:pt x="407" y="416"/>
                      <a:pt x="599" y="416"/>
                    </a:cubicBezTo>
                    <a:cubicBezTo>
                      <a:pt x="643" y="416"/>
                      <a:pt x="675" y="408"/>
                      <a:pt x="689" y="391"/>
                    </a:cubicBezTo>
                    <a:cubicBezTo>
                      <a:pt x="814" y="229"/>
                      <a:pt x="435" y="1"/>
                      <a:pt x="2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3"/>
              <p:cNvSpPr/>
              <p:nvPr/>
            </p:nvSpPr>
            <p:spPr>
              <a:xfrm flipH="1">
                <a:off x="6741689" y="2363350"/>
                <a:ext cx="100913" cy="45693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801" extrusionOk="0">
                    <a:moveTo>
                      <a:pt x="92" y="0"/>
                    </a:moveTo>
                    <a:cubicBezTo>
                      <a:pt x="83" y="0"/>
                      <a:pt x="74" y="2"/>
                      <a:pt x="65" y="5"/>
                    </a:cubicBezTo>
                    <a:cubicBezTo>
                      <a:pt x="24" y="19"/>
                      <a:pt x="1" y="63"/>
                      <a:pt x="18" y="104"/>
                    </a:cubicBezTo>
                    <a:cubicBezTo>
                      <a:pt x="21" y="115"/>
                      <a:pt x="274" y="801"/>
                      <a:pt x="1162" y="801"/>
                    </a:cubicBezTo>
                    <a:cubicBezTo>
                      <a:pt x="1321" y="801"/>
                      <a:pt x="1499" y="777"/>
                      <a:pt x="1701" y="726"/>
                    </a:cubicBezTo>
                    <a:cubicBezTo>
                      <a:pt x="1742" y="716"/>
                      <a:pt x="1769" y="671"/>
                      <a:pt x="1756" y="630"/>
                    </a:cubicBezTo>
                    <a:cubicBezTo>
                      <a:pt x="1747" y="593"/>
                      <a:pt x="1716" y="570"/>
                      <a:pt x="1679" y="570"/>
                    </a:cubicBezTo>
                    <a:cubicBezTo>
                      <a:pt x="1673" y="570"/>
                      <a:pt x="1666" y="571"/>
                      <a:pt x="1660" y="572"/>
                    </a:cubicBezTo>
                    <a:cubicBezTo>
                      <a:pt x="1470" y="621"/>
                      <a:pt x="1302" y="642"/>
                      <a:pt x="1155" y="642"/>
                    </a:cubicBezTo>
                    <a:cubicBezTo>
                      <a:pt x="389" y="642"/>
                      <a:pt x="176" y="82"/>
                      <a:pt x="165" y="54"/>
                    </a:cubicBezTo>
                    <a:cubicBezTo>
                      <a:pt x="154" y="22"/>
                      <a:pt x="124" y="0"/>
                      <a:pt x="92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3"/>
              <p:cNvSpPr/>
              <p:nvPr/>
            </p:nvSpPr>
            <p:spPr>
              <a:xfrm flipH="1">
                <a:off x="6851675" y="2400087"/>
                <a:ext cx="212093" cy="129492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2270" extrusionOk="0">
                    <a:moveTo>
                      <a:pt x="273" y="0"/>
                    </a:moveTo>
                    <a:cubicBezTo>
                      <a:pt x="98" y="229"/>
                      <a:pt x="0" y="495"/>
                      <a:pt x="0" y="782"/>
                    </a:cubicBezTo>
                    <a:cubicBezTo>
                      <a:pt x="0" y="1604"/>
                      <a:pt x="833" y="2270"/>
                      <a:pt x="1857" y="2270"/>
                    </a:cubicBezTo>
                    <a:cubicBezTo>
                      <a:pt x="2884" y="2270"/>
                      <a:pt x="3717" y="1604"/>
                      <a:pt x="3717" y="782"/>
                    </a:cubicBezTo>
                    <a:cubicBezTo>
                      <a:pt x="3717" y="754"/>
                      <a:pt x="3717" y="730"/>
                      <a:pt x="3714" y="703"/>
                    </a:cubicBezTo>
                    <a:cubicBezTo>
                      <a:pt x="3325" y="938"/>
                      <a:pt x="2868" y="1075"/>
                      <a:pt x="2379" y="1075"/>
                    </a:cubicBezTo>
                    <a:cubicBezTo>
                      <a:pt x="1512" y="1075"/>
                      <a:pt x="747" y="652"/>
                      <a:pt x="27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3"/>
              <p:cNvSpPr/>
              <p:nvPr/>
            </p:nvSpPr>
            <p:spPr>
              <a:xfrm flipH="1">
                <a:off x="6604550" y="2388564"/>
                <a:ext cx="95322" cy="62578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97" extrusionOk="0">
                    <a:moveTo>
                      <a:pt x="11" y="1"/>
                    </a:moveTo>
                    <a:lnTo>
                      <a:pt x="11" y="1"/>
                    </a:lnTo>
                    <a:cubicBezTo>
                      <a:pt x="1" y="157"/>
                      <a:pt x="25" y="318"/>
                      <a:pt x="89" y="465"/>
                    </a:cubicBezTo>
                    <a:cubicBezTo>
                      <a:pt x="270" y="871"/>
                      <a:pt x="704" y="1096"/>
                      <a:pt x="1199" y="1096"/>
                    </a:cubicBezTo>
                    <a:cubicBezTo>
                      <a:pt x="1261" y="1096"/>
                      <a:pt x="1322" y="1093"/>
                      <a:pt x="1384" y="1086"/>
                    </a:cubicBezTo>
                    <a:cubicBezTo>
                      <a:pt x="1551" y="820"/>
                      <a:pt x="1656" y="526"/>
                      <a:pt x="1670" y="209"/>
                    </a:cubicBezTo>
                    <a:lnTo>
                      <a:pt x="1670" y="209"/>
                    </a:lnTo>
                    <a:cubicBezTo>
                      <a:pt x="1469" y="291"/>
                      <a:pt x="1253" y="335"/>
                      <a:pt x="1028" y="335"/>
                    </a:cubicBezTo>
                    <a:cubicBezTo>
                      <a:pt x="656" y="335"/>
                      <a:pt x="308" y="212"/>
                      <a:pt x="11" y="1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23"/>
              <p:cNvSpPr/>
              <p:nvPr/>
            </p:nvSpPr>
            <p:spPr>
              <a:xfrm flipH="1">
                <a:off x="6648417" y="2275556"/>
                <a:ext cx="6845" cy="1180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7" extrusionOk="0">
                    <a:moveTo>
                      <a:pt x="51" y="1"/>
                    </a:moveTo>
                    <a:cubicBezTo>
                      <a:pt x="49" y="1"/>
                      <a:pt x="47" y="1"/>
                      <a:pt x="45" y="2"/>
                    </a:cubicBezTo>
                    <a:cubicBezTo>
                      <a:pt x="18" y="5"/>
                      <a:pt x="0" y="53"/>
                      <a:pt x="8" y="107"/>
                    </a:cubicBezTo>
                    <a:cubicBezTo>
                      <a:pt x="14" y="163"/>
                      <a:pt x="39" y="207"/>
                      <a:pt x="69" y="207"/>
                    </a:cubicBezTo>
                    <a:cubicBezTo>
                      <a:pt x="70" y="207"/>
                      <a:pt x="71" y="207"/>
                      <a:pt x="72" y="206"/>
                    </a:cubicBezTo>
                    <a:cubicBezTo>
                      <a:pt x="99" y="203"/>
                      <a:pt x="120" y="152"/>
                      <a:pt x="110" y="97"/>
                    </a:cubicBezTo>
                    <a:cubicBezTo>
                      <a:pt x="103" y="43"/>
                      <a:pt x="79" y="1"/>
                      <a:pt x="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3"/>
              <p:cNvSpPr/>
              <p:nvPr/>
            </p:nvSpPr>
            <p:spPr>
              <a:xfrm flipH="1">
                <a:off x="6894342" y="2302653"/>
                <a:ext cx="7815" cy="13406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5" extrusionOk="0">
                    <a:moveTo>
                      <a:pt x="58" y="1"/>
                    </a:moveTo>
                    <a:cubicBezTo>
                      <a:pt x="57" y="1"/>
                      <a:pt x="56" y="1"/>
                      <a:pt x="55" y="1"/>
                    </a:cubicBez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5"/>
                      <a:pt x="47" y="234"/>
                      <a:pt x="77" y="234"/>
                    </a:cubicBezTo>
                    <a:cubicBezTo>
                      <a:pt x="78" y="234"/>
                      <a:pt x="80" y="234"/>
                      <a:pt x="82" y="234"/>
                    </a:cubicBez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7"/>
                      <a:pt x="88" y="1"/>
                      <a:pt x="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23"/>
              <p:cNvSpPr/>
              <p:nvPr/>
            </p:nvSpPr>
            <p:spPr>
              <a:xfrm flipH="1">
                <a:off x="6968731" y="2186621"/>
                <a:ext cx="107701" cy="157444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760" extrusionOk="0">
                    <a:moveTo>
                      <a:pt x="1888" y="1"/>
                    </a:moveTo>
                    <a:lnTo>
                      <a:pt x="1888" y="1"/>
                    </a:lnTo>
                    <a:cubicBezTo>
                      <a:pt x="799" y="274"/>
                      <a:pt x="0" y="1028"/>
                      <a:pt x="0" y="2216"/>
                    </a:cubicBezTo>
                    <a:cubicBezTo>
                      <a:pt x="0" y="2404"/>
                      <a:pt x="21" y="2585"/>
                      <a:pt x="58" y="2759"/>
                    </a:cubicBezTo>
                    <a:cubicBezTo>
                      <a:pt x="768" y="1879"/>
                      <a:pt x="1385" y="899"/>
                      <a:pt x="18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23"/>
              <p:cNvSpPr/>
              <p:nvPr/>
            </p:nvSpPr>
            <p:spPr>
              <a:xfrm flipH="1">
                <a:off x="6779627" y="2179833"/>
                <a:ext cx="293497" cy="260410"/>
              </a:xfrm>
              <a:custGeom>
                <a:avLst/>
                <a:gdLst/>
                <a:ahLst/>
                <a:cxnLst/>
                <a:rect l="l" t="t" r="r" b="b"/>
                <a:pathLst>
                  <a:path w="5145" h="4565" extrusionOk="0">
                    <a:moveTo>
                      <a:pt x="2574" y="857"/>
                    </a:moveTo>
                    <a:cubicBezTo>
                      <a:pt x="2618" y="857"/>
                      <a:pt x="2649" y="867"/>
                      <a:pt x="2666" y="895"/>
                    </a:cubicBezTo>
                    <a:cubicBezTo>
                      <a:pt x="2789" y="1096"/>
                      <a:pt x="1953" y="1782"/>
                      <a:pt x="1550" y="1782"/>
                    </a:cubicBezTo>
                    <a:cubicBezTo>
                      <a:pt x="1482" y="1782"/>
                      <a:pt x="1427" y="1762"/>
                      <a:pt x="1393" y="1721"/>
                    </a:cubicBezTo>
                    <a:cubicBezTo>
                      <a:pt x="1250" y="1563"/>
                      <a:pt x="2243" y="857"/>
                      <a:pt x="2574" y="857"/>
                    </a:cubicBezTo>
                    <a:close/>
                    <a:moveTo>
                      <a:pt x="4097" y="632"/>
                    </a:moveTo>
                    <a:cubicBezTo>
                      <a:pt x="4138" y="632"/>
                      <a:pt x="4179" y="646"/>
                      <a:pt x="4219" y="676"/>
                    </a:cubicBezTo>
                    <a:cubicBezTo>
                      <a:pt x="4718" y="1027"/>
                      <a:pt x="4748" y="1690"/>
                      <a:pt x="4721" y="2247"/>
                    </a:cubicBezTo>
                    <a:cubicBezTo>
                      <a:pt x="4714" y="2400"/>
                      <a:pt x="4591" y="2475"/>
                      <a:pt x="4472" y="2475"/>
                    </a:cubicBezTo>
                    <a:cubicBezTo>
                      <a:pt x="4352" y="2475"/>
                      <a:pt x="4240" y="2400"/>
                      <a:pt x="4247" y="2247"/>
                    </a:cubicBezTo>
                    <a:cubicBezTo>
                      <a:pt x="4264" y="1902"/>
                      <a:pt x="4308" y="1318"/>
                      <a:pt x="3980" y="1086"/>
                    </a:cubicBezTo>
                    <a:cubicBezTo>
                      <a:pt x="3775" y="942"/>
                      <a:pt x="3902" y="632"/>
                      <a:pt x="4097" y="632"/>
                    </a:cubicBezTo>
                    <a:close/>
                    <a:moveTo>
                      <a:pt x="2888" y="1949"/>
                    </a:moveTo>
                    <a:cubicBezTo>
                      <a:pt x="3076" y="1949"/>
                      <a:pt x="3232" y="2182"/>
                      <a:pt x="3232" y="2469"/>
                    </a:cubicBezTo>
                    <a:cubicBezTo>
                      <a:pt x="3232" y="2751"/>
                      <a:pt x="3076" y="2984"/>
                      <a:pt x="2888" y="2984"/>
                    </a:cubicBezTo>
                    <a:cubicBezTo>
                      <a:pt x="2696" y="2984"/>
                      <a:pt x="2543" y="2751"/>
                      <a:pt x="2543" y="2469"/>
                    </a:cubicBezTo>
                    <a:cubicBezTo>
                      <a:pt x="2543" y="2182"/>
                      <a:pt x="2696" y="1949"/>
                      <a:pt x="2888" y="1949"/>
                    </a:cubicBezTo>
                    <a:close/>
                    <a:moveTo>
                      <a:pt x="4527" y="2656"/>
                    </a:moveTo>
                    <a:cubicBezTo>
                      <a:pt x="4834" y="2656"/>
                      <a:pt x="4830" y="3131"/>
                      <a:pt x="4527" y="3131"/>
                    </a:cubicBezTo>
                    <a:cubicBezTo>
                      <a:pt x="4219" y="3131"/>
                      <a:pt x="4219" y="2656"/>
                      <a:pt x="4527" y="2656"/>
                    </a:cubicBezTo>
                    <a:close/>
                    <a:moveTo>
                      <a:pt x="2909" y="0"/>
                    </a:moveTo>
                    <a:cubicBezTo>
                      <a:pt x="2792" y="0"/>
                      <a:pt x="2669" y="3"/>
                      <a:pt x="2543" y="11"/>
                    </a:cubicBezTo>
                    <a:cubicBezTo>
                      <a:pt x="2294" y="27"/>
                      <a:pt x="2055" y="62"/>
                      <a:pt x="1830" y="120"/>
                    </a:cubicBezTo>
                    <a:cubicBezTo>
                      <a:pt x="1327" y="1018"/>
                      <a:pt x="710" y="1998"/>
                      <a:pt x="0" y="2878"/>
                    </a:cubicBezTo>
                    <a:cubicBezTo>
                      <a:pt x="75" y="3240"/>
                      <a:pt x="229" y="3575"/>
                      <a:pt x="437" y="3861"/>
                    </a:cubicBezTo>
                    <a:cubicBezTo>
                      <a:pt x="765" y="3438"/>
                      <a:pt x="1352" y="3154"/>
                      <a:pt x="2021" y="3154"/>
                    </a:cubicBezTo>
                    <a:cubicBezTo>
                      <a:pt x="3018" y="3154"/>
                      <a:pt x="3830" y="3779"/>
                      <a:pt x="3878" y="4564"/>
                    </a:cubicBezTo>
                    <a:cubicBezTo>
                      <a:pt x="4168" y="4394"/>
                      <a:pt x="4420" y="4164"/>
                      <a:pt x="4622" y="3895"/>
                    </a:cubicBezTo>
                    <a:cubicBezTo>
                      <a:pt x="4199" y="3701"/>
                      <a:pt x="4059" y="3329"/>
                      <a:pt x="4059" y="3321"/>
                    </a:cubicBezTo>
                    <a:cubicBezTo>
                      <a:pt x="4042" y="3280"/>
                      <a:pt x="4065" y="3236"/>
                      <a:pt x="4106" y="3222"/>
                    </a:cubicBezTo>
                    <a:cubicBezTo>
                      <a:pt x="4113" y="3219"/>
                      <a:pt x="4124" y="3216"/>
                      <a:pt x="4133" y="3216"/>
                    </a:cubicBezTo>
                    <a:cubicBezTo>
                      <a:pt x="4165" y="3216"/>
                      <a:pt x="4195" y="3236"/>
                      <a:pt x="4206" y="3271"/>
                    </a:cubicBezTo>
                    <a:cubicBezTo>
                      <a:pt x="4215" y="3291"/>
                      <a:pt x="4335" y="3608"/>
                      <a:pt x="4714" y="3769"/>
                    </a:cubicBezTo>
                    <a:cubicBezTo>
                      <a:pt x="4984" y="3356"/>
                      <a:pt x="5144" y="2864"/>
                      <a:pt x="5144" y="2335"/>
                    </a:cubicBezTo>
                    <a:cubicBezTo>
                      <a:pt x="5144" y="980"/>
                      <a:pt x="4803" y="0"/>
                      <a:pt x="2909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23"/>
              <p:cNvSpPr/>
              <p:nvPr/>
            </p:nvSpPr>
            <p:spPr>
              <a:xfrm flipH="1">
                <a:off x="6913967" y="2228721"/>
                <a:ext cx="87906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1541" h="926" extrusionOk="0">
                    <a:moveTo>
                      <a:pt x="1325" y="0"/>
                    </a:moveTo>
                    <a:cubicBezTo>
                      <a:pt x="994" y="0"/>
                      <a:pt x="1" y="706"/>
                      <a:pt x="144" y="864"/>
                    </a:cubicBezTo>
                    <a:cubicBezTo>
                      <a:pt x="178" y="905"/>
                      <a:pt x="233" y="925"/>
                      <a:pt x="301" y="925"/>
                    </a:cubicBezTo>
                    <a:cubicBezTo>
                      <a:pt x="704" y="925"/>
                      <a:pt x="1540" y="239"/>
                      <a:pt x="1417" y="38"/>
                    </a:cubicBezTo>
                    <a:cubicBezTo>
                      <a:pt x="1400" y="10"/>
                      <a:pt x="1369" y="0"/>
                      <a:pt x="13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23"/>
              <p:cNvSpPr/>
              <p:nvPr/>
            </p:nvSpPr>
            <p:spPr>
              <a:xfrm flipH="1">
                <a:off x="6804153" y="2363236"/>
                <a:ext cx="38448" cy="38791"/>
              </a:xfrm>
              <a:custGeom>
                <a:avLst/>
                <a:gdLst/>
                <a:ahLst/>
                <a:cxnLst/>
                <a:rect l="l" t="t" r="r" b="b"/>
                <a:pathLst>
                  <a:path w="674" h="680" extrusionOk="0">
                    <a:moveTo>
                      <a:pt x="92" y="1"/>
                    </a:moveTo>
                    <a:cubicBezTo>
                      <a:pt x="83" y="1"/>
                      <a:pt x="72" y="4"/>
                      <a:pt x="65" y="7"/>
                    </a:cubicBezTo>
                    <a:cubicBezTo>
                      <a:pt x="24" y="21"/>
                      <a:pt x="1" y="65"/>
                      <a:pt x="18" y="106"/>
                    </a:cubicBezTo>
                    <a:cubicBezTo>
                      <a:pt x="18" y="114"/>
                      <a:pt x="158" y="486"/>
                      <a:pt x="581" y="680"/>
                    </a:cubicBezTo>
                    <a:cubicBezTo>
                      <a:pt x="612" y="639"/>
                      <a:pt x="642" y="595"/>
                      <a:pt x="673" y="554"/>
                    </a:cubicBezTo>
                    <a:cubicBezTo>
                      <a:pt x="294" y="393"/>
                      <a:pt x="174" y="76"/>
                      <a:pt x="165" y="56"/>
                    </a:cubicBezTo>
                    <a:cubicBezTo>
                      <a:pt x="154" y="21"/>
                      <a:pt x="124" y="1"/>
                      <a:pt x="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23"/>
              <p:cNvSpPr/>
              <p:nvPr/>
            </p:nvSpPr>
            <p:spPr>
              <a:xfrm flipH="1">
                <a:off x="6851903" y="2359756"/>
                <a:ext cx="196349" cy="101711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1783" extrusionOk="0">
                    <a:moveTo>
                      <a:pt x="1585" y="0"/>
                    </a:moveTo>
                    <a:cubicBezTo>
                      <a:pt x="916" y="0"/>
                      <a:pt x="329" y="284"/>
                      <a:pt x="1" y="707"/>
                    </a:cubicBezTo>
                    <a:cubicBezTo>
                      <a:pt x="475" y="1359"/>
                      <a:pt x="1240" y="1782"/>
                      <a:pt x="2107" y="1782"/>
                    </a:cubicBezTo>
                    <a:cubicBezTo>
                      <a:pt x="2596" y="1782"/>
                      <a:pt x="3053" y="1645"/>
                      <a:pt x="3442" y="1410"/>
                    </a:cubicBezTo>
                    <a:cubicBezTo>
                      <a:pt x="3394" y="625"/>
                      <a:pt x="2582" y="0"/>
                      <a:pt x="1585" y="0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23"/>
              <p:cNvSpPr/>
              <p:nvPr/>
            </p:nvSpPr>
            <p:spPr>
              <a:xfrm flipH="1">
                <a:off x="6888695" y="2291016"/>
                <a:ext cx="39361" cy="5904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1035" extrusionOk="0">
                    <a:moveTo>
                      <a:pt x="512" y="205"/>
                    </a:moveTo>
                    <a:cubicBezTo>
                      <a:pt x="543" y="205"/>
                      <a:pt x="574" y="253"/>
                      <a:pt x="580" y="315"/>
                    </a:cubicBezTo>
                    <a:cubicBezTo>
                      <a:pt x="591" y="379"/>
                      <a:pt x="570" y="434"/>
                      <a:pt x="536" y="438"/>
                    </a:cubicBezTo>
                    <a:lnTo>
                      <a:pt x="533" y="438"/>
                    </a:lnTo>
                    <a:cubicBezTo>
                      <a:pt x="502" y="438"/>
                      <a:pt x="471" y="393"/>
                      <a:pt x="464" y="328"/>
                    </a:cubicBezTo>
                    <a:cubicBezTo>
                      <a:pt x="454" y="266"/>
                      <a:pt x="475" y="208"/>
                      <a:pt x="509" y="205"/>
                    </a:cubicBezTo>
                    <a:close/>
                    <a:moveTo>
                      <a:pt x="345" y="0"/>
                    </a:moveTo>
                    <a:cubicBezTo>
                      <a:pt x="153" y="0"/>
                      <a:pt x="0" y="233"/>
                      <a:pt x="0" y="520"/>
                    </a:cubicBezTo>
                    <a:cubicBezTo>
                      <a:pt x="0" y="802"/>
                      <a:pt x="153" y="1035"/>
                      <a:pt x="345" y="1035"/>
                    </a:cubicBezTo>
                    <a:cubicBezTo>
                      <a:pt x="533" y="1035"/>
                      <a:pt x="689" y="802"/>
                      <a:pt x="689" y="520"/>
                    </a:cubicBezTo>
                    <a:cubicBezTo>
                      <a:pt x="689" y="233"/>
                      <a:pt x="533" y="0"/>
                      <a:pt x="3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3"/>
              <p:cNvSpPr/>
              <p:nvPr/>
            </p:nvSpPr>
            <p:spPr>
              <a:xfrm flipH="1">
                <a:off x="6894342" y="2302653"/>
                <a:ext cx="7815" cy="13349"/>
              </a:xfrm>
              <a:custGeom>
                <a:avLst/>
                <a:gdLst/>
                <a:ahLst/>
                <a:cxnLst/>
                <a:rect l="l" t="t" r="r" b="b"/>
                <a:pathLst>
                  <a:path w="137" h="234" extrusionOk="0">
                    <a:moveTo>
                      <a:pt x="55" y="1"/>
                    </a:moveTo>
                    <a:cubicBezTo>
                      <a:pt x="21" y="4"/>
                      <a:pt x="0" y="62"/>
                      <a:pt x="10" y="124"/>
                    </a:cubicBezTo>
                    <a:cubicBezTo>
                      <a:pt x="17" y="189"/>
                      <a:pt x="48" y="234"/>
                      <a:pt x="79" y="234"/>
                    </a:cubicBezTo>
                    <a:lnTo>
                      <a:pt x="82" y="234"/>
                    </a:lnTo>
                    <a:cubicBezTo>
                      <a:pt x="116" y="230"/>
                      <a:pt x="137" y="175"/>
                      <a:pt x="126" y="111"/>
                    </a:cubicBezTo>
                    <a:cubicBezTo>
                      <a:pt x="120" y="49"/>
                      <a:pt x="89" y="1"/>
                      <a:pt x="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3"/>
              <p:cNvSpPr/>
              <p:nvPr/>
            </p:nvSpPr>
            <p:spPr>
              <a:xfrm flipH="1">
                <a:off x="7171644" y="2476244"/>
                <a:ext cx="107758" cy="6896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209" extrusionOk="0">
                    <a:moveTo>
                      <a:pt x="977" y="0"/>
                    </a:moveTo>
                    <a:cubicBezTo>
                      <a:pt x="867" y="0"/>
                      <a:pt x="770" y="18"/>
                      <a:pt x="697" y="38"/>
                    </a:cubicBezTo>
                    <a:cubicBezTo>
                      <a:pt x="360" y="133"/>
                      <a:pt x="76" y="392"/>
                      <a:pt x="12" y="673"/>
                    </a:cubicBezTo>
                    <a:cubicBezTo>
                      <a:pt x="1" y="714"/>
                      <a:pt x="28" y="758"/>
                      <a:pt x="69" y="764"/>
                    </a:cubicBezTo>
                    <a:cubicBezTo>
                      <a:pt x="77" y="767"/>
                      <a:pt x="85" y="768"/>
                      <a:pt x="92" y="768"/>
                    </a:cubicBezTo>
                    <a:cubicBezTo>
                      <a:pt x="127" y="768"/>
                      <a:pt x="157" y="743"/>
                      <a:pt x="165" y="706"/>
                    </a:cubicBezTo>
                    <a:cubicBezTo>
                      <a:pt x="220" y="484"/>
                      <a:pt x="458" y="269"/>
                      <a:pt x="738" y="191"/>
                    </a:cubicBezTo>
                    <a:cubicBezTo>
                      <a:pt x="800" y="173"/>
                      <a:pt x="882" y="158"/>
                      <a:pt x="975" y="158"/>
                    </a:cubicBezTo>
                    <a:cubicBezTo>
                      <a:pt x="1118" y="158"/>
                      <a:pt x="1288" y="194"/>
                      <a:pt x="1462" y="314"/>
                    </a:cubicBezTo>
                    <a:cubicBezTo>
                      <a:pt x="1277" y="324"/>
                      <a:pt x="1028" y="365"/>
                      <a:pt x="878" y="505"/>
                    </a:cubicBezTo>
                    <a:cubicBezTo>
                      <a:pt x="790" y="591"/>
                      <a:pt x="749" y="700"/>
                      <a:pt x="755" y="829"/>
                    </a:cubicBezTo>
                    <a:cubicBezTo>
                      <a:pt x="762" y="983"/>
                      <a:pt x="817" y="1092"/>
                      <a:pt x="919" y="1157"/>
                    </a:cubicBezTo>
                    <a:cubicBezTo>
                      <a:pt x="984" y="1194"/>
                      <a:pt x="1059" y="1208"/>
                      <a:pt x="1131" y="1208"/>
                    </a:cubicBezTo>
                    <a:cubicBezTo>
                      <a:pt x="1291" y="1208"/>
                      <a:pt x="1441" y="1144"/>
                      <a:pt x="1466" y="1133"/>
                    </a:cubicBezTo>
                    <a:cubicBezTo>
                      <a:pt x="1503" y="1116"/>
                      <a:pt x="1523" y="1068"/>
                      <a:pt x="1503" y="1027"/>
                    </a:cubicBezTo>
                    <a:cubicBezTo>
                      <a:pt x="1491" y="1000"/>
                      <a:pt x="1462" y="982"/>
                      <a:pt x="1432" y="982"/>
                    </a:cubicBezTo>
                    <a:cubicBezTo>
                      <a:pt x="1421" y="982"/>
                      <a:pt x="1410" y="984"/>
                      <a:pt x="1400" y="990"/>
                    </a:cubicBezTo>
                    <a:cubicBezTo>
                      <a:pt x="1353" y="1011"/>
                      <a:pt x="1235" y="1051"/>
                      <a:pt x="1130" y="1051"/>
                    </a:cubicBezTo>
                    <a:cubicBezTo>
                      <a:pt x="1082" y="1051"/>
                      <a:pt x="1036" y="1043"/>
                      <a:pt x="1001" y="1021"/>
                    </a:cubicBezTo>
                    <a:cubicBezTo>
                      <a:pt x="946" y="986"/>
                      <a:pt x="916" y="922"/>
                      <a:pt x="913" y="822"/>
                    </a:cubicBezTo>
                    <a:cubicBezTo>
                      <a:pt x="909" y="737"/>
                      <a:pt x="933" y="673"/>
                      <a:pt x="987" y="621"/>
                    </a:cubicBezTo>
                    <a:cubicBezTo>
                      <a:pt x="1116" y="498"/>
                      <a:pt x="1380" y="469"/>
                      <a:pt x="1554" y="469"/>
                    </a:cubicBezTo>
                    <a:cubicBezTo>
                      <a:pt x="1603" y="469"/>
                      <a:pt x="1644" y="471"/>
                      <a:pt x="1674" y="474"/>
                    </a:cubicBezTo>
                    <a:lnTo>
                      <a:pt x="1888" y="495"/>
                    </a:lnTo>
                    <a:lnTo>
                      <a:pt x="1888" y="495"/>
                    </a:lnTo>
                    <a:lnTo>
                      <a:pt x="1735" y="341"/>
                    </a:lnTo>
                    <a:cubicBezTo>
                      <a:pt x="1471" y="71"/>
                      <a:pt x="1196" y="0"/>
                      <a:pt x="977" y="0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3"/>
              <p:cNvSpPr/>
              <p:nvPr/>
            </p:nvSpPr>
            <p:spPr>
              <a:xfrm flipH="1">
                <a:off x="6528223" y="2152964"/>
                <a:ext cx="93154" cy="247518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4339" extrusionOk="0">
                    <a:moveTo>
                      <a:pt x="212" y="0"/>
                    </a:moveTo>
                    <a:lnTo>
                      <a:pt x="212" y="0"/>
                    </a:lnTo>
                    <a:cubicBezTo>
                      <a:pt x="263" y="669"/>
                      <a:pt x="202" y="1379"/>
                      <a:pt x="79" y="2079"/>
                    </a:cubicBezTo>
                    <a:lnTo>
                      <a:pt x="786" y="1475"/>
                    </a:lnTo>
                    <a:cubicBezTo>
                      <a:pt x="741" y="1290"/>
                      <a:pt x="656" y="1113"/>
                      <a:pt x="536" y="956"/>
                    </a:cubicBezTo>
                    <a:cubicBezTo>
                      <a:pt x="403" y="782"/>
                      <a:pt x="571" y="614"/>
                      <a:pt x="745" y="614"/>
                    </a:cubicBezTo>
                    <a:cubicBezTo>
                      <a:pt x="816" y="614"/>
                      <a:pt x="892" y="646"/>
                      <a:pt x="946" y="717"/>
                    </a:cubicBezTo>
                    <a:cubicBezTo>
                      <a:pt x="1045" y="846"/>
                      <a:pt x="1124" y="990"/>
                      <a:pt x="1178" y="1137"/>
                    </a:cubicBezTo>
                    <a:lnTo>
                      <a:pt x="1434" y="922"/>
                    </a:lnTo>
                    <a:cubicBezTo>
                      <a:pt x="1445" y="908"/>
                      <a:pt x="1462" y="905"/>
                      <a:pt x="1475" y="901"/>
                    </a:cubicBezTo>
                    <a:cubicBezTo>
                      <a:pt x="1298" y="400"/>
                      <a:pt x="929" y="68"/>
                      <a:pt x="212" y="0"/>
                    </a:cubicBezTo>
                    <a:close/>
                    <a:moveTo>
                      <a:pt x="697" y="2844"/>
                    </a:moveTo>
                    <a:cubicBezTo>
                      <a:pt x="1004" y="2844"/>
                      <a:pt x="1004" y="3318"/>
                      <a:pt x="697" y="3318"/>
                    </a:cubicBezTo>
                    <a:cubicBezTo>
                      <a:pt x="393" y="3318"/>
                      <a:pt x="393" y="2844"/>
                      <a:pt x="697" y="2844"/>
                    </a:cubicBezTo>
                    <a:close/>
                    <a:moveTo>
                      <a:pt x="1523" y="1051"/>
                    </a:moveTo>
                    <a:lnTo>
                      <a:pt x="1232" y="1301"/>
                    </a:lnTo>
                    <a:cubicBezTo>
                      <a:pt x="1339" y="1697"/>
                      <a:pt x="1301" y="2120"/>
                      <a:pt x="1130" y="2513"/>
                    </a:cubicBezTo>
                    <a:cubicBezTo>
                      <a:pt x="1089" y="2601"/>
                      <a:pt x="1024" y="2636"/>
                      <a:pt x="956" y="2636"/>
                    </a:cubicBezTo>
                    <a:cubicBezTo>
                      <a:pt x="802" y="2636"/>
                      <a:pt x="635" y="2461"/>
                      <a:pt x="720" y="2274"/>
                    </a:cubicBezTo>
                    <a:cubicBezTo>
                      <a:pt x="806" y="2069"/>
                      <a:pt x="837" y="1861"/>
                      <a:pt x="816" y="1656"/>
                    </a:cubicBezTo>
                    <a:lnTo>
                      <a:pt x="816" y="1656"/>
                    </a:lnTo>
                    <a:lnTo>
                      <a:pt x="35" y="2328"/>
                    </a:lnTo>
                    <a:cubicBezTo>
                      <a:pt x="24" y="2379"/>
                      <a:pt x="11" y="2434"/>
                      <a:pt x="0" y="2485"/>
                    </a:cubicBezTo>
                    <a:cubicBezTo>
                      <a:pt x="24" y="2584"/>
                      <a:pt x="49" y="2686"/>
                      <a:pt x="76" y="2789"/>
                    </a:cubicBezTo>
                    <a:cubicBezTo>
                      <a:pt x="147" y="3090"/>
                      <a:pt x="222" y="3414"/>
                      <a:pt x="267" y="3751"/>
                    </a:cubicBezTo>
                    <a:lnTo>
                      <a:pt x="267" y="3759"/>
                    </a:lnTo>
                    <a:lnTo>
                      <a:pt x="267" y="3762"/>
                    </a:lnTo>
                    <a:lnTo>
                      <a:pt x="267" y="3765"/>
                    </a:lnTo>
                    <a:lnTo>
                      <a:pt x="267" y="3769"/>
                    </a:lnTo>
                    <a:lnTo>
                      <a:pt x="267" y="3775"/>
                    </a:lnTo>
                    <a:cubicBezTo>
                      <a:pt x="267" y="3779"/>
                      <a:pt x="267" y="3779"/>
                      <a:pt x="270" y="3779"/>
                    </a:cubicBezTo>
                    <a:lnTo>
                      <a:pt x="270" y="3783"/>
                    </a:lnTo>
                    <a:lnTo>
                      <a:pt x="270" y="3786"/>
                    </a:lnTo>
                    <a:lnTo>
                      <a:pt x="270" y="3789"/>
                    </a:lnTo>
                    <a:lnTo>
                      <a:pt x="270" y="3792"/>
                    </a:lnTo>
                    <a:lnTo>
                      <a:pt x="270" y="3796"/>
                    </a:lnTo>
                    <a:lnTo>
                      <a:pt x="270" y="3803"/>
                    </a:lnTo>
                    <a:lnTo>
                      <a:pt x="270" y="3806"/>
                    </a:lnTo>
                    <a:lnTo>
                      <a:pt x="270" y="3810"/>
                    </a:lnTo>
                    <a:cubicBezTo>
                      <a:pt x="274" y="3810"/>
                      <a:pt x="274" y="3813"/>
                      <a:pt x="274" y="3813"/>
                    </a:cubicBezTo>
                    <a:lnTo>
                      <a:pt x="274" y="3816"/>
                    </a:lnTo>
                    <a:lnTo>
                      <a:pt x="274" y="3820"/>
                    </a:lnTo>
                    <a:lnTo>
                      <a:pt x="274" y="3827"/>
                    </a:lnTo>
                    <a:lnTo>
                      <a:pt x="274" y="3833"/>
                    </a:lnTo>
                    <a:cubicBezTo>
                      <a:pt x="290" y="3977"/>
                      <a:pt x="298" y="4123"/>
                      <a:pt x="298" y="4274"/>
                    </a:cubicBezTo>
                    <a:lnTo>
                      <a:pt x="298" y="4281"/>
                    </a:lnTo>
                    <a:lnTo>
                      <a:pt x="298" y="4284"/>
                    </a:lnTo>
                    <a:cubicBezTo>
                      <a:pt x="298" y="4301"/>
                      <a:pt x="298" y="4322"/>
                      <a:pt x="294" y="4339"/>
                    </a:cubicBezTo>
                    <a:cubicBezTo>
                      <a:pt x="1073" y="4021"/>
                      <a:pt x="1632" y="3140"/>
                      <a:pt x="1632" y="2106"/>
                    </a:cubicBezTo>
                    <a:cubicBezTo>
                      <a:pt x="1632" y="1714"/>
                      <a:pt x="1605" y="1355"/>
                      <a:pt x="1523" y="105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23"/>
              <p:cNvSpPr/>
              <p:nvPr/>
            </p:nvSpPr>
            <p:spPr>
              <a:xfrm flipH="1">
                <a:off x="6534441" y="2204363"/>
                <a:ext cx="84997" cy="8146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28" extrusionOk="0">
                    <a:moveTo>
                      <a:pt x="1441" y="0"/>
                    </a:moveTo>
                    <a:cubicBezTo>
                      <a:pt x="1428" y="4"/>
                      <a:pt x="1411" y="7"/>
                      <a:pt x="1400" y="21"/>
                    </a:cubicBezTo>
                    <a:lnTo>
                      <a:pt x="1144" y="236"/>
                    </a:lnTo>
                    <a:cubicBezTo>
                      <a:pt x="1165" y="290"/>
                      <a:pt x="1185" y="345"/>
                      <a:pt x="1198" y="400"/>
                    </a:cubicBezTo>
                    <a:lnTo>
                      <a:pt x="1489" y="150"/>
                    </a:lnTo>
                    <a:cubicBezTo>
                      <a:pt x="1475" y="99"/>
                      <a:pt x="1458" y="48"/>
                      <a:pt x="1441" y="0"/>
                    </a:cubicBezTo>
                    <a:close/>
                    <a:moveTo>
                      <a:pt x="752" y="574"/>
                    </a:moveTo>
                    <a:lnTo>
                      <a:pt x="45" y="1178"/>
                    </a:lnTo>
                    <a:cubicBezTo>
                      <a:pt x="31" y="1260"/>
                      <a:pt x="15" y="1345"/>
                      <a:pt x="1" y="1427"/>
                    </a:cubicBezTo>
                    <a:lnTo>
                      <a:pt x="782" y="755"/>
                    </a:lnTo>
                    <a:cubicBezTo>
                      <a:pt x="779" y="693"/>
                      <a:pt x="765" y="632"/>
                      <a:pt x="752" y="5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23"/>
              <p:cNvSpPr/>
              <p:nvPr/>
            </p:nvSpPr>
            <p:spPr>
              <a:xfrm flipH="1">
                <a:off x="6606318" y="2152394"/>
                <a:ext cx="22248" cy="142327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495" extrusionOk="0">
                    <a:moveTo>
                      <a:pt x="0" y="0"/>
                    </a:moveTo>
                    <a:cubicBezTo>
                      <a:pt x="93" y="451"/>
                      <a:pt x="106" y="987"/>
                      <a:pt x="24" y="1622"/>
                    </a:cubicBezTo>
                    <a:cubicBezTo>
                      <a:pt x="0" y="1877"/>
                      <a:pt x="52" y="2171"/>
                      <a:pt x="126" y="2495"/>
                    </a:cubicBezTo>
                    <a:cubicBezTo>
                      <a:pt x="137" y="2444"/>
                      <a:pt x="150" y="2389"/>
                      <a:pt x="161" y="2338"/>
                    </a:cubicBezTo>
                    <a:cubicBezTo>
                      <a:pt x="175" y="2256"/>
                      <a:pt x="191" y="2171"/>
                      <a:pt x="205" y="2089"/>
                    </a:cubicBezTo>
                    <a:cubicBezTo>
                      <a:pt x="328" y="1389"/>
                      <a:pt x="389" y="679"/>
                      <a:pt x="338" y="10"/>
                    </a:cubicBezTo>
                    <a:cubicBezTo>
                      <a:pt x="249" y="3"/>
                      <a:pt x="157" y="0"/>
                      <a:pt x="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23"/>
              <p:cNvSpPr/>
              <p:nvPr/>
            </p:nvSpPr>
            <p:spPr>
              <a:xfrm flipH="1">
                <a:off x="6622519" y="2152394"/>
                <a:ext cx="20080" cy="92527"/>
              </a:xfrm>
              <a:custGeom>
                <a:avLst/>
                <a:gdLst/>
                <a:ahLst/>
                <a:cxnLst/>
                <a:rect l="l" t="t" r="r" b="b"/>
                <a:pathLst>
                  <a:path w="352" h="1622" extrusionOk="0">
                    <a:moveTo>
                      <a:pt x="246" y="0"/>
                    </a:moveTo>
                    <a:cubicBezTo>
                      <a:pt x="175" y="0"/>
                      <a:pt x="103" y="3"/>
                      <a:pt x="24" y="10"/>
                    </a:cubicBezTo>
                    <a:lnTo>
                      <a:pt x="0" y="10"/>
                    </a:lnTo>
                    <a:cubicBezTo>
                      <a:pt x="260" y="604"/>
                      <a:pt x="311" y="1191"/>
                      <a:pt x="270" y="1622"/>
                    </a:cubicBezTo>
                    <a:cubicBezTo>
                      <a:pt x="352" y="987"/>
                      <a:pt x="339" y="451"/>
                      <a:pt x="2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23"/>
              <p:cNvSpPr/>
              <p:nvPr/>
            </p:nvSpPr>
            <p:spPr>
              <a:xfrm flipH="1">
                <a:off x="6617044" y="2152964"/>
                <a:ext cx="137136" cy="235653"/>
              </a:xfrm>
              <a:custGeom>
                <a:avLst/>
                <a:gdLst/>
                <a:ahLst/>
                <a:cxnLst/>
                <a:rect l="l" t="t" r="r" b="b"/>
                <a:pathLst>
                  <a:path w="2404" h="4131" extrusionOk="0">
                    <a:moveTo>
                      <a:pt x="1652" y="1000"/>
                    </a:moveTo>
                    <a:cubicBezTo>
                      <a:pt x="1878" y="1000"/>
                      <a:pt x="2257" y="1229"/>
                      <a:pt x="2131" y="1390"/>
                    </a:cubicBezTo>
                    <a:cubicBezTo>
                      <a:pt x="2117" y="1407"/>
                      <a:pt x="2083" y="1413"/>
                      <a:pt x="2038" y="1413"/>
                    </a:cubicBezTo>
                    <a:cubicBezTo>
                      <a:pt x="1847" y="1413"/>
                      <a:pt x="1444" y="1256"/>
                      <a:pt x="1509" y="1076"/>
                    </a:cubicBezTo>
                    <a:cubicBezTo>
                      <a:pt x="1530" y="1021"/>
                      <a:pt x="1584" y="1000"/>
                      <a:pt x="1652" y="1000"/>
                    </a:cubicBezTo>
                    <a:close/>
                    <a:moveTo>
                      <a:pt x="1670" y="2014"/>
                    </a:moveTo>
                    <a:cubicBezTo>
                      <a:pt x="1799" y="2014"/>
                      <a:pt x="1906" y="2195"/>
                      <a:pt x="1906" y="2420"/>
                    </a:cubicBezTo>
                    <a:cubicBezTo>
                      <a:pt x="1906" y="2649"/>
                      <a:pt x="1799" y="2830"/>
                      <a:pt x="1670" y="2830"/>
                    </a:cubicBezTo>
                    <a:cubicBezTo>
                      <a:pt x="1540" y="2830"/>
                      <a:pt x="1434" y="2649"/>
                      <a:pt x="1434" y="2420"/>
                    </a:cubicBezTo>
                    <a:cubicBezTo>
                      <a:pt x="1434" y="2195"/>
                      <a:pt x="1540" y="2014"/>
                      <a:pt x="1670" y="2014"/>
                    </a:cubicBezTo>
                    <a:close/>
                    <a:moveTo>
                      <a:pt x="1956" y="0"/>
                    </a:moveTo>
                    <a:cubicBezTo>
                      <a:pt x="877" y="85"/>
                      <a:pt x="1" y="813"/>
                      <a:pt x="1" y="2106"/>
                    </a:cubicBezTo>
                    <a:cubicBezTo>
                      <a:pt x="1" y="2967"/>
                      <a:pt x="386" y="3718"/>
                      <a:pt x="963" y="4131"/>
                    </a:cubicBezTo>
                    <a:cubicBezTo>
                      <a:pt x="997" y="3656"/>
                      <a:pt x="1356" y="3175"/>
                      <a:pt x="1912" y="2929"/>
                    </a:cubicBezTo>
                    <a:cubicBezTo>
                      <a:pt x="2076" y="2858"/>
                      <a:pt x="2240" y="2813"/>
                      <a:pt x="2404" y="2789"/>
                    </a:cubicBezTo>
                    <a:cubicBezTo>
                      <a:pt x="2377" y="2686"/>
                      <a:pt x="2352" y="2584"/>
                      <a:pt x="2328" y="2485"/>
                    </a:cubicBezTo>
                    <a:cubicBezTo>
                      <a:pt x="2254" y="2161"/>
                      <a:pt x="2202" y="1867"/>
                      <a:pt x="2226" y="1612"/>
                    </a:cubicBezTo>
                    <a:cubicBezTo>
                      <a:pt x="2267" y="1181"/>
                      <a:pt x="2216" y="594"/>
                      <a:pt x="1956" y="0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23"/>
              <p:cNvSpPr/>
              <p:nvPr/>
            </p:nvSpPr>
            <p:spPr>
              <a:xfrm flipH="1">
                <a:off x="6625371" y="2210010"/>
                <a:ext cx="46435" cy="23617"/>
              </a:xfrm>
              <a:custGeom>
                <a:avLst/>
                <a:gdLst/>
                <a:ahLst/>
                <a:cxnLst/>
                <a:rect l="l" t="t" r="r" b="b"/>
                <a:pathLst>
                  <a:path w="814" h="414" extrusionOk="0">
                    <a:moveTo>
                      <a:pt x="208" y="0"/>
                    </a:moveTo>
                    <a:cubicBezTo>
                      <a:pt x="140" y="0"/>
                      <a:pt x="86" y="21"/>
                      <a:pt x="65" y="76"/>
                    </a:cubicBezTo>
                    <a:cubicBezTo>
                      <a:pt x="0" y="256"/>
                      <a:pt x="403" y="413"/>
                      <a:pt x="594" y="413"/>
                    </a:cubicBezTo>
                    <a:cubicBezTo>
                      <a:pt x="639" y="413"/>
                      <a:pt x="673" y="407"/>
                      <a:pt x="687" y="390"/>
                    </a:cubicBezTo>
                    <a:cubicBezTo>
                      <a:pt x="813" y="229"/>
                      <a:pt x="434" y="0"/>
                      <a:pt x="2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23"/>
              <p:cNvSpPr/>
              <p:nvPr/>
            </p:nvSpPr>
            <p:spPr>
              <a:xfrm flipH="1">
                <a:off x="6604378" y="2312008"/>
                <a:ext cx="12721" cy="85339"/>
              </a:xfrm>
              <a:custGeom>
                <a:avLst/>
                <a:gdLst/>
                <a:ahLst/>
                <a:cxnLst/>
                <a:rect l="l" t="t" r="r" b="b"/>
                <a:pathLst>
                  <a:path w="223" h="1496" extrusionOk="0">
                    <a:moveTo>
                      <a:pt x="223" y="1493"/>
                    </a:moveTo>
                    <a:lnTo>
                      <a:pt x="223" y="1496"/>
                    </a:lnTo>
                    <a:lnTo>
                      <a:pt x="223" y="1493"/>
                    </a:lnTo>
                    <a:close/>
                    <a:moveTo>
                      <a:pt x="223" y="1486"/>
                    </a:moveTo>
                    <a:lnTo>
                      <a:pt x="223" y="1493"/>
                    </a:lnTo>
                    <a:lnTo>
                      <a:pt x="223" y="1486"/>
                    </a:lnTo>
                    <a:close/>
                    <a:moveTo>
                      <a:pt x="199" y="1045"/>
                    </a:moveTo>
                    <a:lnTo>
                      <a:pt x="199" y="1045"/>
                    </a:lnTo>
                    <a:lnTo>
                      <a:pt x="199" y="1045"/>
                    </a:lnTo>
                    <a:close/>
                    <a:moveTo>
                      <a:pt x="199" y="1039"/>
                    </a:moveTo>
                    <a:lnTo>
                      <a:pt x="199" y="1039"/>
                    </a:lnTo>
                    <a:lnTo>
                      <a:pt x="199" y="1039"/>
                    </a:lnTo>
                    <a:close/>
                    <a:moveTo>
                      <a:pt x="199" y="1032"/>
                    </a:moveTo>
                    <a:lnTo>
                      <a:pt x="199" y="1032"/>
                    </a:lnTo>
                    <a:lnTo>
                      <a:pt x="199" y="1032"/>
                    </a:lnTo>
                    <a:close/>
                    <a:moveTo>
                      <a:pt x="199" y="1025"/>
                    </a:moveTo>
                    <a:lnTo>
                      <a:pt x="199" y="1028"/>
                    </a:lnTo>
                    <a:lnTo>
                      <a:pt x="199" y="1025"/>
                    </a:lnTo>
                    <a:close/>
                    <a:moveTo>
                      <a:pt x="195" y="1018"/>
                    </a:moveTo>
                    <a:lnTo>
                      <a:pt x="195" y="1022"/>
                    </a:lnTo>
                    <a:lnTo>
                      <a:pt x="195" y="1018"/>
                    </a:lnTo>
                    <a:close/>
                    <a:moveTo>
                      <a:pt x="195" y="1015"/>
                    </a:moveTo>
                    <a:lnTo>
                      <a:pt x="195" y="1015"/>
                    </a:lnTo>
                    <a:lnTo>
                      <a:pt x="195" y="1015"/>
                    </a:lnTo>
                    <a:close/>
                    <a:moveTo>
                      <a:pt x="195" y="1008"/>
                    </a:moveTo>
                    <a:lnTo>
                      <a:pt x="195" y="1008"/>
                    </a:lnTo>
                    <a:lnTo>
                      <a:pt x="195" y="1008"/>
                    </a:lnTo>
                    <a:close/>
                    <a:moveTo>
                      <a:pt x="195" y="1001"/>
                    </a:moveTo>
                    <a:lnTo>
                      <a:pt x="195" y="1004"/>
                    </a:lnTo>
                    <a:lnTo>
                      <a:pt x="195" y="1001"/>
                    </a:lnTo>
                    <a:close/>
                    <a:moveTo>
                      <a:pt x="195" y="995"/>
                    </a:moveTo>
                    <a:lnTo>
                      <a:pt x="195" y="998"/>
                    </a:lnTo>
                    <a:lnTo>
                      <a:pt x="195" y="995"/>
                    </a:lnTo>
                    <a:close/>
                    <a:moveTo>
                      <a:pt x="192" y="987"/>
                    </a:moveTo>
                    <a:cubicBezTo>
                      <a:pt x="192" y="991"/>
                      <a:pt x="192" y="991"/>
                      <a:pt x="195" y="991"/>
                    </a:cubicBezTo>
                    <a:cubicBezTo>
                      <a:pt x="192" y="991"/>
                      <a:pt x="192" y="991"/>
                      <a:pt x="192" y="987"/>
                    </a:cubicBezTo>
                    <a:close/>
                    <a:moveTo>
                      <a:pt x="192" y="981"/>
                    </a:moveTo>
                    <a:lnTo>
                      <a:pt x="192" y="987"/>
                    </a:lnTo>
                    <a:lnTo>
                      <a:pt x="192" y="981"/>
                    </a:lnTo>
                    <a:close/>
                    <a:moveTo>
                      <a:pt x="192" y="977"/>
                    </a:moveTo>
                    <a:lnTo>
                      <a:pt x="192" y="981"/>
                    </a:lnTo>
                    <a:lnTo>
                      <a:pt x="192" y="977"/>
                    </a:lnTo>
                    <a:close/>
                    <a:moveTo>
                      <a:pt x="192" y="971"/>
                    </a:moveTo>
                    <a:lnTo>
                      <a:pt x="192" y="974"/>
                    </a:lnTo>
                    <a:lnTo>
                      <a:pt x="192" y="971"/>
                    </a:lnTo>
                    <a:close/>
                    <a:moveTo>
                      <a:pt x="192" y="963"/>
                    </a:moveTo>
                    <a:lnTo>
                      <a:pt x="192" y="971"/>
                    </a:lnTo>
                    <a:lnTo>
                      <a:pt x="192" y="963"/>
                    </a:ln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72" y="302"/>
                      <a:pt x="147" y="626"/>
                      <a:pt x="192" y="963"/>
                    </a:cubicBezTo>
                    <a:cubicBezTo>
                      <a:pt x="147" y="626"/>
                      <a:pt x="72" y="302"/>
                      <a:pt x="1" y="1"/>
                    </a:cubicBezTo>
                    <a:close/>
                  </a:path>
                </a:pathLst>
              </a:custGeom>
              <a:solidFill>
                <a:srgbClr val="D2CD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23"/>
              <p:cNvSpPr/>
              <p:nvPr/>
            </p:nvSpPr>
            <p:spPr>
              <a:xfrm flipH="1">
                <a:off x="6604379" y="2312008"/>
                <a:ext cx="94866" cy="95722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1678" extrusionOk="0">
                    <a:moveTo>
                      <a:pt x="1441" y="1"/>
                    </a:moveTo>
                    <a:cubicBezTo>
                      <a:pt x="1277" y="25"/>
                      <a:pt x="1113" y="70"/>
                      <a:pt x="949" y="141"/>
                    </a:cubicBezTo>
                    <a:cubicBezTo>
                      <a:pt x="393" y="387"/>
                      <a:pt x="34" y="868"/>
                      <a:pt x="0" y="1343"/>
                    </a:cubicBezTo>
                    <a:cubicBezTo>
                      <a:pt x="297" y="1554"/>
                      <a:pt x="645" y="1677"/>
                      <a:pt x="1017" y="1677"/>
                    </a:cubicBezTo>
                    <a:cubicBezTo>
                      <a:pt x="1242" y="1677"/>
                      <a:pt x="1458" y="1633"/>
                      <a:pt x="1659" y="1551"/>
                    </a:cubicBezTo>
                    <a:cubicBezTo>
                      <a:pt x="1663" y="1534"/>
                      <a:pt x="1663" y="1513"/>
                      <a:pt x="1663" y="1496"/>
                    </a:cubicBezTo>
                    <a:lnTo>
                      <a:pt x="1663" y="1493"/>
                    </a:lnTo>
                    <a:lnTo>
                      <a:pt x="1663" y="1486"/>
                    </a:lnTo>
                    <a:cubicBezTo>
                      <a:pt x="1663" y="1335"/>
                      <a:pt x="1655" y="1189"/>
                      <a:pt x="1639" y="1045"/>
                    </a:cubicBezTo>
                    <a:lnTo>
                      <a:pt x="1639" y="1039"/>
                    </a:lnTo>
                    <a:lnTo>
                      <a:pt x="1639" y="1032"/>
                    </a:lnTo>
                    <a:lnTo>
                      <a:pt x="1639" y="1028"/>
                    </a:lnTo>
                    <a:lnTo>
                      <a:pt x="1639" y="1025"/>
                    </a:lnTo>
                    <a:cubicBezTo>
                      <a:pt x="1639" y="1025"/>
                      <a:pt x="1639" y="1022"/>
                      <a:pt x="1635" y="1022"/>
                    </a:cubicBezTo>
                    <a:lnTo>
                      <a:pt x="1635" y="1018"/>
                    </a:lnTo>
                    <a:lnTo>
                      <a:pt x="1635" y="1015"/>
                    </a:lnTo>
                    <a:lnTo>
                      <a:pt x="1635" y="1008"/>
                    </a:lnTo>
                    <a:lnTo>
                      <a:pt x="1635" y="1004"/>
                    </a:lnTo>
                    <a:lnTo>
                      <a:pt x="1635" y="1001"/>
                    </a:lnTo>
                    <a:lnTo>
                      <a:pt x="1635" y="998"/>
                    </a:lnTo>
                    <a:lnTo>
                      <a:pt x="1635" y="995"/>
                    </a:lnTo>
                    <a:lnTo>
                      <a:pt x="1635" y="991"/>
                    </a:lnTo>
                    <a:cubicBezTo>
                      <a:pt x="1632" y="991"/>
                      <a:pt x="1632" y="991"/>
                      <a:pt x="1632" y="987"/>
                    </a:cubicBezTo>
                    <a:lnTo>
                      <a:pt x="1632" y="981"/>
                    </a:lnTo>
                    <a:lnTo>
                      <a:pt x="1632" y="977"/>
                    </a:lnTo>
                    <a:lnTo>
                      <a:pt x="1632" y="974"/>
                    </a:lnTo>
                    <a:lnTo>
                      <a:pt x="1632" y="971"/>
                    </a:lnTo>
                    <a:lnTo>
                      <a:pt x="1632" y="963"/>
                    </a:lnTo>
                    <a:cubicBezTo>
                      <a:pt x="1587" y="626"/>
                      <a:pt x="1512" y="302"/>
                      <a:pt x="1441" y="1"/>
                    </a:cubicBezTo>
                    <a:close/>
                  </a:path>
                </a:pathLst>
              </a:custGeom>
              <a:solidFill>
                <a:srgbClr val="D1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23"/>
              <p:cNvSpPr/>
              <p:nvPr/>
            </p:nvSpPr>
            <p:spPr>
              <a:xfrm flipH="1">
                <a:off x="6645451" y="2267798"/>
                <a:ext cx="26925" cy="4660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817" extrusionOk="0">
                    <a:moveTo>
                      <a:pt x="349" y="134"/>
                    </a:moveTo>
                    <a:cubicBezTo>
                      <a:pt x="379" y="134"/>
                      <a:pt x="403" y="179"/>
                      <a:pt x="410" y="233"/>
                    </a:cubicBezTo>
                    <a:cubicBezTo>
                      <a:pt x="420" y="288"/>
                      <a:pt x="399" y="339"/>
                      <a:pt x="372" y="342"/>
                    </a:cubicBezTo>
                    <a:lnTo>
                      <a:pt x="369" y="342"/>
                    </a:lnTo>
                    <a:cubicBezTo>
                      <a:pt x="341" y="342"/>
                      <a:pt x="314" y="298"/>
                      <a:pt x="308" y="243"/>
                    </a:cubicBezTo>
                    <a:cubicBezTo>
                      <a:pt x="300" y="189"/>
                      <a:pt x="318" y="141"/>
                      <a:pt x="345" y="138"/>
                    </a:cubicBezTo>
                    <a:lnTo>
                      <a:pt x="349" y="134"/>
                    </a:lnTo>
                    <a:close/>
                    <a:moveTo>
                      <a:pt x="236" y="1"/>
                    </a:moveTo>
                    <a:cubicBezTo>
                      <a:pt x="106" y="1"/>
                      <a:pt x="0" y="182"/>
                      <a:pt x="0" y="407"/>
                    </a:cubicBezTo>
                    <a:cubicBezTo>
                      <a:pt x="0" y="636"/>
                      <a:pt x="106" y="817"/>
                      <a:pt x="236" y="817"/>
                    </a:cubicBezTo>
                    <a:cubicBezTo>
                      <a:pt x="365" y="817"/>
                      <a:pt x="472" y="636"/>
                      <a:pt x="472" y="407"/>
                    </a:cubicBezTo>
                    <a:cubicBezTo>
                      <a:pt x="472" y="182"/>
                      <a:pt x="365" y="1"/>
                      <a:pt x="2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23"/>
              <p:cNvSpPr/>
              <p:nvPr/>
            </p:nvSpPr>
            <p:spPr>
              <a:xfrm flipH="1">
                <a:off x="6648417" y="2275442"/>
                <a:ext cx="6845" cy="1192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09" extrusionOk="0">
                    <a:moveTo>
                      <a:pt x="49" y="0"/>
                    </a:moveTo>
                    <a:lnTo>
                      <a:pt x="45" y="4"/>
                    </a:lnTo>
                    <a:cubicBezTo>
                      <a:pt x="18" y="7"/>
                      <a:pt x="0" y="55"/>
                      <a:pt x="8" y="109"/>
                    </a:cubicBezTo>
                    <a:cubicBezTo>
                      <a:pt x="14" y="164"/>
                      <a:pt x="41" y="208"/>
                      <a:pt x="69" y="208"/>
                    </a:cubicBezTo>
                    <a:lnTo>
                      <a:pt x="72" y="208"/>
                    </a:lnTo>
                    <a:cubicBezTo>
                      <a:pt x="99" y="205"/>
                      <a:pt x="120" y="154"/>
                      <a:pt x="110" y="99"/>
                    </a:cubicBezTo>
                    <a:cubicBezTo>
                      <a:pt x="103" y="45"/>
                      <a:pt x="79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3"/>
              <p:cNvSpPr/>
              <p:nvPr/>
            </p:nvSpPr>
            <p:spPr>
              <a:xfrm flipH="1">
                <a:off x="6544994" y="2187991"/>
                <a:ext cx="53394" cy="11534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2022" extrusionOk="0">
                    <a:moveTo>
                      <a:pt x="342" y="0"/>
                    </a:moveTo>
                    <a:cubicBezTo>
                      <a:pt x="168" y="0"/>
                      <a:pt x="0" y="168"/>
                      <a:pt x="133" y="342"/>
                    </a:cubicBezTo>
                    <a:cubicBezTo>
                      <a:pt x="253" y="499"/>
                      <a:pt x="338" y="676"/>
                      <a:pt x="383" y="861"/>
                    </a:cubicBezTo>
                    <a:lnTo>
                      <a:pt x="775" y="523"/>
                    </a:lnTo>
                    <a:cubicBezTo>
                      <a:pt x="721" y="376"/>
                      <a:pt x="642" y="232"/>
                      <a:pt x="543" y="103"/>
                    </a:cubicBezTo>
                    <a:cubicBezTo>
                      <a:pt x="489" y="32"/>
                      <a:pt x="413" y="0"/>
                      <a:pt x="342" y="0"/>
                    </a:cubicBezTo>
                    <a:close/>
                    <a:moveTo>
                      <a:pt x="829" y="687"/>
                    </a:moveTo>
                    <a:lnTo>
                      <a:pt x="413" y="1042"/>
                    </a:lnTo>
                    <a:cubicBezTo>
                      <a:pt x="434" y="1247"/>
                      <a:pt x="403" y="1455"/>
                      <a:pt x="317" y="1660"/>
                    </a:cubicBezTo>
                    <a:cubicBezTo>
                      <a:pt x="232" y="1847"/>
                      <a:pt x="399" y="2022"/>
                      <a:pt x="553" y="2022"/>
                    </a:cubicBezTo>
                    <a:cubicBezTo>
                      <a:pt x="621" y="2022"/>
                      <a:pt x="686" y="1987"/>
                      <a:pt x="727" y="1899"/>
                    </a:cubicBezTo>
                    <a:cubicBezTo>
                      <a:pt x="898" y="1506"/>
                      <a:pt x="936" y="1083"/>
                      <a:pt x="829" y="68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3"/>
              <p:cNvSpPr/>
              <p:nvPr/>
            </p:nvSpPr>
            <p:spPr>
              <a:xfrm flipH="1">
                <a:off x="6551040" y="2217826"/>
                <a:ext cx="25556" cy="29606"/>
              </a:xfrm>
              <a:custGeom>
                <a:avLst/>
                <a:gdLst/>
                <a:ahLst/>
                <a:cxnLst/>
                <a:rect l="l" t="t" r="r" b="b"/>
                <a:pathLst>
                  <a:path w="448" h="519" extrusionOk="0">
                    <a:moveTo>
                      <a:pt x="393" y="0"/>
                    </a:moveTo>
                    <a:lnTo>
                      <a:pt x="1" y="338"/>
                    </a:lnTo>
                    <a:cubicBezTo>
                      <a:pt x="14" y="396"/>
                      <a:pt x="28" y="457"/>
                      <a:pt x="31" y="519"/>
                    </a:cubicBezTo>
                    <a:lnTo>
                      <a:pt x="447" y="164"/>
                    </a:lnTo>
                    <a:cubicBezTo>
                      <a:pt x="434" y="109"/>
                      <a:pt x="414" y="54"/>
                      <a:pt x="39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23"/>
              <p:cNvSpPr/>
              <p:nvPr/>
            </p:nvSpPr>
            <p:spPr>
              <a:xfrm flipH="1">
                <a:off x="6802271" y="2215829"/>
                <a:ext cx="55505" cy="105248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845" extrusionOk="0">
                    <a:moveTo>
                      <a:pt x="322" y="1"/>
                    </a:moveTo>
                    <a:cubicBezTo>
                      <a:pt x="127" y="1"/>
                      <a:pt x="0" y="311"/>
                      <a:pt x="205" y="455"/>
                    </a:cubicBezTo>
                    <a:cubicBezTo>
                      <a:pt x="533" y="687"/>
                      <a:pt x="489" y="1271"/>
                      <a:pt x="472" y="1616"/>
                    </a:cubicBezTo>
                    <a:cubicBezTo>
                      <a:pt x="465" y="1769"/>
                      <a:pt x="577" y="1844"/>
                      <a:pt x="697" y="1844"/>
                    </a:cubicBezTo>
                    <a:cubicBezTo>
                      <a:pt x="816" y="1844"/>
                      <a:pt x="939" y="1769"/>
                      <a:pt x="946" y="1616"/>
                    </a:cubicBezTo>
                    <a:cubicBezTo>
                      <a:pt x="973" y="1059"/>
                      <a:pt x="943" y="396"/>
                      <a:pt x="444" y="45"/>
                    </a:cubicBezTo>
                    <a:cubicBezTo>
                      <a:pt x="404" y="15"/>
                      <a:pt x="363" y="1"/>
                      <a:pt x="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23"/>
              <p:cNvSpPr/>
              <p:nvPr/>
            </p:nvSpPr>
            <p:spPr>
              <a:xfrm flipH="1">
                <a:off x="6564104" y="2315146"/>
                <a:ext cx="34912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612" h="476" extrusionOk="0">
                    <a:moveTo>
                      <a:pt x="305" y="1"/>
                    </a:moveTo>
                    <a:cubicBezTo>
                      <a:pt x="1" y="1"/>
                      <a:pt x="1" y="475"/>
                      <a:pt x="305" y="475"/>
                    </a:cubicBezTo>
                    <a:cubicBezTo>
                      <a:pt x="612" y="475"/>
                      <a:pt x="612" y="1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23"/>
              <p:cNvSpPr/>
              <p:nvPr/>
            </p:nvSpPr>
            <p:spPr>
              <a:xfrm flipH="1">
                <a:off x="6797364" y="2331347"/>
                <a:ext cx="35083" cy="27096"/>
              </a:xfrm>
              <a:custGeom>
                <a:avLst/>
                <a:gdLst/>
                <a:ahLst/>
                <a:cxnLst/>
                <a:rect l="l" t="t" r="r" b="b"/>
                <a:pathLst>
                  <a:path w="615" h="475" extrusionOk="0">
                    <a:moveTo>
                      <a:pt x="308" y="0"/>
                    </a:moveTo>
                    <a:cubicBezTo>
                      <a:pt x="0" y="0"/>
                      <a:pt x="0" y="475"/>
                      <a:pt x="308" y="475"/>
                    </a:cubicBezTo>
                    <a:cubicBezTo>
                      <a:pt x="611" y="475"/>
                      <a:pt x="615" y="0"/>
                      <a:pt x="3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3"/>
              <p:cNvSpPr/>
              <p:nvPr/>
            </p:nvSpPr>
            <p:spPr>
              <a:xfrm flipH="1">
                <a:off x="7071928" y="2320394"/>
                <a:ext cx="125670" cy="106788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1872" extrusionOk="0">
                    <a:moveTo>
                      <a:pt x="2100" y="0"/>
                    </a:moveTo>
                    <a:lnTo>
                      <a:pt x="1" y="1796"/>
                    </a:lnTo>
                    <a:lnTo>
                      <a:pt x="155" y="1872"/>
                    </a:lnTo>
                    <a:lnTo>
                      <a:pt x="2203" y="120"/>
                    </a:lnTo>
                    <a:lnTo>
                      <a:pt x="21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3"/>
              <p:cNvSpPr/>
              <p:nvPr/>
            </p:nvSpPr>
            <p:spPr>
              <a:xfrm flipH="1">
                <a:off x="6775121" y="2175269"/>
                <a:ext cx="305818" cy="290644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5095" extrusionOk="0">
                    <a:moveTo>
                      <a:pt x="3046" y="159"/>
                    </a:moveTo>
                    <a:cubicBezTo>
                      <a:pt x="3799" y="159"/>
                      <a:pt x="4332" y="316"/>
                      <a:pt x="4674" y="636"/>
                    </a:cubicBezTo>
                    <a:cubicBezTo>
                      <a:pt x="5042" y="985"/>
                      <a:pt x="5200" y="1517"/>
                      <a:pt x="5200" y="2415"/>
                    </a:cubicBezTo>
                    <a:cubicBezTo>
                      <a:pt x="5200" y="3805"/>
                      <a:pt x="4070" y="4934"/>
                      <a:pt x="2680" y="4934"/>
                    </a:cubicBezTo>
                    <a:cubicBezTo>
                      <a:pt x="1291" y="4934"/>
                      <a:pt x="158" y="3805"/>
                      <a:pt x="158" y="2415"/>
                    </a:cubicBezTo>
                    <a:cubicBezTo>
                      <a:pt x="158" y="1142"/>
                      <a:pt x="1151" y="261"/>
                      <a:pt x="2684" y="169"/>
                    </a:cubicBezTo>
                    <a:cubicBezTo>
                      <a:pt x="2810" y="162"/>
                      <a:pt x="2929" y="159"/>
                      <a:pt x="3046" y="159"/>
                    </a:cubicBezTo>
                    <a:close/>
                    <a:moveTo>
                      <a:pt x="3044" y="1"/>
                    </a:moveTo>
                    <a:cubicBezTo>
                      <a:pt x="2927" y="1"/>
                      <a:pt x="2804" y="5"/>
                      <a:pt x="2677" y="12"/>
                    </a:cubicBezTo>
                    <a:cubicBezTo>
                      <a:pt x="1052" y="107"/>
                      <a:pt x="0" y="1049"/>
                      <a:pt x="0" y="2415"/>
                    </a:cubicBezTo>
                    <a:cubicBezTo>
                      <a:pt x="0" y="3893"/>
                      <a:pt x="1202" y="5095"/>
                      <a:pt x="2680" y="5095"/>
                    </a:cubicBezTo>
                    <a:cubicBezTo>
                      <a:pt x="4158" y="5095"/>
                      <a:pt x="5360" y="3893"/>
                      <a:pt x="5360" y="2415"/>
                    </a:cubicBezTo>
                    <a:cubicBezTo>
                      <a:pt x="5360" y="1750"/>
                      <a:pt x="5291" y="1002"/>
                      <a:pt x="4783" y="524"/>
                    </a:cubicBezTo>
                    <a:cubicBezTo>
                      <a:pt x="4411" y="173"/>
                      <a:pt x="3840" y="1"/>
                      <a:pt x="304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3"/>
              <p:cNvSpPr/>
              <p:nvPr/>
            </p:nvSpPr>
            <p:spPr>
              <a:xfrm flipH="1">
                <a:off x="6523775" y="2147716"/>
                <a:ext cx="234854" cy="264461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4636" extrusionOk="0">
                    <a:moveTo>
                      <a:pt x="2338" y="160"/>
                    </a:moveTo>
                    <a:cubicBezTo>
                      <a:pt x="2857" y="160"/>
                      <a:pt x="3233" y="276"/>
                      <a:pt x="3489" y="516"/>
                    </a:cubicBezTo>
                    <a:cubicBezTo>
                      <a:pt x="3820" y="823"/>
                      <a:pt x="3960" y="1324"/>
                      <a:pt x="3960" y="2198"/>
                    </a:cubicBezTo>
                    <a:cubicBezTo>
                      <a:pt x="3960" y="3454"/>
                      <a:pt x="3106" y="4478"/>
                      <a:pt x="2058" y="4478"/>
                    </a:cubicBezTo>
                    <a:cubicBezTo>
                      <a:pt x="1010" y="4478"/>
                      <a:pt x="161" y="3454"/>
                      <a:pt x="161" y="2198"/>
                    </a:cubicBezTo>
                    <a:cubicBezTo>
                      <a:pt x="161" y="1048"/>
                      <a:pt x="908" y="249"/>
                      <a:pt x="2065" y="171"/>
                    </a:cubicBezTo>
                    <a:cubicBezTo>
                      <a:pt x="2161" y="164"/>
                      <a:pt x="2253" y="160"/>
                      <a:pt x="2338" y="160"/>
                    </a:cubicBezTo>
                    <a:close/>
                    <a:moveTo>
                      <a:pt x="2331" y="0"/>
                    </a:moveTo>
                    <a:cubicBezTo>
                      <a:pt x="2243" y="0"/>
                      <a:pt x="2151" y="4"/>
                      <a:pt x="2055" y="10"/>
                    </a:cubicBezTo>
                    <a:cubicBezTo>
                      <a:pt x="805" y="99"/>
                      <a:pt x="0" y="956"/>
                      <a:pt x="0" y="2198"/>
                    </a:cubicBezTo>
                    <a:cubicBezTo>
                      <a:pt x="0" y="3544"/>
                      <a:pt x="925" y="4636"/>
                      <a:pt x="2058" y="4636"/>
                    </a:cubicBezTo>
                    <a:cubicBezTo>
                      <a:pt x="3195" y="4636"/>
                      <a:pt x="4117" y="3544"/>
                      <a:pt x="4117" y="2198"/>
                    </a:cubicBezTo>
                    <a:cubicBezTo>
                      <a:pt x="4117" y="1550"/>
                      <a:pt x="4055" y="826"/>
                      <a:pt x="3598" y="399"/>
                    </a:cubicBezTo>
                    <a:cubicBezTo>
                      <a:pt x="3309" y="131"/>
                      <a:pt x="2892" y="0"/>
                      <a:pt x="233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3"/>
              <p:cNvSpPr/>
              <p:nvPr/>
            </p:nvSpPr>
            <p:spPr>
              <a:xfrm flipH="1">
                <a:off x="6701927" y="2253593"/>
                <a:ext cx="63320" cy="117513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060" extrusionOk="0">
                    <a:moveTo>
                      <a:pt x="37" y="1"/>
                    </a:moveTo>
                    <a:cubicBezTo>
                      <a:pt x="37" y="1"/>
                      <a:pt x="0" y="1384"/>
                      <a:pt x="192" y="1384"/>
                    </a:cubicBezTo>
                    <a:cubicBezTo>
                      <a:pt x="193" y="1384"/>
                      <a:pt x="194" y="1384"/>
                      <a:pt x="195" y="1384"/>
                    </a:cubicBezTo>
                    <a:cubicBezTo>
                      <a:pt x="224" y="1382"/>
                      <a:pt x="257" y="1373"/>
                      <a:pt x="294" y="1359"/>
                    </a:cubicBezTo>
                    <a:lnTo>
                      <a:pt x="294" y="1359"/>
                    </a:lnTo>
                    <a:lnTo>
                      <a:pt x="427" y="2060"/>
                    </a:lnTo>
                    <a:cubicBezTo>
                      <a:pt x="427" y="2060"/>
                      <a:pt x="1109" y="1554"/>
                      <a:pt x="966" y="1308"/>
                    </a:cubicBezTo>
                    <a:cubicBezTo>
                      <a:pt x="918" y="1229"/>
                      <a:pt x="851" y="1200"/>
                      <a:pt x="773" y="1200"/>
                    </a:cubicBezTo>
                    <a:cubicBezTo>
                      <a:pt x="622" y="1200"/>
                      <a:pt x="435" y="1309"/>
                      <a:pt x="294" y="1359"/>
                    </a:cubicBezTo>
                    <a:lnTo>
                      <a:pt x="294" y="1359"/>
                    </a:ln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FFB1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3"/>
              <p:cNvSpPr/>
              <p:nvPr/>
            </p:nvSpPr>
            <p:spPr>
              <a:xfrm flipH="1">
                <a:off x="6696508" y="2249087"/>
                <a:ext cx="72276" cy="126526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2218" extrusionOk="0">
                    <a:moveTo>
                      <a:pt x="97" y="1"/>
                    </a:moveTo>
                    <a:cubicBezTo>
                      <a:pt x="58" y="1"/>
                      <a:pt x="21" y="34"/>
                      <a:pt x="21" y="76"/>
                    </a:cubicBezTo>
                    <a:cubicBezTo>
                      <a:pt x="14" y="370"/>
                      <a:pt x="0" y="1343"/>
                      <a:pt x="167" y="1507"/>
                    </a:cubicBezTo>
                    <a:cubicBezTo>
                      <a:pt x="197" y="1533"/>
                      <a:pt x="229" y="1542"/>
                      <a:pt x="252" y="1542"/>
                    </a:cubicBezTo>
                    <a:cubicBezTo>
                      <a:pt x="256" y="1542"/>
                      <a:pt x="260" y="1542"/>
                      <a:pt x="263" y="1541"/>
                    </a:cubicBezTo>
                    <a:cubicBezTo>
                      <a:pt x="339" y="1537"/>
                      <a:pt x="427" y="1496"/>
                      <a:pt x="523" y="1455"/>
                    </a:cubicBezTo>
                    <a:cubicBezTo>
                      <a:pt x="663" y="1394"/>
                      <a:pt x="764" y="1357"/>
                      <a:pt x="836" y="1357"/>
                    </a:cubicBezTo>
                    <a:cubicBezTo>
                      <a:pt x="892" y="1357"/>
                      <a:pt x="931" y="1379"/>
                      <a:pt x="960" y="1428"/>
                    </a:cubicBezTo>
                    <a:cubicBezTo>
                      <a:pt x="1028" y="1548"/>
                      <a:pt x="703" y="1882"/>
                      <a:pt x="441" y="2077"/>
                    </a:cubicBezTo>
                    <a:cubicBezTo>
                      <a:pt x="407" y="2101"/>
                      <a:pt x="400" y="2152"/>
                      <a:pt x="424" y="2186"/>
                    </a:cubicBezTo>
                    <a:cubicBezTo>
                      <a:pt x="441" y="2207"/>
                      <a:pt x="465" y="2217"/>
                      <a:pt x="489" y="2217"/>
                    </a:cubicBezTo>
                    <a:cubicBezTo>
                      <a:pt x="506" y="2217"/>
                      <a:pt x="523" y="2213"/>
                      <a:pt x="536" y="2203"/>
                    </a:cubicBezTo>
                    <a:cubicBezTo>
                      <a:pt x="659" y="2111"/>
                      <a:pt x="1267" y="1640"/>
                      <a:pt x="1097" y="1346"/>
                    </a:cubicBezTo>
                    <a:cubicBezTo>
                      <a:pt x="1031" y="1236"/>
                      <a:pt x="938" y="1199"/>
                      <a:pt x="837" y="1199"/>
                    </a:cubicBezTo>
                    <a:cubicBezTo>
                      <a:pt x="708" y="1199"/>
                      <a:pt x="567" y="1261"/>
                      <a:pt x="457" y="1309"/>
                    </a:cubicBezTo>
                    <a:cubicBezTo>
                      <a:pt x="389" y="1340"/>
                      <a:pt x="318" y="1373"/>
                      <a:pt x="270" y="1381"/>
                    </a:cubicBezTo>
                    <a:cubicBezTo>
                      <a:pt x="195" y="1271"/>
                      <a:pt x="164" y="633"/>
                      <a:pt x="178" y="80"/>
                    </a:cubicBezTo>
                    <a:cubicBezTo>
                      <a:pt x="181" y="39"/>
                      <a:pt x="147" y="1"/>
                      <a:pt x="103" y="1"/>
                    </a:cubicBezTo>
                    <a:cubicBezTo>
                      <a:pt x="101" y="1"/>
                      <a:pt x="99" y="1"/>
                      <a:pt x="97" y="1"/>
                    </a:cubicBez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3"/>
              <p:cNvSpPr/>
              <p:nvPr/>
            </p:nvSpPr>
            <p:spPr>
              <a:xfrm flipH="1">
                <a:off x="6749047" y="2247318"/>
                <a:ext cx="39247" cy="23674"/>
              </a:xfrm>
              <a:custGeom>
                <a:avLst/>
                <a:gdLst/>
                <a:ahLst/>
                <a:cxnLst/>
                <a:rect l="l" t="t" r="r" b="b"/>
                <a:pathLst>
                  <a:path w="688" h="415" extrusionOk="0">
                    <a:moveTo>
                      <a:pt x="387" y="1"/>
                    </a:moveTo>
                    <a:cubicBezTo>
                      <a:pt x="361" y="1"/>
                      <a:pt x="334" y="5"/>
                      <a:pt x="308" y="12"/>
                    </a:cubicBezTo>
                    <a:cubicBezTo>
                      <a:pt x="114" y="60"/>
                      <a:pt x="21" y="295"/>
                      <a:pt x="15" y="306"/>
                    </a:cubicBezTo>
                    <a:cubicBezTo>
                      <a:pt x="1" y="347"/>
                      <a:pt x="21" y="391"/>
                      <a:pt x="62" y="408"/>
                    </a:cubicBezTo>
                    <a:cubicBezTo>
                      <a:pt x="70" y="411"/>
                      <a:pt x="79" y="415"/>
                      <a:pt x="90" y="415"/>
                    </a:cubicBezTo>
                    <a:cubicBezTo>
                      <a:pt x="120" y="415"/>
                      <a:pt x="151" y="394"/>
                      <a:pt x="165" y="364"/>
                    </a:cubicBezTo>
                    <a:cubicBezTo>
                      <a:pt x="182" y="316"/>
                      <a:pt x="254" y="189"/>
                      <a:pt x="349" y="162"/>
                    </a:cubicBezTo>
                    <a:cubicBezTo>
                      <a:pt x="360" y="160"/>
                      <a:pt x="371" y="159"/>
                      <a:pt x="382" y="159"/>
                    </a:cubicBezTo>
                    <a:cubicBezTo>
                      <a:pt x="433" y="159"/>
                      <a:pt x="490" y="184"/>
                      <a:pt x="550" y="234"/>
                    </a:cubicBezTo>
                    <a:cubicBezTo>
                      <a:pt x="564" y="247"/>
                      <a:pt x="581" y="253"/>
                      <a:pt x="599" y="253"/>
                    </a:cubicBezTo>
                    <a:cubicBezTo>
                      <a:pt x="621" y="253"/>
                      <a:pt x="644" y="243"/>
                      <a:pt x="660" y="224"/>
                    </a:cubicBezTo>
                    <a:cubicBezTo>
                      <a:pt x="687" y="193"/>
                      <a:pt x="684" y="142"/>
                      <a:pt x="650" y="114"/>
                    </a:cubicBezTo>
                    <a:cubicBezTo>
                      <a:pt x="561" y="39"/>
                      <a:pt x="474" y="1"/>
                      <a:pt x="3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4" name="Google Shape;294;p23"/>
            <p:cNvGrpSpPr/>
            <p:nvPr/>
          </p:nvGrpSpPr>
          <p:grpSpPr>
            <a:xfrm>
              <a:off x="4765797" y="2778327"/>
              <a:ext cx="1787677" cy="1971829"/>
              <a:chOff x="4765797" y="2778327"/>
              <a:chExt cx="1787677" cy="1971829"/>
            </a:xfrm>
          </p:grpSpPr>
          <p:sp>
            <p:nvSpPr>
              <p:cNvPr id="295" name="Google Shape;295;p23"/>
              <p:cNvSpPr/>
              <p:nvPr/>
            </p:nvSpPr>
            <p:spPr>
              <a:xfrm>
                <a:off x="5094539" y="2778327"/>
                <a:ext cx="1458935" cy="990590"/>
              </a:xfrm>
              <a:custGeom>
                <a:avLst/>
                <a:gdLst/>
                <a:ahLst/>
                <a:cxnLst/>
                <a:rect l="l" t="t" r="r" b="b"/>
                <a:pathLst>
                  <a:path w="46474" h="31555" extrusionOk="0">
                    <a:moveTo>
                      <a:pt x="37567" y="1"/>
                    </a:moveTo>
                    <a:cubicBezTo>
                      <a:pt x="35652" y="1"/>
                      <a:pt x="24308" y="1663"/>
                      <a:pt x="23717" y="2161"/>
                    </a:cubicBezTo>
                    <a:cubicBezTo>
                      <a:pt x="23090" y="2686"/>
                      <a:pt x="26383" y="7735"/>
                      <a:pt x="19936" y="9429"/>
                    </a:cubicBezTo>
                    <a:cubicBezTo>
                      <a:pt x="19251" y="9609"/>
                      <a:pt x="18656" y="9689"/>
                      <a:pt x="18136" y="9689"/>
                    </a:cubicBezTo>
                    <a:cubicBezTo>
                      <a:pt x="13767" y="9689"/>
                      <a:pt x="14790" y="3995"/>
                      <a:pt x="13602" y="3716"/>
                    </a:cubicBezTo>
                    <a:cubicBezTo>
                      <a:pt x="13480" y="3687"/>
                      <a:pt x="13267" y="3674"/>
                      <a:pt x="12980" y="3674"/>
                    </a:cubicBezTo>
                    <a:cubicBezTo>
                      <a:pt x="10126" y="3674"/>
                      <a:pt x="0" y="5003"/>
                      <a:pt x="145" y="6095"/>
                    </a:cubicBezTo>
                    <a:cubicBezTo>
                      <a:pt x="1040" y="12927"/>
                      <a:pt x="3344" y="30634"/>
                      <a:pt x="4116" y="31442"/>
                    </a:cubicBezTo>
                    <a:cubicBezTo>
                      <a:pt x="4190" y="31520"/>
                      <a:pt x="4581" y="31555"/>
                      <a:pt x="5227" y="31555"/>
                    </a:cubicBezTo>
                    <a:cubicBezTo>
                      <a:pt x="11300" y="31555"/>
                      <a:pt x="39957" y="28456"/>
                      <a:pt x="41094" y="28140"/>
                    </a:cubicBezTo>
                    <a:cubicBezTo>
                      <a:pt x="42350" y="27791"/>
                      <a:pt x="40082" y="18822"/>
                      <a:pt x="40082" y="18822"/>
                    </a:cubicBezTo>
                    <a:lnTo>
                      <a:pt x="40082" y="18822"/>
                    </a:lnTo>
                    <a:cubicBezTo>
                      <a:pt x="40082" y="18822"/>
                      <a:pt x="40225" y="18833"/>
                      <a:pt x="40465" y="18833"/>
                    </a:cubicBezTo>
                    <a:cubicBezTo>
                      <a:pt x="41855" y="18833"/>
                      <a:pt x="46473" y="18469"/>
                      <a:pt x="45221" y="13539"/>
                    </a:cubicBezTo>
                    <a:cubicBezTo>
                      <a:pt x="44455" y="10512"/>
                      <a:pt x="42769" y="9791"/>
                      <a:pt x="41337" y="9791"/>
                    </a:cubicBezTo>
                    <a:cubicBezTo>
                      <a:pt x="40033" y="9791"/>
                      <a:pt x="38938" y="10389"/>
                      <a:pt x="38938" y="10389"/>
                    </a:cubicBezTo>
                    <a:cubicBezTo>
                      <a:pt x="38938" y="10389"/>
                      <a:pt x="38519" y="246"/>
                      <a:pt x="37810" y="20"/>
                    </a:cubicBezTo>
                    <a:cubicBezTo>
                      <a:pt x="37768" y="7"/>
                      <a:pt x="37686" y="1"/>
                      <a:pt x="375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3"/>
              <p:cNvSpPr txBox="1"/>
              <p:nvPr/>
            </p:nvSpPr>
            <p:spPr>
              <a:xfrm rot="-378820">
                <a:off x="5347240" y="2992648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>
                    <a:solidFill>
                      <a:schemeClr val="lt1"/>
                    </a:solidFill>
                    <a:latin typeface="Anton"/>
                    <a:ea typeface="Anton"/>
                    <a:cs typeface="Anton"/>
                    <a:sym typeface="Anton"/>
                  </a:rPr>
                  <a:t>GREEN</a:t>
                </a:r>
                <a:endParaRPr sz="2400">
                  <a:solidFill>
                    <a:schemeClr val="lt1"/>
                  </a:solidFill>
                  <a:latin typeface="Anton"/>
                  <a:ea typeface="Anton"/>
                  <a:cs typeface="Anton"/>
                  <a:sym typeface="Anton"/>
                </a:endParaRPr>
              </a:p>
            </p:txBody>
          </p:sp>
          <p:sp>
            <p:nvSpPr>
              <p:cNvPr id="297" name="Google Shape;297;p23"/>
              <p:cNvSpPr/>
              <p:nvPr/>
            </p:nvSpPr>
            <p:spPr>
              <a:xfrm>
                <a:off x="5406052" y="4627308"/>
                <a:ext cx="195409" cy="101658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3"/>
              <p:cNvSpPr/>
              <p:nvPr/>
            </p:nvSpPr>
            <p:spPr>
              <a:xfrm>
                <a:off x="5571910" y="466140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3"/>
              <p:cNvSpPr/>
              <p:nvPr/>
            </p:nvSpPr>
            <p:spPr>
              <a:xfrm>
                <a:off x="5401384" y="4728940"/>
                <a:ext cx="291551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3"/>
              <p:cNvSpPr/>
              <p:nvPr/>
            </p:nvSpPr>
            <p:spPr>
              <a:xfrm>
                <a:off x="5499488" y="4646223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3"/>
              <p:cNvSpPr/>
              <p:nvPr/>
            </p:nvSpPr>
            <p:spPr>
              <a:xfrm>
                <a:off x="5538055" y="4660404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3"/>
              <p:cNvSpPr/>
              <p:nvPr/>
            </p:nvSpPr>
            <p:spPr>
              <a:xfrm rot="3420117">
                <a:off x="5011254" y="4459690"/>
                <a:ext cx="195409" cy="101657"/>
              </a:xfrm>
              <a:custGeom>
                <a:avLst/>
                <a:gdLst/>
                <a:ahLst/>
                <a:cxnLst/>
                <a:rect l="l" t="t" r="r" b="b"/>
                <a:pathLst>
                  <a:path w="8750" h="4552" extrusionOk="0">
                    <a:moveTo>
                      <a:pt x="1007" y="1"/>
                    </a:moveTo>
                    <a:lnTo>
                      <a:pt x="1007" y="1"/>
                    </a:lnTo>
                    <a:cubicBezTo>
                      <a:pt x="1007" y="1"/>
                      <a:pt x="1048" y="356"/>
                      <a:pt x="525" y="1476"/>
                    </a:cubicBezTo>
                    <a:cubicBezTo>
                      <a:pt x="0" y="2599"/>
                      <a:pt x="140" y="4551"/>
                      <a:pt x="140" y="4551"/>
                    </a:cubicBezTo>
                    <a:lnTo>
                      <a:pt x="8278" y="4551"/>
                    </a:lnTo>
                    <a:cubicBezTo>
                      <a:pt x="8053" y="3551"/>
                      <a:pt x="8749" y="2114"/>
                      <a:pt x="8749" y="2114"/>
                    </a:cubicBezTo>
                    <a:lnTo>
                      <a:pt x="8749" y="2114"/>
                    </a:lnTo>
                    <a:cubicBezTo>
                      <a:pt x="8749" y="2114"/>
                      <a:pt x="8675" y="2121"/>
                      <a:pt x="8538" y="2121"/>
                    </a:cubicBezTo>
                    <a:cubicBezTo>
                      <a:pt x="8155" y="2121"/>
                      <a:pt x="7282" y="2069"/>
                      <a:pt x="6178" y="1674"/>
                    </a:cubicBezTo>
                    <a:cubicBezTo>
                      <a:pt x="4683" y="1138"/>
                      <a:pt x="4232" y="66"/>
                      <a:pt x="4232" y="66"/>
                    </a:cubicBezTo>
                    <a:lnTo>
                      <a:pt x="100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3"/>
              <p:cNvSpPr/>
              <p:nvPr/>
            </p:nvSpPr>
            <p:spPr>
              <a:xfrm rot="3420117">
                <a:off x="5105880" y="4590889"/>
                <a:ext cx="113762" cy="6755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025" extrusionOk="0">
                    <a:moveTo>
                      <a:pt x="2820" y="0"/>
                    </a:moveTo>
                    <a:cubicBezTo>
                      <a:pt x="1" y="0"/>
                      <a:pt x="226" y="2854"/>
                      <a:pt x="301" y="3024"/>
                    </a:cubicBezTo>
                    <a:lnTo>
                      <a:pt x="5094" y="3024"/>
                    </a:lnTo>
                    <a:cubicBezTo>
                      <a:pt x="5094" y="3024"/>
                      <a:pt x="5043" y="0"/>
                      <a:pt x="28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3"/>
              <p:cNvSpPr/>
              <p:nvPr/>
            </p:nvSpPr>
            <p:spPr>
              <a:xfrm rot="3420117">
                <a:off x="4935318" y="4569762"/>
                <a:ext cx="291550" cy="21216"/>
              </a:xfrm>
              <a:custGeom>
                <a:avLst/>
                <a:gdLst/>
                <a:ahLst/>
                <a:cxnLst/>
                <a:rect l="l" t="t" r="r" b="b"/>
                <a:pathLst>
                  <a:path w="13055" h="950" extrusionOk="0">
                    <a:moveTo>
                      <a:pt x="25" y="0"/>
                    </a:moveTo>
                    <a:cubicBezTo>
                      <a:pt x="11" y="0"/>
                      <a:pt x="1" y="11"/>
                      <a:pt x="1" y="24"/>
                    </a:cubicBezTo>
                    <a:lnTo>
                      <a:pt x="1" y="925"/>
                    </a:lnTo>
                    <a:cubicBezTo>
                      <a:pt x="1" y="939"/>
                      <a:pt x="11" y="950"/>
                      <a:pt x="25" y="950"/>
                    </a:cubicBezTo>
                    <a:lnTo>
                      <a:pt x="13031" y="950"/>
                    </a:lnTo>
                    <a:cubicBezTo>
                      <a:pt x="13044" y="950"/>
                      <a:pt x="13054" y="939"/>
                      <a:pt x="13054" y="925"/>
                    </a:cubicBezTo>
                    <a:lnTo>
                      <a:pt x="13054" y="24"/>
                    </a:lnTo>
                    <a:cubicBezTo>
                      <a:pt x="13054" y="11"/>
                      <a:pt x="13044" y="0"/>
                      <a:pt x="130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3"/>
              <p:cNvSpPr/>
              <p:nvPr/>
            </p:nvSpPr>
            <p:spPr>
              <a:xfrm rot="3420117">
                <a:off x="5115764" y="4493949"/>
                <a:ext cx="25727" cy="28094"/>
              </a:xfrm>
              <a:custGeom>
                <a:avLst/>
                <a:gdLst/>
                <a:ahLst/>
                <a:cxnLst/>
                <a:rect l="l" t="t" r="r" b="b"/>
                <a:pathLst>
                  <a:path w="1152" h="1258" extrusionOk="0">
                    <a:moveTo>
                      <a:pt x="890" y="1"/>
                    </a:moveTo>
                    <a:cubicBezTo>
                      <a:pt x="849" y="1"/>
                      <a:pt x="807" y="12"/>
                      <a:pt x="769" y="35"/>
                    </a:cubicBezTo>
                    <a:cubicBezTo>
                      <a:pt x="752" y="45"/>
                      <a:pt x="343" y="304"/>
                      <a:pt x="53" y="942"/>
                    </a:cubicBezTo>
                    <a:cubicBezTo>
                      <a:pt x="1" y="1055"/>
                      <a:pt x="53" y="1188"/>
                      <a:pt x="168" y="1240"/>
                    </a:cubicBezTo>
                    <a:cubicBezTo>
                      <a:pt x="199" y="1250"/>
                      <a:pt x="229" y="1257"/>
                      <a:pt x="261" y="1257"/>
                    </a:cubicBezTo>
                    <a:cubicBezTo>
                      <a:pt x="349" y="1257"/>
                      <a:pt x="431" y="1209"/>
                      <a:pt x="469" y="1123"/>
                    </a:cubicBezTo>
                    <a:cubicBezTo>
                      <a:pt x="697" y="622"/>
                      <a:pt x="1004" y="421"/>
                      <a:pt x="1015" y="414"/>
                    </a:cubicBezTo>
                    <a:cubicBezTo>
                      <a:pt x="1121" y="345"/>
                      <a:pt x="1151" y="209"/>
                      <a:pt x="1086" y="107"/>
                    </a:cubicBezTo>
                    <a:cubicBezTo>
                      <a:pt x="1042" y="38"/>
                      <a:pt x="967" y="1"/>
                      <a:pt x="89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3"/>
              <p:cNvSpPr/>
              <p:nvPr/>
            </p:nvSpPr>
            <p:spPr>
              <a:xfrm rot="3420117">
                <a:off x="5130268" y="4532106"/>
                <a:ext cx="16816" cy="20077"/>
              </a:xfrm>
              <a:custGeom>
                <a:avLst/>
                <a:gdLst/>
                <a:ahLst/>
                <a:cxnLst/>
                <a:rect l="l" t="t" r="r" b="b"/>
                <a:pathLst>
                  <a:path w="753" h="899" extrusionOk="0">
                    <a:moveTo>
                      <a:pt x="492" y="0"/>
                    </a:moveTo>
                    <a:cubicBezTo>
                      <a:pt x="460" y="0"/>
                      <a:pt x="428" y="7"/>
                      <a:pt x="397" y="21"/>
                    </a:cubicBezTo>
                    <a:cubicBezTo>
                      <a:pt x="360" y="38"/>
                      <a:pt x="46" y="195"/>
                      <a:pt x="12" y="660"/>
                    </a:cubicBezTo>
                    <a:cubicBezTo>
                      <a:pt x="1" y="783"/>
                      <a:pt x="97" y="888"/>
                      <a:pt x="223" y="898"/>
                    </a:cubicBezTo>
                    <a:lnTo>
                      <a:pt x="240" y="898"/>
                    </a:lnTo>
                    <a:cubicBezTo>
                      <a:pt x="360" y="898"/>
                      <a:pt x="459" y="806"/>
                      <a:pt x="469" y="690"/>
                    </a:cubicBezTo>
                    <a:cubicBezTo>
                      <a:pt x="483" y="496"/>
                      <a:pt x="578" y="434"/>
                      <a:pt x="595" y="424"/>
                    </a:cubicBezTo>
                    <a:cubicBezTo>
                      <a:pt x="705" y="369"/>
                      <a:pt x="752" y="239"/>
                      <a:pt x="697" y="130"/>
                    </a:cubicBezTo>
                    <a:cubicBezTo>
                      <a:pt x="660" y="48"/>
                      <a:pt x="577" y="0"/>
                      <a:pt x="49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3"/>
              <p:cNvSpPr/>
              <p:nvPr/>
            </p:nvSpPr>
            <p:spPr>
              <a:xfrm>
                <a:off x="5105903" y="4129492"/>
                <a:ext cx="623863" cy="526515"/>
              </a:xfrm>
              <a:custGeom>
                <a:avLst/>
                <a:gdLst/>
                <a:ahLst/>
                <a:cxnLst/>
                <a:rect l="l" t="t" r="r" b="b"/>
                <a:pathLst>
                  <a:path w="19873" h="16772" extrusionOk="0">
                    <a:moveTo>
                      <a:pt x="19873" y="0"/>
                    </a:moveTo>
                    <a:lnTo>
                      <a:pt x="4861" y="2535"/>
                    </a:lnTo>
                    <a:cubicBezTo>
                      <a:pt x="4861" y="2535"/>
                      <a:pt x="4578" y="7010"/>
                      <a:pt x="1" y="9064"/>
                    </a:cubicBezTo>
                    <a:cubicBezTo>
                      <a:pt x="1" y="9064"/>
                      <a:pt x="54" y="10381"/>
                      <a:pt x="235" y="10815"/>
                    </a:cubicBezTo>
                    <a:cubicBezTo>
                      <a:pt x="464" y="11369"/>
                      <a:pt x="1096" y="11697"/>
                      <a:pt x="1096" y="11697"/>
                    </a:cubicBezTo>
                    <a:cubicBezTo>
                      <a:pt x="1096" y="11697"/>
                      <a:pt x="6198" y="11583"/>
                      <a:pt x="10177" y="5484"/>
                    </a:cubicBezTo>
                    <a:cubicBezTo>
                      <a:pt x="10324" y="5259"/>
                      <a:pt x="10530" y="5156"/>
                      <a:pt x="10759" y="5156"/>
                    </a:cubicBezTo>
                    <a:cubicBezTo>
                      <a:pt x="11733" y="5156"/>
                      <a:pt x="13124" y="7016"/>
                      <a:pt x="12157" y="9289"/>
                    </a:cubicBezTo>
                    <a:cubicBezTo>
                      <a:pt x="10968" y="12100"/>
                      <a:pt x="9558" y="15791"/>
                      <a:pt x="9558" y="15791"/>
                    </a:cubicBezTo>
                    <a:cubicBezTo>
                      <a:pt x="9558" y="15791"/>
                      <a:pt x="9886" y="16697"/>
                      <a:pt x="11025" y="16767"/>
                    </a:cubicBezTo>
                    <a:cubicBezTo>
                      <a:pt x="11084" y="16770"/>
                      <a:pt x="11142" y="16772"/>
                      <a:pt x="11201" y="16772"/>
                    </a:cubicBezTo>
                    <a:cubicBezTo>
                      <a:pt x="12285" y="16772"/>
                      <a:pt x="13351" y="16189"/>
                      <a:pt x="13351" y="16189"/>
                    </a:cubicBezTo>
                    <a:cubicBezTo>
                      <a:pt x="13351" y="16189"/>
                      <a:pt x="19491" y="4413"/>
                      <a:pt x="198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3"/>
              <p:cNvSpPr/>
              <p:nvPr/>
            </p:nvSpPr>
            <p:spPr>
              <a:xfrm>
                <a:off x="5189345" y="3769074"/>
                <a:ext cx="555396" cy="483664"/>
              </a:xfrm>
              <a:custGeom>
                <a:avLst/>
                <a:gdLst/>
                <a:ahLst/>
                <a:cxnLst/>
                <a:rect l="l" t="t" r="r" b="b"/>
                <a:pathLst>
                  <a:path w="17692" h="15407" extrusionOk="0">
                    <a:moveTo>
                      <a:pt x="10291" y="0"/>
                    </a:moveTo>
                    <a:lnTo>
                      <a:pt x="3720" y="3237"/>
                    </a:lnTo>
                    <a:cubicBezTo>
                      <a:pt x="3720" y="3237"/>
                      <a:pt x="3122" y="8810"/>
                      <a:pt x="1564" y="10951"/>
                    </a:cubicBezTo>
                    <a:cubicBezTo>
                      <a:pt x="0" y="13088"/>
                      <a:pt x="1571" y="15394"/>
                      <a:pt x="4922" y="15394"/>
                    </a:cubicBezTo>
                    <a:cubicBezTo>
                      <a:pt x="5443" y="15394"/>
                      <a:pt x="6110" y="15407"/>
                      <a:pt x="6865" y="15407"/>
                    </a:cubicBezTo>
                    <a:cubicBezTo>
                      <a:pt x="10973" y="15407"/>
                      <a:pt x="17692" y="15023"/>
                      <a:pt x="17658" y="10086"/>
                    </a:cubicBezTo>
                    <a:cubicBezTo>
                      <a:pt x="17616" y="4242"/>
                      <a:pt x="13802" y="805"/>
                      <a:pt x="10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9" name="Google Shape;309;p23"/>
              <p:cNvGrpSpPr/>
              <p:nvPr/>
            </p:nvGrpSpPr>
            <p:grpSpPr>
              <a:xfrm>
                <a:off x="4765797" y="2931428"/>
                <a:ext cx="787826" cy="817869"/>
                <a:chOff x="34550" y="3406650"/>
                <a:chExt cx="627400" cy="651325"/>
              </a:xfrm>
            </p:grpSpPr>
            <p:sp>
              <p:nvSpPr>
                <p:cNvPr id="310" name="Google Shape;310;p23"/>
                <p:cNvSpPr/>
                <p:nvPr/>
              </p:nvSpPr>
              <p:spPr>
                <a:xfrm>
                  <a:off x="145950" y="3574125"/>
                  <a:ext cx="269825" cy="20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93" h="8399" extrusionOk="0">
                      <a:moveTo>
                        <a:pt x="5972" y="1"/>
                      </a:moveTo>
                      <a:cubicBezTo>
                        <a:pt x="5006" y="1"/>
                        <a:pt x="4002" y="344"/>
                        <a:pt x="3056" y="995"/>
                      </a:cubicBezTo>
                      <a:cubicBezTo>
                        <a:pt x="1" y="3095"/>
                        <a:pt x="4820" y="8164"/>
                        <a:pt x="4820" y="8164"/>
                      </a:cubicBezTo>
                      <a:lnTo>
                        <a:pt x="4820" y="8398"/>
                      </a:lnTo>
                      <a:lnTo>
                        <a:pt x="10792" y="5560"/>
                      </a:lnTo>
                      <a:cubicBezTo>
                        <a:pt x="10095" y="1717"/>
                        <a:pt x="8130" y="1"/>
                        <a:pt x="597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3"/>
                <p:cNvSpPr/>
                <p:nvPr/>
              </p:nvSpPr>
              <p:spPr>
                <a:xfrm>
                  <a:off x="34550" y="3886900"/>
                  <a:ext cx="171100" cy="17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4" h="6843" extrusionOk="0">
                      <a:moveTo>
                        <a:pt x="4412" y="1"/>
                      </a:moveTo>
                      <a:cubicBezTo>
                        <a:pt x="2271" y="1"/>
                        <a:pt x="1" y="1041"/>
                        <a:pt x="635" y="4295"/>
                      </a:cubicBezTo>
                      <a:cubicBezTo>
                        <a:pt x="1036" y="6354"/>
                        <a:pt x="2731" y="6842"/>
                        <a:pt x="4249" y="6842"/>
                      </a:cubicBezTo>
                      <a:cubicBezTo>
                        <a:pt x="5619" y="6842"/>
                        <a:pt x="6844" y="6445"/>
                        <a:pt x="6844" y="6445"/>
                      </a:cubicBezTo>
                      <a:lnTo>
                        <a:pt x="5679" y="120"/>
                      </a:lnTo>
                      <a:cubicBezTo>
                        <a:pt x="5280" y="44"/>
                        <a:pt x="4849" y="1"/>
                        <a:pt x="44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3"/>
                <p:cNvSpPr/>
                <p:nvPr/>
              </p:nvSpPr>
              <p:spPr>
                <a:xfrm>
                  <a:off x="59925" y="3727775"/>
                  <a:ext cx="206550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2" h="6698" extrusionOk="0">
                      <a:moveTo>
                        <a:pt x="3970" y="1"/>
                      </a:moveTo>
                      <a:cubicBezTo>
                        <a:pt x="3005" y="1"/>
                        <a:pt x="2115" y="366"/>
                        <a:pt x="1530" y="1297"/>
                      </a:cubicBezTo>
                      <a:cubicBezTo>
                        <a:pt x="1" y="3733"/>
                        <a:pt x="3298" y="6366"/>
                        <a:pt x="4591" y="6698"/>
                      </a:cubicBezTo>
                      <a:lnTo>
                        <a:pt x="8261" y="2018"/>
                      </a:lnTo>
                      <a:cubicBezTo>
                        <a:pt x="7286" y="956"/>
                        <a:pt x="5530" y="1"/>
                        <a:pt x="397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23"/>
                <p:cNvSpPr/>
                <p:nvPr/>
              </p:nvSpPr>
              <p:spPr>
                <a:xfrm>
                  <a:off x="344200" y="3406650"/>
                  <a:ext cx="317750" cy="327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0" h="13092" extrusionOk="0">
                      <a:moveTo>
                        <a:pt x="7434" y="1"/>
                      </a:moveTo>
                      <a:cubicBezTo>
                        <a:pt x="2432" y="1"/>
                        <a:pt x="1" y="6615"/>
                        <a:pt x="192" y="13091"/>
                      </a:cubicBezTo>
                      <a:cubicBezTo>
                        <a:pt x="192" y="13091"/>
                        <a:pt x="1345" y="12698"/>
                        <a:pt x="3945" y="11939"/>
                      </a:cubicBezTo>
                      <a:cubicBezTo>
                        <a:pt x="5992" y="11340"/>
                        <a:pt x="12710" y="147"/>
                        <a:pt x="7595" y="3"/>
                      </a:cubicBezTo>
                      <a:cubicBezTo>
                        <a:pt x="7541" y="2"/>
                        <a:pt x="7487" y="1"/>
                        <a:pt x="743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4" name="Google Shape;314;p23"/>
              <p:cNvSpPr/>
              <p:nvPr/>
            </p:nvSpPr>
            <p:spPr>
              <a:xfrm>
                <a:off x="4895636" y="3295770"/>
                <a:ext cx="872837" cy="632841"/>
              </a:xfrm>
              <a:custGeom>
                <a:avLst/>
                <a:gdLst/>
                <a:ahLst/>
                <a:cxnLst/>
                <a:rect l="l" t="t" r="r" b="b"/>
                <a:pathLst>
                  <a:path w="27804" h="20159" extrusionOk="0">
                    <a:moveTo>
                      <a:pt x="15316" y="1"/>
                    </a:moveTo>
                    <a:cubicBezTo>
                      <a:pt x="13311" y="1"/>
                      <a:pt x="11014" y="446"/>
                      <a:pt x="8442" y="1485"/>
                    </a:cubicBezTo>
                    <a:cubicBezTo>
                      <a:pt x="1" y="4894"/>
                      <a:pt x="33" y="11612"/>
                      <a:pt x="2708" y="14049"/>
                    </a:cubicBezTo>
                    <a:cubicBezTo>
                      <a:pt x="2708" y="14049"/>
                      <a:pt x="654" y="15291"/>
                      <a:pt x="1752" y="18208"/>
                    </a:cubicBezTo>
                    <a:cubicBezTo>
                      <a:pt x="2169" y="19310"/>
                      <a:pt x="3621" y="20159"/>
                      <a:pt x="5485" y="20159"/>
                    </a:cubicBezTo>
                    <a:cubicBezTo>
                      <a:pt x="6982" y="20159"/>
                      <a:pt x="8745" y="19611"/>
                      <a:pt x="10448" y="18208"/>
                    </a:cubicBezTo>
                    <a:cubicBezTo>
                      <a:pt x="10448" y="18208"/>
                      <a:pt x="10984" y="18378"/>
                      <a:pt x="11987" y="18378"/>
                    </a:cubicBezTo>
                    <a:cubicBezTo>
                      <a:pt x="13841" y="18378"/>
                      <a:pt x="17294" y="17796"/>
                      <a:pt x="21916" y="14479"/>
                    </a:cubicBezTo>
                    <a:cubicBezTo>
                      <a:pt x="27804" y="10250"/>
                      <a:pt x="24928" y="1"/>
                      <a:pt x="15316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3"/>
              <p:cNvSpPr/>
              <p:nvPr/>
            </p:nvSpPr>
            <p:spPr>
              <a:xfrm>
                <a:off x="4977539" y="3689400"/>
                <a:ext cx="219308" cy="51892"/>
              </a:xfrm>
              <a:custGeom>
                <a:avLst/>
                <a:gdLst/>
                <a:ahLst/>
                <a:cxnLst/>
                <a:rect l="l" t="t" r="r" b="b"/>
                <a:pathLst>
                  <a:path w="6986" h="1653" extrusionOk="0">
                    <a:moveTo>
                      <a:pt x="4299" y="1"/>
                    </a:moveTo>
                    <a:cubicBezTo>
                      <a:pt x="4018" y="1"/>
                      <a:pt x="3737" y="20"/>
                      <a:pt x="3459" y="58"/>
                    </a:cubicBezTo>
                    <a:cubicBezTo>
                      <a:pt x="2847" y="147"/>
                      <a:pt x="2248" y="316"/>
                      <a:pt x="1670" y="537"/>
                    </a:cubicBezTo>
                    <a:cubicBezTo>
                      <a:pt x="1091" y="763"/>
                      <a:pt x="534" y="1025"/>
                      <a:pt x="1" y="1366"/>
                    </a:cubicBezTo>
                    <a:lnTo>
                      <a:pt x="201" y="1652"/>
                    </a:lnTo>
                    <a:cubicBezTo>
                      <a:pt x="682" y="1317"/>
                      <a:pt x="1223" y="1025"/>
                      <a:pt x="1768" y="783"/>
                    </a:cubicBezTo>
                    <a:cubicBezTo>
                      <a:pt x="2322" y="541"/>
                      <a:pt x="2897" y="348"/>
                      <a:pt x="3487" y="230"/>
                    </a:cubicBezTo>
                    <a:cubicBezTo>
                      <a:pt x="3841" y="166"/>
                      <a:pt x="4200" y="132"/>
                      <a:pt x="4560" y="132"/>
                    </a:cubicBezTo>
                    <a:cubicBezTo>
                      <a:pt x="4804" y="132"/>
                      <a:pt x="5048" y="147"/>
                      <a:pt x="5291" y="181"/>
                    </a:cubicBezTo>
                    <a:cubicBezTo>
                      <a:pt x="5895" y="267"/>
                      <a:pt x="6461" y="505"/>
                      <a:pt x="6986" y="816"/>
                    </a:cubicBezTo>
                    <a:cubicBezTo>
                      <a:pt x="6477" y="480"/>
                      <a:pt x="5915" y="209"/>
                      <a:pt x="5308" y="90"/>
                    </a:cubicBezTo>
                    <a:cubicBezTo>
                      <a:pt x="4976" y="29"/>
                      <a:pt x="4638" y="1"/>
                      <a:pt x="4299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3"/>
              <p:cNvSpPr/>
              <p:nvPr/>
            </p:nvSpPr>
            <p:spPr>
              <a:xfrm>
                <a:off x="5021332" y="3773093"/>
                <a:ext cx="145002" cy="73804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2351" extrusionOk="0">
                    <a:moveTo>
                      <a:pt x="2164" y="1"/>
                    </a:moveTo>
                    <a:cubicBezTo>
                      <a:pt x="2075" y="1"/>
                      <a:pt x="1985" y="7"/>
                      <a:pt x="1895" y="20"/>
                    </a:cubicBezTo>
                    <a:cubicBezTo>
                      <a:pt x="1136" y="131"/>
                      <a:pt x="513" y="726"/>
                      <a:pt x="37" y="1780"/>
                    </a:cubicBezTo>
                    <a:cubicBezTo>
                      <a:pt x="0" y="1871"/>
                      <a:pt x="37" y="1973"/>
                      <a:pt x="127" y="2013"/>
                    </a:cubicBezTo>
                    <a:cubicBezTo>
                      <a:pt x="151" y="2023"/>
                      <a:pt x="175" y="2028"/>
                      <a:pt x="199" y="2028"/>
                    </a:cubicBezTo>
                    <a:cubicBezTo>
                      <a:pt x="267" y="2028"/>
                      <a:pt x="331" y="1990"/>
                      <a:pt x="361" y="1924"/>
                    </a:cubicBezTo>
                    <a:cubicBezTo>
                      <a:pt x="779" y="985"/>
                      <a:pt x="1313" y="463"/>
                      <a:pt x="1948" y="365"/>
                    </a:cubicBezTo>
                    <a:cubicBezTo>
                      <a:pt x="2020" y="354"/>
                      <a:pt x="2092" y="349"/>
                      <a:pt x="2163" y="349"/>
                    </a:cubicBezTo>
                    <a:cubicBezTo>
                      <a:pt x="2753" y="349"/>
                      <a:pt x="3322" y="690"/>
                      <a:pt x="3724" y="1000"/>
                    </a:cubicBezTo>
                    <a:cubicBezTo>
                      <a:pt x="3601" y="979"/>
                      <a:pt x="3471" y="965"/>
                      <a:pt x="3341" y="965"/>
                    </a:cubicBezTo>
                    <a:cubicBezTo>
                      <a:pt x="3121" y="965"/>
                      <a:pt x="2899" y="1005"/>
                      <a:pt x="2703" y="1116"/>
                    </a:cubicBezTo>
                    <a:cubicBezTo>
                      <a:pt x="2371" y="1305"/>
                      <a:pt x="2182" y="1657"/>
                      <a:pt x="2137" y="2157"/>
                    </a:cubicBezTo>
                    <a:cubicBezTo>
                      <a:pt x="2129" y="2256"/>
                      <a:pt x="2202" y="2342"/>
                      <a:pt x="2297" y="2350"/>
                    </a:cubicBezTo>
                    <a:lnTo>
                      <a:pt x="2314" y="2350"/>
                    </a:lnTo>
                    <a:cubicBezTo>
                      <a:pt x="2403" y="2350"/>
                      <a:pt x="2482" y="2280"/>
                      <a:pt x="2490" y="2186"/>
                    </a:cubicBezTo>
                    <a:cubicBezTo>
                      <a:pt x="2522" y="1809"/>
                      <a:pt x="2649" y="1551"/>
                      <a:pt x="2876" y="1423"/>
                    </a:cubicBezTo>
                    <a:cubicBezTo>
                      <a:pt x="3012" y="1346"/>
                      <a:pt x="3174" y="1317"/>
                      <a:pt x="3340" y="1317"/>
                    </a:cubicBezTo>
                    <a:cubicBezTo>
                      <a:pt x="3825" y="1317"/>
                      <a:pt x="4343" y="1564"/>
                      <a:pt x="4352" y="1567"/>
                    </a:cubicBezTo>
                    <a:cubicBezTo>
                      <a:pt x="4377" y="1579"/>
                      <a:pt x="4403" y="1585"/>
                      <a:pt x="4430" y="1585"/>
                    </a:cubicBezTo>
                    <a:cubicBezTo>
                      <a:pt x="4482" y="1585"/>
                      <a:pt x="4533" y="1561"/>
                      <a:pt x="4569" y="1517"/>
                    </a:cubicBezTo>
                    <a:cubicBezTo>
                      <a:pt x="4618" y="1452"/>
                      <a:pt x="4614" y="1358"/>
                      <a:pt x="4561" y="1296"/>
                    </a:cubicBezTo>
                    <a:cubicBezTo>
                      <a:pt x="4511" y="1239"/>
                      <a:pt x="3417" y="1"/>
                      <a:pt x="21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3"/>
              <p:cNvSpPr/>
              <p:nvPr/>
            </p:nvSpPr>
            <p:spPr>
              <a:xfrm>
                <a:off x="5326373" y="3588505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29" y="1"/>
                    </a:moveTo>
                    <a:cubicBezTo>
                      <a:pt x="297" y="1"/>
                      <a:pt x="266" y="6"/>
                      <a:pt x="237" y="19"/>
                    </a:cubicBezTo>
                    <a:cubicBezTo>
                      <a:pt x="29" y="109"/>
                      <a:pt x="0" y="516"/>
                      <a:pt x="176" y="921"/>
                    </a:cubicBezTo>
                    <a:cubicBezTo>
                      <a:pt x="328" y="1272"/>
                      <a:pt x="585" y="1509"/>
                      <a:pt x="786" y="1509"/>
                    </a:cubicBezTo>
                    <a:cubicBezTo>
                      <a:pt x="818" y="1509"/>
                      <a:pt x="849" y="1503"/>
                      <a:pt x="877" y="1491"/>
                    </a:cubicBezTo>
                    <a:cubicBezTo>
                      <a:pt x="1091" y="1397"/>
                      <a:pt x="1119" y="995"/>
                      <a:pt x="943" y="589"/>
                    </a:cubicBezTo>
                    <a:cubicBezTo>
                      <a:pt x="791" y="238"/>
                      <a:pt x="534" y="1"/>
                      <a:pt x="3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23"/>
              <p:cNvSpPr/>
              <p:nvPr/>
            </p:nvSpPr>
            <p:spPr>
              <a:xfrm>
                <a:off x="5546780" y="3480106"/>
                <a:ext cx="35160" cy="47403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510" extrusionOk="0">
                    <a:moveTo>
                      <a:pt x="333" y="0"/>
                    </a:moveTo>
                    <a:cubicBezTo>
                      <a:pt x="301" y="0"/>
                      <a:pt x="271" y="6"/>
                      <a:pt x="243" y="18"/>
                    </a:cubicBezTo>
                    <a:cubicBezTo>
                      <a:pt x="29" y="113"/>
                      <a:pt x="0" y="514"/>
                      <a:pt x="177" y="921"/>
                    </a:cubicBezTo>
                    <a:cubicBezTo>
                      <a:pt x="329" y="1271"/>
                      <a:pt x="585" y="1509"/>
                      <a:pt x="790" y="1509"/>
                    </a:cubicBezTo>
                    <a:cubicBezTo>
                      <a:pt x="822" y="1509"/>
                      <a:pt x="853" y="1503"/>
                      <a:pt x="882" y="1491"/>
                    </a:cubicBezTo>
                    <a:cubicBezTo>
                      <a:pt x="1091" y="1400"/>
                      <a:pt x="1120" y="995"/>
                      <a:pt x="943" y="588"/>
                    </a:cubicBezTo>
                    <a:cubicBezTo>
                      <a:pt x="791" y="238"/>
                      <a:pt x="535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23"/>
              <p:cNvSpPr/>
              <p:nvPr/>
            </p:nvSpPr>
            <p:spPr>
              <a:xfrm>
                <a:off x="5258879" y="3646644"/>
                <a:ext cx="183897" cy="116435"/>
              </a:xfrm>
              <a:custGeom>
                <a:avLst/>
                <a:gdLst/>
                <a:ahLst/>
                <a:cxnLst/>
                <a:rect l="l" t="t" r="r" b="b"/>
                <a:pathLst>
                  <a:path w="5858" h="3709" extrusionOk="0">
                    <a:moveTo>
                      <a:pt x="3803" y="0"/>
                    </a:moveTo>
                    <a:cubicBezTo>
                      <a:pt x="3347" y="0"/>
                      <a:pt x="2843" y="95"/>
                      <a:pt x="2334" y="283"/>
                    </a:cubicBezTo>
                    <a:cubicBezTo>
                      <a:pt x="899" y="829"/>
                      <a:pt x="0" y="1969"/>
                      <a:pt x="329" y="2838"/>
                    </a:cubicBezTo>
                    <a:cubicBezTo>
                      <a:pt x="542" y="3396"/>
                      <a:pt x="1215" y="3708"/>
                      <a:pt x="2056" y="3708"/>
                    </a:cubicBezTo>
                    <a:cubicBezTo>
                      <a:pt x="2510" y="3708"/>
                      <a:pt x="3015" y="3614"/>
                      <a:pt x="3519" y="3425"/>
                    </a:cubicBezTo>
                    <a:cubicBezTo>
                      <a:pt x="4959" y="2880"/>
                      <a:pt x="5857" y="1740"/>
                      <a:pt x="5529" y="870"/>
                    </a:cubicBezTo>
                    <a:cubicBezTo>
                      <a:pt x="5316" y="312"/>
                      <a:pt x="4643" y="0"/>
                      <a:pt x="3803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3"/>
              <p:cNvSpPr/>
              <p:nvPr/>
            </p:nvSpPr>
            <p:spPr>
              <a:xfrm>
                <a:off x="5555789" y="3522141"/>
                <a:ext cx="116403" cy="96312"/>
              </a:xfrm>
              <a:custGeom>
                <a:avLst/>
                <a:gdLst/>
                <a:ahLst/>
                <a:cxnLst/>
                <a:rect l="l" t="t" r="r" b="b"/>
                <a:pathLst>
                  <a:path w="3708" h="3068" extrusionOk="0">
                    <a:moveTo>
                      <a:pt x="2445" y="0"/>
                    </a:moveTo>
                    <a:cubicBezTo>
                      <a:pt x="1998" y="0"/>
                      <a:pt x="1481" y="201"/>
                      <a:pt x="1038" y="578"/>
                    </a:cubicBezTo>
                    <a:cubicBezTo>
                      <a:pt x="263" y="1239"/>
                      <a:pt x="1" y="2206"/>
                      <a:pt x="452" y="2732"/>
                    </a:cubicBezTo>
                    <a:cubicBezTo>
                      <a:pt x="645" y="2957"/>
                      <a:pt x="931" y="3068"/>
                      <a:pt x="1264" y="3068"/>
                    </a:cubicBezTo>
                    <a:cubicBezTo>
                      <a:pt x="1707" y="3068"/>
                      <a:pt x="2224" y="2867"/>
                      <a:pt x="2670" y="2490"/>
                    </a:cubicBezTo>
                    <a:cubicBezTo>
                      <a:pt x="3446" y="1825"/>
                      <a:pt x="3708" y="862"/>
                      <a:pt x="3257" y="336"/>
                    </a:cubicBezTo>
                    <a:cubicBezTo>
                      <a:pt x="3064" y="111"/>
                      <a:pt x="2773" y="0"/>
                      <a:pt x="2445" y="0"/>
                    </a:cubicBezTo>
                    <a:close/>
                  </a:path>
                </a:pathLst>
              </a:custGeom>
              <a:solidFill>
                <a:srgbClr val="FFA3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3"/>
              <p:cNvSpPr/>
              <p:nvPr/>
            </p:nvSpPr>
            <p:spPr>
              <a:xfrm>
                <a:off x="5394306" y="3509270"/>
                <a:ext cx="552916" cy="418964"/>
              </a:xfrm>
              <a:custGeom>
                <a:avLst/>
                <a:gdLst/>
                <a:ahLst/>
                <a:cxnLst/>
                <a:rect l="l" t="t" r="r" b="b"/>
                <a:pathLst>
                  <a:path w="17613" h="13346" extrusionOk="0">
                    <a:moveTo>
                      <a:pt x="15218" y="1"/>
                    </a:moveTo>
                    <a:cubicBezTo>
                      <a:pt x="14722" y="1"/>
                      <a:pt x="14055" y="1686"/>
                      <a:pt x="13667" y="1813"/>
                    </a:cubicBezTo>
                    <a:cubicBezTo>
                      <a:pt x="13648" y="1820"/>
                      <a:pt x="13628" y="1823"/>
                      <a:pt x="13609" y="1823"/>
                    </a:cubicBezTo>
                    <a:cubicBezTo>
                      <a:pt x="13309" y="1823"/>
                      <a:pt x="13072" y="1069"/>
                      <a:pt x="12639" y="1069"/>
                    </a:cubicBezTo>
                    <a:cubicBezTo>
                      <a:pt x="12537" y="1069"/>
                      <a:pt x="12424" y="1110"/>
                      <a:pt x="12297" y="1214"/>
                    </a:cubicBezTo>
                    <a:cubicBezTo>
                      <a:pt x="11596" y="1780"/>
                      <a:pt x="13286" y="2498"/>
                      <a:pt x="12466" y="3733"/>
                    </a:cubicBezTo>
                    <a:cubicBezTo>
                      <a:pt x="9086" y="8802"/>
                      <a:pt x="95" y="10705"/>
                      <a:pt x="26" y="12346"/>
                    </a:cubicBezTo>
                    <a:cubicBezTo>
                      <a:pt x="0" y="13001"/>
                      <a:pt x="839" y="13346"/>
                      <a:pt x="2133" y="13346"/>
                    </a:cubicBezTo>
                    <a:cubicBezTo>
                      <a:pt x="4730" y="13346"/>
                      <a:pt x="9162" y="11958"/>
                      <a:pt x="12129" y="8900"/>
                    </a:cubicBezTo>
                    <a:cubicBezTo>
                      <a:pt x="16575" y="4323"/>
                      <a:pt x="17613" y="2317"/>
                      <a:pt x="16842" y="1915"/>
                    </a:cubicBezTo>
                    <a:cubicBezTo>
                      <a:pt x="16660" y="1820"/>
                      <a:pt x="16508" y="1784"/>
                      <a:pt x="16381" y="1784"/>
                    </a:cubicBezTo>
                    <a:cubicBezTo>
                      <a:pt x="16273" y="1784"/>
                      <a:pt x="16184" y="1810"/>
                      <a:pt x="16112" y="1849"/>
                    </a:cubicBezTo>
                    <a:lnTo>
                      <a:pt x="16112" y="1849"/>
                    </a:lnTo>
                    <a:cubicBezTo>
                      <a:pt x="16279" y="1601"/>
                      <a:pt x="16396" y="1249"/>
                      <a:pt x="16009" y="976"/>
                    </a:cubicBezTo>
                    <a:cubicBezTo>
                      <a:pt x="15843" y="860"/>
                      <a:pt x="15697" y="816"/>
                      <a:pt x="15572" y="816"/>
                    </a:cubicBezTo>
                    <a:cubicBezTo>
                      <a:pt x="15356" y="816"/>
                      <a:pt x="15202" y="946"/>
                      <a:pt x="15109" y="1057"/>
                    </a:cubicBezTo>
                    <a:lnTo>
                      <a:pt x="15109" y="1057"/>
                    </a:lnTo>
                    <a:cubicBezTo>
                      <a:pt x="15301" y="754"/>
                      <a:pt x="15655" y="111"/>
                      <a:pt x="15271" y="8"/>
                    </a:cubicBezTo>
                    <a:cubicBezTo>
                      <a:pt x="15254" y="3"/>
                      <a:pt x="15236" y="1"/>
                      <a:pt x="15218" y="1"/>
                    </a:cubicBezTo>
                    <a:close/>
                  </a:path>
                </a:pathLst>
              </a:custGeom>
              <a:solidFill>
                <a:srgbClr val="F7B5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3"/>
              <p:cNvSpPr/>
              <p:nvPr/>
            </p:nvSpPr>
            <p:spPr>
              <a:xfrm>
                <a:off x="5664564" y="3787313"/>
                <a:ext cx="61058" cy="43353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381" extrusionOk="0">
                    <a:moveTo>
                      <a:pt x="1364" y="1"/>
                    </a:moveTo>
                    <a:cubicBezTo>
                      <a:pt x="1227" y="1"/>
                      <a:pt x="1089" y="45"/>
                      <a:pt x="973" y="89"/>
                    </a:cubicBezTo>
                    <a:cubicBezTo>
                      <a:pt x="678" y="203"/>
                      <a:pt x="379" y="359"/>
                      <a:pt x="55" y="560"/>
                    </a:cubicBezTo>
                    <a:cubicBezTo>
                      <a:pt x="14" y="585"/>
                      <a:pt x="1" y="638"/>
                      <a:pt x="25" y="679"/>
                    </a:cubicBezTo>
                    <a:cubicBezTo>
                      <a:pt x="41" y="708"/>
                      <a:pt x="71" y="723"/>
                      <a:pt x="100" y="723"/>
                    </a:cubicBezTo>
                    <a:cubicBezTo>
                      <a:pt x="117" y="723"/>
                      <a:pt x="134" y="718"/>
                      <a:pt x="148" y="708"/>
                    </a:cubicBezTo>
                    <a:cubicBezTo>
                      <a:pt x="461" y="515"/>
                      <a:pt x="752" y="363"/>
                      <a:pt x="1039" y="252"/>
                    </a:cubicBezTo>
                    <a:cubicBezTo>
                      <a:pt x="1137" y="214"/>
                      <a:pt x="1252" y="177"/>
                      <a:pt x="1360" y="177"/>
                    </a:cubicBezTo>
                    <a:cubicBezTo>
                      <a:pt x="1416" y="177"/>
                      <a:pt x="1470" y="187"/>
                      <a:pt x="1519" y="212"/>
                    </a:cubicBezTo>
                    <a:cubicBezTo>
                      <a:pt x="1625" y="265"/>
                      <a:pt x="1687" y="388"/>
                      <a:pt x="1720" y="483"/>
                    </a:cubicBezTo>
                    <a:cubicBezTo>
                      <a:pt x="1748" y="564"/>
                      <a:pt x="1773" y="683"/>
                      <a:pt x="1732" y="778"/>
                    </a:cubicBezTo>
                    <a:cubicBezTo>
                      <a:pt x="1695" y="863"/>
                      <a:pt x="1609" y="921"/>
                      <a:pt x="1532" y="970"/>
                    </a:cubicBezTo>
                    <a:cubicBezTo>
                      <a:pt x="1400" y="1052"/>
                      <a:pt x="1256" y="1114"/>
                      <a:pt x="1108" y="1163"/>
                    </a:cubicBezTo>
                    <a:cubicBezTo>
                      <a:pt x="1041" y="1183"/>
                      <a:pt x="963" y="1203"/>
                      <a:pt x="887" y="1203"/>
                    </a:cubicBezTo>
                    <a:cubicBezTo>
                      <a:pt x="870" y="1203"/>
                      <a:pt x="854" y="1202"/>
                      <a:pt x="838" y="1200"/>
                    </a:cubicBezTo>
                    <a:cubicBezTo>
                      <a:pt x="756" y="1183"/>
                      <a:pt x="690" y="1130"/>
                      <a:pt x="674" y="1073"/>
                    </a:cubicBezTo>
                    <a:cubicBezTo>
                      <a:pt x="653" y="990"/>
                      <a:pt x="711" y="901"/>
                      <a:pt x="748" y="852"/>
                    </a:cubicBezTo>
                    <a:cubicBezTo>
                      <a:pt x="854" y="708"/>
                      <a:pt x="1019" y="597"/>
                      <a:pt x="1195" y="556"/>
                    </a:cubicBezTo>
                    <a:cubicBezTo>
                      <a:pt x="1212" y="551"/>
                      <a:pt x="1227" y="551"/>
                      <a:pt x="1240" y="551"/>
                    </a:cubicBezTo>
                    <a:cubicBezTo>
                      <a:pt x="1191" y="617"/>
                      <a:pt x="1129" y="674"/>
                      <a:pt x="1064" y="724"/>
                    </a:cubicBezTo>
                    <a:cubicBezTo>
                      <a:pt x="1023" y="753"/>
                      <a:pt x="1015" y="810"/>
                      <a:pt x="1043" y="847"/>
                    </a:cubicBezTo>
                    <a:cubicBezTo>
                      <a:pt x="1060" y="872"/>
                      <a:pt x="1087" y="884"/>
                      <a:pt x="1114" y="884"/>
                    </a:cubicBezTo>
                    <a:cubicBezTo>
                      <a:pt x="1132" y="884"/>
                      <a:pt x="1150" y="879"/>
                      <a:pt x="1166" y="867"/>
                    </a:cubicBezTo>
                    <a:cubicBezTo>
                      <a:pt x="1248" y="810"/>
                      <a:pt x="1322" y="736"/>
                      <a:pt x="1384" y="659"/>
                    </a:cubicBezTo>
                    <a:cubicBezTo>
                      <a:pt x="1396" y="638"/>
                      <a:pt x="1428" y="597"/>
                      <a:pt x="1428" y="540"/>
                    </a:cubicBezTo>
                    <a:cubicBezTo>
                      <a:pt x="1433" y="490"/>
                      <a:pt x="1412" y="449"/>
                      <a:pt x="1371" y="421"/>
                    </a:cubicBezTo>
                    <a:cubicBezTo>
                      <a:pt x="1332" y="386"/>
                      <a:pt x="1279" y="374"/>
                      <a:pt x="1230" y="374"/>
                    </a:cubicBezTo>
                    <a:cubicBezTo>
                      <a:pt x="1202" y="374"/>
                      <a:pt x="1176" y="378"/>
                      <a:pt x="1154" y="384"/>
                    </a:cubicBezTo>
                    <a:cubicBezTo>
                      <a:pt x="936" y="437"/>
                      <a:pt x="739" y="568"/>
                      <a:pt x="604" y="744"/>
                    </a:cubicBezTo>
                    <a:cubicBezTo>
                      <a:pt x="510" y="876"/>
                      <a:pt x="473" y="1003"/>
                      <a:pt x="506" y="1117"/>
                    </a:cubicBezTo>
                    <a:cubicBezTo>
                      <a:pt x="538" y="1245"/>
                      <a:pt x="657" y="1344"/>
                      <a:pt x="805" y="1372"/>
                    </a:cubicBezTo>
                    <a:cubicBezTo>
                      <a:pt x="838" y="1376"/>
                      <a:pt x="867" y="1380"/>
                      <a:pt x="896" y="1380"/>
                    </a:cubicBezTo>
                    <a:cubicBezTo>
                      <a:pt x="994" y="1380"/>
                      <a:pt x="1089" y="1356"/>
                      <a:pt x="1162" y="1331"/>
                    </a:cubicBezTo>
                    <a:cubicBezTo>
                      <a:pt x="1322" y="1278"/>
                      <a:pt x="1477" y="1208"/>
                      <a:pt x="1625" y="1117"/>
                    </a:cubicBezTo>
                    <a:cubicBezTo>
                      <a:pt x="1720" y="1060"/>
                      <a:pt x="1835" y="979"/>
                      <a:pt x="1892" y="852"/>
                    </a:cubicBezTo>
                    <a:cubicBezTo>
                      <a:pt x="1945" y="733"/>
                      <a:pt x="1941" y="589"/>
                      <a:pt x="1884" y="421"/>
                    </a:cubicBezTo>
                    <a:cubicBezTo>
                      <a:pt x="1822" y="244"/>
                      <a:pt x="1723" y="117"/>
                      <a:pt x="1600" y="55"/>
                    </a:cubicBezTo>
                    <a:cubicBezTo>
                      <a:pt x="1525" y="16"/>
                      <a:pt x="1444" y="1"/>
                      <a:pt x="1364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3"/>
              <p:cNvSpPr/>
              <p:nvPr/>
            </p:nvSpPr>
            <p:spPr>
              <a:xfrm>
                <a:off x="5449494" y="3533191"/>
                <a:ext cx="39900" cy="29603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43" extrusionOk="0">
                    <a:moveTo>
                      <a:pt x="1093" y="1"/>
                    </a:moveTo>
                    <a:lnTo>
                      <a:pt x="7" y="686"/>
                    </a:lnTo>
                    <a:cubicBezTo>
                      <a:pt x="7" y="686"/>
                      <a:pt x="0" y="942"/>
                      <a:pt x="230" y="942"/>
                    </a:cubicBezTo>
                    <a:cubicBezTo>
                      <a:pt x="255" y="942"/>
                      <a:pt x="283" y="939"/>
                      <a:pt x="315" y="932"/>
                    </a:cubicBezTo>
                    <a:cubicBezTo>
                      <a:pt x="631" y="862"/>
                      <a:pt x="1271" y="186"/>
                      <a:pt x="1093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23"/>
              <p:cNvSpPr/>
              <p:nvPr/>
            </p:nvSpPr>
            <p:spPr>
              <a:xfrm>
                <a:off x="5275492" y="3533463"/>
                <a:ext cx="61823" cy="44553"/>
              </a:xfrm>
              <a:custGeom>
                <a:avLst/>
                <a:gdLst/>
                <a:ahLst/>
                <a:cxnLst/>
                <a:rect l="l" t="t" r="r" b="b"/>
                <a:pathLst>
                  <a:path w="5180" h="3733" extrusionOk="0">
                    <a:moveTo>
                      <a:pt x="3686" y="0"/>
                    </a:moveTo>
                    <a:cubicBezTo>
                      <a:pt x="2638" y="0"/>
                      <a:pt x="2201" y="1538"/>
                      <a:pt x="1346" y="2215"/>
                    </a:cubicBezTo>
                    <a:cubicBezTo>
                      <a:pt x="357" y="2997"/>
                      <a:pt x="278" y="2580"/>
                      <a:pt x="141" y="2839"/>
                    </a:cubicBezTo>
                    <a:cubicBezTo>
                      <a:pt x="1" y="3118"/>
                      <a:pt x="474" y="3733"/>
                      <a:pt x="1391" y="3733"/>
                    </a:cubicBezTo>
                    <a:cubicBezTo>
                      <a:pt x="1788" y="3733"/>
                      <a:pt x="2268" y="3618"/>
                      <a:pt x="2818" y="3310"/>
                    </a:cubicBezTo>
                    <a:cubicBezTo>
                      <a:pt x="4637" y="2294"/>
                      <a:pt x="5180" y="532"/>
                      <a:pt x="4234" y="126"/>
                    </a:cubicBezTo>
                    <a:cubicBezTo>
                      <a:pt x="4033" y="39"/>
                      <a:pt x="3852" y="0"/>
                      <a:pt x="36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23"/>
              <p:cNvSpPr/>
              <p:nvPr/>
            </p:nvSpPr>
            <p:spPr>
              <a:xfrm rot="-1398344">
                <a:off x="5463888" y="3388040"/>
                <a:ext cx="86086" cy="46445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891" extrusionOk="0">
                    <a:moveTo>
                      <a:pt x="2191" y="1"/>
                    </a:moveTo>
                    <a:cubicBezTo>
                      <a:pt x="866" y="1"/>
                      <a:pt x="0" y="539"/>
                      <a:pt x="473" y="1840"/>
                    </a:cubicBezTo>
                    <a:cubicBezTo>
                      <a:pt x="815" y="2771"/>
                      <a:pt x="1907" y="2328"/>
                      <a:pt x="3678" y="2549"/>
                    </a:cubicBezTo>
                    <a:cubicBezTo>
                      <a:pt x="5411" y="2768"/>
                      <a:pt x="5883" y="3891"/>
                      <a:pt x="6227" y="3891"/>
                    </a:cubicBezTo>
                    <a:cubicBezTo>
                      <a:pt x="6265" y="3891"/>
                      <a:pt x="6301" y="3877"/>
                      <a:pt x="6337" y="3847"/>
                    </a:cubicBezTo>
                    <a:cubicBezTo>
                      <a:pt x="6700" y="3546"/>
                      <a:pt x="7212" y="1341"/>
                      <a:pt x="4754" y="488"/>
                    </a:cubicBezTo>
                    <a:cubicBezTo>
                      <a:pt x="3859" y="177"/>
                      <a:pt x="2950" y="1"/>
                      <a:pt x="21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3"/>
              <p:cNvSpPr/>
              <p:nvPr/>
            </p:nvSpPr>
            <p:spPr>
              <a:xfrm rot="1613050">
                <a:off x="5397019" y="4050100"/>
                <a:ext cx="124562" cy="215730"/>
              </a:xfrm>
              <a:custGeom>
                <a:avLst/>
                <a:gdLst/>
                <a:ahLst/>
                <a:cxnLst/>
                <a:rect l="l" t="t" r="r" b="b"/>
                <a:pathLst>
                  <a:path w="6397" h="11079" extrusionOk="0">
                    <a:moveTo>
                      <a:pt x="4485" y="1"/>
                    </a:moveTo>
                    <a:cubicBezTo>
                      <a:pt x="4485" y="1"/>
                      <a:pt x="0" y="7030"/>
                      <a:pt x="3389" y="11078"/>
                    </a:cubicBezTo>
                    <a:lnTo>
                      <a:pt x="6397" y="9074"/>
                    </a:lnTo>
                    <a:cubicBezTo>
                      <a:pt x="6397" y="9074"/>
                      <a:pt x="2396" y="6398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3"/>
              <p:cNvSpPr/>
              <p:nvPr/>
            </p:nvSpPr>
            <p:spPr>
              <a:xfrm rot="484227" flipH="1">
                <a:off x="5464478" y="4245690"/>
                <a:ext cx="87682" cy="399396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3"/>
              <p:cNvSpPr/>
              <p:nvPr/>
            </p:nvSpPr>
            <p:spPr>
              <a:xfrm rot="1837076" flipH="1">
                <a:off x="5196376" y="4233672"/>
                <a:ext cx="49650" cy="226202"/>
              </a:xfrm>
              <a:custGeom>
                <a:avLst/>
                <a:gdLst/>
                <a:ahLst/>
                <a:cxnLst/>
                <a:rect l="l" t="t" r="r" b="b"/>
                <a:pathLst>
                  <a:path w="4452" h="20279" extrusionOk="0">
                    <a:moveTo>
                      <a:pt x="123" y="1"/>
                    </a:moveTo>
                    <a:cubicBezTo>
                      <a:pt x="120" y="1"/>
                      <a:pt x="116" y="1"/>
                      <a:pt x="113" y="1"/>
                    </a:cubicBezTo>
                    <a:cubicBezTo>
                      <a:pt x="51" y="5"/>
                      <a:pt x="0" y="56"/>
                      <a:pt x="4" y="118"/>
                    </a:cubicBezTo>
                    <a:cubicBezTo>
                      <a:pt x="21" y="384"/>
                      <a:pt x="37" y="685"/>
                      <a:pt x="58" y="1016"/>
                    </a:cubicBezTo>
                    <a:cubicBezTo>
                      <a:pt x="62" y="1074"/>
                      <a:pt x="113" y="1118"/>
                      <a:pt x="174" y="1118"/>
                    </a:cubicBezTo>
                    <a:lnTo>
                      <a:pt x="181" y="1118"/>
                    </a:lnTo>
                    <a:cubicBezTo>
                      <a:pt x="242" y="1115"/>
                      <a:pt x="290" y="1060"/>
                      <a:pt x="287" y="998"/>
                    </a:cubicBezTo>
                    <a:cubicBezTo>
                      <a:pt x="267" y="671"/>
                      <a:pt x="246" y="370"/>
                      <a:pt x="232" y="107"/>
                    </a:cubicBezTo>
                    <a:cubicBezTo>
                      <a:pt x="229" y="49"/>
                      <a:pt x="180" y="1"/>
                      <a:pt x="123" y="1"/>
                    </a:cubicBezTo>
                    <a:close/>
                    <a:moveTo>
                      <a:pt x="241" y="1786"/>
                    </a:moveTo>
                    <a:cubicBezTo>
                      <a:pt x="237" y="1786"/>
                      <a:pt x="233" y="1786"/>
                      <a:pt x="229" y="1787"/>
                    </a:cubicBezTo>
                    <a:cubicBezTo>
                      <a:pt x="168" y="1794"/>
                      <a:pt x="119" y="1845"/>
                      <a:pt x="123" y="1906"/>
                    </a:cubicBezTo>
                    <a:cubicBezTo>
                      <a:pt x="147" y="2190"/>
                      <a:pt x="174" y="2487"/>
                      <a:pt x="201" y="2801"/>
                    </a:cubicBezTo>
                    <a:cubicBezTo>
                      <a:pt x="209" y="2859"/>
                      <a:pt x="256" y="2903"/>
                      <a:pt x="314" y="2903"/>
                    </a:cubicBezTo>
                    <a:cubicBezTo>
                      <a:pt x="317" y="2903"/>
                      <a:pt x="321" y="2900"/>
                      <a:pt x="324" y="2900"/>
                    </a:cubicBezTo>
                    <a:cubicBezTo>
                      <a:pt x="390" y="2897"/>
                      <a:pt x="434" y="2842"/>
                      <a:pt x="431" y="2780"/>
                    </a:cubicBezTo>
                    <a:cubicBezTo>
                      <a:pt x="399" y="2470"/>
                      <a:pt x="376" y="2172"/>
                      <a:pt x="352" y="1889"/>
                    </a:cubicBezTo>
                    <a:cubicBezTo>
                      <a:pt x="349" y="1831"/>
                      <a:pt x="300" y="1786"/>
                      <a:pt x="241" y="1786"/>
                    </a:cubicBezTo>
                    <a:close/>
                    <a:moveTo>
                      <a:pt x="402" y="3568"/>
                    </a:moveTo>
                    <a:cubicBezTo>
                      <a:pt x="398" y="3568"/>
                      <a:pt x="394" y="3568"/>
                      <a:pt x="390" y="3568"/>
                    </a:cubicBezTo>
                    <a:cubicBezTo>
                      <a:pt x="328" y="3576"/>
                      <a:pt x="283" y="3630"/>
                      <a:pt x="290" y="3691"/>
                    </a:cubicBezTo>
                    <a:cubicBezTo>
                      <a:pt x="317" y="3978"/>
                      <a:pt x="352" y="4276"/>
                      <a:pt x="385" y="4583"/>
                    </a:cubicBezTo>
                    <a:cubicBezTo>
                      <a:pt x="393" y="4638"/>
                      <a:pt x="444" y="4682"/>
                      <a:pt x="499" y="4682"/>
                    </a:cubicBezTo>
                    <a:lnTo>
                      <a:pt x="512" y="4682"/>
                    </a:lnTo>
                    <a:cubicBezTo>
                      <a:pt x="577" y="4674"/>
                      <a:pt x="621" y="4617"/>
                      <a:pt x="615" y="4556"/>
                    </a:cubicBezTo>
                    <a:cubicBezTo>
                      <a:pt x="577" y="4252"/>
                      <a:pt x="546" y="3954"/>
                      <a:pt x="516" y="3668"/>
                    </a:cubicBezTo>
                    <a:cubicBezTo>
                      <a:pt x="509" y="3610"/>
                      <a:pt x="461" y="3568"/>
                      <a:pt x="402" y="3568"/>
                    </a:cubicBezTo>
                    <a:close/>
                    <a:moveTo>
                      <a:pt x="612" y="5346"/>
                    </a:moveTo>
                    <a:cubicBezTo>
                      <a:pt x="606" y="5346"/>
                      <a:pt x="600" y="5346"/>
                      <a:pt x="594" y="5347"/>
                    </a:cubicBezTo>
                    <a:cubicBezTo>
                      <a:pt x="533" y="5354"/>
                      <a:pt x="488" y="5409"/>
                      <a:pt x="495" y="5470"/>
                    </a:cubicBezTo>
                    <a:cubicBezTo>
                      <a:pt x="533" y="5760"/>
                      <a:pt x="570" y="6057"/>
                      <a:pt x="615" y="6358"/>
                    </a:cubicBezTo>
                    <a:cubicBezTo>
                      <a:pt x="621" y="6415"/>
                      <a:pt x="669" y="6456"/>
                      <a:pt x="727" y="6456"/>
                    </a:cubicBezTo>
                    <a:cubicBezTo>
                      <a:pt x="730" y="6456"/>
                      <a:pt x="738" y="6453"/>
                      <a:pt x="741" y="6453"/>
                    </a:cubicBezTo>
                    <a:cubicBezTo>
                      <a:pt x="806" y="6447"/>
                      <a:pt x="847" y="6388"/>
                      <a:pt x="840" y="6327"/>
                    </a:cubicBezTo>
                    <a:cubicBezTo>
                      <a:pt x="799" y="6026"/>
                      <a:pt x="758" y="5733"/>
                      <a:pt x="721" y="5443"/>
                    </a:cubicBezTo>
                    <a:cubicBezTo>
                      <a:pt x="714" y="5387"/>
                      <a:pt x="666" y="5346"/>
                      <a:pt x="612" y="5346"/>
                    </a:cubicBezTo>
                    <a:close/>
                    <a:moveTo>
                      <a:pt x="859" y="7118"/>
                    </a:moveTo>
                    <a:cubicBezTo>
                      <a:pt x="853" y="7118"/>
                      <a:pt x="846" y="7118"/>
                      <a:pt x="840" y="7119"/>
                    </a:cubicBezTo>
                    <a:cubicBezTo>
                      <a:pt x="775" y="7129"/>
                      <a:pt x="734" y="7184"/>
                      <a:pt x="741" y="7245"/>
                    </a:cubicBezTo>
                    <a:cubicBezTo>
                      <a:pt x="785" y="7535"/>
                      <a:pt x="833" y="7833"/>
                      <a:pt x="881" y="8129"/>
                    </a:cubicBezTo>
                    <a:cubicBezTo>
                      <a:pt x="891" y="8184"/>
                      <a:pt x="939" y="8225"/>
                      <a:pt x="993" y="8225"/>
                    </a:cubicBezTo>
                    <a:lnTo>
                      <a:pt x="1014" y="8225"/>
                    </a:lnTo>
                    <a:cubicBezTo>
                      <a:pt x="1075" y="8215"/>
                      <a:pt x="1116" y="8156"/>
                      <a:pt x="1106" y="8095"/>
                    </a:cubicBezTo>
                    <a:cubicBezTo>
                      <a:pt x="1058" y="7798"/>
                      <a:pt x="1011" y="7501"/>
                      <a:pt x="970" y="7211"/>
                    </a:cubicBezTo>
                    <a:cubicBezTo>
                      <a:pt x="960" y="7159"/>
                      <a:pt x="913" y="7118"/>
                      <a:pt x="859" y="7118"/>
                    </a:cubicBezTo>
                    <a:close/>
                    <a:moveTo>
                      <a:pt x="1146" y="8882"/>
                    </a:moveTo>
                    <a:cubicBezTo>
                      <a:pt x="1140" y="8882"/>
                      <a:pt x="1133" y="8883"/>
                      <a:pt x="1127" y="8884"/>
                    </a:cubicBezTo>
                    <a:cubicBezTo>
                      <a:pt x="1065" y="8894"/>
                      <a:pt x="1020" y="8952"/>
                      <a:pt x="1034" y="9013"/>
                    </a:cubicBezTo>
                    <a:cubicBezTo>
                      <a:pt x="1086" y="9303"/>
                      <a:pt x="1140" y="9597"/>
                      <a:pt x="1195" y="9894"/>
                    </a:cubicBezTo>
                    <a:cubicBezTo>
                      <a:pt x="1205" y="9949"/>
                      <a:pt x="1253" y="9987"/>
                      <a:pt x="1307" y="9987"/>
                    </a:cubicBezTo>
                    <a:cubicBezTo>
                      <a:pt x="1315" y="9987"/>
                      <a:pt x="1321" y="9987"/>
                      <a:pt x="1328" y="9983"/>
                    </a:cubicBezTo>
                    <a:cubicBezTo>
                      <a:pt x="1389" y="9973"/>
                      <a:pt x="1430" y="9915"/>
                      <a:pt x="1420" y="9853"/>
                    </a:cubicBezTo>
                    <a:cubicBezTo>
                      <a:pt x="1362" y="9560"/>
                      <a:pt x="1311" y="9266"/>
                      <a:pt x="1260" y="8976"/>
                    </a:cubicBezTo>
                    <a:cubicBezTo>
                      <a:pt x="1247" y="8921"/>
                      <a:pt x="1200" y="8882"/>
                      <a:pt x="1146" y="8882"/>
                    </a:cubicBezTo>
                    <a:close/>
                    <a:moveTo>
                      <a:pt x="1480" y="10640"/>
                    </a:moveTo>
                    <a:cubicBezTo>
                      <a:pt x="1473" y="10640"/>
                      <a:pt x="1465" y="10641"/>
                      <a:pt x="1458" y="10642"/>
                    </a:cubicBezTo>
                    <a:cubicBezTo>
                      <a:pt x="1396" y="10655"/>
                      <a:pt x="1356" y="10713"/>
                      <a:pt x="1369" y="10775"/>
                    </a:cubicBezTo>
                    <a:cubicBezTo>
                      <a:pt x="1427" y="11065"/>
                      <a:pt x="1492" y="11356"/>
                      <a:pt x="1557" y="11652"/>
                    </a:cubicBezTo>
                    <a:cubicBezTo>
                      <a:pt x="1567" y="11704"/>
                      <a:pt x="1614" y="11737"/>
                      <a:pt x="1666" y="11737"/>
                    </a:cubicBezTo>
                    <a:lnTo>
                      <a:pt x="1690" y="11737"/>
                    </a:lnTo>
                    <a:cubicBezTo>
                      <a:pt x="1751" y="11724"/>
                      <a:pt x="1792" y="11666"/>
                      <a:pt x="1778" y="11605"/>
                    </a:cubicBezTo>
                    <a:cubicBezTo>
                      <a:pt x="1714" y="11311"/>
                      <a:pt x="1652" y="11021"/>
                      <a:pt x="1594" y="10731"/>
                    </a:cubicBezTo>
                    <a:cubicBezTo>
                      <a:pt x="1582" y="10676"/>
                      <a:pt x="1535" y="10640"/>
                      <a:pt x="1480" y="10640"/>
                    </a:cubicBezTo>
                    <a:close/>
                    <a:moveTo>
                      <a:pt x="1865" y="12390"/>
                    </a:moveTo>
                    <a:cubicBezTo>
                      <a:pt x="1856" y="12390"/>
                      <a:pt x="1848" y="12391"/>
                      <a:pt x="1840" y="12393"/>
                    </a:cubicBezTo>
                    <a:cubicBezTo>
                      <a:pt x="1778" y="12407"/>
                      <a:pt x="1741" y="12465"/>
                      <a:pt x="1754" y="12526"/>
                    </a:cubicBezTo>
                    <a:cubicBezTo>
                      <a:pt x="1823" y="12816"/>
                      <a:pt x="1891" y="13106"/>
                      <a:pt x="1967" y="13396"/>
                    </a:cubicBezTo>
                    <a:cubicBezTo>
                      <a:pt x="1980" y="13448"/>
                      <a:pt x="2024" y="13482"/>
                      <a:pt x="2076" y="13482"/>
                    </a:cubicBezTo>
                    <a:cubicBezTo>
                      <a:pt x="2085" y="13482"/>
                      <a:pt x="2096" y="13482"/>
                      <a:pt x="2103" y="13478"/>
                    </a:cubicBezTo>
                    <a:cubicBezTo>
                      <a:pt x="2164" y="13465"/>
                      <a:pt x="2202" y="13404"/>
                      <a:pt x="2188" y="13346"/>
                    </a:cubicBezTo>
                    <a:cubicBezTo>
                      <a:pt x="2117" y="13052"/>
                      <a:pt x="2045" y="12765"/>
                      <a:pt x="1977" y="12475"/>
                    </a:cubicBezTo>
                    <a:cubicBezTo>
                      <a:pt x="1964" y="12425"/>
                      <a:pt x="1917" y="12390"/>
                      <a:pt x="1865" y="12390"/>
                    </a:cubicBezTo>
                    <a:close/>
                    <a:moveTo>
                      <a:pt x="2306" y="14126"/>
                    </a:moveTo>
                    <a:cubicBezTo>
                      <a:pt x="2295" y="14126"/>
                      <a:pt x="2285" y="14127"/>
                      <a:pt x="2274" y="14130"/>
                    </a:cubicBezTo>
                    <a:cubicBezTo>
                      <a:pt x="2212" y="14144"/>
                      <a:pt x="2175" y="14206"/>
                      <a:pt x="2192" y="14264"/>
                    </a:cubicBezTo>
                    <a:cubicBezTo>
                      <a:pt x="2270" y="14554"/>
                      <a:pt x="2348" y="14841"/>
                      <a:pt x="2430" y="15131"/>
                    </a:cubicBezTo>
                    <a:cubicBezTo>
                      <a:pt x="2444" y="15178"/>
                      <a:pt x="2492" y="15213"/>
                      <a:pt x="2543" y="15213"/>
                    </a:cubicBezTo>
                    <a:cubicBezTo>
                      <a:pt x="2553" y="15213"/>
                      <a:pt x="2564" y="15209"/>
                      <a:pt x="2574" y="15206"/>
                    </a:cubicBezTo>
                    <a:cubicBezTo>
                      <a:pt x="2632" y="15189"/>
                      <a:pt x="2670" y="15128"/>
                      <a:pt x="2652" y="15069"/>
                    </a:cubicBezTo>
                    <a:cubicBezTo>
                      <a:pt x="2570" y="14783"/>
                      <a:pt x="2489" y="14496"/>
                      <a:pt x="2413" y="14209"/>
                    </a:cubicBezTo>
                    <a:cubicBezTo>
                      <a:pt x="2400" y="14158"/>
                      <a:pt x="2355" y="14126"/>
                      <a:pt x="2306" y="14126"/>
                    </a:cubicBezTo>
                    <a:close/>
                    <a:moveTo>
                      <a:pt x="2795" y="15846"/>
                    </a:moveTo>
                    <a:cubicBezTo>
                      <a:pt x="2784" y="15846"/>
                      <a:pt x="2773" y="15848"/>
                      <a:pt x="2761" y="15851"/>
                    </a:cubicBezTo>
                    <a:cubicBezTo>
                      <a:pt x="2704" y="15868"/>
                      <a:pt x="2670" y="15930"/>
                      <a:pt x="2687" y="15988"/>
                    </a:cubicBezTo>
                    <a:cubicBezTo>
                      <a:pt x="2775" y="16275"/>
                      <a:pt x="2864" y="16561"/>
                      <a:pt x="2956" y="16845"/>
                    </a:cubicBezTo>
                    <a:cubicBezTo>
                      <a:pt x="2974" y="16892"/>
                      <a:pt x="3018" y="16923"/>
                      <a:pt x="3065" y="16923"/>
                    </a:cubicBezTo>
                    <a:cubicBezTo>
                      <a:pt x="3076" y="16923"/>
                      <a:pt x="3089" y="16919"/>
                      <a:pt x="3100" y="16916"/>
                    </a:cubicBezTo>
                    <a:cubicBezTo>
                      <a:pt x="3161" y="16899"/>
                      <a:pt x="3196" y="16834"/>
                      <a:pt x="3175" y="16776"/>
                    </a:cubicBezTo>
                    <a:cubicBezTo>
                      <a:pt x="3083" y="16492"/>
                      <a:pt x="2994" y="16210"/>
                      <a:pt x="2905" y="15926"/>
                    </a:cubicBezTo>
                    <a:cubicBezTo>
                      <a:pt x="2891" y="15876"/>
                      <a:pt x="2845" y="15846"/>
                      <a:pt x="2795" y="15846"/>
                    </a:cubicBezTo>
                    <a:close/>
                    <a:moveTo>
                      <a:pt x="3353" y="17548"/>
                    </a:moveTo>
                    <a:cubicBezTo>
                      <a:pt x="3340" y="17548"/>
                      <a:pt x="3327" y="17550"/>
                      <a:pt x="3314" y="17554"/>
                    </a:cubicBezTo>
                    <a:cubicBezTo>
                      <a:pt x="3257" y="17571"/>
                      <a:pt x="3223" y="17636"/>
                      <a:pt x="3243" y="17694"/>
                    </a:cubicBezTo>
                    <a:cubicBezTo>
                      <a:pt x="3342" y="17978"/>
                      <a:pt x="3445" y="18258"/>
                      <a:pt x="3550" y="18541"/>
                    </a:cubicBezTo>
                    <a:cubicBezTo>
                      <a:pt x="3568" y="18586"/>
                      <a:pt x="3612" y="18613"/>
                      <a:pt x="3656" y="18613"/>
                    </a:cubicBezTo>
                    <a:cubicBezTo>
                      <a:pt x="3670" y="18613"/>
                      <a:pt x="3683" y="18613"/>
                      <a:pt x="3697" y="18606"/>
                    </a:cubicBezTo>
                    <a:cubicBezTo>
                      <a:pt x="3755" y="18586"/>
                      <a:pt x="3785" y="18520"/>
                      <a:pt x="3765" y="18463"/>
                    </a:cubicBezTo>
                    <a:cubicBezTo>
                      <a:pt x="3659" y="18186"/>
                      <a:pt x="3560" y="17902"/>
                      <a:pt x="3462" y="17623"/>
                    </a:cubicBezTo>
                    <a:cubicBezTo>
                      <a:pt x="3446" y="17577"/>
                      <a:pt x="3401" y="17548"/>
                      <a:pt x="3353" y="17548"/>
                    </a:cubicBezTo>
                    <a:close/>
                    <a:moveTo>
                      <a:pt x="3979" y="19227"/>
                    </a:moveTo>
                    <a:cubicBezTo>
                      <a:pt x="3966" y="19227"/>
                      <a:pt x="3952" y="19229"/>
                      <a:pt x="3939" y="19234"/>
                    </a:cubicBezTo>
                    <a:cubicBezTo>
                      <a:pt x="3881" y="19257"/>
                      <a:pt x="3851" y="19323"/>
                      <a:pt x="3875" y="19380"/>
                    </a:cubicBezTo>
                    <a:cubicBezTo>
                      <a:pt x="3984" y="19657"/>
                      <a:pt x="4100" y="19937"/>
                      <a:pt x="4216" y="20210"/>
                    </a:cubicBezTo>
                    <a:cubicBezTo>
                      <a:pt x="4236" y="20255"/>
                      <a:pt x="4277" y="20278"/>
                      <a:pt x="4322" y="20278"/>
                    </a:cubicBezTo>
                    <a:cubicBezTo>
                      <a:pt x="4338" y="20278"/>
                      <a:pt x="4352" y="20278"/>
                      <a:pt x="4366" y="20272"/>
                    </a:cubicBezTo>
                    <a:cubicBezTo>
                      <a:pt x="4424" y="20248"/>
                      <a:pt x="4452" y="20183"/>
                      <a:pt x="4428" y="20125"/>
                    </a:cubicBezTo>
                    <a:cubicBezTo>
                      <a:pt x="4311" y="19851"/>
                      <a:pt x="4199" y="19575"/>
                      <a:pt x="4086" y="19298"/>
                    </a:cubicBezTo>
                    <a:cubicBezTo>
                      <a:pt x="4068" y="19254"/>
                      <a:pt x="4024" y="19227"/>
                      <a:pt x="3979" y="19227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3"/>
              <p:cNvSpPr/>
              <p:nvPr/>
            </p:nvSpPr>
            <p:spPr>
              <a:xfrm flipH="1">
                <a:off x="5479510" y="3620364"/>
                <a:ext cx="29258" cy="1569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500" extrusionOk="0">
                    <a:moveTo>
                      <a:pt x="128" y="0"/>
                    </a:moveTo>
                    <a:cubicBezTo>
                      <a:pt x="95" y="0"/>
                      <a:pt x="63" y="13"/>
                      <a:pt x="41" y="39"/>
                    </a:cubicBezTo>
                    <a:cubicBezTo>
                      <a:pt x="0" y="87"/>
                      <a:pt x="7" y="155"/>
                      <a:pt x="55" y="196"/>
                    </a:cubicBezTo>
                    <a:cubicBezTo>
                      <a:pt x="92" y="230"/>
                      <a:pt x="420" y="499"/>
                      <a:pt x="741" y="499"/>
                    </a:cubicBezTo>
                    <a:cubicBezTo>
                      <a:pt x="768" y="499"/>
                      <a:pt x="799" y="496"/>
                      <a:pt x="826" y="493"/>
                    </a:cubicBezTo>
                    <a:cubicBezTo>
                      <a:pt x="887" y="482"/>
                      <a:pt x="932" y="424"/>
                      <a:pt x="919" y="363"/>
                    </a:cubicBezTo>
                    <a:cubicBezTo>
                      <a:pt x="909" y="308"/>
                      <a:pt x="862" y="269"/>
                      <a:pt x="808" y="269"/>
                    </a:cubicBezTo>
                    <a:cubicBezTo>
                      <a:pt x="801" y="269"/>
                      <a:pt x="795" y="270"/>
                      <a:pt x="788" y="271"/>
                    </a:cubicBezTo>
                    <a:cubicBezTo>
                      <a:pt x="772" y="274"/>
                      <a:pt x="756" y="275"/>
                      <a:pt x="739" y="275"/>
                    </a:cubicBezTo>
                    <a:cubicBezTo>
                      <a:pt x="540" y="275"/>
                      <a:pt x="290" y="101"/>
                      <a:pt x="205" y="28"/>
                    </a:cubicBezTo>
                    <a:cubicBezTo>
                      <a:pt x="183" y="10"/>
                      <a:pt x="155" y="0"/>
                      <a:pt x="128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3"/>
              <p:cNvSpPr/>
              <p:nvPr/>
            </p:nvSpPr>
            <p:spPr>
              <a:xfrm rot="-1943700">
                <a:off x="5385487" y="3839034"/>
                <a:ext cx="173027" cy="18177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" name="Google Shape;331;p23"/>
            <p:cNvGrpSpPr/>
            <p:nvPr/>
          </p:nvGrpSpPr>
          <p:grpSpPr>
            <a:xfrm>
              <a:off x="4138073" y="3540977"/>
              <a:ext cx="856417" cy="1215324"/>
              <a:chOff x="4598640" y="4070171"/>
              <a:chExt cx="483633" cy="686430"/>
            </a:xfrm>
          </p:grpSpPr>
          <p:sp>
            <p:nvSpPr>
              <p:cNvPr id="332" name="Google Shape;332;p23"/>
              <p:cNvSpPr/>
              <p:nvPr/>
            </p:nvSpPr>
            <p:spPr>
              <a:xfrm flipH="1">
                <a:off x="4635663" y="4378790"/>
                <a:ext cx="117684" cy="107131"/>
              </a:xfrm>
              <a:custGeom>
                <a:avLst/>
                <a:gdLst/>
                <a:ahLst/>
                <a:cxnLst/>
                <a:rect l="l" t="t" r="r" b="b"/>
                <a:pathLst>
                  <a:path w="2063" h="1878" extrusionOk="0">
                    <a:moveTo>
                      <a:pt x="1032" y="1"/>
                    </a:moveTo>
                    <a:cubicBezTo>
                      <a:pt x="369" y="1"/>
                      <a:pt x="123" y="885"/>
                      <a:pt x="35" y="1438"/>
                    </a:cubicBezTo>
                    <a:cubicBezTo>
                      <a:pt x="0" y="1669"/>
                      <a:pt x="178" y="1878"/>
                      <a:pt x="413" y="1878"/>
                    </a:cubicBezTo>
                    <a:lnTo>
                      <a:pt x="1650" y="1878"/>
                    </a:lnTo>
                    <a:cubicBezTo>
                      <a:pt x="1881" y="1878"/>
                      <a:pt x="2062" y="1669"/>
                      <a:pt x="2025" y="1438"/>
                    </a:cubicBezTo>
                    <a:cubicBezTo>
                      <a:pt x="1936" y="885"/>
                      <a:pt x="1691" y="1"/>
                      <a:pt x="10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3"/>
              <p:cNvSpPr/>
              <p:nvPr/>
            </p:nvSpPr>
            <p:spPr>
              <a:xfrm flipH="1">
                <a:off x="4734579" y="4308909"/>
                <a:ext cx="63548" cy="232401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4074" extrusionOk="0">
                    <a:moveTo>
                      <a:pt x="274" y="0"/>
                    </a:moveTo>
                    <a:cubicBezTo>
                      <a:pt x="194" y="0"/>
                      <a:pt x="114" y="49"/>
                      <a:pt x="106" y="153"/>
                    </a:cubicBezTo>
                    <a:cubicBezTo>
                      <a:pt x="1" y="1516"/>
                      <a:pt x="301" y="2700"/>
                      <a:pt x="758" y="3977"/>
                    </a:cubicBezTo>
                    <a:cubicBezTo>
                      <a:pt x="782" y="4045"/>
                      <a:pt x="832" y="4074"/>
                      <a:pt x="886" y="4074"/>
                    </a:cubicBezTo>
                    <a:cubicBezTo>
                      <a:pt x="993" y="4074"/>
                      <a:pt x="1113" y="3960"/>
                      <a:pt x="1066" y="3823"/>
                    </a:cubicBezTo>
                    <a:cubicBezTo>
                      <a:pt x="629" y="2601"/>
                      <a:pt x="349" y="1489"/>
                      <a:pt x="448" y="181"/>
                    </a:cubicBezTo>
                    <a:cubicBezTo>
                      <a:pt x="457" y="63"/>
                      <a:pt x="365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23"/>
              <p:cNvSpPr/>
              <p:nvPr/>
            </p:nvSpPr>
            <p:spPr>
              <a:xfrm flipH="1">
                <a:off x="4675026" y="4070171"/>
                <a:ext cx="236052" cy="251397"/>
              </a:xfrm>
              <a:custGeom>
                <a:avLst/>
                <a:gdLst/>
                <a:ahLst/>
                <a:cxnLst/>
                <a:rect l="l" t="t" r="r" b="b"/>
                <a:pathLst>
                  <a:path w="4138" h="4407" extrusionOk="0">
                    <a:moveTo>
                      <a:pt x="2018" y="0"/>
                    </a:moveTo>
                    <a:cubicBezTo>
                      <a:pt x="188" y="0"/>
                      <a:pt x="0" y="2765"/>
                      <a:pt x="0" y="3915"/>
                    </a:cubicBezTo>
                    <a:cubicBezTo>
                      <a:pt x="0" y="4185"/>
                      <a:pt x="222" y="4404"/>
                      <a:pt x="492" y="4404"/>
                    </a:cubicBezTo>
                    <a:cubicBezTo>
                      <a:pt x="728" y="4402"/>
                      <a:pt x="1034" y="4402"/>
                      <a:pt x="1368" y="4402"/>
                    </a:cubicBezTo>
                    <a:cubicBezTo>
                      <a:pt x="2149" y="4402"/>
                      <a:pt x="3085" y="4405"/>
                      <a:pt x="3643" y="4407"/>
                    </a:cubicBezTo>
                    <a:cubicBezTo>
                      <a:pt x="3920" y="4407"/>
                      <a:pt x="4138" y="4182"/>
                      <a:pt x="4131" y="3905"/>
                    </a:cubicBezTo>
                    <a:cubicBezTo>
                      <a:pt x="4104" y="2745"/>
                      <a:pt x="3841" y="0"/>
                      <a:pt x="201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3"/>
              <p:cNvSpPr/>
              <p:nvPr/>
            </p:nvSpPr>
            <p:spPr>
              <a:xfrm flipH="1">
                <a:off x="4639369" y="4222313"/>
                <a:ext cx="38220" cy="362863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61" extrusionOk="0">
                    <a:moveTo>
                      <a:pt x="278" y="0"/>
                    </a:moveTo>
                    <a:cubicBezTo>
                      <a:pt x="178" y="0"/>
                      <a:pt x="68" y="85"/>
                      <a:pt x="93" y="214"/>
                    </a:cubicBezTo>
                    <a:cubicBezTo>
                      <a:pt x="284" y="1241"/>
                      <a:pt x="325" y="2265"/>
                      <a:pt x="229" y="3303"/>
                    </a:cubicBezTo>
                    <a:cubicBezTo>
                      <a:pt x="141" y="4269"/>
                      <a:pt x="0" y="5225"/>
                      <a:pt x="96" y="6198"/>
                    </a:cubicBezTo>
                    <a:cubicBezTo>
                      <a:pt x="107" y="6306"/>
                      <a:pt x="199" y="6360"/>
                      <a:pt x="285" y="6360"/>
                    </a:cubicBezTo>
                    <a:cubicBezTo>
                      <a:pt x="370" y="6360"/>
                      <a:pt x="449" y="6307"/>
                      <a:pt x="437" y="6198"/>
                    </a:cubicBezTo>
                    <a:cubicBezTo>
                      <a:pt x="335" y="5150"/>
                      <a:pt x="509" y="4129"/>
                      <a:pt x="591" y="3089"/>
                    </a:cubicBezTo>
                    <a:cubicBezTo>
                      <a:pt x="670" y="2091"/>
                      <a:pt x="608" y="1105"/>
                      <a:pt x="424" y="125"/>
                    </a:cubicBezTo>
                    <a:cubicBezTo>
                      <a:pt x="408" y="38"/>
                      <a:pt x="345" y="0"/>
                      <a:pt x="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3"/>
              <p:cNvSpPr/>
              <p:nvPr/>
            </p:nvSpPr>
            <p:spPr>
              <a:xfrm flipH="1">
                <a:off x="4598640" y="4103372"/>
                <a:ext cx="132687" cy="142099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491" extrusionOk="0">
                    <a:moveTo>
                      <a:pt x="1079" y="1"/>
                    </a:moveTo>
                    <a:cubicBezTo>
                      <a:pt x="151" y="1"/>
                      <a:pt x="17" y="1527"/>
                      <a:pt x="4" y="2166"/>
                    </a:cubicBezTo>
                    <a:cubicBezTo>
                      <a:pt x="0" y="2319"/>
                      <a:pt x="117" y="2445"/>
                      <a:pt x="270" y="2453"/>
                    </a:cubicBezTo>
                    <a:lnTo>
                      <a:pt x="1110" y="2490"/>
                    </a:lnTo>
                    <a:cubicBezTo>
                      <a:pt x="1557" y="2480"/>
                      <a:pt x="1847" y="2480"/>
                      <a:pt x="2035" y="2480"/>
                    </a:cubicBezTo>
                    <a:cubicBezTo>
                      <a:pt x="2036" y="2480"/>
                      <a:pt x="2038" y="2480"/>
                      <a:pt x="2040" y="2480"/>
                    </a:cubicBezTo>
                    <a:cubicBezTo>
                      <a:pt x="2198" y="2480"/>
                      <a:pt x="2325" y="2341"/>
                      <a:pt x="2315" y="2183"/>
                    </a:cubicBezTo>
                    <a:cubicBezTo>
                      <a:pt x="2264" y="1524"/>
                      <a:pt x="2048" y="36"/>
                      <a:pt x="1110" y="1"/>
                    </a:cubicBezTo>
                    <a:cubicBezTo>
                      <a:pt x="1099" y="1"/>
                      <a:pt x="1089" y="1"/>
                      <a:pt x="10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3"/>
              <p:cNvSpPr/>
              <p:nvPr/>
            </p:nvSpPr>
            <p:spPr>
              <a:xfrm flipH="1">
                <a:off x="4782497" y="4318207"/>
                <a:ext cx="20593" cy="247290"/>
              </a:xfrm>
              <a:custGeom>
                <a:avLst/>
                <a:gdLst/>
                <a:ahLst/>
                <a:cxnLst/>
                <a:rect l="l" t="t" r="r" b="b"/>
                <a:pathLst>
                  <a:path w="361" h="4335" extrusionOk="0">
                    <a:moveTo>
                      <a:pt x="172" y="1"/>
                    </a:moveTo>
                    <a:cubicBezTo>
                      <a:pt x="86" y="1"/>
                      <a:pt x="1" y="55"/>
                      <a:pt x="2" y="165"/>
                    </a:cubicBezTo>
                    <a:cubicBezTo>
                      <a:pt x="6" y="1499"/>
                      <a:pt x="12" y="2834"/>
                      <a:pt x="15" y="4168"/>
                    </a:cubicBezTo>
                    <a:cubicBezTo>
                      <a:pt x="18" y="4279"/>
                      <a:pt x="104" y="4335"/>
                      <a:pt x="189" y="4335"/>
                    </a:cubicBezTo>
                    <a:cubicBezTo>
                      <a:pt x="275" y="4335"/>
                      <a:pt x="360" y="4279"/>
                      <a:pt x="360" y="4168"/>
                    </a:cubicBezTo>
                    <a:cubicBezTo>
                      <a:pt x="354" y="2834"/>
                      <a:pt x="351" y="1499"/>
                      <a:pt x="343" y="165"/>
                    </a:cubicBezTo>
                    <a:cubicBezTo>
                      <a:pt x="343" y="55"/>
                      <a:pt x="257" y="1"/>
                      <a:pt x="1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3"/>
              <p:cNvSpPr/>
              <p:nvPr/>
            </p:nvSpPr>
            <p:spPr>
              <a:xfrm flipH="1">
                <a:off x="4722715" y="4179186"/>
                <a:ext cx="146492" cy="172789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029" extrusionOk="0">
                    <a:moveTo>
                      <a:pt x="1284" y="0"/>
                    </a:moveTo>
                    <a:cubicBezTo>
                      <a:pt x="232" y="0"/>
                      <a:pt x="41" y="1789"/>
                      <a:pt x="7" y="2619"/>
                    </a:cubicBezTo>
                    <a:cubicBezTo>
                      <a:pt x="0" y="2841"/>
                      <a:pt x="178" y="3029"/>
                      <a:pt x="404" y="3029"/>
                    </a:cubicBezTo>
                    <a:lnTo>
                      <a:pt x="2162" y="3029"/>
                    </a:lnTo>
                    <a:cubicBezTo>
                      <a:pt x="2387" y="3029"/>
                      <a:pt x="2567" y="2841"/>
                      <a:pt x="2557" y="2619"/>
                    </a:cubicBezTo>
                    <a:cubicBezTo>
                      <a:pt x="2523" y="1789"/>
                      <a:pt x="2332" y="0"/>
                      <a:pt x="12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3"/>
              <p:cNvSpPr/>
              <p:nvPr/>
            </p:nvSpPr>
            <p:spPr>
              <a:xfrm flipH="1">
                <a:off x="4675366" y="4456715"/>
                <a:ext cx="54877" cy="8836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1549" extrusionOk="0">
                    <a:moveTo>
                      <a:pt x="713" y="0"/>
                    </a:moveTo>
                    <a:cubicBezTo>
                      <a:pt x="611" y="0"/>
                      <a:pt x="502" y="85"/>
                      <a:pt x="531" y="215"/>
                    </a:cubicBezTo>
                    <a:cubicBezTo>
                      <a:pt x="572" y="399"/>
                      <a:pt x="432" y="642"/>
                      <a:pt x="357" y="798"/>
                    </a:cubicBezTo>
                    <a:cubicBezTo>
                      <a:pt x="279" y="970"/>
                      <a:pt x="183" y="1133"/>
                      <a:pt x="84" y="1294"/>
                    </a:cubicBezTo>
                    <a:cubicBezTo>
                      <a:pt x="0" y="1425"/>
                      <a:pt x="119" y="1548"/>
                      <a:pt x="238" y="1548"/>
                    </a:cubicBezTo>
                    <a:cubicBezTo>
                      <a:pt x="290" y="1548"/>
                      <a:pt x="342" y="1525"/>
                      <a:pt x="377" y="1468"/>
                    </a:cubicBezTo>
                    <a:cubicBezTo>
                      <a:pt x="606" y="1110"/>
                      <a:pt x="961" y="570"/>
                      <a:pt x="862" y="122"/>
                    </a:cubicBezTo>
                    <a:cubicBezTo>
                      <a:pt x="843" y="37"/>
                      <a:pt x="779" y="0"/>
                      <a:pt x="7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3"/>
              <p:cNvSpPr/>
              <p:nvPr/>
            </p:nvSpPr>
            <p:spPr>
              <a:xfrm flipH="1">
                <a:off x="4749016" y="4489573"/>
                <a:ext cx="333257" cy="267028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4681" extrusionOk="0">
                    <a:moveTo>
                      <a:pt x="279" y="0"/>
                    </a:moveTo>
                    <a:cubicBezTo>
                      <a:pt x="77" y="0"/>
                      <a:pt x="1" y="111"/>
                      <a:pt x="104" y="359"/>
                    </a:cubicBezTo>
                    <a:cubicBezTo>
                      <a:pt x="687" y="1766"/>
                      <a:pt x="5739" y="4630"/>
                      <a:pt x="5774" y="4681"/>
                    </a:cubicBezTo>
                    <a:lnTo>
                      <a:pt x="5842" y="4548"/>
                    </a:lnTo>
                    <a:cubicBezTo>
                      <a:pt x="4872" y="2401"/>
                      <a:pt x="1218" y="0"/>
                      <a:pt x="2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23"/>
              <p:cNvSpPr/>
              <p:nvPr/>
            </p:nvSpPr>
            <p:spPr>
              <a:xfrm flipH="1">
                <a:off x="4768297" y="4503207"/>
                <a:ext cx="299886" cy="228522"/>
              </a:xfrm>
              <a:custGeom>
                <a:avLst/>
                <a:gdLst/>
                <a:ahLst/>
                <a:cxnLst/>
                <a:rect l="l" t="t" r="r" b="b"/>
                <a:pathLst>
                  <a:path w="5257" h="4006" extrusionOk="0">
                    <a:moveTo>
                      <a:pt x="0" y="0"/>
                    </a:moveTo>
                    <a:cubicBezTo>
                      <a:pt x="211" y="178"/>
                      <a:pt x="427" y="349"/>
                      <a:pt x="641" y="526"/>
                    </a:cubicBezTo>
                    <a:lnTo>
                      <a:pt x="1167" y="943"/>
                    </a:lnTo>
                    <a:cubicBezTo>
                      <a:pt x="1106" y="953"/>
                      <a:pt x="1048" y="960"/>
                      <a:pt x="986" y="974"/>
                    </a:cubicBezTo>
                    <a:cubicBezTo>
                      <a:pt x="904" y="994"/>
                      <a:pt x="823" y="1015"/>
                      <a:pt x="741" y="1045"/>
                    </a:cubicBezTo>
                    <a:cubicBezTo>
                      <a:pt x="826" y="1059"/>
                      <a:pt x="911" y="1062"/>
                      <a:pt x="996" y="1062"/>
                    </a:cubicBezTo>
                    <a:cubicBezTo>
                      <a:pt x="1082" y="1062"/>
                      <a:pt x="1164" y="1056"/>
                      <a:pt x="1249" y="1045"/>
                    </a:cubicBezTo>
                    <a:lnTo>
                      <a:pt x="1294" y="1042"/>
                    </a:lnTo>
                    <a:cubicBezTo>
                      <a:pt x="1498" y="1206"/>
                      <a:pt x="1707" y="1366"/>
                      <a:pt x="1911" y="1524"/>
                    </a:cubicBezTo>
                    <a:cubicBezTo>
                      <a:pt x="1881" y="1537"/>
                      <a:pt x="1850" y="1547"/>
                      <a:pt x="1820" y="1560"/>
                    </a:cubicBezTo>
                    <a:cubicBezTo>
                      <a:pt x="1744" y="1588"/>
                      <a:pt x="1672" y="1622"/>
                      <a:pt x="1604" y="1670"/>
                    </a:cubicBezTo>
                    <a:cubicBezTo>
                      <a:pt x="1614" y="1671"/>
                      <a:pt x="1624" y="1671"/>
                      <a:pt x="1634" y="1671"/>
                    </a:cubicBezTo>
                    <a:cubicBezTo>
                      <a:pt x="1706" y="1671"/>
                      <a:pt x="1774" y="1661"/>
                      <a:pt x="1843" y="1650"/>
                    </a:cubicBezTo>
                    <a:cubicBezTo>
                      <a:pt x="1905" y="1639"/>
                      <a:pt x="1963" y="1622"/>
                      <a:pt x="2020" y="1609"/>
                    </a:cubicBezTo>
                    <a:cubicBezTo>
                      <a:pt x="2212" y="1755"/>
                      <a:pt x="2403" y="1902"/>
                      <a:pt x="2594" y="2049"/>
                    </a:cubicBezTo>
                    <a:cubicBezTo>
                      <a:pt x="2625" y="2072"/>
                      <a:pt x="2659" y="2097"/>
                      <a:pt x="2690" y="2124"/>
                    </a:cubicBezTo>
                    <a:cubicBezTo>
                      <a:pt x="2598" y="2162"/>
                      <a:pt x="2509" y="2203"/>
                      <a:pt x="2423" y="2261"/>
                    </a:cubicBezTo>
                    <a:cubicBezTo>
                      <a:pt x="2553" y="2257"/>
                      <a:pt x="2672" y="2230"/>
                      <a:pt x="2792" y="2199"/>
                    </a:cubicBezTo>
                    <a:cubicBezTo>
                      <a:pt x="3035" y="2384"/>
                      <a:pt x="3280" y="2564"/>
                      <a:pt x="3523" y="2745"/>
                    </a:cubicBezTo>
                    <a:cubicBezTo>
                      <a:pt x="3403" y="2779"/>
                      <a:pt x="3284" y="2817"/>
                      <a:pt x="3167" y="2875"/>
                    </a:cubicBezTo>
                    <a:cubicBezTo>
                      <a:pt x="3196" y="2877"/>
                      <a:pt x="3223" y="2878"/>
                      <a:pt x="3251" y="2878"/>
                    </a:cubicBezTo>
                    <a:cubicBezTo>
                      <a:pt x="3384" y="2878"/>
                      <a:pt x="3512" y="2859"/>
                      <a:pt x="3638" y="2834"/>
                    </a:cubicBezTo>
                    <a:cubicBezTo>
                      <a:pt x="3731" y="2902"/>
                      <a:pt x="3823" y="2970"/>
                      <a:pt x="3915" y="3039"/>
                    </a:cubicBezTo>
                    <a:cubicBezTo>
                      <a:pt x="4041" y="3131"/>
                      <a:pt x="4164" y="3223"/>
                      <a:pt x="4291" y="3312"/>
                    </a:cubicBezTo>
                    <a:cubicBezTo>
                      <a:pt x="4232" y="3332"/>
                      <a:pt x="4178" y="3356"/>
                      <a:pt x="4123" y="3387"/>
                    </a:cubicBezTo>
                    <a:cubicBezTo>
                      <a:pt x="4170" y="3394"/>
                      <a:pt x="4215" y="3396"/>
                      <a:pt x="4259" y="3396"/>
                    </a:cubicBezTo>
                    <a:cubicBezTo>
                      <a:pt x="4304" y="3396"/>
                      <a:pt x="4347" y="3394"/>
                      <a:pt x="4390" y="3391"/>
                    </a:cubicBezTo>
                    <a:lnTo>
                      <a:pt x="4393" y="3391"/>
                    </a:lnTo>
                    <a:cubicBezTo>
                      <a:pt x="4680" y="3599"/>
                      <a:pt x="4966" y="3804"/>
                      <a:pt x="5256" y="4005"/>
                    </a:cubicBezTo>
                    <a:lnTo>
                      <a:pt x="4615" y="3482"/>
                    </a:lnTo>
                    <a:lnTo>
                      <a:pt x="4434" y="3336"/>
                    </a:lnTo>
                    <a:lnTo>
                      <a:pt x="4431" y="3329"/>
                    </a:lnTo>
                    <a:cubicBezTo>
                      <a:pt x="4424" y="3244"/>
                      <a:pt x="4410" y="3158"/>
                      <a:pt x="4386" y="3076"/>
                    </a:cubicBezTo>
                    <a:cubicBezTo>
                      <a:pt x="4363" y="2991"/>
                      <a:pt x="4335" y="2909"/>
                      <a:pt x="4291" y="2827"/>
                    </a:cubicBezTo>
                    <a:cubicBezTo>
                      <a:pt x="4273" y="2920"/>
                      <a:pt x="4277" y="3008"/>
                      <a:pt x="4284" y="3093"/>
                    </a:cubicBezTo>
                    <a:cubicBezTo>
                      <a:pt x="4291" y="3142"/>
                      <a:pt x="4298" y="3189"/>
                      <a:pt x="4304" y="3237"/>
                    </a:cubicBezTo>
                    <a:lnTo>
                      <a:pt x="3966" y="2970"/>
                    </a:lnTo>
                    <a:cubicBezTo>
                      <a:pt x="3878" y="2899"/>
                      <a:pt x="3786" y="2830"/>
                      <a:pt x="3697" y="2759"/>
                    </a:cubicBezTo>
                    <a:cubicBezTo>
                      <a:pt x="3687" y="2677"/>
                      <a:pt x="3676" y="2595"/>
                      <a:pt x="3659" y="2513"/>
                    </a:cubicBezTo>
                    <a:cubicBezTo>
                      <a:pt x="3638" y="2431"/>
                      <a:pt x="3618" y="2346"/>
                      <a:pt x="3584" y="2264"/>
                    </a:cubicBezTo>
                    <a:cubicBezTo>
                      <a:pt x="3570" y="2353"/>
                      <a:pt x="3567" y="2438"/>
                      <a:pt x="3567" y="2523"/>
                    </a:cubicBezTo>
                    <a:cubicBezTo>
                      <a:pt x="3567" y="2571"/>
                      <a:pt x="3570" y="2616"/>
                      <a:pt x="3574" y="2663"/>
                    </a:cubicBezTo>
                    <a:cubicBezTo>
                      <a:pt x="3335" y="2479"/>
                      <a:pt x="3096" y="2294"/>
                      <a:pt x="2857" y="2110"/>
                    </a:cubicBezTo>
                    <a:cubicBezTo>
                      <a:pt x="2857" y="2028"/>
                      <a:pt x="2854" y="1943"/>
                      <a:pt x="2844" y="1861"/>
                    </a:cubicBezTo>
                    <a:cubicBezTo>
                      <a:pt x="2830" y="1769"/>
                      <a:pt x="2816" y="1680"/>
                      <a:pt x="2786" y="1588"/>
                    </a:cubicBezTo>
                    <a:cubicBezTo>
                      <a:pt x="2762" y="1680"/>
                      <a:pt x="2751" y="1773"/>
                      <a:pt x="2748" y="1864"/>
                    </a:cubicBezTo>
                    <a:cubicBezTo>
                      <a:pt x="2745" y="1916"/>
                      <a:pt x="2745" y="1970"/>
                      <a:pt x="2745" y="2022"/>
                    </a:cubicBezTo>
                    <a:cubicBezTo>
                      <a:pt x="2717" y="2001"/>
                      <a:pt x="2690" y="1981"/>
                      <a:pt x="2663" y="1960"/>
                    </a:cubicBezTo>
                    <a:cubicBezTo>
                      <a:pt x="2478" y="1820"/>
                      <a:pt x="2297" y="1683"/>
                      <a:pt x="2116" y="1547"/>
                    </a:cubicBezTo>
                    <a:lnTo>
                      <a:pt x="2116" y="1540"/>
                    </a:lnTo>
                    <a:cubicBezTo>
                      <a:pt x="2113" y="1404"/>
                      <a:pt x="2106" y="1267"/>
                      <a:pt x="2065" y="1130"/>
                    </a:cubicBezTo>
                    <a:cubicBezTo>
                      <a:pt x="2028" y="1243"/>
                      <a:pt x="2014" y="1352"/>
                      <a:pt x="2007" y="1465"/>
                    </a:cubicBezTo>
                    <a:cubicBezTo>
                      <a:pt x="1785" y="1298"/>
                      <a:pt x="1563" y="1130"/>
                      <a:pt x="1341" y="966"/>
                    </a:cubicBezTo>
                    <a:lnTo>
                      <a:pt x="1297" y="936"/>
                    </a:lnTo>
                    <a:cubicBezTo>
                      <a:pt x="1297" y="861"/>
                      <a:pt x="1294" y="789"/>
                      <a:pt x="1283" y="714"/>
                    </a:cubicBezTo>
                    <a:cubicBezTo>
                      <a:pt x="1273" y="622"/>
                      <a:pt x="1259" y="530"/>
                      <a:pt x="1232" y="438"/>
                    </a:cubicBezTo>
                    <a:cubicBezTo>
                      <a:pt x="1212" y="530"/>
                      <a:pt x="1198" y="622"/>
                      <a:pt x="1191" y="714"/>
                    </a:cubicBezTo>
                    <a:cubicBezTo>
                      <a:pt x="1188" y="762"/>
                      <a:pt x="1188" y="810"/>
                      <a:pt x="1185" y="854"/>
                    </a:cubicBezTo>
                    <a:lnTo>
                      <a:pt x="676" y="479"/>
                    </a:lnTo>
                    <a:cubicBezTo>
                      <a:pt x="451" y="322"/>
                      <a:pt x="229" y="158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3"/>
              <p:cNvSpPr/>
              <p:nvPr/>
            </p:nvSpPr>
            <p:spPr>
              <a:xfrm flipH="1">
                <a:off x="4817924" y="4245417"/>
                <a:ext cx="125100" cy="272048"/>
              </a:xfrm>
              <a:custGeom>
                <a:avLst/>
                <a:gdLst/>
                <a:ahLst/>
                <a:cxnLst/>
                <a:rect l="l" t="t" r="r" b="b"/>
                <a:pathLst>
                  <a:path w="2193" h="4769" extrusionOk="0">
                    <a:moveTo>
                      <a:pt x="711" y="0"/>
                    </a:moveTo>
                    <a:lnTo>
                      <a:pt x="711" y="0"/>
                    </a:lnTo>
                    <a:cubicBezTo>
                      <a:pt x="714" y="191"/>
                      <a:pt x="724" y="379"/>
                      <a:pt x="732" y="570"/>
                    </a:cubicBezTo>
                    <a:cubicBezTo>
                      <a:pt x="752" y="762"/>
                      <a:pt x="765" y="952"/>
                      <a:pt x="789" y="1140"/>
                    </a:cubicBezTo>
                    <a:cubicBezTo>
                      <a:pt x="820" y="1386"/>
                      <a:pt x="861" y="1628"/>
                      <a:pt x="909" y="1871"/>
                    </a:cubicBezTo>
                    <a:cubicBezTo>
                      <a:pt x="612" y="1686"/>
                      <a:pt x="311" y="1509"/>
                      <a:pt x="1" y="1348"/>
                    </a:cubicBezTo>
                    <a:lnTo>
                      <a:pt x="1" y="1348"/>
                    </a:lnTo>
                    <a:cubicBezTo>
                      <a:pt x="305" y="1587"/>
                      <a:pt x="622" y="1813"/>
                      <a:pt x="943" y="2028"/>
                    </a:cubicBezTo>
                    <a:cubicBezTo>
                      <a:pt x="960" y="2110"/>
                      <a:pt x="981" y="2188"/>
                      <a:pt x="998" y="2266"/>
                    </a:cubicBezTo>
                    <a:cubicBezTo>
                      <a:pt x="1069" y="2547"/>
                      <a:pt x="1151" y="2827"/>
                      <a:pt x="1250" y="3100"/>
                    </a:cubicBezTo>
                    <a:cubicBezTo>
                      <a:pt x="1219" y="3089"/>
                      <a:pt x="1192" y="3076"/>
                      <a:pt x="1165" y="3065"/>
                    </a:cubicBezTo>
                    <a:cubicBezTo>
                      <a:pt x="1072" y="3032"/>
                      <a:pt x="981" y="2997"/>
                      <a:pt x="888" y="2970"/>
                    </a:cubicBezTo>
                    <a:cubicBezTo>
                      <a:pt x="704" y="2909"/>
                      <a:pt x="513" y="2857"/>
                      <a:pt x="322" y="2813"/>
                    </a:cubicBezTo>
                    <a:lnTo>
                      <a:pt x="322" y="2813"/>
                    </a:lnTo>
                    <a:cubicBezTo>
                      <a:pt x="499" y="2901"/>
                      <a:pt x="673" y="2983"/>
                      <a:pt x="855" y="3059"/>
                    </a:cubicBezTo>
                    <a:lnTo>
                      <a:pt x="1117" y="3175"/>
                    </a:lnTo>
                    <a:cubicBezTo>
                      <a:pt x="1162" y="3196"/>
                      <a:pt x="1206" y="3212"/>
                      <a:pt x="1247" y="3232"/>
                    </a:cubicBezTo>
                    <a:cubicBezTo>
                      <a:pt x="1253" y="3236"/>
                      <a:pt x="1266" y="3244"/>
                      <a:pt x="1268" y="3244"/>
                    </a:cubicBezTo>
                    <a:cubicBezTo>
                      <a:pt x="1268" y="3244"/>
                      <a:pt x="1268" y="3244"/>
                      <a:pt x="1267" y="3243"/>
                    </a:cubicBezTo>
                    <a:cubicBezTo>
                      <a:pt x="1264" y="3243"/>
                      <a:pt x="1264" y="3240"/>
                      <a:pt x="1260" y="3237"/>
                    </a:cubicBezTo>
                    <a:lnTo>
                      <a:pt x="1260" y="3229"/>
                    </a:lnTo>
                    <a:cubicBezTo>
                      <a:pt x="1260" y="3232"/>
                      <a:pt x="1271" y="3250"/>
                      <a:pt x="1281" y="3257"/>
                    </a:cubicBezTo>
                    <a:cubicBezTo>
                      <a:pt x="1294" y="3267"/>
                      <a:pt x="1305" y="3267"/>
                      <a:pt x="1312" y="3270"/>
                    </a:cubicBezTo>
                    <a:cubicBezTo>
                      <a:pt x="1326" y="3298"/>
                      <a:pt x="1335" y="3328"/>
                      <a:pt x="1346" y="3359"/>
                    </a:cubicBezTo>
                    <a:cubicBezTo>
                      <a:pt x="1431" y="3560"/>
                      <a:pt x="1520" y="3758"/>
                      <a:pt x="1619" y="3949"/>
                    </a:cubicBezTo>
                    <a:cubicBezTo>
                      <a:pt x="1493" y="3929"/>
                      <a:pt x="1362" y="3916"/>
                      <a:pt x="1233" y="3905"/>
                    </a:cubicBezTo>
                    <a:cubicBezTo>
                      <a:pt x="1104" y="3894"/>
                      <a:pt x="975" y="3887"/>
                      <a:pt x="844" y="3887"/>
                    </a:cubicBezTo>
                    <a:cubicBezTo>
                      <a:pt x="819" y="3887"/>
                      <a:pt x="794" y="3887"/>
                      <a:pt x="768" y="3888"/>
                    </a:cubicBezTo>
                    <a:cubicBezTo>
                      <a:pt x="919" y="3939"/>
                      <a:pt x="1069" y="3974"/>
                      <a:pt x="1219" y="4004"/>
                    </a:cubicBezTo>
                    <a:cubicBezTo>
                      <a:pt x="1370" y="4035"/>
                      <a:pt x="1520" y="4059"/>
                      <a:pt x="1674" y="4080"/>
                    </a:cubicBezTo>
                    <a:lnTo>
                      <a:pt x="1694" y="4083"/>
                    </a:lnTo>
                    <a:cubicBezTo>
                      <a:pt x="1752" y="4182"/>
                      <a:pt x="2076" y="4677"/>
                      <a:pt x="2141" y="4769"/>
                    </a:cubicBezTo>
                    <a:cubicBezTo>
                      <a:pt x="2192" y="4656"/>
                      <a:pt x="1776" y="4168"/>
                      <a:pt x="1728" y="4066"/>
                    </a:cubicBezTo>
                    <a:lnTo>
                      <a:pt x="1738" y="4042"/>
                    </a:lnTo>
                    <a:cubicBezTo>
                      <a:pt x="1789" y="3916"/>
                      <a:pt x="1841" y="3785"/>
                      <a:pt x="1888" y="3656"/>
                    </a:cubicBezTo>
                    <a:cubicBezTo>
                      <a:pt x="1912" y="3591"/>
                      <a:pt x="1933" y="3523"/>
                      <a:pt x="1953" y="3458"/>
                    </a:cubicBezTo>
                    <a:cubicBezTo>
                      <a:pt x="1977" y="3393"/>
                      <a:pt x="1994" y="3325"/>
                      <a:pt x="2022" y="3260"/>
                    </a:cubicBezTo>
                    <a:lnTo>
                      <a:pt x="2022" y="3260"/>
                    </a:lnTo>
                    <a:cubicBezTo>
                      <a:pt x="1970" y="3311"/>
                      <a:pt x="1940" y="3376"/>
                      <a:pt x="1902" y="3434"/>
                    </a:cubicBezTo>
                    <a:cubicBezTo>
                      <a:pt x="1868" y="3495"/>
                      <a:pt x="1830" y="3554"/>
                      <a:pt x="1800" y="3618"/>
                    </a:cubicBezTo>
                    <a:cubicBezTo>
                      <a:pt x="1752" y="3714"/>
                      <a:pt x="1704" y="3810"/>
                      <a:pt x="1663" y="3908"/>
                    </a:cubicBezTo>
                    <a:cubicBezTo>
                      <a:pt x="1653" y="3892"/>
                      <a:pt x="1646" y="3875"/>
                      <a:pt x="1639" y="3858"/>
                    </a:cubicBezTo>
                    <a:cubicBezTo>
                      <a:pt x="1564" y="3683"/>
                      <a:pt x="1499" y="3503"/>
                      <a:pt x="1438" y="3325"/>
                    </a:cubicBezTo>
                    <a:cubicBezTo>
                      <a:pt x="1424" y="3287"/>
                      <a:pt x="1414" y="3250"/>
                      <a:pt x="1400" y="3209"/>
                    </a:cubicBezTo>
                    <a:cubicBezTo>
                      <a:pt x="1411" y="3199"/>
                      <a:pt x="1421" y="3185"/>
                      <a:pt x="1428" y="3171"/>
                    </a:cubicBezTo>
                    <a:cubicBezTo>
                      <a:pt x="1537" y="3007"/>
                      <a:pt x="1633" y="2837"/>
                      <a:pt x="1725" y="2666"/>
                    </a:cubicBezTo>
                    <a:cubicBezTo>
                      <a:pt x="1817" y="2495"/>
                      <a:pt x="1902" y="2318"/>
                      <a:pt x="1977" y="2137"/>
                    </a:cubicBezTo>
                    <a:lnTo>
                      <a:pt x="1977" y="2137"/>
                    </a:lnTo>
                    <a:cubicBezTo>
                      <a:pt x="1858" y="2294"/>
                      <a:pt x="1745" y="2454"/>
                      <a:pt x="1639" y="2615"/>
                    </a:cubicBezTo>
                    <a:lnTo>
                      <a:pt x="1353" y="3059"/>
                    </a:lnTo>
                    <a:cubicBezTo>
                      <a:pt x="1267" y="2786"/>
                      <a:pt x="1189" y="2512"/>
                      <a:pt x="1121" y="2236"/>
                    </a:cubicBezTo>
                    <a:cubicBezTo>
                      <a:pt x="1100" y="2158"/>
                      <a:pt x="1083" y="2082"/>
                      <a:pt x="1066" y="2004"/>
                    </a:cubicBezTo>
                    <a:cubicBezTo>
                      <a:pt x="1247" y="1768"/>
                      <a:pt x="1424" y="1529"/>
                      <a:pt x="1598" y="1283"/>
                    </a:cubicBezTo>
                    <a:cubicBezTo>
                      <a:pt x="1776" y="1034"/>
                      <a:pt x="1950" y="779"/>
                      <a:pt x="2110" y="512"/>
                    </a:cubicBezTo>
                    <a:lnTo>
                      <a:pt x="2110" y="512"/>
                    </a:lnTo>
                    <a:cubicBezTo>
                      <a:pt x="1902" y="741"/>
                      <a:pt x="1704" y="976"/>
                      <a:pt x="1513" y="1219"/>
                    </a:cubicBezTo>
                    <a:cubicBezTo>
                      <a:pt x="1346" y="1423"/>
                      <a:pt x="1189" y="1635"/>
                      <a:pt x="1031" y="1847"/>
                    </a:cubicBezTo>
                    <a:cubicBezTo>
                      <a:pt x="1018" y="1792"/>
                      <a:pt x="1004" y="1737"/>
                      <a:pt x="994" y="1683"/>
                    </a:cubicBezTo>
                    <a:cubicBezTo>
                      <a:pt x="950" y="1499"/>
                      <a:pt x="926" y="1311"/>
                      <a:pt x="885" y="1127"/>
                    </a:cubicBezTo>
                    <a:cubicBezTo>
                      <a:pt x="817" y="754"/>
                      <a:pt x="768" y="376"/>
                      <a:pt x="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3"/>
              <p:cNvSpPr/>
              <p:nvPr/>
            </p:nvSpPr>
            <p:spPr>
              <a:xfrm flipH="1">
                <a:off x="4871090" y="4206968"/>
                <a:ext cx="55733" cy="49059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60" extrusionOk="0">
                    <a:moveTo>
                      <a:pt x="487" y="1"/>
                    </a:moveTo>
                    <a:cubicBezTo>
                      <a:pt x="425" y="1"/>
                      <a:pt x="363" y="14"/>
                      <a:pt x="304" y="43"/>
                    </a:cubicBezTo>
                    <a:cubicBezTo>
                      <a:pt x="89" y="145"/>
                      <a:pt x="0" y="401"/>
                      <a:pt x="103" y="616"/>
                    </a:cubicBezTo>
                    <a:cubicBezTo>
                      <a:pt x="177" y="769"/>
                      <a:pt x="331" y="860"/>
                      <a:pt x="490" y="860"/>
                    </a:cubicBezTo>
                    <a:cubicBezTo>
                      <a:pt x="552" y="860"/>
                      <a:pt x="614" y="846"/>
                      <a:pt x="673" y="818"/>
                    </a:cubicBezTo>
                    <a:cubicBezTo>
                      <a:pt x="888" y="715"/>
                      <a:pt x="976" y="459"/>
                      <a:pt x="874" y="244"/>
                    </a:cubicBezTo>
                    <a:cubicBezTo>
                      <a:pt x="800" y="91"/>
                      <a:pt x="646" y="1"/>
                      <a:pt x="48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3"/>
              <p:cNvSpPr/>
              <p:nvPr/>
            </p:nvSpPr>
            <p:spPr>
              <a:xfrm flipH="1">
                <a:off x="4799440" y="4256598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90" y="0"/>
                    </a:moveTo>
                    <a:cubicBezTo>
                      <a:pt x="428" y="0"/>
                      <a:pt x="364" y="14"/>
                      <a:pt x="304" y="43"/>
                    </a:cubicBezTo>
                    <a:cubicBezTo>
                      <a:pt x="93" y="145"/>
                      <a:pt x="0" y="402"/>
                      <a:pt x="103" y="613"/>
                    </a:cubicBezTo>
                    <a:cubicBezTo>
                      <a:pt x="176" y="768"/>
                      <a:pt x="329" y="857"/>
                      <a:pt x="489" y="857"/>
                    </a:cubicBezTo>
                    <a:cubicBezTo>
                      <a:pt x="552" y="857"/>
                      <a:pt x="616" y="843"/>
                      <a:pt x="676" y="815"/>
                    </a:cubicBezTo>
                    <a:cubicBezTo>
                      <a:pt x="887" y="712"/>
                      <a:pt x="977" y="456"/>
                      <a:pt x="878" y="244"/>
                    </a:cubicBezTo>
                    <a:cubicBezTo>
                      <a:pt x="804" y="90"/>
                      <a:pt x="651" y="0"/>
                      <a:pt x="4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3"/>
              <p:cNvSpPr/>
              <p:nvPr/>
            </p:nvSpPr>
            <p:spPr>
              <a:xfrm flipH="1">
                <a:off x="4800410" y="4336234"/>
                <a:ext cx="51112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6" h="787" extrusionOk="0">
                    <a:moveTo>
                      <a:pt x="449" y="1"/>
                    </a:moveTo>
                    <a:cubicBezTo>
                      <a:pt x="393" y="1"/>
                      <a:pt x="335" y="13"/>
                      <a:pt x="281" y="40"/>
                    </a:cubicBezTo>
                    <a:cubicBezTo>
                      <a:pt x="83" y="132"/>
                      <a:pt x="1" y="367"/>
                      <a:pt x="97" y="562"/>
                    </a:cubicBezTo>
                    <a:cubicBezTo>
                      <a:pt x="163" y="704"/>
                      <a:pt x="303" y="786"/>
                      <a:pt x="448" y="786"/>
                    </a:cubicBezTo>
                    <a:cubicBezTo>
                      <a:pt x="506" y="786"/>
                      <a:pt x="564" y="773"/>
                      <a:pt x="619" y="747"/>
                    </a:cubicBezTo>
                    <a:cubicBezTo>
                      <a:pt x="814" y="654"/>
                      <a:pt x="896" y="419"/>
                      <a:pt x="803" y="224"/>
                    </a:cubicBezTo>
                    <a:cubicBezTo>
                      <a:pt x="737" y="84"/>
                      <a:pt x="596" y="1"/>
                      <a:pt x="44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3"/>
              <p:cNvSpPr/>
              <p:nvPr/>
            </p:nvSpPr>
            <p:spPr>
              <a:xfrm flipH="1">
                <a:off x="4898928" y="4383525"/>
                <a:ext cx="51283" cy="44894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87" extrusionOk="0">
                    <a:moveTo>
                      <a:pt x="451" y="0"/>
                    </a:moveTo>
                    <a:cubicBezTo>
                      <a:pt x="394" y="0"/>
                      <a:pt x="335" y="13"/>
                      <a:pt x="280" y="40"/>
                    </a:cubicBezTo>
                    <a:cubicBezTo>
                      <a:pt x="83" y="132"/>
                      <a:pt x="1" y="368"/>
                      <a:pt x="96" y="562"/>
                    </a:cubicBezTo>
                    <a:cubicBezTo>
                      <a:pt x="162" y="703"/>
                      <a:pt x="303" y="786"/>
                      <a:pt x="449" y="786"/>
                    </a:cubicBezTo>
                    <a:cubicBezTo>
                      <a:pt x="506" y="786"/>
                      <a:pt x="564" y="774"/>
                      <a:pt x="618" y="747"/>
                    </a:cubicBezTo>
                    <a:cubicBezTo>
                      <a:pt x="813" y="655"/>
                      <a:pt x="899" y="419"/>
                      <a:pt x="803" y="225"/>
                    </a:cubicBezTo>
                    <a:cubicBezTo>
                      <a:pt x="736" y="83"/>
                      <a:pt x="597" y="0"/>
                      <a:pt x="4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3"/>
              <p:cNvSpPr/>
              <p:nvPr/>
            </p:nvSpPr>
            <p:spPr>
              <a:xfrm flipH="1">
                <a:off x="4877137" y="4452893"/>
                <a:ext cx="3514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616" h="543" extrusionOk="0">
                    <a:moveTo>
                      <a:pt x="306" y="1"/>
                    </a:moveTo>
                    <a:cubicBezTo>
                      <a:pt x="272" y="1"/>
                      <a:pt x="236" y="8"/>
                      <a:pt x="202" y="22"/>
                    </a:cubicBezTo>
                    <a:cubicBezTo>
                      <a:pt x="62" y="84"/>
                      <a:pt x="1" y="241"/>
                      <a:pt x="59" y="378"/>
                    </a:cubicBezTo>
                    <a:cubicBezTo>
                      <a:pt x="105" y="482"/>
                      <a:pt x="205" y="543"/>
                      <a:pt x="309" y="543"/>
                    </a:cubicBezTo>
                    <a:cubicBezTo>
                      <a:pt x="344" y="543"/>
                      <a:pt x="379" y="536"/>
                      <a:pt x="414" y="521"/>
                    </a:cubicBezTo>
                    <a:cubicBezTo>
                      <a:pt x="554" y="460"/>
                      <a:pt x="615" y="302"/>
                      <a:pt x="557" y="166"/>
                    </a:cubicBezTo>
                    <a:cubicBezTo>
                      <a:pt x="511" y="63"/>
                      <a:pt x="411" y="1"/>
                      <a:pt x="3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3"/>
              <p:cNvSpPr/>
              <p:nvPr/>
            </p:nvSpPr>
            <p:spPr>
              <a:xfrm flipH="1">
                <a:off x="4809594" y="4411534"/>
                <a:ext cx="35083" cy="30861"/>
              </a:xfrm>
              <a:custGeom>
                <a:avLst/>
                <a:gdLst/>
                <a:ahLst/>
                <a:cxnLst/>
                <a:rect l="l" t="t" r="r" b="b"/>
                <a:pathLst>
                  <a:path w="615" h="541" extrusionOk="0">
                    <a:moveTo>
                      <a:pt x="310" y="1"/>
                    </a:moveTo>
                    <a:cubicBezTo>
                      <a:pt x="274" y="1"/>
                      <a:pt x="237" y="8"/>
                      <a:pt x="202" y="24"/>
                    </a:cubicBezTo>
                    <a:cubicBezTo>
                      <a:pt x="65" y="82"/>
                      <a:pt x="1" y="243"/>
                      <a:pt x="62" y="379"/>
                    </a:cubicBezTo>
                    <a:cubicBezTo>
                      <a:pt x="105" y="480"/>
                      <a:pt x="205" y="541"/>
                      <a:pt x="310" y="541"/>
                    </a:cubicBezTo>
                    <a:cubicBezTo>
                      <a:pt x="346" y="541"/>
                      <a:pt x="382" y="534"/>
                      <a:pt x="417" y="519"/>
                    </a:cubicBezTo>
                    <a:cubicBezTo>
                      <a:pt x="554" y="461"/>
                      <a:pt x="615" y="300"/>
                      <a:pt x="557" y="164"/>
                    </a:cubicBezTo>
                    <a:cubicBezTo>
                      <a:pt x="514" y="62"/>
                      <a:pt x="415" y="1"/>
                      <a:pt x="3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3"/>
              <p:cNvSpPr/>
              <p:nvPr/>
            </p:nvSpPr>
            <p:spPr>
              <a:xfrm flipH="1">
                <a:off x="4918039" y="4291624"/>
                <a:ext cx="55733" cy="4894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858" extrusionOk="0">
                    <a:moveTo>
                      <a:pt x="489" y="1"/>
                    </a:moveTo>
                    <a:cubicBezTo>
                      <a:pt x="426" y="1"/>
                      <a:pt x="363" y="15"/>
                      <a:pt x="304" y="43"/>
                    </a:cubicBezTo>
                    <a:cubicBezTo>
                      <a:pt x="89" y="146"/>
                      <a:pt x="1" y="402"/>
                      <a:pt x="103" y="613"/>
                    </a:cubicBezTo>
                    <a:cubicBezTo>
                      <a:pt x="177" y="768"/>
                      <a:pt x="329" y="858"/>
                      <a:pt x="488" y="858"/>
                    </a:cubicBezTo>
                    <a:cubicBezTo>
                      <a:pt x="550" y="858"/>
                      <a:pt x="613" y="844"/>
                      <a:pt x="673" y="815"/>
                    </a:cubicBezTo>
                    <a:cubicBezTo>
                      <a:pt x="888" y="713"/>
                      <a:pt x="976" y="456"/>
                      <a:pt x="874" y="245"/>
                    </a:cubicBezTo>
                    <a:cubicBezTo>
                      <a:pt x="800" y="90"/>
                      <a:pt x="648" y="1"/>
                      <a:pt x="4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3"/>
              <p:cNvSpPr/>
              <p:nvPr/>
            </p:nvSpPr>
            <p:spPr>
              <a:xfrm flipH="1">
                <a:off x="4812446" y="4416612"/>
                <a:ext cx="16828" cy="14775"/>
              </a:xfrm>
              <a:custGeom>
                <a:avLst/>
                <a:gdLst/>
                <a:ahLst/>
                <a:cxnLst/>
                <a:rect l="l" t="t" r="r" b="b"/>
                <a:pathLst>
                  <a:path w="295" h="259" extrusionOk="0">
                    <a:moveTo>
                      <a:pt x="148" y="1"/>
                    </a:moveTo>
                    <a:cubicBezTo>
                      <a:pt x="130" y="1"/>
                      <a:pt x="111" y="5"/>
                      <a:pt x="93" y="13"/>
                    </a:cubicBezTo>
                    <a:cubicBezTo>
                      <a:pt x="28" y="44"/>
                      <a:pt x="0" y="122"/>
                      <a:pt x="31" y="184"/>
                    </a:cubicBezTo>
                    <a:cubicBezTo>
                      <a:pt x="53" y="231"/>
                      <a:pt x="100" y="258"/>
                      <a:pt x="148" y="258"/>
                    </a:cubicBezTo>
                    <a:cubicBezTo>
                      <a:pt x="166" y="258"/>
                      <a:pt x="185" y="254"/>
                      <a:pt x="202" y="245"/>
                    </a:cubicBezTo>
                    <a:cubicBezTo>
                      <a:pt x="266" y="215"/>
                      <a:pt x="294" y="140"/>
                      <a:pt x="263" y="75"/>
                    </a:cubicBezTo>
                    <a:cubicBezTo>
                      <a:pt x="241" y="28"/>
                      <a:pt x="196" y="1"/>
                      <a:pt x="148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3"/>
              <p:cNvSpPr/>
              <p:nvPr/>
            </p:nvSpPr>
            <p:spPr>
              <a:xfrm flipH="1">
                <a:off x="4895391" y="4457399"/>
                <a:ext cx="11751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1" extrusionOk="0">
                    <a:moveTo>
                      <a:pt x="99" y="0"/>
                    </a:moveTo>
                    <a:cubicBezTo>
                      <a:pt x="87" y="0"/>
                      <a:pt x="74" y="3"/>
                      <a:pt x="62" y="8"/>
                    </a:cubicBezTo>
                    <a:cubicBezTo>
                      <a:pt x="17" y="33"/>
                      <a:pt x="0" y="83"/>
                      <a:pt x="21" y="131"/>
                    </a:cubicBezTo>
                    <a:cubicBezTo>
                      <a:pt x="35" y="163"/>
                      <a:pt x="67" y="181"/>
                      <a:pt x="100" y="181"/>
                    </a:cubicBezTo>
                    <a:cubicBezTo>
                      <a:pt x="113" y="181"/>
                      <a:pt x="127" y="178"/>
                      <a:pt x="139" y="172"/>
                    </a:cubicBezTo>
                    <a:cubicBezTo>
                      <a:pt x="185" y="151"/>
                      <a:pt x="205" y="97"/>
                      <a:pt x="185" y="53"/>
                    </a:cubicBezTo>
                    <a:cubicBezTo>
                      <a:pt x="166" y="20"/>
                      <a:pt x="134" y="0"/>
                      <a:pt x="99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3"/>
              <p:cNvSpPr/>
              <p:nvPr/>
            </p:nvSpPr>
            <p:spPr>
              <a:xfrm flipH="1">
                <a:off x="4924427" y="4390656"/>
                <a:ext cx="19395" cy="16999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8" extrusionOk="0">
                    <a:moveTo>
                      <a:pt x="168" y="0"/>
                    </a:moveTo>
                    <a:cubicBezTo>
                      <a:pt x="146" y="0"/>
                      <a:pt x="124" y="5"/>
                      <a:pt x="103" y="15"/>
                    </a:cubicBezTo>
                    <a:cubicBezTo>
                      <a:pt x="32" y="51"/>
                      <a:pt x="1" y="141"/>
                      <a:pt x="35" y="212"/>
                    </a:cubicBezTo>
                    <a:cubicBezTo>
                      <a:pt x="60" y="267"/>
                      <a:pt x="114" y="298"/>
                      <a:pt x="170" y="298"/>
                    </a:cubicBezTo>
                    <a:cubicBezTo>
                      <a:pt x="191" y="298"/>
                      <a:pt x="213" y="293"/>
                      <a:pt x="234" y="284"/>
                    </a:cubicBezTo>
                    <a:cubicBezTo>
                      <a:pt x="308" y="246"/>
                      <a:pt x="339" y="158"/>
                      <a:pt x="302" y="86"/>
                    </a:cubicBezTo>
                    <a:cubicBezTo>
                      <a:pt x="277" y="31"/>
                      <a:pt x="224" y="0"/>
                      <a:pt x="16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3"/>
              <p:cNvSpPr/>
              <p:nvPr/>
            </p:nvSpPr>
            <p:spPr>
              <a:xfrm flipH="1">
                <a:off x="4944108" y="4297842"/>
                <a:ext cx="22647" cy="19966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50" extrusionOk="0">
                    <a:moveTo>
                      <a:pt x="200" y="1"/>
                    </a:moveTo>
                    <a:cubicBezTo>
                      <a:pt x="174" y="1"/>
                      <a:pt x="148" y="7"/>
                      <a:pt x="124" y="19"/>
                    </a:cubicBezTo>
                    <a:cubicBezTo>
                      <a:pt x="34" y="60"/>
                      <a:pt x="1" y="163"/>
                      <a:pt x="42" y="252"/>
                    </a:cubicBezTo>
                    <a:cubicBezTo>
                      <a:pt x="71" y="313"/>
                      <a:pt x="131" y="349"/>
                      <a:pt x="196" y="349"/>
                    </a:cubicBezTo>
                    <a:cubicBezTo>
                      <a:pt x="221" y="349"/>
                      <a:pt x="248" y="343"/>
                      <a:pt x="273" y="331"/>
                    </a:cubicBezTo>
                    <a:cubicBezTo>
                      <a:pt x="359" y="290"/>
                      <a:pt x="396" y="187"/>
                      <a:pt x="355" y="98"/>
                    </a:cubicBezTo>
                    <a:cubicBezTo>
                      <a:pt x="326" y="37"/>
                      <a:pt x="264" y="1"/>
                      <a:pt x="200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3"/>
              <p:cNvSpPr/>
              <p:nvPr/>
            </p:nvSpPr>
            <p:spPr>
              <a:xfrm flipH="1">
                <a:off x="4884724" y="4212900"/>
                <a:ext cx="22076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387" h="338" extrusionOk="0">
                    <a:moveTo>
                      <a:pt x="196" y="0"/>
                    </a:moveTo>
                    <a:cubicBezTo>
                      <a:pt x="171" y="0"/>
                      <a:pt x="145" y="6"/>
                      <a:pt x="120" y="17"/>
                    </a:cubicBezTo>
                    <a:cubicBezTo>
                      <a:pt x="38" y="58"/>
                      <a:pt x="1" y="157"/>
                      <a:pt x="42" y="243"/>
                    </a:cubicBezTo>
                    <a:cubicBezTo>
                      <a:pt x="71" y="302"/>
                      <a:pt x="131" y="337"/>
                      <a:pt x="194" y="337"/>
                    </a:cubicBezTo>
                    <a:cubicBezTo>
                      <a:pt x="218" y="337"/>
                      <a:pt x="243" y="332"/>
                      <a:pt x="267" y="321"/>
                    </a:cubicBezTo>
                    <a:cubicBezTo>
                      <a:pt x="352" y="280"/>
                      <a:pt x="387" y="181"/>
                      <a:pt x="346" y="95"/>
                    </a:cubicBezTo>
                    <a:cubicBezTo>
                      <a:pt x="316" y="35"/>
                      <a:pt x="258" y="0"/>
                      <a:pt x="19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3"/>
              <p:cNvSpPr/>
              <p:nvPr/>
            </p:nvSpPr>
            <p:spPr>
              <a:xfrm flipH="1">
                <a:off x="4805087" y="4267094"/>
                <a:ext cx="16999" cy="14889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61" extrusionOk="0">
                    <a:moveTo>
                      <a:pt x="148" y="0"/>
                    </a:moveTo>
                    <a:cubicBezTo>
                      <a:pt x="130" y="0"/>
                      <a:pt x="111" y="4"/>
                      <a:pt x="93" y="13"/>
                    </a:cubicBezTo>
                    <a:cubicBezTo>
                      <a:pt x="28" y="43"/>
                      <a:pt x="0" y="122"/>
                      <a:pt x="31" y="187"/>
                    </a:cubicBezTo>
                    <a:cubicBezTo>
                      <a:pt x="53" y="233"/>
                      <a:pt x="100" y="261"/>
                      <a:pt x="149" y="261"/>
                    </a:cubicBezTo>
                    <a:cubicBezTo>
                      <a:pt x="168" y="261"/>
                      <a:pt x="187" y="257"/>
                      <a:pt x="205" y="248"/>
                    </a:cubicBezTo>
                    <a:cubicBezTo>
                      <a:pt x="271" y="218"/>
                      <a:pt x="298" y="139"/>
                      <a:pt x="267" y="74"/>
                    </a:cubicBezTo>
                    <a:cubicBezTo>
                      <a:pt x="242" y="28"/>
                      <a:pt x="196" y="0"/>
                      <a:pt x="148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3"/>
              <p:cNvSpPr/>
              <p:nvPr/>
            </p:nvSpPr>
            <p:spPr>
              <a:xfrm flipH="1">
                <a:off x="4807255" y="4344163"/>
                <a:ext cx="17570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308" h="274" extrusionOk="0">
                    <a:moveTo>
                      <a:pt x="153" y="1"/>
                    </a:moveTo>
                    <a:cubicBezTo>
                      <a:pt x="134" y="1"/>
                      <a:pt x="114" y="5"/>
                      <a:pt x="97" y="14"/>
                    </a:cubicBezTo>
                    <a:cubicBezTo>
                      <a:pt x="28" y="47"/>
                      <a:pt x="1" y="129"/>
                      <a:pt x="32" y="195"/>
                    </a:cubicBezTo>
                    <a:cubicBezTo>
                      <a:pt x="54" y="244"/>
                      <a:pt x="102" y="273"/>
                      <a:pt x="153" y="273"/>
                    </a:cubicBezTo>
                    <a:cubicBezTo>
                      <a:pt x="173" y="273"/>
                      <a:pt x="193" y="269"/>
                      <a:pt x="212" y="259"/>
                    </a:cubicBezTo>
                    <a:cubicBezTo>
                      <a:pt x="281" y="228"/>
                      <a:pt x="308" y="146"/>
                      <a:pt x="278" y="78"/>
                    </a:cubicBezTo>
                    <a:cubicBezTo>
                      <a:pt x="253" y="29"/>
                      <a:pt x="203" y="1"/>
                      <a:pt x="153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3"/>
              <p:cNvSpPr/>
              <p:nvPr/>
            </p:nvSpPr>
            <p:spPr>
              <a:xfrm flipH="1">
                <a:off x="4630987" y="4519580"/>
                <a:ext cx="240730" cy="158357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2776" extrusionOk="0">
                    <a:moveTo>
                      <a:pt x="2045" y="0"/>
                    </a:moveTo>
                    <a:cubicBezTo>
                      <a:pt x="226" y="0"/>
                      <a:pt x="0" y="1530"/>
                      <a:pt x="7" y="2318"/>
                    </a:cubicBezTo>
                    <a:cubicBezTo>
                      <a:pt x="7" y="2571"/>
                      <a:pt x="212" y="2776"/>
                      <a:pt x="468" y="2776"/>
                    </a:cubicBezTo>
                    <a:lnTo>
                      <a:pt x="1929" y="2776"/>
                    </a:lnTo>
                    <a:cubicBezTo>
                      <a:pt x="2215" y="2763"/>
                      <a:pt x="2572" y="2759"/>
                      <a:pt x="2918" y="2759"/>
                    </a:cubicBezTo>
                    <a:cubicBezTo>
                      <a:pt x="3218" y="2759"/>
                      <a:pt x="3509" y="2762"/>
                      <a:pt x="3738" y="2765"/>
                    </a:cubicBezTo>
                    <a:cubicBezTo>
                      <a:pt x="3742" y="2765"/>
                      <a:pt x="3746" y="2765"/>
                      <a:pt x="3751" y="2765"/>
                    </a:cubicBezTo>
                    <a:cubicBezTo>
                      <a:pt x="4011" y="2765"/>
                      <a:pt x="4219" y="2546"/>
                      <a:pt x="4205" y="2284"/>
                    </a:cubicBezTo>
                    <a:cubicBezTo>
                      <a:pt x="4161" y="1486"/>
                      <a:pt x="3834" y="0"/>
                      <a:pt x="20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3"/>
              <p:cNvSpPr/>
              <p:nvPr/>
            </p:nvSpPr>
            <p:spPr>
              <a:xfrm flipH="1">
                <a:off x="4698584" y="4676912"/>
                <a:ext cx="102225" cy="79178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388" extrusionOk="0">
                    <a:moveTo>
                      <a:pt x="1546" y="1"/>
                    </a:moveTo>
                    <a:lnTo>
                      <a:pt x="259" y="18"/>
                    </a:lnTo>
                    <a:cubicBezTo>
                      <a:pt x="259" y="18"/>
                      <a:pt x="0" y="1387"/>
                      <a:pt x="871" y="1387"/>
                    </a:cubicBezTo>
                    <a:cubicBezTo>
                      <a:pt x="879" y="1387"/>
                      <a:pt x="886" y="1387"/>
                      <a:pt x="894" y="1387"/>
                    </a:cubicBezTo>
                    <a:cubicBezTo>
                      <a:pt x="1792" y="1366"/>
                      <a:pt x="1546" y="1"/>
                      <a:pt x="15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3"/>
              <p:cNvSpPr/>
              <p:nvPr/>
            </p:nvSpPr>
            <p:spPr>
              <a:xfrm flipH="1">
                <a:off x="4749354" y="4603894"/>
                <a:ext cx="36109" cy="3605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2" extrusionOk="0">
                    <a:moveTo>
                      <a:pt x="318" y="0"/>
                    </a:moveTo>
                    <a:cubicBezTo>
                      <a:pt x="144" y="0"/>
                      <a:pt x="1" y="144"/>
                      <a:pt x="1" y="318"/>
                    </a:cubicBezTo>
                    <a:cubicBezTo>
                      <a:pt x="1" y="488"/>
                      <a:pt x="144" y="632"/>
                      <a:pt x="318" y="632"/>
                    </a:cubicBezTo>
                    <a:cubicBezTo>
                      <a:pt x="489" y="632"/>
                      <a:pt x="632" y="488"/>
                      <a:pt x="632" y="318"/>
                    </a:cubicBezTo>
                    <a:cubicBezTo>
                      <a:pt x="632" y="144"/>
                      <a:pt x="489" y="0"/>
                      <a:pt x="3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3"/>
              <p:cNvSpPr/>
              <p:nvPr/>
            </p:nvSpPr>
            <p:spPr>
              <a:xfrm flipH="1">
                <a:off x="4820091" y="4582216"/>
                <a:ext cx="37992" cy="35311"/>
              </a:xfrm>
              <a:custGeom>
                <a:avLst/>
                <a:gdLst/>
                <a:ahLst/>
                <a:cxnLst/>
                <a:rect l="l" t="t" r="r" b="b"/>
                <a:pathLst>
                  <a:path w="666" h="619" extrusionOk="0">
                    <a:moveTo>
                      <a:pt x="353" y="1"/>
                    </a:moveTo>
                    <a:cubicBezTo>
                      <a:pt x="238" y="1"/>
                      <a:pt x="123" y="73"/>
                      <a:pt x="68" y="193"/>
                    </a:cubicBezTo>
                    <a:cubicBezTo>
                      <a:pt x="0" y="353"/>
                      <a:pt x="62" y="534"/>
                      <a:pt x="205" y="596"/>
                    </a:cubicBezTo>
                    <a:cubicBezTo>
                      <a:pt x="241" y="611"/>
                      <a:pt x="278" y="619"/>
                      <a:pt x="315" y="619"/>
                    </a:cubicBezTo>
                    <a:cubicBezTo>
                      <a:pt x="430" y="619"/>
                      <a:pt x="542" y="547"/>
                      <a:pt x="594" y="429"/>
                    </a:cubicBezTo>
                    <a:cubicBezTo>
                      <a:pt x="666" y="268"/>
                      <a:pt x="604" y="87"/>
                      <a:pt x="458" y="22"/>
                    </a:cubicBezTo>
                    <a:cubicBezTo>
                      <a:pt x="424" y="8"/>
                      <a:pt x="388" y="1"/>
                      <a:pt x="3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3"/>
              <p:cNvSpPr/>
              <p:nvPr/>
            </p:nvSpPr>
            <p:spPr>
              <a:xfrm flipH="1">
                <a:off x="4735606" y="4537891"/>
                <a:ext cx="36623" cy="28066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2" extrusionOk="0">
                    <a:moveTo>
                      <a:pt x="322" y="0"/>
                    </a:moveTo>
                    <a:cubicBezTo>
                      <a:pt x="144" y="0"/>
                      <a:pt x="0" y="109"/>
                      <a:pt x="0" y="246"/>
                    </a:cubicBezTo>
                    <a:cubicBezTo>
                      <a:pt x="0" y="383"/>
                      <a:pt x="144" y="492"/>
                      <a:pt x="322" y="492"/>
                    </a:cubicBezTo>
                    <a:cubicBezTo>
                      <a:pt x="499" y="492"/>
                      <a:pt x="642" y="383"/>
                      <a:pt x="642" y="246"/>
                    </a:cubicBezTo>
                    <a:cubicBezTo>
                      <a:pt x="642" y="109"/>
                      <a:pt x="499" y="0"/>
                      <a:pt x="3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3"/>
              <p:cNvSpPr/>
              <p:nvPr/>
            </p:nvSpPr>
            <p:spPr>
              <a:xfrm flipH="1">
                <a:off x="4663728" y="4577025"/>
                <a:ext cx="31603" cy="29492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17" extrusionOk="0">
                    <a:moveTo>
                      <a:pt x="277" y="0"/>
                    </a:moveTo>
                    <a:cubicBezTo>
                      <a:pt x="124" y="0"/>
                      <a:pt x="1" y="116"/>
                      <a:pt x="1" y="257"/>
                    </a:cubicBezTo>
                    <a:cubicBezTo>
                      <a:pt x="1" y="400"/>
                      <a:pt x="124" y="516"/>
                      <a:pt x="277" y="516"/>
                    </a:cubicBezTo>
                    <a:cubicBezTo>
                      <a:pt x="431" y="516"/>
                      <a:pt x="554" y="400"/>
                      <a:pt x="554" y="257"/>
                    </a:cubicBezTo>
                    <a:cubicBezTo>
                      <a:pt x="554" y="116"/>
                      <a:pt x="431" y="0"/>
                      <a:pt x="2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81070" y="268274"/>
            <a:ext cx="167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CHỦ ĐỀ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8A56D3-A304-284D-1233-4A82FE6C36D9}"/>
              </a:ext>
            </a:extLst>
          </p:cNvPr>
          <p:cNvSpPr txBox="1"/>
          <p:nvPr/>
        </p:nvSpPr>
        <p:spPr>
          <a:xfrm>
            <a:off x="339811" y="-59740"/>
            <a:ext cx="431250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+mn-lt"/>
                <a:cs typeface="Arial" panose="020B0604020202020204" pitchFamily="34" charset="0"/>
              </a:rPr>
              <a:t>Cụ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thể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-Tham gia các cuộc thi chỉ huy đội cấp huyện</a:t>
            </a:r>
            <a:r>
              <a:rPr lang="en-US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: </a:t>
            </a:r>
            <a:r>
              <a:rPr lang="vi-VN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giải nhì </a:t>
            </a:r>
            <a:endParaRPr lang="en-US" sz="24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-Tham gia cuộc thi trực tuyến dành cho thiếu nhi</a:t>
            </a:r>
            <a:r>
              <a:rPr lang="en-US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+</a:t>
            </a:r>
            <a:r>
              <a:rPr lang="vi-VN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Tham gia cuộc thi luật trẻ em giải khuyến khích cấp tỉnh</a:t>
            </a:r>
            <a:r>
              <a:rPr lang="en-US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+</a:t>
            </a:r>
            <a:r>
              <a:rPr lang="vi-VN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Tham gia cuộc thi phòng chống tai nạn thương tích đạt giải cấp tỉnh</a:t>
            </a:r>
            <a:r>
              <a:rPr lang="en-US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.</a:t>
            </a:r>
            <a:r>
              <a:rPr lang="vi-VN" sz="2400" i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en-US" sz="2400" i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-Học sinh Tham gia dự thi khoa học k</a:t>
            </a:r>
            <a:r>
              <a:rPr lang="en-US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ĩ</a:t>
            </a:r>
            <a:r>
              <a:rPr lang="vi-VN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thuật cấp huyện đạt được 1 giải nhì</a:t>
            </a:r>
            <a:r>
              <a:rPr lang="en-US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85F6F0-BBE2-1E82-9141-3CC6D8CA1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811" y="401595"/>
            <a:ext cx="3892378" cy="434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3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8A56D3-A304-284D-1233-4A82FE6C36D9}"/>
              </a:ext>
            </a:extLst>
          </p:cNvPr>
          <p:cNvSpPr txBox="1"/>
          <p:nvPr/>
        </p:nvSpPr>
        <p:spPr>
          <a:xfrm>
            <a:off x="339810" y="309592"/>
            <a:ext cx="509098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+mn-lt"/>
              </a:rPr>
              <a:t>Cụ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err="1">
                <a:latin typeface="+mn-lt"/>
              </a:rPr>
              <a:t>thể</a:t>
            </a:r>
            <a:r>
              <a:rPr lang="en-US" sz="2400" dirty="0">
                <a:latin typeface="+mn-lt"/>
              </a:rPr>
              <a:t>:</a:t>
            </a: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</a:rPr>
              <a:t>-Tham gia múa hát Hội trăng rằm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.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 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</a:rPr>
              <a:t>-Tham gia viết th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ư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UPU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, tìm hiểu tem bưu chính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…</a:t>
            </a: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</a:rPr>
              <a:t>-Tham gia giải sáng tạo thanh thiếu niên tỉnh đạt giải khuyến khích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.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 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  <a:p>
            <a:pPr algn="just"/>
            <a:r>
              <a:rPr lang="en-US" sz="2400" dirty="0">
                <a:solidFill>
                  <a:srgbClr val="002060"/>
                </a:solidFill>
                <a:latin typeface="+mn-lt"/>
              </a:rPr>
              <a:t>- 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Tham gia thi nghi thức đội, tham gia giao lưu Tiếng kèn Đội ta cấp Tỉnh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.</a:t>
            </a:r>
          </a:p>
          <a:p>
            <a:pPr algn="just"/>
            <a:r>
              <a:rPr lang="vi-VN" sz="2400" dirty="0">
                <a:solidFill>
                  <a:srgbClr val="002060"/>
                </a:solidFill>
                <a:latin typeface="+mn-lt"/>
              </a:rPr>
              <a:t>-Các học sinh thi đậu thủ khoa trường Phù Cát 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I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 là: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Võ Văn Nam,</a:t>
            </a:r>
            <a:r>
              <a:rPr lang="en-US" sz="2400" dirty="0">
                <a:solidFill>
                  <a:srgbClr val="002060"/>
                </a:solidFill>
                <a:latin typeface="+mn-lt"/>
              </a:rPr>
              <a:t> 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Nguyễn Ngọc Quy</a:t>
            </a:r>
            <a:r>
              <a:rPr lang="en-US" sz="2400" dirty="0" err="1">
                <a:solidFill>
                  <a:srgbClr val="002060"/>
                </a:solidFill>
                <a:latin typeface="+mn-lt"/>
              </a:rPr>
              <a:t>ền</a:t>
            </a:r>
            <a:r>
              <a:rPr lang="vi-VN" sz="2400" dirty="0">
                <a:solidFill>
                  <a:srgbClr val="002060"/>
                </a:solidFill>
                <a:latin typeface="+mn-lt"/>
              </a:rPr>
              <a:t>, Hà Lê Thanh Thuý...</a:t>
            </a:r>
            <a:endParaRPr lang="en-US" sz="24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EF00C9B-355B-CF16-0150-9B071F36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94" y="0"/>
            <a:ext cx="3713206" cy="474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03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13;p42">
            <a:extLst>
              <a:ext uri="{FF2B5EF4-FFF2-40B4-BE49-F238E27FC236}">
                <a16:creationId xmlns:a16="http://schemas.microsoft.com/office/drawing/2014/main" xmlns="" id="{663E4037-A7A3-271A-EF01-722A35B5109F}"/>
              </a:ext>
            </a:extLst>
          </p:cNvPr>
          <p:cNvSpPr/>
          <p:nvPr/>
        </p:nvSpPr>
        <p:spPr>
          <a:xfrm>
            <a:off x="7487041" y="4264344"/>
            <a:ext cx="1044272" cy="430283"/>
          </a:xfrm>
          <a:custGeom>
            <a:avLst/>
            <a:gdLst/>
            <a:ahLst/>
            <a:cxnLst/>
            <a:rect l="l" t="t" r="r" b="b"/>
            <a:pathLst>
              <a:path w="27672" h="11402" extrusionOk="0">
                <a:moveTo>
                  <a:pt x="376" y="0"/>
                </a:moveTo>
                <a:cubicBezTo>
                  <a:pt x="153" y="0"/>
                  <a:pt x="1" y="224"/>
                  <a:pt x="85" y="430"/>
                </a:cubicBezTo>
                <a:lnTo>
                  <a:pt x="85" y="434"/>
                </a:lnTo>
                <a:cubicBezTo>
                  <a:pt x="292" y="937"/>
                  <a:pt x="782" y="1269"/>
                  <a:pt x="1327" y="1269"/>
                </a:cubicBezTo>
                <a:lnTo>
                  <a:pt x="21505" y="1269"/>
                </a:lnTo>
                <a:cubicBezTo>
                  <a:pt x="23767" y="1269"/>
                  <a:pt x="25640" y="3087"/>
                  <a:pt x="25630" y="5350"/>
                </a:cubicBezTo>
                <a:lnTo>
                  <a:pt x="25630" y="5448"/>
                </a:lnTo>
                <a:cubicBezTo>
                  <a:pt x="25599" y="7608"/>
                  <a:pt x="23804" y="9332"/>
                  <a:pt x="21647" y="9404"/>
                </a:cubicBezTo>
                <a:lnTo>
                  <a:pt x="1779" y="10059"/>
                </a:lnTo>
                <a:cubicBezTo>
                  <a:pt x="1215" y="10077"/>
                  <a:pt x="734" y="10472"/>
                  <a:pt x="606" y="11024"/>
                </a:cubicBezTo>
                <a:cubicBezTo>
                  <a:pt x="563" y="11219"/>
                  <a:pt x="712" y="11402"/>
                  <a:pt x="912" y="11402"/>
                </a:cubicBezTo>
                <a:cubicBezTo>
                  <a:pt x="916" y="11402"/>
                  <a:pt x="920" y="11402"/>
                  <a:pt x="924" y="11402"/>
                </a:cubicBezTo>
                <a:cubicBezTo>
                  <a:pt x="924" y="11402"/>
                  <a:pt x="16920" y="11321"/>
                  <a:pt x="23098" y="11101"/>
                </a:cubicBezTo>
                <a:cubicBezTo>
                  <a:pt x="25153" y="11030"/>
                  <a:pt x="27077" y="9065"/>
                  <a:pt x="27466" y="7047"/>
                </a:cubicBezTo>
                <a:cubicBezTo>
                  <a:pt x="27672" y="5962"/>
                  <a:pt x="27655" y="4856"/>
                  <a:pt x="27533" y="3848"/>
                </a:cubicBezTo>
                <a:cubicBezTo>
                  <a:pt x="27266" y="1640"/>
                  <a:pt x="25356" y="0"/>
                  <a:pt x="2313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314;p42">
            <a:extLst>
              <a:ext uri="{FF2B5EF4-FFF2-40B4-BE49-F238E27FC236}">
                <a16:creationId xmlns:a16="http://schemas.microsoft.com/office/drawing/2014/main" xmlns="" id="{8142B049-A503-5398-BE7E-74F7EFBCCB1B}"/>
              </a:ext>
            </a:extLst>
          </p:cNvPr>
          <p:cNvSpPr/>
          <p:nvPr/>
        </p:nvSpPr>
        <p:spPr>
          <a:xfrm>
            <a:off x="7522402" y="4312195"/>
            <a:ext cx="932229" cy="334618"/>
          </a:xfrm>
          <a:custGeom>
            <a:avLst/>
            <a:gdLst/>
            <a:ahLst/>
            <a:cxnLst/>
            <a:rect l="l" t="t" r="r" b="b"/>
            <a:pathLst>
              <a:path w="24703" h="8867" extrusionOk="0">
                <a:moveTo>
                  <a:pt x="7" y="1"/>
                </a:moveTo>
                <a:cubicBezTo>
                  <a:pt x="0" y="1"/>
                  <a:pt x="0" y="4"/>
                  <a:pt x="4" y="11"/>
                </a:cubicBezTo>
                <a:cubicBezTo>
                  <a:pt x="365" y="1231"/>
                  <a:pt x="738" y="3030"/>
                  <a:pt x="669" y="5110"/>
                </a:cubicBezTo>
                <a:cubicBezTo>
                  <a:pt x="613" y="6760"/>
                  <a:pt x="484" y="7991"/>
                  <a:pt x="355" y="8856"/>
                </a:cubicBezTo>
                <a:cubicBezTo>
                  <a:pt x="355" y="8863"/>
                  <a:pt x="359" y="8866"/>
                  <a:pt x="365" y="8866"/>
                </a:cubicBezTo>
                <a:lnTo>
                  <a:pt x="20720" y="8142"/>
                </a:lnTo>
                <a:cubicBezTo>
                  <a:pt x="22874" y="8064"/>
                  <a:pt x="24662" y="6343"/>
                  <a:pt x="24693" y="4186"/>
                </a:cubicBezTo>
                <a:lnTo>
                  <a:pt x="24693" y="4082"/>
                </a:lnTo>
                <a:cubicBezTo>
                  <a:pt x="24703" y="1819"/>
                  <a:pt x="22833" y="1"/>
                  <a:pt x="205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315;p42">
            <a:extLst>
              <a:ext uri="{FF2B5EF4-FFF2-40B4-BE49-F238E27FC236}">
                <a16:creationId xmlns:a16="http://schemas.microsoft.com/office/drawing/2014/main" xmlns="" id="{99C975F2-3A4E-1785-0CBB-AC927CDD8367}"/>
              </a:ext>
            </a:extLst>
          </p:cNvPr>
          <p:cNvSpPr/>
          <p:nvPr/>
        </p:nvSpPr>
        <p:spPr>
          <a:xfrm>
            <a:off x="7557875" y="4542019"/>
            <a:ext cx="752486" cy="21586"/>
          </a:xfrm>
          <a:custGeom>
            <a:avLst/>
            <a:gdLst/>
            <a:ahLst/>
            <a:cxnLst/>
            <a:rect l="l" t="t" r="r" b="b"/>
            <a:pathLst>
              <a:path w="19940" h="572" extrusionOk="0">
                <a:moveTo>
                  <a:pt x="16522" y="1"/>
                </a:moveTo>
                <a:cubicBezTo>
                  <a:pt x="14324" y="1"/>
                  <a:pt x="12108" y="120"/>
                  <a:pt x="9934" y="139"/>
                </a:cubicBezTo>
                <a:cubicBezTo>
                  <a:pt x="9701" y="141"/>
                  <a:pt x="9468" y="142"/>
                  <a:pt x="9234" y="142"/>
                </a:cubicBezTo>
                <a:cubicBezTo>
                  <a:pt x="7766" y="142"/>
                  <a:pt x="6282" y="109"/>
                  <a:pt x="4801" y="109"/>
                </a:cubicBezTo>
                <a:cubicBezTo>
                  <a:pt x="3227" y="109"/>
                  <a:pt x="1656" y="146"/>
                  <a:pt x="108" y="298"/>
                </a:cubicBezTo>
                <a:cubicBezTo>
                  <a:pt x="1" y="308"/>
                  <a:pt x="1" y="433"/>
                  <a:pt x="108" y="440"/>
                </a:cubicBezTo>
                <a:cubicBezTo>
                  <a:pt x="1288" y="540"/>
                  <a:pt x="2481" y="572"/>
                  <a:pt x="3678" y="572"/>
                </a:cubicBezTo>
                <a:cubicBezTo>
                  <a:pt x="5767" y="572"/>
                  <a:pt x="7868" y="473"/>
                  <a:pt x="9934" y="460"/>
                </a:cubicBezTo>
                <a:cubicBezTo>
                  <a:pt x="10067" y="459"/>
                  <a:pt x="10200" y="459"/>
                  <a:pt x="10333" y="459"/>
                </a:cubicBezTo>
                <a:cubicBezTo>
                  <a:pt x="12057" y="459"/>
                  <a:pt x="13806" y="513"/>
                  <a:pt x="15549" y="513"/>
                </a:cubicBezTo>
                <a:cubicBezTo>
                  <a:pt x="16963" y="513"/>
                  <a:pt x="18374" y="478"/>
                  <a:pt x="19763" y="348"/>
                </a:cubicBezTo>
                <a:cubicBezTo>
                  <a:pt x="19935" y="331"/>
                  <a:pt x="19939" y="128"/>
                  <a:pt x="19763" y="115"/>
                </a:cubicBezTo>
                <a:cubicBezTo>
                  <a:pt x="18692" y="30"/>
                  <a:pt x="17609" y="1"/>
                  <a:pt x="165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16;p42">
            <a:extLst>
              <a:ext uri="{FF2B5EF4-FFF2-40B4-BE49-F238E27FC236}">
                <a16:creationId xmlns:a16="http://schemas.microsoft.com/office/drawing/2014/main" xmlns="" id="{981A83A6-1242-F87B-6144-26BA42AAEF3D}"/>
              </a:ext>
            </a:extLst>
          </p:cNvPr>
          <p:cNvSpPr/>
          <p:nvPr/>
        </p:nvSpPr>
        <p:spPr>
          <a:xfrm>
            <a:off x="7539761" y="4438881"/>
            <a:ext cx="387526" cy="29548"/>
          </a:xfrm>
          <a:custGeom>
            <a:avLst/>
            <a:gdLst/>
            <a:ahLst/>
            <a:cxnLst/>
            <a:rect l="l" t="t" r="r" b="b"/>
            <a:pathLst>
              <a:path w="10269" h="783" extrusionOk="0">
                <a:moveTo>
                  <a:pt x="10161" y="1"/>
                </a:moveTo>
                <a:cubicBezTo>
                  <a:pt x="6840" y="21"/>
                  <a:pt x="3463" y="252"/>
                  <a:pt x="156" y="579"/>
                </a:cubicBezTo>
                <a:cubicBezTo>
                  <a:pt x="12" y="592"/>
                  <a:pt x="0" y="782"/>
                  <a:pt x="152" y="782"/>
                </a:cubicBezTo>
                <a:cubicBezTo>
                  <a:pt x="153" y="782"/>
                  <a:pt x="155" y="782"/>
                  <a:pt x="156" y="782"/>
                </a:cubicBezTo>
                <a:cubicBezTo>
                  <a:pt x="3486" y="704"/>
                  <a:pt x="6874" y="515"/>
                  <a:pt x="10181" y="133"/>
                </a:cubicBezTo>
                <a:cubicBezTo>
                  <a:pt x="10269" y="123"/>
                  <a:pt x="10242" y="1"/>
                  <a:pt x="101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17;p42">
            <a:extLst>
              <a:ext uri="{FF2B5EF4-FFF2-40B4-BE49-F238E27FC236}">
                <a16:creationId xmlns:a16="http://schemas.microsoft.com/office/drawing/2014/main" xmlns="" id="{FD4196FB-AB9C-D1E7-498E-C717310FF171}"/>
              </a:ext>
            </a:extLst>
          </p:cNvPr>
          <p:cNvSpPr/>
          <p:nvPr/>
        </p:nvSpPr>
        <p:spPr>
          <a:xfrm>
            <a:off x="7542818" y="4376199"/>
            <a:ext cx="617725" cy="18152"/>
          </a:xfrm>
          <a:custGeom>
            <a:avLst/>
            <a:gdLst/>
            <a:ahLst/>
            <a:cxnLst/>
            <a:rect l="l" t="t" r="r" b="b"/>
            <a:pathLst>
              <a:path w="16369" h="481" extrusionOk="0">
                <a:moveTo>
                  <a:pt x="10568" y="1"/>
                </a:moveTo>
                <a:cubicBezTo>
                  <a:pt x="7089" y="1"/>
                  <a:pt x="3598" y="124"/>
                  <a:pt x="142" y="168"/>
                </a:cubicBezTo>
                <a:cubicBezTo>
                  <a:pt x="0" y="171"/>
                  <a:pt x="0" y="360"/>
                  <a:pt x="142" y="360"/>
                </a:cubicBezTo>
                <a:cubicBezTo>
                  <a:pt x="3355" y="387"/>
                  <a:pt x="6601" y="480"/>
                  <a:pt x="9837" y="480"/>
                </a:cubicBezTo>
                <a:cubicBezTo>
                  <a:pt x="11981" y="480"/>
                  <a:pt x="14122" y="439"/>
                  <a:pt x="16247" y="310"/>
                </a:cubicBezTo>
                <a:cubicBezTo>
                  <a:pt x="16369" y="299"/>
                  <a:pt x="16369" y="151"/>
                  <a:pt x="16247" y="144"/>
                </a:cubicBezTo>
                <a:cubicBezTo>
                  <a:pt x="14363" y="38"/>
                  <a:pt x="12467" y="1"/>
                  <a:pt x="105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318;p42">
            <a:extLst>
              <a:ext uri="{FF2B5EF4-FFF2-40B4-BE49-F238E27FC236}">
                <a16:creationId xmlns:a16="http://schemas.microsoft.com/office/drawing/2014/main" xmlns="" id="{212A024E-8DF4-B207-4FBA-DA845A7F010A}"/>
              </a:ext>
            </a:extLst>
          </p:cNvPr>
          <p:cNvSpPr/>
          <p:nvPr/>
        </p:nvSpPr>
        <p:spPr>
          <a:xfrm>
            <a:off x="7451832" y="3879266"/>
            <a:ext cx="972571" cy="385111"/>
          </a:xfrm>
          <a:custGeom>
            <a:avLst/>
            <a:gdLst/>
            <a:ahLst/>
            <a:cxnLst/>
            <a:rect l="l" t="t" r="r" b="b"/>
            <a:pathLst>
              <a:path w="25772" h="10205" extrusionOk="0">
                <a:moveTo>
                  <a:pt x="4200" y="0"/>
                </a:moveTo>
                <a:cubicBezTo>
                  <a:pt x="2255" y="0"/>
                  <a:pt x="585" y="1390"/>
                  <a:pt x="244" y="3304"/>
                </a:cubicBezTo>
                <a:cubicBezTo>
                  <a:pt x="0" y="4649"/>
                  <a:pt x="64" y="5883"/>
                  <a:pt x="254" y="6921"/>
                </a:cubicBezTo>
                <a:cubicBezTo>
                  <a:pt x="596" y="8825"/>
                  <a:pt x="2266" y="10204"/>
                  <a:pt x="4200" y="10204"/>
                </a:cubicBezTo>
                <a:lnTo>
                  <a:pt x="25626" y="10204"/>
                </a:lnTo>
                <a:cubicBezTo>
                  <a:pt x="25724" y="10204"/>
                  <a:pt x="25772" y="10086"/>
                  <a:pt x="25704" y="10012"/>
                </a:cubicBezTo>
                <a:cubicBezTo>
                  <a:pt x="25501" y="9778"/>
                  <a:pt x="25318" y="9535"/>
                  <a:pt x="25159" y="9285"/>
                </a:cubicBezTo>
                <a:cubicBezTo>
                  <a:pt x="25028" y="9076"/>
                  <a:pt x="24791" y="8954"/>
                  <a:pt x="24544" y="8954"/>
                </a:cubicBezTo>
                <a:lnTo>
                  <a:pt x="5694" y="8954"/>
                </a:lnTo>
                <a:cubicBezTo>
                  <a:pt x="3574" y="8954"/>
                  <a:pt x="1806" y="7266"/>
                  <a:pt x="1789" y="5150"/>
                </a:cubicBezTo>
                <a:lnTo>
                  <a:pt x="1789" y="5062"/>
                </a:lnTo>
                <a:cubicBezTo>
                  <a:pt x="1796" y="2942"/>
                  <a:pt x="3571" y="1248"/>
                  <a:pt x="5694" y="1248"/>
                </a:cubicBezTo>
                <a:lnTo>
                  <a:pt x="24388" y="1248"/>
                </a:lnTo>
                <a:cubicBezTo>
                  <a:pt x="24629" y="1248"/>
                  <a:pt x="24842" y="1092"/>
                  <a:pt x="24916" y="866"/>
                </a:cubicBezTo>
                <a:cubicBezTo>
                  <a:pt x="25028" y="545"/>
                  <a:pt x="25119" y="301"/>
                  <a:pt x="25180" y="156"/>
                </a:cubicBezTo>
                <a:cubicBezTo>
                  <a:pt x="25210" y="78"/>
                  <a:pt x="25153" y="0"/>
                  <a:pt x="250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319;p42">
            <a:extLst>
              <a:ext uri="{FF2B5EF4-FFF2-40B4-BE49-F238E27FC236}">
                <a16:creationId xmlns:a16="http://schemas.microsoft.com/office/drawing/2014/main" xmlns="" id="{6F81F6DD-61AC-F2D1-4CA3-68F537C71112}"/>
              </a:ext>
            </a:extLst>
          </p:cNvPr>
          <p:cNvSpPr/>
          <p:nvPr/>
        </p:nvSpPr>
        <p:spPr>
          <a:xfrm>
            <a:off x="7519307" y="3926363"/>
            <a:ext cx="839395" cy="290805"/>
          </a:xfrm>
          <a:custGeom>
            <a:avLst/>
            <a:gdLst/>
            <a:ahLst/>
            <a:cxnLst/>
            <a:rect l="l" t="t" r="r" b="b"/>
            <a:pathLst>
              <a:path w="22243" h="7706" extrusionOk="0">
                <a:moveTo>
                  <a:pt x="3906" y="0"/>
                </a:moveTo>
                <a:cubicBezTo>
                  <a:pt x="1786" y="0"/>
                  <a:pt x="8" y="1694"/>
                  <a:pt x="1" y="3814"/>
                </a:cubicBezTo>
                <a:lnTo>
                  <a:pt x="1" y="3902"/>
                </a:lnTo>
                <a:cubicBezTo>
                  <a:pt x="18" y="6018"/>
                  <a:pt x="1786" y="7706"/>
                  <a:pt x="3906" y="7706"/>
                </a:cubicBezTo>
                <a:lnTo>
                  <a:pt x="22243" y="7706"/>
                </a:lnTo>
                <a:cubicBezTo>
                  <a:pt x="21076" y="5011"/>
                  <a:pt x="21614" y="1900"/>
                  <a:pt x="2215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2320;p42">
            <a:extLst>
              <a:ext uri="{FF2B5EF4-FFF2-40B4-BE49-F238E27FC236}">
                <a16:creationId xmlns:a16="http://schemas.microsoft.com/office/drawing/2014/main" xmlns="" id="{65873E82-8A7E-F855-D703-8B3256672364}"/>
              </a:ext>
            </a:extLst>
          </p:cNvPr>
          <p:cNvSpPr/>
          <p:nvPr/>
        </p:nvSpPr>
        <p:spPr>
          <a:xfrm>
            <a:off x="7824192" y="4157432"/>
            <a:ext cx="512551" cy="15170"/>
          </a:xfrm>
          <a:custGeom>
            <a:avLst/>
            <a:gdLst/>
            <a:ahLst/>
            <a:cxnLst/>
            <a:rect l="l" t="t" r="r" b="b"/>
            <a:pathLst>
              <a:path w="13582" h="402" extrusionOk="0">
                <a:moveTo>
                  <a:pt x="13438" y="1"/>
                </a:moveTo>
                <a:cubicBezTo>
                  <a:pt x="13436" y="1"/>
                  <a:pt x="13435" y="1"/>
                  <a:pt x="13433" y="1"/>
                </a:cubicBezTo>
                <a:cubicBezTo>
                  <a:pt x="8983" y="108"/>
                  <a:pt x="4534" y="57"/>
                  <a:pt x="88" y="163"/>
                </a:cubicBezTo>
                <a:cubicBezTo>
                  <a:pt x="0" y="166"/>
                  <a:pt x="0" y="274"/>
                  <a:pt x="88" y="281"/>
                </a:cubicBezTo>
                <a:cubicBezTo>
                  <a:pt x="1778" y="367"/>
                  <a:pt x="3475" y="402"/>
                  <a:pt x="5173" y="402"/>
                </a:cubicBezTo>
                <a:cubicBezTo>
                  <a:pt x="7929" y="402"/>
                  <a:pt x="10689" y="310"/>
                  <a:pt x="13433" y="199"/>
                </a:cubicBezTo>
                <a:cubicBezTo>
                  <a:pt x="13577" y="193"/>
                  <a:pt x="13582" y="1"/>
                  <a:pt x="134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2321;p42">
            <a:extLst>
              <a:ext uri="{FF2B5EF4-FFF2-40B4-BE49-F238E27FC236}">
                <a16:creationId xmlns:a16="http://schemas.microsoft.com/office/drawing/2014/main" xmlns="" id="{4DBD15C8-C945-AA85-674C-CDCFF741F14E}"/>
              </a:ext>
            </a:extLst>
          </p:cNvPr>
          <p:cNvGrpSpPr/>
          <p:nvPr/>
        </p:nvGrpSpPr>
        <p:grpSpPr>
          <a:xfrm>
            <a:off x="7951807" y="3391675"/>
            <a:ext cx="581215" cy="545249"/>
            <a:chOff x="7811084" y="3019633"/>
            <a:chExt cx="581215" cy="545249"/>
          </a:xfrm>
        </p:grpSpPr>
        <p:sp>
          <p:nvSpPr>
            <p:cNvPr id="13" name="Google Shape;2322;p42">
              <a:extLst>
                <a:ext uri="{FF2B5EF4-FFF2-40B4-BE49-F238E27FC236}">
                  <a16:creationId xmlns:a16="http://schemas.microsoft.com/office/drawing/2014/main" xmlns="" id="{5DCD345E-78B9-D1C5-EBF8-F2F62D2666CB}"/>
                </a:ext>
              </a:extLst>
            </p:cNvPr>
            <p:cNvSpPr/>
            <p:nvPr/>
          </p:nvSpPr>
          <p:spPr>
            <a:xfrm rot="1205914">
              <a:off x="7836354" y="3054685"/>
              <a:ext cx="219682" cy="381969"/>
            </a:xfrm>
            <a:custGeom>
              <a:avLst/>
              <a:gdLst/>
              <a:ahLst/>
              <a:cxnLst/>
              <a:rect l="l" t="t" r="r" b="b"/>
              <a:pathLst>
                <a:path w="4647" h="9692" extrusionOk="0">
                  <a:moveTo>
                    <a:pt x="4178" y="0"/>
                  </a:moveTo>
                  <a:cubicBezTo>
                    <a:pt x="4016" y="0"/>
                    <a:pt x="3864" y="96"/>
                    <a:pt x="3800" y="254"/>
                  </a:cubicBezTo>
                  <a:lnTo>
                    <a:pt x="89" y="9120"/>
                  </a:lnTo>
                  <a:cubicBezTo>
                    <a:pt x="0" y="9328"/>
                    <a:pt x="99" y="9570"/>
                    <a:pt x="311" y="9660"/>
                  </a:cubicBezTo>
                  <a:cubicBezTo>
                    <a:pt x="362" y="9682"/>
                    <a:pt x="416" y="9692"/>
                    <a:pt x="469" y="9692"/>
                  </a:cubicBezTo>
                  <a:cubicBezTo>
                    <a:pt x="630" y="9692"/>
                    <a:pt x="783" y="9596"/>
                    <a:pt x="850" y="9438"/>
                  </a:cubicBezTo>
                  <a:lnTo>
                    <a:pt x="4558" y="572"/>
                  </a:lnTo>
                  <a:cubicBezTo>
                    <a:pt x="4646" y="364"/>
                    <a:pt x="4547" y="122"/>
                    <a:pt x="4339" y="33"/>
                  </a:cubicBezTo>
                  <a:cubicBezTo>
                    <a:pt x="4286" y="11"/>
                    <a:pt x="4231" y="0"/>
                    <a:pt x="4178" y="0"/>
                  </a:cubicBezTo>
                  <a:close/>
                </a:path>
              </a:pathLst>
            </a:custGeom>
            <a:solidFill>
              <a:srgbClr val="936F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2323;p42">
              <a:extLst>
                <a:ext uri="{FF2B5EF4-FFF2-40B4-BE49-F238E27FC236}">
                  <a16:creationId xmlns:a16="http://schemas.microsoft.com/office/drawing/2014/main" xmlns="" id="{07214113-25AB-F77C-6FB7-31FF7E935E0B}"/>
                </a:ext>
              </a:extLst>
            </p:cNvPr>
            <p:cNvGrpSpPr/>
            <p:nvPr/>
          </p:nvGrpSpPr>
          <p:grpSpPr>
            <a:xfrm rot="2348574">
              <a:off x="7944165" y="3221060"/>
              <a:ext cx="420202" cy="237888"/>
              <a:chOff x="4753500" y="979650"/>
              <a:chExt cx="741350" cy="419700"/>
            </a:xfrm>
          </p:grpSpPr>
          <p:sp>
            <p:nvSpPr>
              <p:cNvPr id="15" name="Google Shape;2324;p42">
                <a:extLst>
                  <a:ext uri="{FF2B5EF4-FFF2-40B4-BE49-F238E27FC236}">
                    <a16:creationId xmlns:a16="http://schemas.microsoft.com/office/drawing/2014/main" xmlns="" id="{211B0364-6917-2893-E17D-442912CD3D84}"/>
                  </a:ext>
                </a:extLst>
              </p:cNvPr>
              <p:cNvSpPr/>
              <p:nvPr/>
            </p:nvSpPr>
            <p:spPr>
              <a:xfrm>
                <a:off x="4753500" y="979650"/>
                <a:ext cx="741350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29654" h="16788" extrusionOk="0">
                    <a:moveTo>
                      <a:pt x="0" y="0"/>
                    </a:moveTo>
                    <a:lnTo>
                      <a:pt x="0" y="16787"/>
                    </a:lnTo>
                    <a:lnTo>
                      <a:pt x="29653" y="16787"/>
                    </a:lnTo>
                    <a:lnTo>
                      <a:pt x="296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325;p42">
                <a:extLst>
                  <a:ext uri="{FF2B5EF4-FFF2-40B4-BE49-F238E27FC236}">
                    <a16:creationId xmlns:a16="http://schemas.microsoft.com/office/drawing/2014/main" xmlns="" id="{89B037F5-7D07-F89F-FEA4-21D22DE9DADC}"/>
                  </a:ext>
                </a:extLst>
              </p:cNvPr>
              <p:cNvSpPr/>
              <p:nvPr/>
            </p:nvSpPr>
            <p:spPr>
              <a:xfrm>
                <a:off x="4753500" y="979650"/>
                <a:ext cx="244225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9769" h="16788" extrusionOk="0">
                    <a:moveTo>
                      <a:pt x="0" y="0"/>
                    </a:moveTo>
                    <a:lnTo>
                      <a:pt x="0" y="16787"/>
                    </a:lnTo>
                    <a:lnTo>
                      <a:pt x="9769" y="16787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326;p42">
                <a:extLst>
                  <a:ext uri="{FF2B5EF4-FFF2-40B4-BE49-F238E27FC236}">
                    <a16:creationId xmlns:a16="http://schemas.microsoft.com/office/drawing/2014/main" xmlns="" id="{C272F42E-AF09-AB35-A422-9641F4817412}"/>
                  </a:ext>
                </a:extLst>
              </p:cNvPr>
              <p:cNvSpPr/>
              <p:nvPr/>
            </p:nvSpPr>
            <p:spPr>
              <a:xfrm>
                <a:off x="5251025" y="979650"/>
                <a:ext cx="243825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9753" h="16788" extrusionOk="0">
                    <a:moveTo>
                      <a:pt x="1" y="0"/>
                    </a:moveTo>
                    <a:lnTo>
                      <a:pt x="1" y="16787"/>
                    </a:lnTo>
                    <a:lnTo>
                      <a:pt x="9752" y="16787"/>
                    </a:lnTo>
                    <a:lnTo>
                      <a:pt x="9752" y="0"/>
                    </a:ln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Google Shape;2327;p42">
            <a:extLst>
              <a:ext uri="{FF2B5EF4-FFF2-40B4-BE49-F238E27FC236}">
                <a16:creationId xmlns:a16="http://schemas.microsoft.com/office/drawing/2014/main" xmlns="" id="{C4105B05-6DCA-6460-2140-EAF5BDB4C746}"/>
              </a:ext>
            </a:extLst>
          </p:cNvPr>
          <p:cNvSpPr/>
          <p:nvPr/>
        </p:nvSpPr>
        <p:spPr>
          <a:xfrm>
            <a:off x="7716337" y="4075654"/>
            <a:ext cx="609574" cy="25775"/>
          </a:xfrm>
          <a:custGeom>
            <a:avLst/>
            <a:gdLst/>
            <a:ahLst/>
            <a:cxnLst/>
            <a:rect l="l" t="t" r="r" b="b"/>
            <a:pathLst>
              <a:path w="16153" h="683" extrusionOk="0">
                <a:moveTo>
                  <a:pt x="16004" y="0"/>
                </a:moveTo>
                <a:cubicBezTo>
                  <a:pt x="16002" y="0"/>
                  <a:pt x="16001" y="0"/>
                  <a:pt x="16000" y="0"/>
                </a:cubicBezTo>
                <a:cubicBezTo>
                  <a:pt x="10712" y="115"/>
                  <a:pt x="5394" y="186"/>
                  <a:pt x="115" y="531"/>
                </a:cubicBezTo>
                <a:cubicBezTo>
                  <a:pt x="4" y="537"/>
                  <a:pt x="1" y="683"/>
                  <a:pt x="115" y="683"/>
                </a:cubicBezTo>
                <a:cubicBezTo>
                  <a:pt x="217" y="683"/>
                  <a:pt x="319" y="683"/>
                  <a:pt x="420" y="683"/>
                </a:cubicBezTo>
                <a:cubicBezTo>
                  <a:pt x="5608" y="683"/>
                  <a:pt x="10820" y="422"/>
                  <a:pt x="16000" y="203"/>
                </a:cubicBezTo>
                <a:cubicBezTo>
                  <a:pt x="16151" y="196"/>
                  <a:pt x="16152" y="0"/>
                  <a:pt x="160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328;p42">
            <a:extLst>
              <a:ext uri="{FF2B5EF4-FFF2-40B4-BE49-F238E27FC236}">
                <a16:creationId xmlns:a16="http://schemas.microsoft.com/office/drawing/2014/main" xmlns="" id="{2F1E99BC-57C2-1A48-D7A1-EC9A1DAB8D50}"/>
              </a:ext>
            </a:extLst>
          </p:cNvPr>
          <p:cNvSpPr/>
          <p:nvPr/>
        </p:nvSpPr>
        <p:spPr>
          <a:xfrm>
            <a:off x="7847250" y="3966063"/>
            <a:ext cx="484248" cy="20416"/>
          </a:xfrm>
          <a:custGeom>
            <a:avLst/>
            <a:gdLst/>
            <a:ahLst/>
            <a:cxnLst/>
            <a:rect l="l" t="t" r="r" b="b"/>
            <a:pathLst>
              <a:path w="12832" h="541" extrusionOk="0">
                <a:moveTo>
                  <a:pt x="4638" y="1"/>
                </a:moveTo>
                <a:cubicBezTo>
                  <a:pt x="3131" y="1"/>
                  <a:pt x="1626" y="44"/>
                  <a:pt x="129" y="145"/>
                </a:cubicBezTo>
                <a:cubicBezTo>
                  <a:pt x="4" y="152"/>
                  <a:pt x="1" y="311"/>
                  <a:pt x="129" y="311"/>
                </a:cubicBezTo>
                <a:cubicBezTo>
                  <a:pt x="4319" y="320"/>
                  <a:pt x="8487" y="294"/>
                  <a:pt x="12677" y="540"/>
                </a:cubicBezTo>
                <a:cubicBezTo>
                  <a:pt x="12681" y="541"/>
                  <a:pt x="12685" y="541"/>
                  <a:pt x="12688" y="541"/>
                </a:cubicBezTo>
                <a:cubicBezTo>
                  <a:pt x="12832" y="541"/>
                  <a:pt x="12825" y="344"/>
                  <a:pt x="12677" y="331"/>
                </a:cubicBezTo>
                <a:cubicBezTo>
                  <a:pt x="10014" y="138"/>
                  <a:pt x="7322" y="1"/>
                  <a:pt x="46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329;p42">
            <a:extLst>
              <a:ext uri="{FF2B5EF4-FFF2-40B4-BE49-F238E27FC236}">
                <a16:creationId xmlns:a16="http://schemas.microsoft.com/office/drawing/2014/main" xmlns="" id="{964EBDB5-9DEC-C5C3-0D3C-DE2C85267BB1}"/>
              </a:ext>
            </a:extLst>
          </p:cNvPr>
          <p:cNvSpPr/>
          <p:nvPr/>
        </p:nvSpPr>
        <p:spPr>
          <a:xfrm>
            <a:off x="7384847" y="3484566"/>
            <a:ext cx="303221" cy="258502"/>
          </a:xfrm>
          <a:custGeom>
            <a:avLst/>
            <a:gdLst/>
            <a:ahLst/>
            <a:cxnLst/>
            <a:rect l="l" t="t" r="r" b="b"/>
            <a:pathLst>
              <a:path w="8035" h="6850" extrusionOk="0">
                <a:moveTo>
                  <a:pt x="4394" y="1"/>
                </a:moveTo>
                <a:cubicBezTo>
                  <a:pt x="4181" y="1"/>
                  <a:pt x="3961" y="21"/>
                  <a:pt x="3733" y="66"/>
                </a:cubicBezTo>
                <a:cubicBezTo>
                  <a:pt x="1076" y="587"/>
                  <a:pt x="1" y="4755"/>
                  <a:pt x="1809" y="6222"/>
                </a:cubicBezTo>
                <a:cubicBezTo>
                  <a:pt x="2387" y="6690"/>
                  <a:pt x="3039" y="6849"/>
                  <a:pt x="3660" y="6849"/>
                </a:cubicBezTo>
                <a:cubicBezTo>
                  <a:pt x="4984" y="6849"/>
                  <a:pt x="6165" y="6125"/>
                  <a:pt x="6165" y="6125"/>
                </a:cubicBezTo>
                <a:lnTo>
                  <a:pt x="8034" y="2324"/>
                </a:lnTo>
                <a:cubicBezTo>
                  <a:pt x="8034" y="2324"/>
                  <a:pt x="6661" y="1"/>
                  <a:pt x="4394" y="1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330;p42">
            <a:extLst>
              <a:ext uri="{FF2B5EF4-FFF2-40B4-BE49-F238E27FC236}">
                <a16:creationId xmlns:a16="http://schemas.microsoft.com/office/drawing/2014/main" xmlns="" id="{79639903-B6C7-259E-57BD-3917569B1E42}"/>
              </a:ext>
            </a:extLst>
          </p:cNvPr>
          <p:cNvSpPr/>
          <p:nvPr/>
        </p:nvSpPr>
        <p:spPr>
          <a:xfrm>
            <a:off x="7440095" y="3519322"/>
            <a:ext cx="239671" cy="190876"/>
          </a:xfrm>
          <a:custGeom>
            <a:avLst/>
            <a:gdLst/>
            <a:ahLst/>
            <a:cxnLst/>
            <a:rect l="l" t="t" r="r" b="b"/>
            <a:pathLst>
              <a:path w="6351" h="5058" extrusionOk="0">
                <a:moveTo>
                  <a:pt x="3161" y="1"/>
                </a:moveTo>
                <a:cubicBezTo>
                  <a:pt x="3072" y="1"/>
                  <a:pt x="2981" y="4"/>
                  <a:pt x="2888" y="11"/>
                </a:cubicBezTo>
                <a:cubicBezTo>
                  <a:pt x="548" y="173"/>
                  <a:pt x="1" y="3054"/>
                  <a:pt x="599" y="3936"/>
                </a:cubicBezTo>
                <a:cubicBezTo>
                  <a:pt x="987" y="4511"/>
                  <a:pt x="1707" y="5058"/>
                  <a:pt x="2845" y="5058"/>
                </a:cubicBezTo>
                <a:cubicBezTo>
                  <a:pt x="3454" y="5058"/>
                  <a:pt x="4183" y="4901"/>
                  <a:pt x="5046" y="4507"/>
                </a:cubicBezTo>
                <a:lnTo>
                  <a:pt x="6350" y="1857"/>
                </a:lnTo>
                <a:cubicBezTo>
                  <a:pt x="6350" y="1857"/>
                  <a:pt x="5315" y="1"/>
                  <a:pt x="3161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331;p42">
            <a:extLst>
              <a:ext uri="{FF2B5EF4-FFF2-40B4-BE49-F238E27FC236}">
                <a16:creationId xmlns:a16="http://schemas.microsoft.com/office/drawing/2014/main" xmlns="" id="{C8904179-8F58-404C-DB40-6CEF938D15ED}"/>
              </a:ext>
            </a:extLst>
          </p:cNvPr>
          <p:cNvSpPr/>
          <p:nvPr/>
        </p:nvSpPr>
        <p:spPr>
          <a:xfrm>
            <a:off x="7543573" y="3360295"/>
            <a:ext cx="586214" cy="511947"/>
          </a:xfrm>
          <a:custGeom>
            <a:avLst/>
            <a:gdLst/>
            <a:ahLst/>
            <a:cxnLst/>
            <a:rect l="l" t="t" r="r" b="b"/>
            <a:pathLst>
              <a:path w="15534" h="13566" extrusionOk="0">
                <a:moveTo>
                  <a:pt x="10771" y="0"/>
                </a:moveTo>
                <a:cubicBezTo>
                  <a:pt x="10690" y="0"/>
                  <a:pt x="10607" y="3"/>
                  <a:pt x="10523" y="8"/>
                </a:cubicBezTo>
                <a:cubicBezTo>
                  <a:pt x="7652" y="191"/>
                  <a:pt x="7236" y="2679"/>
                  <a:pt x="7226" y="4038"/>
                </a:cubicBezTo>
                <a:cubicBezTo>
                  <a:pt x="6827" y="4058"/>
                  <a:pt x="6408" y="4109"/>
                  <a:pt x="5962" y="4204"/>
                </a:cubicBezTo>
                <a:cubicBezTo>
                  <a:pt x="5940" y="4209"/>
                  <a:pt x="5918" y="4211"/>
                  <a:pt x="5895" y="4211"/>
                </a:cubicBezTo>
                <a:cubicBezTo>
                  <a:pt x="5533" y="4211"/>
                  <a:pt x="5009" y="3690"/>
                  <a:pt x="4562" y="3690"/>
                </a:cubicBezTo>
                <a:cubicBezTo>
                  <a:pt x="4481" y="3690"/>
                  <a:pt x="4403" y="3707"/>
                  <a:pt x="4328" y="3747"/>
                </a:cubicBezTo>
                <a:cubicBezTo>
                  <a:pt x="3869" y="4001"/>
                  <a:pt x="4718" y="4440"/>
                  <a:pt x="4839" y="4498"/>
                </a:cubicBezTo>
                <a:cubicBezTo>
                  <a:pt x="4751" y="4463"/>
                  <a:pt x="4275" y="4326"/>
                  <a:pt x="3890" y="4326"/>
                </a:cubicBezTo>
                <a:cubicBezTo>
                  <a:pt x="3670" y="4326"/>
                  <a:pt x="3480" y="4371"/>
                  <a:pt x="3409" y="4505"/>
                </a:cubicBezTo>
                <a:cubicBezTo>
                  <a:pt x="3203" y="4887"/>
                  <a:pt x="4365" y="5077"/>
                  <a:pt x="4193" y="5239"/>
                </a:cubicBezTo>
                <a:cubicBezTo>
                  <a:pt x="1357" y="7957"/>
                  <a:pt x="1" y="13343"/>
                  <a:pt x="6418" y="13557"/>
                </a:cubicBezTo>
                <a:cubicBezTo>
                  <a:pt x="6590" y="13562"/>
                  <a:pt x="6757" y="13565"/>
                  <a:pt x="6919" y="13565"/>
                </a:cubicBezTo>
                <a:cubicBezTo>
                  <a:pt x="12338" y="13565"/>
                  <a:pt x="12214" y="10449"/>
                  <a:pt x="12024" y="7957"/>
                </a:cubicBezTo>
                <a:cubicBezTo>
                  <a:pt x="12318" y="7795"/>
                  <a:pt x="12703" y="7558"/>
                  <a:pt x="13204" y="7207"/>
                </a:cubicBezTo>
                <a:cubicBezTo>
                  <a:pt x="15534" y="5568"/>
                  <a:pt x="14530" y="0"/>
                  <a:pt x="10771" y="0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32;p42">
            <a:extLst>
              <a:ext uri="{FF2B5EF4-FFF2-40B4-BE49-F238E27FC236}">
                <a16:creationId xmlns:a16="http://schemas.microsoft.com/office/drawing/2014/main" xmlns="" id="{A61F17DD-D9B4-F396-D7D8-27A6C8B06F4D}"/>
              </a:ext>
            </a:extLst>
          </p:cNvPr>
          <p:cNvSpPr/>
          <p:nvPr/>
        </p:nvSpPr>
        <p:spPr>
          <a:xfrm>
            <a:off x="7740338" y="3597402"/>
            <a:ext cx="90872" cy="90759"/>
          </a:xfrm>
          <a:custGeom>
            <a:avLst/>
            <a:gdLst/>
            <a:ahLst/>
            <a:cxnLst/>
            <a:rect l="l" t="t" r="r" b="b"/>
            <a:pathLst>
              <a:path w="2408" h="2405" extrusionOk="0">
                <a:moveTo>
                  <a:pt x="1204" y="0"/>
                </a:moveTo>
                <a:cubicBezTo>
                  <a:pt x="542" y="0"/>
                  <a:pt x="0" y="538"/>
                  <a:pt x="0" y="1200"/>
                </a:cubicBezTo>
                <a:cubicBezTo>
                  <a:pt x="0" y="1867"/>
                  <a:pt x="542" y="2405"/>
                  <a:pt x="1204" y="2405"/>
                </a:cubicBezTo>
                <a:cubicBezTo>
                  <a:pt x="1870" y="2405"/>
                  <a:pt x="2408" y="1867"/>
                  <a:pt x="2408" y="1200"/>
                </a:cubicBezTo>
                <a:cubicBezTo>
                  <a:pt x="2408" y="538"/>
                  <a:pt x="1870" y="0"/>
                  <a:pt x="1204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333;p42">
            <a:extLst>
              <a:ext uri="{FF2B5EF4-FFF2-40B4-BE49-F238E27FC236}">
                <a16:creationId xmlns:a16="http://schemas.microsoft.com/office/drawing/2014/main" xmlns="" id="{A1BB0846-6DA1-609B-08DF-E349E6A91E05}"/>
              </a:ext>
            </a:extLst>
          </p:cNvPr>
          <p:cNvSpPr/>
          <p:nvPr/>
        </p:nvSpPr>
        <p:spPr>
          <a:xfrm>
            <a:off x="7765849" y="3621743"/>
            <a:ext cx="32718" cy="21020"/>
          </a:xfrm>
          <a:custGeom>
            <a:avLst/>
            <a:gdLst/>
            <a:ahLst/>
            <a:cxnLst/>
            <a:rect l="l" t="t" r="r" b="b"/>
            <a:pathLst>
              <a:path w="867" h="557" extrusionOk="0">
                <a:moveTo>
                  <a:pt x="491" y="1"/>
                </a:moveTo>
                <a:cubicBezTo>
                  <a:pt x="459" y="1"/>
                  <a:pt x="426" y="3"/>
                  <a:pt x="393" y="8"/>
                </a:cubicBezTo>
                <a:cubicBezTo>
                  <a:pt x="163" y="45"/>
                  <a:pt x="0" y="201"/>
                  <a:pt x="11" y="275"/>
                </a:cubicBezTo>
                <a:cubicBezTo>
                  <a:pt x="24" y="344"/>
                  <a:pt x="225" y="556"/>
                  <a:pt x="438" y="556"/>
                </a:cubicBezTo>
                <a:cubicBezTo>
                  <a:pt x="454" y="556"/>
                  <a:pt x="471" y="555"/>
                  <a:pt x="487" y="552"/>
                </a:cubicBezTo>
                <a:cubicBezTo>
                  <a:pt x="721" y="515"/>
                  <a:pt x="866" y="221"/>
                  <a:pt x="852" y="143"/>
                </a:cubicBezTo>
                <a:cubicBezTo>
                  <a:pt x="844" y="79"/>
                  <a:pt x="683" y="1"/>
                  <a:pt x="491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334;p42">
            <a:extLst>
              <a:ext uri="{FF2B5EF4-FFF2-40B4-BE49-F238E27FC236}">
                <a16:creationId xmlns:a16="http://schemas.microsoft.com/office/drawing/2014/main" xmlns="" id="{86FB870F-2F53-6381-48FA-3B1F6FF5AF18}"/>
              </a:ext>
            </a:extLst>
          </p:cNvPr>
          <p:cNvSpPr/>
          <p:nvPr/>
        </p:nvSpPr>
        <p:spPr>
          <a:xfrm>
            <a:off x="7770944" y="3643820"/>
            <a:ext cx="22605" cy="6981"/>
          </a:xfrm>
          <a:custGeom>
            <a:avLst/>
            <a:gdLst/>
            <a:ahLst/>
            <a:cxnLst/>
            <a:rect l="l" t="t" r="r" b="b"/>
            <a:pathLst>
              <a:path w="599" h="185" extrusionOk="0">
                <a:moveTo>
                  <a:pt x="537" y="1"/>
                </a:moveTo>
                <a:cubicBezTo>
                  <a:pt x="525" y="1"/>
                  <a:pt x="513" y="5"/>
                  <a:pt x="505" y="14"/>
                </a:cubicBezTo>
                <a:cubicBezTo>
                  <a:pt x="474" y="42"/>
                  <a:pt x="447" y="63"/>
                  <a:pt x="408" y="63"/>
                </a:cubicBezTo>
                <a:cubicBezTo>
                  <a:pt x="403" y="63"/>
                  <a:pt x="398" y="63"/>
                  <a:pt x="393" y="62"/>
                </a:cubicBezTo>
                <a:cubicBezTo>
                  <a:pt x="363" y="62"/>
                  <a:pt x="339" y="39"/>
                  <a:pt x="308" y="35"/>
                </a:cubicBezTo>
                <a:cubicBezTo>
                  <a:pt x="305" y="34"/>
                  <a:pt x="302" y="34"/>
                  <a:pt x="299" y="34"/>
                </a:cubicBezTo>
                <a:cubicBezTo>
                  <a:pt x="285" y="34"/>
                  <a:pt x="275" y="40"/>
                  <a:pt x="261" y="45"/>
                </a:cubicBezTo>
                <a:cubicBezTo>
                  <a:pt x="230" y="59"/>
                  <a:pt x="214" y="79"/>
                  <a:pt x="177" y="79"/>
                </a:cubicBezTo>
                <a:cubicBezTo>
                  <a:pt x="140" y="79"/>
                  <a:pt x="116" y="65"/>
                  <a:pt x="88" y="35"/>
                </a:cubicBezTo>
                <a:cubicBezTo>
                  <a:pt x="79" y="24"/>
                  <a:pt x="68" y="20"/>
                  <a:pt x="58" y="20"/>
                </a:cubicBezTo>
                <a:cubicBezTo>
                  <a:pt x="28" y="20"/>
                  <a:pt x="0" y="57"/>
                  <a:pt x="18" y="92"/>
                </a:cubicBezTo>
                <a:cubicBezTo>
                  <a:pt x="45" y="147"/>
                  <a:pt x="92" y="181"/>
                  <a:pt x="153" y="184"/>
                </a:cubicBezTo>
                <a:cubicBezTo>
                  <a:pt x="158" y="184"/>
                  <a:pt x="163" y="185"/>
                  <a:pt x="168" y="185"/>
                </a:cubicBezTo>
                <a:cubicBezTo>
                  <a:pt x="193" y="185"/>
                  <a:pt x="215" y="178"/>
                  <a:pt x="241" y="167"/>
                </a:cubicBezTo>
                <a:cubicBezTo>
                  <a:pt x="255" y="164"/>
                  <a:pt x="275" y="153"/>
                  <a:pt x="288" y="143"/>
                </a:cubicBezTo>
                <a:cubicBezTo>
                  <a:pt x="291" y="143"/>
                  <a:pt x="295" y="140"/>
                  <a:pt x="295" y="136"/>
                </a:cubicBezTo>
                <a:cubicBezTo>
                  <a:pt x="330" y="160"/>
                  <a:pt x="371" y="172"/>
                  <a:pt x="411" y="172"/>
                </a:cubicBezTo>
                <a:cubicBezTo>
                  <a:pt x="485" y="172"/>
                  <a:pt x="558" y="133"/>
                  <a:pt x="586" y="59"/>
                </a:cubicBezTo>
                <a:cubicBezTo>
                  <a:pt x="598" y="27"/>
                  <a:pt x="566" y="1"/>
                  <a:pt x="537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335;p42">
            <a:extLst>
              <a:ext uri="{FF2B5EF4-FFF2-40B4-BE49-F238E27FC236}">
                <a16:creationId xmlns:a16="http://schemas.microsoft.com/office/drawing/2014/main" xmlns="" id="{2FB84D1C-13D4-7E1F-5FB8-3D6828C16CAB}"/>
              </a:ext>
            </a:extLst>
          </p:cNvPr>
          <p:cNvSpPr/>
          <p:nvPr/>
        </p:nvSpPr>
        <p:spPr>
          <a:xfrm>
            <a:off x="7853401" y="3609629"/>
            <a:ext cx="24265" cy="24303"/>
          </a:xfrm>
          <a:custGeom>
            <a:avLst/>
            <a:gdLst/>
            <a:ahLst/>
            <a:cxnLst/>
            <a:rect l="l" t="t" r="r" b="b"/>
            <a:pathLst>
              <a:path w="643" h="644" extrusionOk="0">
                <a:moveTo>
                  <a:pt x="322" y="1"/>
                </a:moveTo>
                <a:cubicBezTo>
                  <a:pt x="142" y="1"/>
                  <a:pt x="0" y="146"/>
                  <a:pt x="0" y="322"/>
                </a:cubicBezTo>
                <a:cubicBezTo>
                  <a:pt x="0" y="498"/>
                  <a:pt x="142" y="644"/>
                  <a:pt x="322" y="644"/>
                </a:cubicBezTo>
                <a:cubicBezTo>
                  <a:pt x="497" y="644"/>
                  <a:pt x="642" y="498"/>
                  <a:pt x="642" y="322"/>
                </a:cubicBezTo>
                <a:cubicBezTo>
                  <a:pt x="642" y="146"/>
                  <a:pt x="497" y="1"/>
                  <a:pt x="322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336;p42">
            <a:extLst>
              <a:ext uri="{FF2B5EF4-FFF2-40B4-BE49-F238E27FC236}">
                <a16:creationId xmlns:a16="http://schemas.microsoft.com/office/drawing/2014/main" xmlns="" id="{8B7318E2-0253-6C05-67DC-2B0D129F46DE}"/>
              </a:ext>
            </a:extLst>
          </p:cNvPr>
          <p:cNvSpPr/>
          <p:nvPr/>
        </p:nvSpPr>
        <p:spPr>
          <a:xfrm>
            <a:off x="7694789" y="3626611"/>
            <a:ext cx="24265" cy="24416"/>
          </a:xfrm>
          <a:custGeom>
            <a:avLst/>
            <a:gdLst/>
            <a:ahLst/>
            <a:cxnLst/>
            <a:rect l="l" t="t" r="r" b="b"/>
            <a:pathLst>
              <a:path w="643" h="647" extrusionOk="0">
                <a:moveTo>
                  <a:pt x="321" y="0"/>
                </a:moveTo>
                <a:cubicBezTo>
                  <a:pt x="146" y="0"/>
                  <a:pt x="1" y="146"/>
                  <a:pt x="1" y="322"/>
                </a:cubicBezTo>
                <a:cubicBezTo>
                  <a:pt x="1" y="501"/>
                  <a:pt x="146" y="646"/>
                  <a:pt x="321" y="646"/>
                </a:cubicBezTo>
                <a:cubicBezTo>
                  <a:pt x="500" y="646"/>
                  <a:pt x="642" y="501"/>
                  <a:pt x="642" y="322"/>
                </a:cubicBezTo>
                <a:cubicBezTo>
                  <a:pt x="642" y="146"/>
                  <a:pt x="500" y="0"/>
                  <a:pt x="321" y="0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337;p42">
            <a:extLst>
              <a:ext uri="{FF2B5EF4-FFF2-40B4-BE49-F238E27FC236}">
                <a16:creationId xmlns:a16="http://schemas.microsoft.com/office/drawing/2014/main" xmlns="" id="{5CF0284F-3533-BA91-BCF5-A25465FA6AEB}"/>
              </a:ext>
            </a:extLst>
          </p:cNvPr>
          <p:cNvSpPr/>
          <p:nvPr/>
        </p:nvSpPr>
        <p:spPr>
          <a:xfrm>
            <a:off x="7857703" y="3396561"/>
            <a:ext cx="231255" cy="223180"/>
          </a:xfrm>
          <a:custGeom>
            <a:avLst/>
            <a:gdLst/>
            <a:ahLst/>
            <a:cxnLst/>
            <a:rect l="l" t="t" r="r" b="b"/>
            <a:pathLst>
              <a:path w="6128" h="5914" extrusionOk="0">
                <a:moveTo>
                  <a:pt x="2454" y="1"/>
                </a:moveTo>
                <a:cubicBezTo>
                  <a:pt x="330" y="1"/>
                  <a:pt x="1" y="3253"/>
                  <a:pt x="1" y="3253"/>
                </a:cubicBezTo>
                <a:cubicBezTo>
                  <a:pt x="2642" y="3300"/>
                  <a:pt x="3460" y="5914"/>
                  <a:pt x="3460" y="5914"/>
                </a:cubicBezTo>
                <a:cubicBezTo>
                  <a:pt x="6127" y="4041"/>
                  <a:pt x="5705" y="741"/>
                  <a:pt x="3048" y="79"/>
                </a:cubicBezTo>
                <a:cubicBezTo>
                  <a:pt x="2836" y="25"/>
                  <a:pt x="2638" y="1"/>
                  <a:pt x="2454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338;p42">
            <a:extLst>
              <a:ext uri="{FF2B5EF4-FFF2-40B4-BE49-F238E27FC236}">
                <a16:creationId xmlns:a16="http://schemas.microsoft.com/office/drawing/2014/main" xmlns="" id="{10FA8925-4DB2-2ED5-68F2-6CE170A010EE}"/>
              </a:ext>
            </a:extLst>
          </p:cNvPr>
          <p:cNvSpPr/>
          <p:nvPr/>
        </p:nvSpPr>
        <p:spPr>
          <a:xfrm>
            <a:off x="7653315" y="3125943"/>
            <a:ext cx="138987" cy="290088"/>
          </a:xfrm>
          <a:custGeom>
            <a:avLst/>
            <a:gdLst/>
            <a:ahLst/>
            <a:cxnLst/>
            <a:rect l="l" t="t" r="r" b="b"/>
            <a:pathLst>
              <a:path w="3683" h="7687" extrusionOk="0">
                <a:moveTo>
                  <a:pt x="2566" y="3256"/>
                </a:moveTo>
                <a:cubicBezTo>
                  <a:pt x="2981" y="3256"/>
                  <a:pt x="3067" y="3884"/>
                  <a:pt x="2675" y="4453"/>
                </a:cubicBezTo>
                <a:cubicBezTo>
                  <a:pt x="2526" y="4612"/>
                  <a:pt x="2357" y="4747"/>
                  <a:pt x="2164" y="4859"/>
                </a:cubicBezTo>
                <a:cubicBezTo>
                  <a:pt x="1957" y="4954"/>
                  <a:pt x="1778" y="4996"/>
                  <a:pt x="1626" y="4996"/>
                </a:cubicBezTo>
                <a:cubicBezTo>
                  <a:pt x="1425" y="4996"/>
                  <a:pt x="1269" y="4923"/>
                  <a:pt x="1150" y="4805"/>
                </a:cubicBezTo>
                <a:cubicBezTo>
                  <a:pt x="1197" y="4669"/>
                  <a:pt x="1258" y="4534"/>
                  <a:pt x="1336" y="4399"/>
                </a:cubicBezTo>
                <a:cubicBezTo>
                  <a:pt x="1451" y="4210"/>
                  <a:pt x="1586" y="3902"/>
                  <a:pt x="1961" y="3564"/>
                </a:cubicBezTo>
                <a:cubicBezTo>
                  <a:pt x="2205" y="3346"/>
                  <a:pt x="2409" y="3256"/>
                  <a:pt x="2566" y="3256"/>
                </a:cubicBezTo>
                <a:close/>
                <a:moveTo>
                  <a:pt x="2736" y="0"/>
                </a:moveTo>
                <a:cubicBezTo>
                  <a:pt x="2714" y="0"/>
                  <a:pt x="2690" y="4"/>
                  <a:pt x="2665" y="14"/>
                </a:cubicBezTo>
                <a:cubicBezTo>
                  <a:pt x="1170" y="568"/>
                  <a:pt x="0" y="2590"/>
                  <a:pt x="329" y="4166"/>
                </a:cubicBezTo>
                <a:cubicBezTo>
                  <a:pt x="399" y="4494"/>
                  <a:pt x="524" y="4750"/>
                  <a:pt x="690" y="4953"/>
                </a:cubicBezTo>
                <a:cubicBezTo>
                  <a:pt x="565" y="5805"/>
                  <a:pt x="812" y="6742"/>
                  <a:pt x="1190" y="7587"/>
                </a:cubicBezTo>
                <a:cubicBezTo>
                  <a:pt x="1222" y="7657"/>
                  <a:pt x="1276" y="7686"/>
                  <a:pt x="1332" y="7686"/>
                </a:cubicBezTo>
                <a:cubicBezTo>
                  <a:pt x="1453" y="7686"/>
                  <a:pt x="1583" y="7549"/>
                  <a:pt x="1518" y="7398"/>
                </a:cubicBezTo>
                <a:cubicBezTo>
                  <a:pt x="1214" y="6698"/>
                  <a:pt x="954" y="5978"/>
                  <a:pt x="1042" y="5261"/>
                </a:cubicBezTo>
                <a:lnTo>
                  <a:pt x="1042" y="5261"/>
                </a:lnTo>
                <a:cubicBezTo>
                  <a:pt x="1248" y="5386"/>
                  <a:pt x="1481" y="5448"/>
                  <a:pt x="1721" y="5448"/>
                </a:cubicBezTo>
                <a:cubicBezTo>
                  <a:pt x="2231" y="5448"/>
                  <a:pt x="2772" y="5166"/>
                  <a:pt x="3158" y="4605"/>
                </a:cubicBezTo>
                <a:cubicBezTo>
                  <a:pt x="3682" y="3848"/>
                  <a:pt x="3267" y="2900"/>
                  <a:pt x="2527" y="2900"/>
                </a:cubicBezTo>
                <a:cubicBezTo>
                  <a:pt x="2336" y="2900"/>
                  <a:pt x="2122" y="2964"/>
                  <a:pt x="1897" y="3111"/>
                </a:cubicBezTo>
                <a:cubicBezTo>
                  <a:pt x="1397" y="3439"/>
                  <a:pt x="1072" y="3837"/>
                  <a:pt x="880" y="4274"/>
                </a:cubicBezTo>
                <a:cubicBezTo>
                  <a:pt x="744" y="3733"/>
                  <a:pt x="825" y="3019"/>
                  <a:pt x="971" y="2631"/>
                </a:cubicBezTo>
                <a:cubicBezTo>
                  <a:pt x="1312" y="1697"/>
                  <a:pt x="1978" y="909"/>
                  <a:pt x="2830" y="409"/>
                </a:cubicBezTo>
                <a:cubicBezTo>
                  <a:pt x="3015" y="304"/>
                  <a:pt x="2926" y="0"/>
                  <a:pt x="2736" y="0"/>
                </a:cubicBezTo>
                <a:close/>
              </a:path>
            </a:pathLst>
          </a:custGeom>
          <a:solidFill>
            <a:srgbClr val="BF83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339;p42">
            <a:extLst>
              <a:ext uri="{FF2B5EF4-FFF2-40B4-BE49-F238E27FC236}">
                <a16:creationId xmlns:a16="http://schemas.microsoft.com/office/drawing/2014/main" xmlns="" id="{4AD6D530-25C8-6526-C38C-A35A46C46E0E}"/>
              </a:ext>
            </a:extLst>
          </p:cNvPr>
          <p:cNvSpPr/>
          <p:nvPr/>
        </p:nvSpPr>
        <p:spPr>
          <a:xfrm>
            <a:off x="7694260" y="2971180"/>
            <a:ext cx="211707" cy="135968"/>
          </a:xfrm>
          <a:custGeom>
            <a:avLst/>
            <a:gdLst/>
            <a:ahLst/>
            <a:cxnLst/>
            <a:rect l="l" t="t" r="r" b="b"/>
            <a:pathLst>
              <a:path w="5610" h="3603" extrusionOk="0">
                <a:moveTo>
                  <a:pt x="4338" y="0"/>
                </a:moveTo>
                <a:cubicBezTo>
                  <a:pt x="3397" y="0"/>
                  <a:pt x="2307" y="1588"/>
                  <a:pt x="2307" y="1588"/>
                </a:cubicBezTo>
                <a:cubicBezTo>
                  <a:pt x="2307" y="1588"/>
                  <a:pt x="2090" y="132"/>
                  <a:pt x="971" y="104"/>
                </a:cubicBezTo>
                <a:cubicBezTo>
                  <a:pt x="967" y="104"/>
                  <a:pt x="963" y="104"/>
                  <a:pt x="959" y="104"/>
                </a:cubicBezTo>
                <a:cubicBezTo>
                  <a:pt x="0" y="104"/>
                  <a:pt x="1565" y="2853"/>
                  <a:pt x="1965" y="3530"/>
                </a:cubicBezTo>
                <a:cubicBezTo>
                  <a:pt x="1994" y="3576"/>
                  <a:pt x="2043" y="3602"/>
                  <a:pt x="2093" y="3602"/>
                </a:cubicBezTo>
                <a:cubicBezTo>
                  <a:pt x="2126" y="3602"/>
                  <a:pt x="2160" y="3591"/>
                  <a:pt x="2189" y="3567"/>
                </a:cubicBezTo>
                <a:cubicBezTo>
                  <a:pt x="2838" y="3022"/>
                  <a:pt x="5610" y="622"/>
                  <a:pt x="4724" y="104"/>
                </a:cubicBezTo>
                <a:cubicBezTo>
                  <a:pt x="4601" y="32"/>
                  <a:pt x="4471" y="0"/>
                  <a:pt x="4338" y="0"/>
                </a:cubicBezTo>
                <a:close/>
              </a:path>
            </a:pathLst>
          </a:custGeom>
          <a:solidFill>
            <a:srgbClr val="CD30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2340;p42">
            <a:extLst>
              <a:ext uri="{FF2B5EF4-FFF2-40B4-BE49-F238E27FC236}">
                <a16:creationId xmlns:a16="http://schemas.microsoft.com/office/drawing/2014/main" xmlns="" id="{C5A09014-31B2-ADA7-45A7-296B7F1FEB81}"/>
              </a:ext>
            </a:extLst>
          </p:cNvPr>
          <p:cNvSpPr/>
          <p:nvPr/>
        </p:nvSpPr>
        <p:spPr>
          <a:xfrm>
            <a:off x="7812946" y="3855454"/>
            <a:ext cx="290050" cy="349147"/>
          </a:xfrm>
          <a:custGeom>
            <a:avLst/>
            <a:gdLst/>
            <a:ahLst/>
            <a:cxnLst/>
            <a:rect l="l" t="t" r="r" b="b"/>
            <a:pathLst>
              <a:path w="7686" h="9252" extrusionOk="0">
                <a:moveTo>
                  <a:pt x="1633" y="0"/>
                </a:moveTo>
                <a:cubicBezTo>
                  <a:pt x="1227" y="0"/>
                  <a:pt x="836" y="22"/>
                  <a:pt x="473" y="60"/>
                </a:cubicBezTo>
                <a:cubicBezTo>
                  <a:pt x="25" y="103"/>
                  <a:pt x="1" y="784"/>
                  <a:pt x="450" y="784"/>
                </a:cubicBezTo>
                <a:cubicBezTo>
                  <a:pt x="458" y="784"/>
                  <a:pt x="466" y="784"/>
                  <a:pt x="473" y="784"/>
                </a:cubicBezTo>
                <a:cubicBezTo>
                  <a:pt x="681" y="773"/>
                  <a:pt x="899" y="767"/>
                  <a:pt x="1124" y="767"/>
                </a:cubicBezTo>
                <a:cubicBezTo>
                  <a:pt x="3108" y="767"/>
                  <a:pt x="5636" y="1236"/>
                  <a:pt x="6194" y="3346"/>
                </a:cubicBezTo>
                <a:cubicBezTo>
                  <a:pt x="6651" y="5074"/>
                  <a:pt x="6594" y="7137"/>
                  <a:pt x="6567" y="8915"/>
                </a:cubicBezTo>
                <a:cubicBezTo>
                  <a:pt x="6564" y="9130"/>
                  <a:pt x="6748" y="9251"/>
                  <a:pt x="6926" y="9251"/>
                </a:cubicBezTo>
                <a:cubicBezTo>
                  <a:pt x="7067" y="9251"/>
                  <a:pt x="7205" y="9174"/>
                  <a:pt x="7243" y="9006"/>
                </a:cubicBezTo>
                <a:cubicBezTo>
                  <a:pt x="7665" y="7103"/>
                  <a:pt x="7686" y="3694"/>
                  <a:pt x="6573" y="1981"/>
                </a:cubicBezTo>
                <a:cubicBezTo>
                  <a:pt x="5577" y="450"/>
                  <a:pt x="3462" y="0"/>
                  <a:pt x="1633" y="0"/>
                </a:cubicBezTo>
                <a:close/>
              </a:path>
            </a:pathLst>
          </a:custGeom>
          <a:solidFill>
            <a:srgbClr val="4D37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2341;p42">
            <a:extLst>
              <a:ext uri="{FF2B5EF4-FFF2-40B4-BE49-F238E27FC236}">
                <a16:creationId xmlns:a16="http://schemas.microsoft.com/office/drawing/2014/main" xmlns="" id="{8E70A745-861A-6AD6-DB75-27F6A5AB1CAA}"/>
              </a:ext>
            </a:extLst>
          </p:cNvPr>
          <p:cNvSpPr/>
          <p:nvPr/>
        </p:nvSpPr>
        <p:spPr>
          <a:xfrm>
            <a:off x="7709469" y="3758694"/>
            <a:ext cx="31133" cy="49927"/>
          </a:xfrm>
          <a:custGeom>
            <a:avLst/>
            <a:gdLst/>
            <a:ahLst/>
            <a:cxnLst/>
            <a:rect l="l" t="t" r="r" b="b"/>
            <a:pathLst>
              <a:path w="825" h="1323" extrusionOk="0">
                <a:moveTo>
                  <a:pt x="210" y="0"/>
                </a:moveTo>
                <a:cubicBezTo>
                  <a:pt x="170" y="0"/>
                  <a:pt x="129" y="19"/>
                  <a:pt x="119" y="58"/>
                </a:cubicBezTo>
                <a:cubicBezTo>
                  <a:pt x="51" y="345"/>
                  <a:pt x="0" y="662"/>
                  <a:pt x="135" y="940"/>
                </a:cubicBezTo>
                <a:cubicBezTo>
                  <a:pt x="233" y="1142"/>
                  <a:pt x="422" y="1323"/>
                  <a:pt x="657" y="1323"/>
                </a:cubicBezTo>
                <a:cubicBezTo>
                  <a:pt x="666" y="1323"/>
                  <a:pt x="674" y="1323"/>
                  <a:pt x="683" y="1322"/>
                </a:cubicBezTo>
                <a:cubicBezTo>
                  <a:pt x="768" y="1319"/>
                  <a:pt x="825" y="1214"/>
                  <a:pt x="734" y="1166"/>
                </a:cubicBezTo>
                <a:cubicBezTo>
                  <a:pt x="538" y="1068"/>
                  <a:pt x="399" y="967"/>
                  <a:pt x="325" y="751"/>
                </a:cubicBezTo>
                <a:cubicBezTo>
                  <a:pt x="247" y="534"/>
                  <a:pt x="274" y="301"/>
                  <a:pt x="305" y="81"/>
                </a:cubicBezTo>
                <a:cubicBezTo>
                  <a:pt x="312" y="29"/>
                  <a:pt x="261" y="0"/>
                  <a:pt x="210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2342;p42">
            <a:extLst>
              <a:ext uri="{FF2B5EF4-FFF2-40B4-BE49-F238E27FC236}">
                <a16:creationId xmlns:a16="http://schemas.microsoft.com/office/drawing/2014/main" xmlns="" id="{DBD1EC0A-F326-4812-CD32-15A459751E23}"/>
              </a:ext>
            </a:extLst>
          </p:cNvPr>
          <p:cNvSpPr/>
          <p:nvPr/>
        </p:nvSpPr>
        <p:spPr>
          <a:xfrm>
            <a:off x="7742754" y="3765411"/>
            <a:ext cx="33058" cy="47172"/>
          </a:xfrm>
          <a:custGeom>
            <a:avLst/>
            <a:gdLst/>
            <a:ahLst/>
            <a:cxnLst/>
            <a:rect l="l" t="t" r="r" b="b"/>
            <a:pathLst>
              <a:path w="876" h="1250" extrusionOk="0">
                <a:moveTo>
                  <a:pt x="165" y="0"/>
                </a:moveTo>
                <a:cubicBezTo>
                  <a:pt x="125" y="0"/>
                  <a:pt x="87" y="20"/>
                  <a:pt x="75" y="63"/>
                </a:cubicBezTo>
                <a:cubicBezTo>
                  <a:pt x="0" y="322"/>
                  <a:pt x="28" y="586"/>
                  <a:pt x="156" y="823"/>
                </a:cubicBezTo>
                <a:cubicBezTo>
                  <a:pt x="268" y="1026"/>
                  <a:pt x="485" y="1249"/>
                  <a:pt x="732" y="1249"/>
                </a:cubicBezTo>
                <a:cubicBezTo>
                  <a:pt x="740" y="1249"/>
                  <a:pt x="747" y="1249"/>
                  <a:pt x="754" y="1249"/>
                </a:cubicBezTo>
                <a:cubicBezTo>
                  <a:pt x="826" y="1246"/>
                  <a:pt x="876" y="1174"/>
                  <a:pt x="819" y="1117"/>
                </a:cubicBezTo>
                <a:cubicBezTo>
                  <a:pt x="677" y="982"/>
                  <a:pt x="508" y="915"/>
                  <a:pt x="393" y="738"/>
                </a:cubicBezTo>
                <a:cubicBezTo>
                  <a:pt x="267" y="553"/>
                  <a:pt x="220" y="330"/>
                  <a:pt x="267" y="110"/>
                </a:cubicBezTo>
                <a:cubicBezTo>
                  <a:pt x="282" y="41"/>
                  <a:pt x="222" y="0"/>
                  <a:pt x="165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343;p42">
            <a:extLst>
              <a:ext uri="{FF2B5EF4-FFF2-40B4-BE49-F238E27FC236}">
                <a16:creationId xmlns:a16="http://schemas.microsoft.com/office/drawing/2014/main" xmlns="" id="{93FB93F7-B6B2-A1E5-A3E4-16270E81355A}"/>
              </a:ext>
            </a:extLst>
          </p:cNvPr>
          <p:cNvSpPr/>
          <p:nvPr/>
        </p:nvSpPr>
        <p:spPr>
          <a:xfrm>
            <a:off x="7511005" y="3537889"/>
            <a:ext cx="85966" cy="12868"/>
          </a:xfrm>
          <a:custGeom>
            <a:avLst/>
            <a:gdLst/>
            <a:ahLst/>
            <a:cxnLst/>
            <a:rect l="l" t="t" r="r" b="b"/>
            <a:pathLst>
              <a:path w="2278" h="341" extrusionOk="0">
                <a:moveTo>
                  <a:pt x="1244" y="0"/>
                </a:moveTo>
                <a:cubicBezTo>
                  <a:pt x="845" y="0"/>
                  <a:pt x="440" y="85"/>
                  <a:pt x="86" y="208"/>
                </a:cubicBezTo>
                <a:cubicBezTo>
                  <a:pt x="0" y="235"/>
                  <a:pt x="28" y="340"/>
                  <a:pt x="104" y="340"/>
                </a:cubicBezTo>
                <a:cubicBezTo>
                  <a:pt x="112" y="340"/>
                  <a:pt x="121" y="339"/>
                  <a:pt x="130" y="337"/>
                </a:cubicBezTo>
                <a:cubicBezTo>
                  <a:pt x="462" y="235"/>
                  <a:pt x="776" y="200"/>
                  <a:pt x="1091" y="200"/>
                </a:cubicBezTo>
                <a:cubicBezTo>
                  <a:pt x="1448" y="200"/>
                  <a:pt x="1806" y="246"/>
                  <a:pt x="2189" y="293"/>
                </a:cubicBezTo>
                <a:cubicBezTo>
                  <a:pt x="2191" y="293"/>
                  <a:pt x="2194" y="293"/>
                  <a:pt x="2196" y="293"/>
                </a:cubicBezTo>
                <a:cubicBezTo>
                  <a:pt x="2238" y="293"/>
                  <a:pt x="2277" y="243"/>
                  <a:pt x="2226" y="218"/>
                </a:cubicBezTo>
                <a:cubicBezTo>
                  <a:pt x="1929" y="63"/>
                  <a:pt x="1589" y="0"/>
                  <a:pt x="124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2344;p42">
            <a:extLst>
              <a:ext uri="{FF2B5EF4-FFF2-40B4-BE49-F238E27FC236}">
                <a16:creationId xmlns:a16="http://schemas.microsoft.com/office/drawing/2014/main" xmlns="" id="{1EED370F-5DE0-6306-0F50-1B8775D02A77}"/>
              </a:ext>
            </a:extLst>
          </p:cNvPr>
          <p:cNvSpPr/>
          <p:nvPr/>
        </p:nvSpPr>
        <p:spPr>
          <a:xfrm>
            <a:off x="7617350" y="3565815"/>
            <a:ext cx="31360" cy="24831"/>
          </a:xfrm>
          <a:custGeom>
            <a:avLst/>
            <a:gdLst/>
            <a:ahLst/>
            <a:cxnLst/>
            <a:rect l="l" t="t" r="r" b="b"/>
            <a:pathLst>
              <a:path w="831" h="658" extrusionOk="0">
                <a:moveTo>
                  <a:pt x="124" y="0"/>
                </a:moveTo>
                <a:cubicBezTo>
                  <a:pt x="62" y="0"/>
                  <a:pt x="0" y="62"/>
                  <a:pt x="60" y="107"/>
                </a:cubicBezTo>
                <a:cubicBezTo>
                  <a:pt x="284" y="276"/>
                  <a:pt x="473" y="483"/>
                  <a:pt x="697" y="645"/>
                </a:cubicBezTo>
                <a:cubicBezTo>
                  <a:pt x="709" y="654"/>
                  <a:pt x="724" y="657"/>
                  <a:pt x="740" y="657"/>
                </a:cubicBezTo>
                <a:cubicBezTo>
                  <a:pt x="785" y="657"/>
                  <a:pt x="831" y="625"/>
                  <a:pt x="798" y="580"/>
                </a:cubicBezTo>
                <a:cubicBezTo>
                  <a:pt x="642" y="350"/>
                  <a:pt x="392" y="174"/>
                  <a:pt x="172" y="16"/>
                </a:cubicBezTo>
                <a:cubicBezTo>
                  <a:pt x="158" y="5"/>
                  <a:pt x="141" y="0"/>
                  <a:pt x="12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2345;p42">
            <a:extLst>
              <a:ext uri="{FF2B5EF4-FFF2-40B4-BE49-F238E27FC236}">
                <a16:creationId xmlns:a16="http://schemas.microsoft.com/office/drawing/2014/main" xmlns="" id="{386C3D59-2617-76C2-5DF9-FB114A81B735}"/>
              </a:ext>
            </a:extLst>
          </p:cNvPr>
          <p:cNvSpPr/>
          <p:nvPr/>
        </p:nvSpPr>
        <p:spPr>
          <a:xfrm>
            <a:off x="7989899" y="3542342"/>
            <a:ext cx="42870" cy="38983"/>
          </a:xfrm>
          <a:custGeom>
            <a:avLst/>
            <a:gdLst/>
            <a:ahLst/>
            <a:cxnLst/>
            <a:rect l="l" t="t" r="r" b="b"/>
            <a:pathLst>
              <a:path w="1136" h="1033" extrusionOk="0">
                <a:moveTo>
                  <a:pt x="1064" y="0"/>
                </a:moveTo>
                <a:cubicBezTo>
                  <a:pt x="1036" y="0"/>
                  <a:pt x="1008" y="10"/>
                  <a:pt x="995" y="29"/>
                </a:cubicBezTo>
                <a:cubicBezTo>
                  <a:pt x="870" y="205"/>
                  <a:pt x="778" y="398"/>
                  <a:pt x="623" y="553"/>
                </a:cubicBezTo>
                <a:cubicBezTo>
                  <a:pt x="471" y="705"/>
                  <a:pt x="291" y="821"/>
                  <a:pt x="92" y="902"/>
                </a:cubicBezTo>
                <a:cubicBezTo>
                  <a:pt x="0" y="940"/>
                  <a:pt x="66" y="1033"/>
                  <a:pt x="146" y="1033"/>
                </a:cubicBezTo>
                <a:cubicBezTo>
                  <a:pt x="157" y="1033"/>
                  <a:pt x="169" y="1031"/>
                  <a:pt x="180" y="1027"/>
                </a:cubicBezTo>
                <a:cubicBezTo>
                  <a:pt x="586" y="874"/>
                  <a:pt x="1059" y="516"/>
                  <a:pt x="1130" y="59"/>
                </a:cubicBezTo>
                <a:cubicBezTo>
                  <a:pt x="1136" y="19"/>
                  <a:pt x="1101" y="0"/>
                  <a:pt x="106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346;p42">
            <a:extLst>
              <a:ext uri="{FF2B5EF4-FFF2-40B4-BE49-F238E27FC236}">
                <a16:creationId xmlns:a16="http://schemas.microsoft.com/office/drawing/2014/main" xmlns="" id="{E12AC6C2-CF3F-17AC-DC2E-CB448F58EB47}"/>
              </a:ext>
            </a:extLst>
          </p:cNvPr>
          <p:cNvSpPr/>
          <p:nvPr/>
        </p:nvSpPr>
        <p:spPr>
          <a:xfrm>
            <a:off x="8030166" y="3474112"/>
            <a:ext cx="9925" cy="43323"/>
          </a:xfrm>
          <a:custGeom>
            <a:avLst/>
            <a:gdLst/>
            <a:ahLst/>
            <a:cxnLst/>
            <a:rect l="l" t="t" r="r" b="b"/>
            <a:pathLst>
              <a:path w="263" h="1148" extrusionOk="0">
                <a:moveTo>
                  <a:pt x="39" y="1"/>
                </a:moveTo>
                <a:cubicBezTo>
                  <a:pt x="20" y="1"/>
                  <a:pt x="1" y="11"/>
                  <a:pt x="2" y="32"/>
                </a:cubicBezTo>
                <a:cubicBezTo>
                  <a:pt x="46" y="393"/>
                  <a:pt x="127" y="714"/>
                  <a:pt x="70" y="1083"/>
                </a:cubicBezTo>
                <a:cubicBezTo>
                  <a:pt x="64" y="1123"/>
                  <a:pt x="102" y="1148"/>
                  <a:pt x="137" y="1148"/>
                </a:cubicBezTo>
                <a:cubicBezTo>
                  <a:pt x="161" y="1148"/>
                  <a:pt x="183" y="1136"/>
                  <a:pt x="188" y="1110"/>
                </a:cubicBezTo>
                <a:cubicBezTo>
                  <a:pt x="249" y="752"/>
                  <a:pt x="263" y="336"/>
                  <a:pt x="70" y="15"/>
                </a:cubicBezTo>
                <a:cubicBezTo>
                  <a:pt x="64" y="6"/>
                  <a:pt x="52" y="1"/>
                  <a:pt x="39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951936" y="1042071"/>
            <a:ext cx="7036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CHIA SẺ VỀ CÁCH GIỮ GÌN, PHÁT HUY TRUYỀN THỐNG NHÀ TRƯƠNG</a:t>
            </a:r>
          </a:p>
        </p:txBody>
      </p:sp>
    </p:spTree>
    <p:extLst>
      <p:ext uri="{BB962C8B-B14F-4D97-AF65-F5344CB8AC3E}">
        <p14:creationId xmlns:p14="http://schemas.microsoft.com/office/powerpoint/2010/main" val="3105677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7056" y="638809"/>
            <a:ext cx="4725712" cy="41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giữ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gìn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Đội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Tuyên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lang="en-US" sz="2000" dirty="0">
                <a:solidFill>
                  <a:srgbClr val="0070C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056" y="262766"/>
            <a:ext cx="4924746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1.Tìm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truyền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trường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FD23FD0-1BC3-97BE-1FD9-E59BDF284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519" y="388372"/>
            <a:ext cx="4034480" cy="436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8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14</a:t>
            </a:fld>
            <a:endParaRPr lang="es">
              <a:solidFill>
                <a:schemeClr val="lt1"/>
              </a:solidFill>
            </a:endParaRPr>
          </a:p>
        </p:txBody>
      </p:sp>
      <p:sp>
        <p:nvSpPr>
          <p:cNvPr id="5" name="Google Shape;573;p26"/>
          <p:cNvSpPr txBox="1">
            <a:spLocks noGrp="1"/>
          </p:cNvSpPr>
          <p:nvPr>
            <p:ph type="subTitle" idx="1"/>
          </p:nvPr>
        </p:nvSpPr>
        <p:spPr>
          <a:xfrm>
            <a:off x="2362953" y="2873151"/>
            <a:ext cx="4354717" cy="13143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latin typeface="+mn-lt"/>
                <a:ea typeface="Barlow Semi Condensed Light"/>
                <a:cs typeface="Barlow Semi Condensed Light"/>
                <a:sym typeface="Barlow Semi Condensed Light"/>
              </a:rPr>
              <a:t>HỌC SINH THIẾT KẾ VÀ TRÌNH BÀY SẢN PHẨM GIỚI THIỆU VỀ TRUYỀN THỐNG CỦA NHÀ TRƯỜNG)</a:t>
            </a:r>
            <a:endParaRPr sz="1600" dirty="0">
              <a:latin typeface="+mn-l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6" name="Google Shape;574;p26"/>
          <p:cNvSpPr txBox="1">
            <a:spLocks noGrp="1"/>
          </p:cNvSpPr>
          <p:nvPr>
            <p:ph type="ctrTitle"/>
          </p:nvPr>
        </p:nvSpPr>
        <p:spPr>
          <a:xfrm>
            <a:off x="353085" y="789450"/>
            <a:ext cx="8374455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>
                <a:solidFill>
                  <a:srgbClr val="FF0000"/>
                </a:solidFill>
              </a:rPr>
              <a:t> </a:t>
            </a:r>
            <a:br>
              <a:rPr lang="es" sz="3200" dirty="0">
                <a:solidFill>
                  <a:srgbClr val="FF0000"/>
                </a:solidFill>
              </a:rPr>
            </a:br>
            <a:r>
              <a:rPr lang="es" sz="3200" dirty="0">
                <a:solidFill>
                  <a:srgbClr val="FF0000"/>
                </a:solidFill>
                <a:latin typeface="Times New Roman" panose="02020603050405020304" pitchFamily="18" charset="0"/>
                <a:cs typeface="Gisha" panose="020B0502040204020203" pitchFamily="34" charset="-79"/>
              </a:rPr>
              <a:t>THIẾT KẾ VÀ TRÌNH BÀY SẢN PHẨM PHẦN GIỚI THIỆU VỀ TRUYỀN THỐNG TRƯỜNG EM</a:t>
            </a:r>
            <a:endParaRPr sz="3200" dirty="0">
              <a:solidFill>
                <a:srgbClr val="FF0000"/>
              </a:solidFill>
              <a:latin typeface="Times New Roman" panose="02020603050405020304" pitchFamily="18" charset="0"/>
              <a:cs typeface="Gisha" panose="020B0502040204020203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993" y="443620"/>
            <a:ext cx="272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HOẠT ĐỘNG 2:</a:t>
            </a:r>
          </a:p>
        </p:txBody>
      </p:sp>
    </p:spTree>
    <p:extLst>
      <p:ext uri="{BB962C8B-B14F-4D97-AF65-F5344CB8AC3E}">
        <p14:creationId xmlns:p14="http://schemas.microsoft.com/office/powerpoint/2010/main" val="1757568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6860" y="427293"/>
            <a:ext cx="8355205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8215" y="1221113"/>
            <a:ext cx="3230545" cy="3691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i="1" u="sng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400" i="1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i="1" u="sng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i="1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u="sng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Video clip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san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Áp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phích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i="1" dirty="0" err="1">
                <a:latin typeface="+mn-lt"/>
                <a:ea typeface="Calibri" panose="020F0502020204030204" pitchFamily="34" charset="0"/>
              </a:rPr>
              <a:t>Mô</a:t>
            </a:r>
            <a:r>
              <a:rPr lang="en-US" sz="24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4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</a:rPr>
              <a:t>ngôi</a:t>
            </a:r>
            <a:r>
              <a:rPr lang="en-US" sz="24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latin typeface="+mn-lt"/>
                <a:ea typeface="Calibri" panose="020F0502020204030204" pitchFamily="34" charset="0"/>
              </a:rPr>
              <a:t>trường</a:t>
            </a:r>
            <a:r>
              <a:rPr lang="en-US" sz="2400" i="1" dirty="0">
                <a:latin typeface="+mn-lt"/>
                <a:ea typeface="Calibri" panose="020F0502020204030204" pitchFamily="34" charset="0"/>
              </a:rPr>
              <a:t>…</a:t>
            </a:r>
            <a:endParaRPr lang="en-US" sz="24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742" y="1107047"/>
            <a:ext cx="4857782" cy="336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1DE7A6-D181-32FD-90F4-EBB9680155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16</a:t>
            </a:fld>
            <a:endParaRPr lang="es">
              <a:solidFill>
                <a:schemeClr val="lt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F26CA03-7435-2162-B631-4E5CF81C2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5947" y="186124"/>
            <a:ext cx="4374292" cy="506627"/>
          </a:xfrm>
        </p:spPr>
        <p:txBody>
          <a:bodyPr/>
          <a:lstStyle/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sản</a:t>
            </a:r>
            <a:r>
              <a:rPr lang="en-US" sz="2000" dirty="0"/>
              <a:t> </a:t>
            </a:r>
            <a:r>
              <a:rPr lang="en-US" sz="2000" dirty="0" err="1"/>
              <a:t>phẩm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8C7093-2911-DF6B-16A3-C9B0875BB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42" y="403139"/>
            <a:ext cx="4026371" cy="43372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8D1E2C7-1997-0CFB-AFDB-5E3463289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113" y="451022"/>
            <a:ext cx="4374292" cy="428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06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D0A4BC3-B947-19AA-8D72-8EE6FDC337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17</a:t>
            </a:fld>
            <a:endParaRPr lang="es">
              <a:solidFill>
                <a:schemeClr val="l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09D4185-FAF3-4F6D-E8F2-F75436DA6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71" y="395416"/>
            <a:ext cx="4288953" cy="43526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910DEDC-0693-1F1C-D543-48B4AB2B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24" y="395415"/>
            <a:ext cx="4017105" cy="435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02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D0A4BC3-B947-19AA-8D72-8EE6FDC337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18</a:t>
            </a:fld>
            <a:endParaRPr lang="es">
              <a:solidFill>
                <a:schemeClr val="l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EAB8213-26C0-C186-FA07-EFA2C7307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95416"/>
            <a:ext cx="4153029" cy="43526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3FFF170-4416-17A0-9992-737B00B1F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12" y="451022"/>
            <a:ext cx="4153028" cy="429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3FC302F-17E6-EAAB-85D0-EEC960F684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19</a:t>
            </a:fld>
            <a:endParaRPr lang="es">
              <a:solidFill>
                <a:schemeClr val="lt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CC1D4A-5D44-D386-25C8-5EEF6D063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86" y="352167"/>
            <a:ext cx="8501448" cy="455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40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4"/>
          <p:cNvSpPr txBox="1">
            <a:spLocks noGrp="1"/>
          </p:cNvSpPr>
          <p:nvPr>
            <p:ph type="ctrTitle" idx="3"/>
          </p:nvPr>
        </p:nvSpPr>
        <p:spPr>
          <a:xfrm>
            <a:off x="438935" y="973476"/>
            <a:ext cx="3440700" cy="19646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latin typeface="+mn-lt"/>
              </a:rPr>
              <a:t>NỘI DUNG</a:t>
            </a:r>
            <a:endParaRPr dirty="0">
              <a:latin typeface="+mn-lt"/>
            </a:endParaRPr>
          </a:p>
        </p:txBody>
      </p:sp>
      <p:sp>
        <p:nvSpPr>
          <p:cNvPr id="369" name="Google Shape;369;p24"/>
          <p:cNvSpPr txBox="1">
            <a:spLocks noGrp="1"/>
          </p:cNvSpPr>
          <p:nvPr>
            <p:ph type="subTitle" idx="1"/>
          </p:nvPr>
        </p:nvSpPr>
        <p:spPr>
          <a:xfrm>
            <a:off x="5041634" y="878595"/>
            <a:ext cx="4121697" cy="3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vi-VN" sz="1400" dirty="0">
                <a:solidFill>
                  <a:srgbClr val="FF0000"/>
                </a:solidFill>
                <a:latin typeface="+mn-lt"/>
              </a:rPr>
              <a:t>CÁCH PHÁT TRIỂN MQH VỚI THẦY CÔ BẠN BÈ</a:t>
            </a:r>
            <a:endParaRPr sz="1400" dirty="0">
              <a:solidFill>
                <a:srgbClr val="FF0000"/>
              </a:solidFill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70" name="Google Shape;370;p24"/>
          <p:cNvSpPr txBox="1">
            <a:spLocks noGrp="1"/>
          </p:cNvSpPr>
          <p:nvPr>
            <p:ph type="sldNum" idx="12"/>
          </p:nvPr>
        </p:nvSpPr>
        <p:spPr>
          <a:xfrm>
            <a:off x="8556784" y="313670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</a:t>
            </a:fld>
            <a:endParaRPr/>
          </a:p>
        </p:txBody>
      </p:sp>
      <p:sp>
        <p:nvSpPr>
          <p:cNvPr id="371" name="Google Shape;371;p24"/>
          <p:cNvSpPr txBox="1">
            <a:spLocks noGrp="1"/>
          </p:cNvSpPr>
          <p:nvPr>
            <p:ph type="title" idx="2"/>
          </p:nvPr>
        </p:nvSpPr>
        <p:spPr>
          <a:xfrm>
            <a:off x="3432343" y="648362"/>
            <a:ext cx="17538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374" name="Google Shape;374;p24"/>
          <p:cNvSpPr txBox="1">
            <a:spLocks noGrp="1"/>
          </p:cNvSpPr>
          <p:nvPr>
            <p:ph type="title" idx="6"/>
          </p:nvPr>
        </p:nvSpPr>
        <p:spPr>
          <a:xfrm>
            <a:off x="3543896" y="1796481"/>
            <a:ext cx="1753800" cy="2695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02</a:t>
            </a:r>
            <a:endParaRPr dirty="0"/>
          </a:p>
        </p:txBody>
      </p:sp>
      <p:sp>
        <p:nvSpPr>
          <p:cNvPr id="376" name="Google Shape;376;p24"/>
          <p:cNvSpPr txBox="1">
            <a:spLocks noGrp="1"/>
          </p:cNvSpPr>
          <p:nvPr>
            <p:ph type="subTitle" idx="8"/>
          </p:nvPr>
        </p:nvSpPr>
        <p:spPr>
          <a:xfrm>
            <a:off x="5430184" y="1635654"/>
            <a:ext cx="3675300" cy="6858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dirty="0">
                <a:solidFill>
                  <a:srgbClr val="FF0000"/>
                </a:solidFill>
                <a:latin typeface="+mn-lt"/>
              </a:rPr>
              <a:t>TRUYỀN THỐNG TRƯỜNG EM</a:t>
            </a:r>
            <a:endParaRPr sz="14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" grpId="0" build="p"/>
      <p:bldP spid="371" grpId="0"/>
      <p:bldP spid="374" grpId="0"/>
      <p:bldP spid="37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20</a:t>
            </a:fld>
            <a:endParaRPr lang="es">
              <a:solidFill>
                <a:schemeClr val="lt1"/>
              </a:solidFill>
            </a:endParaRPr>
          </a:p>
        </p:txBody>
      </p:sp>
      <p:sp>
        <p:nvSpPr>
          <p:cNvPr id="5" name="Google Shape;573;p26"/>
          <p:cNvSpPr txBox="1">
            <a:spLocks noGrp="1"/>
          </p:cNvSpPr>
          <p:nvPr>
            <p:ph type="subTitle" idx="1"/>
          </p:nvPr>
        </p:nvSpPr>
        <p:spPr>
          <a:xfrm>
            <a:off x="2362953" y="2873151"/>
            <a:ext cx="4354717" cy="13143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latin typeface="+mn-lt"/>
                <a:ea typeface="Barlow Semi Condensed Light"/>
                <a:cs typeface="Barlow Semi Condensed Light"/>
                <a:sym typeface="Barlow Semi Condensed Light"/>
              </a:rPr>
              <a:t>HỌC SINH THIẾT KẾ VÀ TRÌNH BÀY SẢN PHẨM GIỚI THIỆU VỀ TRUYỀN THỐNG CỦA NHÀ TRƯỜNG)</a:t>
            </a:r>
            <a:endParaRPr sz="1600" dirty="0">
              <a:latin typeface="+mn-l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6" name="Google Shape;574;p26"/>
          <p:cNvSpPr txBox="1">
            <a:spLocks noGrp="1"/>
          </p:cNvSpPr>
          <p:nvPr>
            <p:ph type="ctrTitle"/>
          </p:nvPr>
        </p:nvSpPr>
        <p:spPr>
          <a:xfrm>
            <a:off x="353085" y="789450"/>
            <a:ext cx="8374455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>
                <a:solidFill>
                  <a:srgbClr val="FF0000"/>
                </a:solidFill>
              </a:rPr>
              <a:t> </a:t>
            </a:r>
            <a:br>
              <a:rPr lang="es" sz="3200" dirty="0">
                <a:solidFill>
                  <a:srgbClr val="FF0000"/>
                </a:solidFill>
              </a:rPr>
            </a:br>
            <a:r>
              <a:rPr lang="es" sz="3200" dirty="0">
                <a:solidFill>
                  <a:srgbClr val="FF0000"/>
                </a:solidFill>
                <a:latin typeface="Times New Roman" panose="02020603050405020304" pitchFamily="18" charset="0"/>
                <a:cs typeface="Gisha" panose="020B0502040204020203" pitchFamily="34" charset="-79"/>
              </a:rPr>
              <a:t>THIẾT KẾ VÀ TRÌNH BÀY SẢN PHẨM PHẦN GIỚI THIỆU VỀ TRUYỀN THỐNG TRƯỜNG EM</a:t>
            </a:r>
            <a:endParaRPr sz="3200" dirty="0">
              <a:solidFill>
                <a:srgbClr val="FF0000"/>
              </a:solidFill>
              <a:latin typeface="Times New Roman" panose="02020603050405020304" pitchFamily="18" charset="0"/>
              <a:cs typeface="Gisha" panose="020B0502040204020203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993" y="443620"/>
            <a:ext cx="272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HOẠT ĐỘNG 2:</a:t>
            </a:r>
          </a:p>
        </p:txBody>
      </p:sp>
    </p:spTree>
    <p:extLst>
      <p:ext uri="{BB962C8B-B14F-4D97-AF65-F5344CB8AC3E}">
        <p14:creationId xmlns:p14="http://schemas.microsoft.com/office/powerpoint/2010/main" val="2709569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- LỊCH SỬ HÌNH THÀNH TRƯỜNG THCS CÁT TRINH(  HỌC LIỆU ĐT )">
            <a:hlinkClick r:id="" action="ppaction://media"/>
            <a:extLst>
              <a:ext uri="{FF2B5EF4-FFF2-40B4-BE49-F238E27FC236}">
                <a16:creationId xmlns:a16="http://schemas.microsoft.com/office/drawing/2014/main" xmlns="" id="{79B6EE49-0D2C-6A5D-9F2E-2AA1F4FE2B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0408" y="388527"/>
            <a:ext cx="8347908" cy="433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 smtClean="0"/>
              <a:t>22</a:t>
            </a:fld>
            <a:endParaRPr lang="es">
              <a:solidFill>
                <a:schemeClr val="lt1"/>
              </a:solidFill>
            </a:endParaRPr>
          </a:p>
        </p:txBody>
      </p:sp>
      <p:sp>
        <p:nvSpPr>
          <p:cNvPr id="5" name="Google Shape;573;p26"/>
          <p:cNvSpPr txBox="1">
            <a:spLocks noGrp="1"/>
          </p:cNvSpPr>
          <p:nvPr>
            <p:ph type="subTitle" idx="1"/>
          </p:nvPr>
        </p:nvSpPr>
        <p:spPr>
          <a:xfrm>
            <a:off x="2978588" y="2876355"/>
            <a:ext cx="3123447" cy="4675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latin typeface="+mn-lt"/>
                <a:ea typeface="Barlow Semi Condensed Light"/>
                <a:cs typeface="Barlow Semi Condensed Light"/>
                <a:sym typeface="Barlow Semi Condensed Light"/>
              </a:rPr>
              <a:t>HỌC SINH THỰC HIỆN Ở NHÀ</a:t>
            </a:r>
            <a:endParaRPr sz="1600" dirty="0">
              <a:latin typeface="+mn-lt"/>
              <a:ea typeface="Barlow Semi Condensed Light"/>
              <a:cs typeface="Barlow Semi Condensed Light"/>
              <a:sym typeface="Barlow Semi Condensed Light"/>
            </a:endParaRPr>
          </a:p>
        </p:txBody>
      </p:sp>
      <p:sp>
        <p:nvSpPr>
          <p:cNvPr id="6" name="Google Shape;574;p26"/>
          <p:cNvSpPr txBox="1">
            <a:spLocks noGrp="1"/>
          </p:cNvSpPr>
          <p:nvPr>
            <p:ph type="ctrTitle"/>
          </p:nvPr>
        </p:nvSpPr>
        <p:spPr>
          <a:xfrm>
            <a:off x="353085" y="1113576"/>
            <a:ext cx="8374455" cy="12589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>
                <a:solidFill>
                  <a:schemeClr val="dk1"/>
                </a:solidFill>
              </a:rPr>
              <a:t> </a:t>
            </a:r>
            <a:br>
              <a:rPr lang="es" sz="3200" dirty="0">
                <a:solidFill>
                  <a:schemeClr val="dk1"/>
                </a:solidFill>
              </a:rPr>
            </a:br>
            <a:r>
              <a:rPr lang="es" sz="3200" dirty="0">
                <a:solidFill>
                  <a:schemeClr val="dk1"/>
                </a:solidFill>
                <a:latin typeface="Times New Roman" panose="02020603050405020304" pitchFamily="18" charset="0"/>
                <a:cs typeface="Gisha" panose="020B0502040204020203" pitchFamily="34" charset="-79"/>
              </a:rPr>
              <a:t>RÈN LUYỆN BẢN THÂN ĐỂ GÓP PHẦN PHÁT HUY TRUYỀN THỐNG TRƯỜNG</a:t>
            </a:r>
            <a:endParaRPr sz="3200" dirty="0">
              <a:solidFill>
                <a:schemeClr val="dk1"/>
              </a:solidFill>
              <a:latin typeface="Times New Roman" panose="02020603050405020304" pitchFamily="18" charset="0"/>
              <a:cs typeface="Gisha" panose="020B0502040204020203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6993" y="443620"/>
            <a:ext cx="272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HOẠT ĐỘNG 3:</a:t>
            </a:r>
          </a:p>
        </p:txBody>
      </p:sp>
    </p:spTree>
    <p:extLst>
      <p:ext uri="{BB962C8B-B14F-4D97-AF65-F5344CB8AC3E}">
        <p14:creationId xmlns:p14="http://schemas.microsoft.com/office/powerpoint/2010/main" val="989587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36"/>
          <p:cNvSpPr/>
          <p:nvPr/>
        </p:nvSpPr>
        <p:spPr>
          <a:xfrm>
            <a:off x="139356" y="934424"/>
            <a:ext cx="2550203" cy="3770234"/>
          </a:xfrm>
          <a:custGeom>
            <a:avLst/>
            <a:gdLst/>
            <a:ahLst/>
            <a:cxnLst/>
            <a:rect l="l" t="t" r="r" b="b"/>
            <a:pathLst>
              <a:path w="39964" h="59083" extrusionOk="0">
                <a:moveTo>
                  <a:pt x="24766" y="0"/>
                </a:moveTo>
                <a:cubicBezTo>
                  <a:pt x="24741" y="0"/>
                  <a:pt x="24716" y="0"/>
                  <a:pt x="24691" y="0"/>
                </a:cubicBezTo>
                <a:cubicBezTo>
                  <a:pt x="22227" y="17"/>
                  <a:pt x="19851" y="902"/>
                  <a:pt x="17591" y="1885"/>
                </a:cubicBezTo>
                <a:cubicBezTo>
                  <a:pt x="15966" y="2591"/>
                  <a:pt x="14365" y="3355"/>
                  <a:pt x="12795" y="4175"/>
                </a:cubicBezTo>
                <a:cubicBezTo>
                  <a:pt x="10811" y="5213"/>
                  <a:pt x="8832" y="6370"/>
                  <a:pt x="7367" y="8066"/>
                </a:cubicBezTo>
                <a:cubicBezTo>
                  <a:pt x="4397" y="11511"/>
                  <a:pt x="4114" y="16723"/>
                  <a:pt x="5797" y="20949"/>
                </a:cubicBezTo>
                <a:cubicBezTo>
                  <a:pt x="6179" y="21908"/>
                  <a:pt x="6664" y="22902"/>
                  <a:pt x="6510" y="23926"/>
                </a:cubicBezTo>
                <a:cubicBezTo>
                  <a:pt x="6203" y="26005"/>
                  <a:pt x="3677" y="26790"/>
                  <a:pt x="2155" y="28241"/>
                </a:cubicBezTo>
                <a:cubicBezTo>
                  <a:pt x="369" y="29941"/>
                  <a:pt x="0" y="32767"/>
                  <a:pt x="748" y="35119"/>
                </a:cubicBezTo>
                <a:cubicBezTo>
                  <a:pt x="1492" y="37471"/>
                  <a:pt x="3179" y="39410"/>
                  <a:pt x="5032" y="41038"/>
                </a:cubicBezTo>
                <a:cubicBezTo>
                  <a:pt x="5469" y="41424"/>
                  <a:pt x="5927" y="41807"/>
                  <a:pt x="6231" y="42302"/>
                </a:cubicBezTo>
                <a:cubicBezTo>
                  <a:pt x="6862" y="43340"/>
                  <a:pt x="6708" y="44646"/>
                  <a:pt x="6776" y="45859"/>
                </a:cubicBezTo>
                <a:cubicBezTo>
                  <a:pt x="6916" y="48327"/>
                  <a:pt x="8067" y="50652"/>
                  <a:pt x="9603" y="52590"/>
                </a:cubicBezTo>
                <a:cubicBezTo>
                  <a:pt x="11136" y="54529"/>
                  <a:pt x="13812" y="57496"/>
                  <a:pt x="15706" y="59083"/>
                </a:cubicBezTo>
                <a:lnTo>
                  <a:pt x="29965" y="58834"/>
                </a:lnTo>
                <a:cubicBezTo>
                  <a:pt x="32194" y="57748"/>
                  <a:pt x="32085" y="54945"/>
                  <a:pt x="33788" y="53140"/>
                </a:cubicBezTo>
                <a:cubicBezTo>
                  <a:pt x="35297" y="51536"/>
                  <a:pt x="37527" y="50614"/>
                  <a:pt x="38656" y="48722"/>
                </a:cubicBezTo>
                <a:cubicBezTo>
                  <a:pt x="39554" y="47221"/>
                  <a:pt x="39953" y="45204"/>
                  <a:pt x="39957" y="43455"/>
                </a:cubicBezTo>
                <a:cubicBezTo>
                  <a:pt x="39964" y="40748"/>
                  <a:pt x="39537" y="38051"/>
                  <a:pt x="38086" y="35761"/>
                </a:cubicBezTo>
                <a:cubicBezTo>
                  <a:pt x="37492" y="34826"/>
                  <a:pt x="36676" y="34003"/>
                  <a:pt x="36325" y="32951"/>
                </a:cubicBezTo>
                <a:cubicBezTo>
                  <a:pt x="35877" y="31604"/>
                  <a:pt x="36273" y="30139"/>
                  <a:pt x="36629" y="28763"/>
                </a:cubicBezTo>
                <a:cubicBezTo>
                  <a:pt x="38022" y="23394"/>
                  <a:pt x="38803" y="17853"/>
                  <a:pt x="38745" y="12306"/>
                </a:cubicBezTo>
                <a:cubicBezTo>
                  <a:pt x="38715" y="9548"/>
                  <a:pt x="38400" y="6588"/>
                  <a:pt x="36615" y="4486"/>
                </a:cubicBezTo>
                <a:cubicBezTo>
                  <a:pt x="35075" y="2673"/>
                  <a:pt x="32713" y="1816"/>
                  <a:pt x="30443" y="1110"/>
                </a:cubicBezTo>
                <a:cubicBezTo>
                  <a:pt x="28596" y="533"/>
                  <a:pt x="26703" y="0"/>
                  <a:pt x="2476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36"/>
          <p:cNvSpPr/>
          <p:nvPr/>
        </p:nvSpPr>
        <p:spPr>
          <a:xfrm>
            <a:off x="755655" y="1854915"/>
            <a:ext cx="408218" cy="744697"/>
          </a:xfrm>
          <a:custGeom>
            <a:avLst/>
            <a:gdLst/>
            <a:ahLst/>
            <a:cxnLst/>
            <a:rect l="l" t="t" r="r" b="b"/>
            <a:pathLst>
              <a:path w="6726" h="12270" extrusionOk="0">
                <a:moveTo>
                  <a:pt x="6398" y="1"/>
                </a:moveTo>
                <a:cubicBezTo>
                  <a:pt x="6398" y="1"/>
                  <a:pt x="3250" y="2390"/>
                  <a:pt x="1626" y="5035"/>
                </a:cubicBezTo>
                <a:cubicBezTo>
                  <a:pt x="0" y="7681"/>
                  <a:pt x="2636" y="12269"/>
                  <a:pt x="2636" y="12269"/>
                </a:cubicBezTo>
                <a:cubicBezTo>
                  <a:pt x="2636" y="12269"/>
                  <a:pt x="2649" y="12269"/>
                  <a:pt x="2673" y="12269"/>
                </a:cubicBezTo>
                <a:cubicBezTo>
                  <a:pt x="2950" y="12269"/>
                  <a:pt x="4639" y="12232"/>
                  <a:pt x="3530" y="11293"/>
                </a:cubicBezTo>
                <a:cubicBezTo>
                  <a:pt x="2325" y="10275"/>
                  <a:pt x="1626" y="6793"/>
                  <a:pt x="5039" y="3065"/>
                </a:cubicBezTo>
                <a:cubicBezTo>
                  <a:pt x="6726" y="1225"/>
                  <a:pt x="6565" y="1"/>
                  <a:pt x="639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36"/>
          <p:cNvSpPr/>
          <p:nvPr/>
        </p:nvSpPr>
        <p:spPr>
          <a:xfrm>
            <a:off x="661276" y="2887778"/>
            <a:ext cx="58006" cy="121180"/>
          </a:xfrm>
          <a:custGeom>
            <a:avLst/>
            <a:gdLst/>
            <a:ahLst/>
            <a:cxnLst/>
            <a:rect l="l" t="t" r="r" b="b"/>
            <a:pathLst>
              <a:path w="909" h="1899" extrusionOk="0">
                <a:moveTo>
                  <a:pt x="362" y="0"/>
                </a:moveTo>
                <a:cubicBezTo>
                  <a:pt x="343" y="0"/>
                  <a:pt x="324" y="2"/>
                  <a:pt x="305" y="5"/>
                </a:cubicBezTo>
                <a:cubicBezTo>
                  <a:pt x="120" y="37"/>
                  <a:pt x="1" y="221"/>
                  <a:pt x="31" y="415"/>
                </a:cubicBezTo>
                <a:lnTo>
                  <a:pt x="212" y="1593"/>
                </a:lnTo>
                <a:cubicBezTo>
                  <a:pt x="243" y="1773"/>
                  <a:pt x="388" y="1898"/>
                  <a:pt x="552" y="1898"/>
                </a:cubicBezTo>
                <a:cubicBezTo>
                  <a:pt x="569" y="1898"/>
                  <a:pt x="587" y="1897"/>
                  <a:pt x="605" y="1894"/>
                </a:cubicBezTo>
                <a:cubicBezTo>
                  <a:pt x="789" y="1859"/>
                  <a:pt x="909" y="1675"/>
                  <a:pt x="878" y="1480"/>
                </a:cubicBezTo>
                <a:lnTo>
                  <a:pt x="697" y="303"/>
                </a:lnTo>
                <a:cubicBezTo>
                  <a:pt x="666" y="125"/>
                  <a:pt x="524" y="0"/>
                  <a:pt x="36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36"/>
          <p:cNvSpPr/>
          <p:nvPr/>
        </p:nvSpPr>
        <p:spPr>
          <a:xfrm>
            <a:off x="599634" y="2905263"/>
            <a:ext cx="92400" cy="108098"/>
          </a:xfrm>
          <a:custGeom>
            <a:avLst/>
            <a:gdLst/>
            <a:ahLst/>
            <a:cxnLst/>
            <a:rect l="l" t="t" r="r" b="b"/>
            <a:pathLst>
              <a:path w="1448" h="1694" extrusionOk="0">
                <a:moveTo>
                  <a:pt x="369" y="0"/>
                </a:moveTo>
                <a:cubicBezTo>
                  <a:pt x="304" y="0"/>
                  <a:pt x="240" y="19"/>
                  <a:pt x="185" y="59"/>
                </a:cubicBezTo>
                <a:cubicBezTo>
                  <a:pt x="31" y="166"/>
                  <a:pt x="1" y="384"/>
                  <a:pt x="113" y="547"/>
                </a:cubicBezTo>
                <a:lnTo>
                  <a:pt x="782" y="1534"/>
                </a:lnTo>
                <a:cubicBezTo>
                  <a:pt x="854" y="1638"/>
                  <a:pt x="968" y="1694"/>
                  <a:pt x="1080" y="1694"/>
                </a:cubicBezTo>
                <a:cubicBezTo>
                  <a:pt x="1144" y="1694"/>
                  <a:pt x="1208" y="1675"/>
                  <a:pt x="1263" y="1636"/>
                </a:cubicBezTo>
                <a:cubicBezTo>
                  <a:pt x="1417" y="1527"/>
                  <a:pt x="1448" y="1309"/>
                  <a:pt x="1335" y="1145"/>
                </a:cubicBezTo>
                <a:lnTo>
                  <a:pt x="666" y="158"/>
                </a:lnTo>
                <a:cubicBezTo>
                  <a:pt x="595" y="57"/>
                  <a:pt x="481" y="0"/>
                  <a:pt x="3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36"/>
          <p:cNvSpPr/>
          <p:nvPr/>
        </p:nvSpPr>
        <p:spPr>
          <a:xfrm>
            <a:off x="564601" y="2943359"/>
            <a:ext cx="108035" cy="94123"/>
          </a:xfrm>
          <a:custGeom>
            <a:avLst/>
            <a:gdLst/>
            <a:ahLst/>
            <a:cxnLst/>
            <a:rect l="l" t="t" r="r" b="b"/>
            <a:pathLst>
              <a:path w="1693" h="1475" extrusionOk="0">
                <a:moveTo>
                  <a:pt x="375" y="1"/>
                </a:moveTo>
                <a:cubicBezTo>
                  <a:pt x="278" y="1"/>
                  <a:pt x="184" y="40"/>
                  <a:pt x="120" y="118"/>
                </a:cubicBezTo>
                <a:cubicBezTo>
                  <a:pt x="0" y="261"/>
                  <a:pt x="27" y="480"/>
                  <a:pt x="181" y="606"/>
                </a:cubicBezTo>
                <a:lnTo>
                  <a:pt x="1082" y="1387"/>
                </a:lnTo>
                <a:cubicBezTo>
                  <a:pt x="1153" y="1446"/>
                  <a:pt x="1237" y="1474"/>
                  <a:pt x="1319" y="1474"/>
                </a:cubicBezTo>
                <a:cubicBezTo>
                  <a:pt x="1416" y="1474"/>
                  <a:pt x="1509" y="1435"/>
                  <a:pt x="1574" y="1357"/>
                </a:cubicBezTo>
                <a:cubicBezTo>
                  <a:pt x="1693" y="1214"/>
                  <a:pt x="1666" y="995"/>
                  <a:pt x="1512" y="869"/>
                </a:cubicBezTo>
                <a:lnTo>
                  <a:pt x="611" y="87"/>
                </a:lnTo>
                <a:cubicBezTo>
                  <a:pt x="542" y="29"/>
                  <a:pt x="458" y="1"/>
                  <a:pt x="37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36"/>
          <p:cNvSpPr/>
          <p:nvPr/>
        </p:nvSpPr>
        <p:spPr>
          <a:xfrm>
            <a:off x="560644" y="3007107"/>
            <a:ext cx="124051" cy="60430"/>
          </a:xfrm>
          <a:custGeom>
            <a:avLst/>
            <a:gdLst/>
            <a:ahLst/>
            <a:cxnLst/>
            <a:rect l="l" t="t" r="r" b="b"/>
            <a:pathLst>
              <a:path w="1944" h="947" extrusionOk="0">
                <a:moveTo>
                  <a:pt x="378" y="1"/>
                </a:moveTo>
                <a:cubicBezTo>
                  <a:pt x="216" y="1"/>
                  <a:pt x="73" y="107"/>
                  <a:pt x="38" y="262"/>
                </a:cubicBezTo>
                <a:cubicBezTo>
                  <a:pt x="1" y="447"/>
                  <a:pt x="127" y="628"/>
                  <a:pt x="321" y="669"/>
                </a:cubicBezTo>
                <a:lnTo>
                  <a:pt x="1482" y="938"/>
                </a:lnTo>
                <a:cubicBezTo>
                  <a:pt x="1508" y="944"/>
                  <a:pt x="1535" y="946"/>
                  <a:pt x="1561" y="946"/>
                </a:cubicBezTo>
                <a:cubicBezTo>
                  <a:pt x="1725" y="946"/>
                  <a:pt x="1870" y="839"/>
                  <a:pt x="1905" y="683"/>
                </a:cubicBezTo>
                <a:cubicBezTo>
                  <a:pt x="1943" y="502"/>
                  <a:pt x="1816" y="320"/>
                  <a:pt x="1622" y="276"/>
                </a:cubicBezTo>
                <a:lnTo>
                  <a:pt x="461" y="10"/>
                </a:lnTo>
                <a:cubicBezTo>
                  <a:pt x="433" y="4"/>
                  <a:pt x="405" y="1"/>
                  <a:pt x="3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36"/>
          <p:cNvSpPr/>
          <p:nvPr/>
        </p:nvSpPr>
        <p:spPr>
          <a:xfrm>
            <a:off x="692864" y="2930788"/>
            <a:ext cx="97186" cy="110140"/>
          </a:xfrm>
          <a:custGeom>
            <a:avLst/>
            <a:gdLst/>
            <a:ahLst/>
            <a:cxnLst/>
            <a:rect l="l" t="t" r="r" b="b"/>
            <a:pathLst>
              <a:path w="1523" h="1726" extrusionOk="0">
                <a:moveTo>
                  <a:pt x="1073" y="1"/>
                </a:moveTo>
                <a:cubicBezTo>
                  <a:pt x="943" y="1"/>
                  <a:pt x="816" y="64"/>
                  <a:pt x="738" y="179"/>
                </a:cubicBezTo>
                <a:lnTo>
                  <a:pt x="123" y="1110"/>
                </a:lnTo>
                <a:cubicBezTo>
                  <a:pt x="1" y="1291"/>
                  <a:pt x="51" y="1540"/>
                  <a:pt x="232" y="1660"/>
                </a:cubicBezTo>
                <a:cubicBezTo>
                  <a:pt x="301" y="1704"/>
                  <a:pt x="377" y="1725"/>
                  <a:pt x="453" y="1725"/>
                </a:cubicBezTo>
                <a:cubicBezTo>
                  <a:pt x="581" y="1725"/>
                  <a:pt x="707" y="1664"/>
                  <a:pt x="782" y="1548"/>
                </a:cubicBezTo>
                <a:lnTo>
                  <a:pt x="1400" y="615"/>
                </a:lnTo>
                <a:cubicBezTo>
                  <a:pt x="1523" y="434"/>
                  <a:pt x="1472" y="188"/>
                  <a:pt x="1291" y="66"/>
                </a:cubicBezTo>
                <a:cubicBezTo>
                  <a:pt x="1224" y="22"/>
                  <a:pt x="1148" y="1"/>
                  <a:pt x="107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36"/>
          <p:cNvSpPr/>
          <p:nvPr/>
        </p:nvSpPr>
        <p:spPr>
          <a:xfrm>
            <a:off x="605951" y="2957078"/>
            <a:ext cx="161509" cy="129412"/>
          </a:xfrm>
          <a:custGeom>
            <a:avLst/>
            <a:gdLst/>
            <a:ahLst/>
            <a:cxnLst/>
            <a:rect l="l" t="t" r="r" b="b"/>
            <a:pathLst>
              <a:path w="2531" h="2028" extrusionOk="0">
                <a:moveTo>
                  <a:pt x="1358" y="0"/>
                </a:moveTo>
                <a:cubicBezTo>
                  <a:pt x="1266" y="0"/>
                  <a:pt x="1174" y="21"/>
                  <a:pt x="1090" y="63"/>
                </a:cubicBezTo>
                <a:lnTo>
                  <a:pt x="420" y="398"/>
                </a:lnTo>
                <a:cubicBezTo>
                  <a:pt x="123" y="545"/>
                  <a:pt x="0" y="910"/>
                  <a:pt x="151" y="1207"/>
                </a:cubicBezTo>
                <a:lnTo>
                  <a:pt x="393" y="1695"/>
                </a:lnTo>
                <a:cubicBezTo>
                  <a:pt x="498" y="1906"/>
                  <a:pt x="712" y="2027"/>
                  <a:pt x="934" y="2027"/>
                </a:cubicBezTo>
                <a:cubicBezTo>
                  <a:pt x="1025" y="2027"/>
                  <a:pt x="1116" y="2007"/>
                  <a:pt x="1202" y="1965"/>
                </a:cubicBezTo>
                <a:lnTo>
                  <a:pt x="2110" y="1514"/>
                </a:lnTo>
                <a:cubicBezTo>
                  <a:pt x="2407" y="1364"/>
                  <a:pt x="2530" y="1002"/>
                  <a:pt x="2380" y="705"/>
                </a:cubicBezTo>
                <a:cubicBezTo>
                  <a:pt x="2339" y="619"/>
                  <a:pt x="2281" y="548"/>
                  <a:pt x="2206" y="493"/>
                </a:cubicBezTo>
                <a:lnTo>
                  <a:pt x="1725" y="125"/>
                </a:lnTo>
                <a:cubicBezTo>
                  <a:pt x="1618" y="42"/>
                  <a:pt x="1488" y="0"/>
                  <a:pt x="13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36"/>
          <p:cNvSpPr/>
          <p:nvPr/>
        </p:nvSpPr>
        <p:spPr>
          <a:xfrm>
            <a:off x="674549" y="3037354"/>
            <a:ext cx="93102" cy="69173"/>
          </a:xfrm>
          <a:custGeom>
            <a:avLst/>
            <a:gdLst/>
            <a:ahLst/>
            <a:cxnLst/>
            <a:rect l="l" t="t" r="r" b="b"/>
            <a:pathLst>
              <a:path w="1459" h="1084" extrusionOk="0">
                <a:moveTo>
                  <a:pt x="943" y="0"/>
                </a:moveTo>
                <a:lnTo>
                  <a:pt x="1" y="710"/>
                </a:lnTo>
                <a:lnTo>
                  <a:pt x="400" y="1082"/>
                </a:lnTo>
                <a:cubicBezTo>
                  <a:pt x="400" y="1082"/>
                  <a:pt x="412" y="1083"/>
                  <a:pt x="435" y="1083"/>
                </a:cubicBezTo>
                <a:cubicBezTo>
                  <a:pt x="516" y="1083"/>
                  <a:pt x="731" y="1065"/>
                  <a:pt x="1049" y="898"/>
                </a:cubicBezTo>
                <a:cubicBezTo>
                  <a:pt x="1458" y="680"/>
                  <a:pt x="1370" y="472"/>
                  <a:pt x="1370" y="472"/>
                </a:cubicBezTo>
                <a:lnTo>
                  <a:pt x="94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36"/>
          <p:cNvSpPr/>
          <p:nvPr/>
        </p:nvSpPr>
        <p:spPr>
          <a:xfrm>
            <a:off x="669955" y="2139198"/>
            <a:ext cx="1616307" cy="1601758"/>
          </a:xfrm>
          <a:custGeom>
            <a:avLst/>
            <a:gdLst/>
            <a:ahLst/>
            <a:cxnLst/>
            <a:rect l="l" t="t" r="r" b="b"/>
            <a:pathLst>
              <a:path w="25329" h="25101" extrusionOk="0">
                <a:moveTo>
                  <a:pt x="21234" y="0"/>
                </a:moveTo>
                <a:cubicBezTo>
                  <a:pt x="20701" y="5913"/>
                  <a:pt x="13011" y="10310"/>
                  <a:pt x="11614" y="10614"/>
                </a:cubicBezTo>
                <a:cubicBezTo>
                  <a:pt x="11614" y="10614"/>
                  <a:pt x="10563" y="10999"/>
                  <a:pt x="9433" y="11908"/>
                </a:cubicBezTo>
                <a:cubicBezTo>
                  <a:pt x="8375" y="12752"/>
                  <a:pt x="5600" y="14721"/>
                  <a:pt x="3781" y="14721"/>
                </a:cubicBezTo>
                <a:cubicBezTo>
                  <a:pt x="3652" y="14721"/>
                  <a:pt x="3527" y="14711"/>
                  <a:pt x="3408" y="14690"/>
                </a:cubicBezTo>
                <a:cubicBezTo>
                  <a:pt x="2353" y="14506"/>
                  <a:pt x="1779" y="14338"/>
                  <a:pt x="1486" y="14235"/>
                </a:cubicBezTo>
                <a:cubicBezTo>
                  <a:pt x="1463" y="14226"/>
                  <a:pt x="1439" y="14222"/>
                  <a:pt x="1416" y="14222"/>
                </a:cubicBezTo>
                <a:cubicBezTo>
                  <a:pt x="1324" y="14222"/>
                  <a:pt x="1241" y="14287"/>
                  <a:pt x="1217" y="14383"/>
                </a:cubicBezTo>
                <a:cubicBezTo>
                  <a:pt x="1185" y="14502"/>
                  <a:pt x="1100" y="14632"/>
                  <a:pt x="895" y="14720"/>
                </a:cubicBezTo>
                <a:cubicBezTo>
                  <a:pt x="670" y="14819"/>
                  <a:pt x="448" y="14850"/>
                  <a:pt x="284" y="14860"/>
                </a:cubicBezTo>
                <a:cubicBezTo>
                  <a:pt x="128" y="14867"/>
                  <a:pt x="1" y="14997"/>
                  <a:pt x="8" y="15154"/>
                </a:cubicBezTo>
                <a:cubicBezTo>
                  <a:pt x="38" y="15724"/>
                  <a:pt x="292" y="16959"/>
                  <a:pt x="1800" y="17725"/>
                </a:cubicBezTo>
                <a:cubicBezTo>
                  <a:pt x="3818" y="18745"/>
                  <a:pt x="4204" y="18834"/>
                  <a:pt x="4204" y="18834"/>
                </a:cubicBezTo>
                <a:cubicBezTo>
                  <a:pt x="4204" y="18834"/>
                  <a:pt x="4994" y="18290"/>
                  <a:pt x="5696" y="18290"/>
                </a:cubicBezTo>
                <a:cubicBezTo>
                  <a:pt x="6074" y="18290"/>
                  <a:pt x="6426" y="18448"/>
                  <a:pt x="6616" y="18933"/>
                </a:cubicBezTo>
                <a:cubicBezTo>
                  <a:pt x="7160" y="20322"/>
                  <a:pt x="10863" y="24517"/>
                  <a:pt x="16052" y="25043"/>
                </a:cubicBezTo>
                <a:cubicBezTo>
                  <a:pt x="16435" y="25082"/>
                  <a:pt x="16813" y="25101"/>
                  <a:pt x="17183" y="25101"/>
                </a:cubicBezTo>
                <a:cubicBezTo>
                  <a:pt x="21822" y="25101"/>
                  <a:pt x="25329" y="22190"/>
                  <a:pt x="24838" y="20353"/>
                </a:cubicBezTo>
                <a:cubicBezTo>
                  <a:pt x="24309" y="18373"/>
                  <a:pt x="18858" y="13280"/>
                  <a:pt x="18858" y="13280"/>
                </a:cubicBezTo>
                <a:cubicBezTo>
                  <a:pt x="18858" y="13280"/>
                  <a:pt x="21370" y="11102"/>
                  <a:pt x="22726" y="6917"/>
                </a:cubicBezTo>
                <a:cubicBezTo>
                  <a:pt x="24077" y="2729"/>
                  <a:pt x="22585" y="386"/>
                  <a:pt x="22585" y="386"/>
                </a:cubicBezTo>
                <a:cubicBezTo>
                  <a:pt x="22585" y="386"/>
                  <a:pt x="22493" y="489"/>
                  <a:pt x="22262" y="489"/>
                </a:cubicBezTo>
                <a:cubicBezTo>
                  <a:pt x="22162" y="489"/>
                  <a:pt x="22035" y="470"/>
                  <a:pt x="21879" y="414"/>
                </a:cubicBezTo>
                <a:cubicBezTo>
                  <a:pt x="21360" y="233"/>
                  <a:pt x="21234" y="0"/>
                  <a:pt x="212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36"/>
          <p:cNvSpPr/>
          <p:nvPr/>
        </p:nvSpPr>
        <p:spPr>
          <a:xfrm>
            <a:off x="810278" y="3331400"/>
            <a:ext cx="1610308" cy="505714"/>
          </a:xfrm>
          <a:custGeom>
            <a:avLst/>
            <a:gdLst/>
            <a:ahLst/>
            <a:cxnLst/>
            <a:rect l="l" t="t" r="r" b="b"/>
            <a:pathLst>
              <a:path w="25235" h="7925" extrusionOk="0">
                <a:moveTo>
                  <a:pt x="7108" y="0"/>
                </a:moveTo>
                <a:cubicBezTo>
                  <a:pt x="4752" y="0"/>
                  <a:pt x="2002" y="793"/>
                  <a:pt x="1912" y="932"/>
                </a:cubicBezTo>
                <a:cubicBezTo>
                  <a:pt x="1" y="3902"/>
                  <a:pt x="6660" y="7231"/>
                  <a:pt x="11012" y="7858"/>
                </a:cubicBezTo>
                <a:cubicBezTo>
                  <a:pt x="11325" y="7903"/>
                  <a:pt x="11667" y="7925"/>
                  <a:pt x="12031" y="7925"/>
                </a:cubicBezTo>
                <a:cubicBezTo>
                  <a:pt x="16746" y="7925"/>
                  <a:pt x="25234" y="4352"/>
                  <a:pt x="22680" y="1915"/>
                </a:cubicBezTo>
                <a:cubicBezTo>
                  <a:pt x="21952" y="1218"/>
                  <a:pt x="20692" y="857"/>
                  <a:pt x="19326" y="857"/>
                </a:cubicBezTo>
                <a:cubicBezTo>
                  <a:pt x="17910" y="857"/>
                  <a:pt x="16379" y="1246"/>
                  <a:pt x="15208" y="2052"/>
                </a:cubicBezTo>
                <a:cubicBezTo>
                  <a:pt x="13573" y="3182"/>
                  <a:pt x="13279" y="4326"/>
                  <a:pt x="13279" y="4326"/>
                </a:cubicBezTo>
                <a:lnTo>
                  <a:pt x="12491" y="2960"/>
                </a:lnTo>
                <a:lnTo>
                  <a:pt x="11538" y="3455"/>
                </a:lnTo>
                <a:lnTo>
                  <a:pt x="10248" y="1140"/>
                </a:lnTo>
                <a:cubicBezTo>
                  <a:pt x="9766" y="280"/>
                  <a:pt x="8507" y="0"/>
                  <a:pt x="71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36"/>
          <p:cNvSpPr/>
          <p:nvPr/>
        </p:nvSpPr>
        <p:spPr>
          <a:xfrm>
            <a:off x="1417835" y="3385449"/>
            <a:ext cx="683815" cy="976906"/>
          </a:xfrm>
          <a:custGeom>
            <a:avLst/>
            <a:gdLst/>
            <a:ahLst/>
            <a:cxnLst/>
            <a:rect l="l" t="t" r="r" b="b"/>
            <a:pathLst>
              <a:path w="10716" h="15309" extrusionOk="0">
                <a:moveTo>
                  <a:pt x="9150" y="1"/>
                </a:moveTo>
                <a:cubicBezTo>
                  <a:pt x="8758" y="1"/>
                  <a:pt x="7527" y="59"/>
                  <a:pt x="6332" y="727"/>
                </a:cubicBezTo>
                <a:cubicBezTo>
                  <a:pt x="4885" y="1536"/>
                  <a:pt x="4404" y="2283"/>
                  <a:pt x="4417" y="2410"/>
                </a:cubicBezTo>
                <a:cubicBezTo>
                  <a:pt x="4991" y="7356"/>
                  <a:pt x="946" y="12081"/>
                  <a:pt x="89" y="13023"/>
                </a:cubicBezTo>
                <a:cubicBezTo>
                  <a:pt x="0" y="13118"/>
                  <a:pt x="7" y="13266"/>
                  <a:pt x="103" y="13354"/>
                </a:cubicBezTo>
                <a:lnTo>
                  <a:pt x="2123" y="15245"/>
                </a:lnTo>
                <a:cubicBezTo>
                  <a:pt x="2170" y="15289"/>
                  <a:pt x="2227" y="15309"/>
                  <a:pt x="2282" y="15309"/>
                </a:cubicBezTo>
                <a:cubicBezTo>
                  <a:pt x="2407" y="15309"/>
                  <a:pt x="2526" y="15208"/>
                  <a:pt x="2520" y="15061"/>
                </a:cubicBezTo>
                <a:lnTo>
                  <a:pt x="2468" y="13911"/>
                </a:lnTo>
                <a:cubicBezTo>
                  <a:pt x="2465" y="13825"/>
                  <a:pt x="2506" y="13743"/>
                  <a:pt x="2581" y="13699"/>
                </a:cubicBezTo>
                <a:cubicBezTo>
                  <a:pt x="3045" y="13416"/>
                  <a:pt x="4837" y="12238"/>
                  <a:pt x="7544" y="9364"/>
                </a:cubicBezTo>
                <a:cubicBezTo>
                  <a:pt x="10716" y="6005"/>
                  <a:pt x="9279" y="3"/>
                  <a:pt x="9279" y="3"/>
                </a:cubicBezTo>
                <a:cubicBezTo>
                  <a:pt x="9279" y="3"/>
                  <a:pt x="9233" y="1"/>
                  <a:pt x="915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36"/>
          <p:cNvSpPr/>
          <p:nvPr/>
        </p:nvSpPr>
        <p:spPr>
          <a:xfrm>
            <a:off x="1162267" y="3885801"/>
            <a:ext cx="686686" cy="575780"/>
          </a:xfrm>
          <a:custGeom>
            <a:avLst/>
            <a:gdLst/>
            <a:ahLst/>
            <a:cxnLst/>
            <a:rect l="l" t="t" r="r" b="b"/>
            <a:pathLst>
              <a:path w="10761" h="9023" extrusionOk="0">
                <a:moveTo>
                  <a:pt x="7119" y="0"/>
                </a:moveTo>
                <a:cubicBezTo>
                  <a:pt x="7119" y="0"/>
                  <a:pt x="1" y="6394"/>
                  <a:pt x="4032" y="8698"/>
                </a:cubicBezTo>
                <a:cubicBezTo>
                  <a:pt x="4427" y="8923"/>
                  <a:pt x="4821" y="9023"/>
                  <a:pt x="5210" y="9023"/>
                </a:cubicBezTo>
                <a:cubicBezTo>
                  <a:pt x="8140" y="9023"/>
                  <a:pt x="10760" y="3369"/>
                  <a:pt x="10760" y="3369"/>
                </a:cubicBezTo>
                <a:cubicBezTo>
                  <a:pt x="10760" y="3369"/>
                  <a:pt x="7268" y="24"/>
                  <a:pt x="711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36"/>
          <p:cNvSpPr/>
          <p:nvPr/>
        </p:nvSpPr>
        <p:spPr>
          <a:xfrm>
            <a:off x="2045621" y="1999960"/>
            <a:ext cx="49901" cy="121946"/>
          </a:xfrm>
          <a:custGeom>
            <a:avLst/>
            <a:gdLst/>
            <a:ahLst/>
            <a:cxnLst/>
            <a:rect l="l" t="t" r="r" b="b"/>
            <a:pathLst>
              <a:path w="782" h="1911" extrusionOk="0">
                <a:moveTo>
                  <a:pt x="436" y="1"/>
                </a:moveTo>
                <a:cubicBezTo>
                  <a:pt x="262" y="1"/>
                  <a:pt x="108" y="143"/>
                  <a:pt x="96" y="333"/>
                </a:cubicBezTo>
                <a:lnTo>
                  <a:pt x="17" y="1524"/>
                </a:lnTo>
                <a:cubicBezTo>
                  <a:pt x="0" y="1722"/>
                  <a:pt x="137" y="1892"/>
                  <a:pt x="325" y="1910"/>
                </a:cubicBezTo>
                <a:cubicBezTo>
                  <a:pt x="333" y="1910"/>
                  <a:pt x="341" y="1911"/>
                  <a:pt x="349" y="1911"/>
                </a:cubicBezTo>
                <a:cubicBezTo>
                  <a:pt x="523" y="1911"/>
                  <a:pt x="673" y="1768"/>
                  <a:pt x="690" y="1579"/>
                </a:cubicBezTo>
                <a:lnTo>
                  <a:pt x="768" y="391"/>
                </a:lnTo>
                <a:cubicBezTo>
                  <a:pt x="782" y="192"/>
                  <a:pt x="645" y="19"/>
                  <a:pt x="461" y="2"/>
                </a:cubicBezTo>
                <a:cubicBezTo>
                  <a:pt x="452" y="1"/>
                  <a:pt x="444" y="1"/>
                  <a:pt x="4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36"/>
          <p:cNvSpPr/>
          <p:nvPr/>
        </p:nvSpPr>
        <p:spPr>
          <a:xfrm>
            <a:off x="2072358" y="2012212"/>
            <a:ext cx="86976" cy="111799"/>
          </a:xfrm>
          <a:custGeom>
            <a:avLst/>
            <a:gdLst/>
            <a:ahLst/>
            <a:cxnLst/>
            <a:rect l="l" t="t" r="r" b="b"/>
            <a:pathLst>
              <a:path w="1363" h="1752" extrusionOk="0">
                <a:moveTo>
                  <a:pt x="990" y="1"/>
                </a:moveTo>
                <a:cubicBezTo>
                  <a:pt x="869" y="1"/>
                  <a:pt x="748" y="68"/>
                  <a:pt x="681" y="185"/>
                </a:cubicBezTo>
                <a:lnTo>
                  <a:pt x="100" y="1226"/>
                </a:lnTo>
                <a:cubicBezTo>
                  <a:pt x="1" y="1396"/>
                  <a:pt x="49" y="1615"/>
                  <a:pt x="209" y="1708"/>
                </a:cubicBezTo>
                <a:cubicBezTo>
                  <a:pt x="261" y="1738"/>
                  <a:pt x="317" y="1752"/>
                  <a:pt x="373" y="1752"/>
                </a:cubicBezTo>
                <a:cubicBezTo>
                  <a:pt x="495" y="1752"/>
                  <a:pt x="616" y="1685"/>
                  <a:pt x="684" y="1568"/>
                </a:cubicBezTo>
                <a:lnTo>
                  <a:pt x="1264" y="526"/>
                </a:lnTo>
                <a:cubicBezTo>
                  <a:pt x="1363" y="352"/>
                  <a:pt x="1315" y="137"/>
                  <a:pt x="1152" y="45"/>
                </a:cubicBezTo>
                <a:cubicBezTo>
                  <a:pt x="1101" y="15"/>
                  <a:pt x="1046" y="1"/>
                  <a:pt x="9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36"/>
          <p:cNvSpPr/>
          <p:nvPr/>
        </p:nvSpPr>
        <p:spPr>
          <a:xfrm>
            <a:off x="2094373" y="2047308"/>
            <a:ext cx="102483" cy="99101"/>
          </a:xfrm>
          <a:custGeom>
            <a:avLst/>
            <a:gdLst/>
            <a:ahLst/>
            <a:cxnLst/>
            <a:rect l="l" t="t" r="r" b="b"/>
            <a:pathLst>
              <a:path w="1606" h="1553" extrusionOk="0">
                <a:moveTo>
                  <a:pt x="1242" y="0"/>
                </a:moveTo>
                <a:cubicBezTo>
                  <a:pt x="1149" y="0"/>
                  <a:pt x="1055" y="37"/>
                  <a:pt x="980" y="109"/>
                </a:cubicBezTo>
                <a:lnTo>
                  <a:pt x="151" y="963"/>
                </a:lnTo>
                <a:cubicBezTo>
                  <a:pt x="11" y="1103"/>
                  <a:pt x="0" y="1325"/>
                  <a:pt x="134" y="1458"/>
                </a:cubicBezTo>
                <a:cubicBezTo>
                  <a:pt x="197" y="1521"/>
                  <a:pt x="281" y="1552"/>
                  <a:pt x="367" y="1552"/>
                </a:cubicBezTo>
                <a:cubicBezTo>
                  <a:pt x="459" y="1552"/>
                  <a:pt x="553" y="1516"/>
                  <a:pt x="626" y="1445"/>
                </a:cubicBezTo>
                <a:lnTo>
                  <a:pt x="1455" y="588"/>
                </a:lnTo>
                <a:cubicBezTo>
                  <a:pt x="1598" y="447"/>
                  <a:pt x="1605" y="229"/>
                  <a:pt x="1475" y="96"/>
                </a:cubicBezTo>
                <a:cubicBezTo>
                  <a:pt x="1411" y="32"/>
                  <a:pt x="1327" y="0"/>
                  <a:pt x="12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36"/>
          <p:cNvSpPr/>
          <p:nvPr/>
        </p:nvSpPr>
        <p:spPr>
          <a:xfrm>
            <a:off x="2083908" y="2110355"/>
            <a:ext cx="123413" cy="66939"/>
          </a:xfrm>
          <a:custGeom>
            <a:avLst/>
            <a:gdLst/>
            <a:ahLst/>
            <a:cxnLst/>
            <a:rect l="l" t="t" r="r" b="b"/>
            <a:pathLst>
              <a:path w="1934" h="1049" extrusionOk="0">
                <a:moveTo>
                  <a:pt x="1543" y="0"/>
                </a:moveTo>
                <a:cubicBezTo>
                  <a:pt x="1508" y="0"/>
                  <a:pt x="1471" y="5"/>
                  <a:pt x="1434" y="16"/>
                </a:cubicBezTo>
                <a:lnTo>
                  <a:pt x="301" y="384"/>
                </a:lnTo>
                <a:cubicBezTo>
                  <a:pt x="114" y="443"/>
                  <a:pt x="1" y="634"/>
                  <a:pt x="56" y="815"/>
                </a:cubicBezTo>
                <a:cubicBezTo>
                  <a:pt x="100" y="959"/>
                  <a:pt x="238" y="1048"/>
                  <a:pt x="391" y="1048"/>
                </a:cubicBezTo>
                <a:cubicBezTo>
                  <a:pt x="427" y="1048"/>
                  <a:pt x="463" y="1044"/>
                  <a:pt x="500" y="1033"/>
                </a:cubicBezTo>
                <a:lnTo>
                  <a:pt x="1633" y="665"/>
                </a:lnTo>
                <a:cubicBezTo>
                  <a:pt x="1823" y="606"/>
                  <a:pt x="1933" y="416"/>
                  <a:pt x="1878" y="235"/>
                </a:cubicBezTo>
                <a:cubicBezTo>
                  <a:pt x="1834" y="91"/>
                  <a:pt x="1696" y="0"/>
                  <a:pt x="15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36"/>
          <p:cNvSpPr/>
          <p:nvPr/>
        </p:nvSpPr>
        <p:spPr>
          <a:xfrm>
            <a:off x="1972173" y="2049606"/>
            <a:ext cx="101334" cy="106439"/>
          </a:xfrm>
          <a:custGeom>
            <a:avLst/>
            <a:gdLst/>
            <a:ahLst/>
            <a:cxnLst/>
            <a:rect l="l" t="t" r="r" b="b"/>
            <a:pathLst>
              <a:path w="1588" h="1668" extrusionOk="0">
                <a:moveTo>
                  <a:pt x="449" y="0"/>
                </a:moveTo>
                <a:cubicBezTo>
                  <a:pt x="363" y="0"/>
                  <a:pt x="275" y="29"/>
                  <a:pt x="202" y="87"/>
                </a:cubicBezTo>
                <a:cubicBezTo>
                  <a:pt x="28" y="221"/>
                  <a:pt x="1" y="473"/>
                  <a:pt x="137" y="643"/>
                </a:cubicBezTo>
                <a:lnTo>
                  <a:pt x="830" y="1518"/>
                </a:lnTo>
                <a:cubicBezTo>
                  <a:pt x="909" y="1616"/>
                  <a:pt x="1025" y="1668"/>
                  <a:pt x="1143" y="1668"/>
                </a:cubicBezTo>
                <a:cubicBezTo>
                  <a:pt x="1230" y="1668"/>
                  <a:pt x="1317" y="1640"/>
                  <a:pt x="1390" y="1582"/>
                </a:cubicBezTo>
                <a:cubicBezTo>
                  <a:pt x="1561" y="1445"/>
                  <a:pt x="1588" y="1196"/>
                  <a:pt x="1452" y="1026"/>
                </a:cubicBezTo>
                <a:lnTo>
                  <a:pt x="759" y="149"/>
                </a:lnTo>
                <a:cubicBezTo>
                  <a:pt x="680" y="51"/>
                  <a:pt x="565" y="0"/>
                  <a:pt x="44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36"/>
          <p:cNvSpPr/>
          <p:nvPr/>
        </p:nvSpPr>
        <p:spPr>
          <a:xfrm>
            <a:off x="2000059" y="2069834"/>
            <a:ext cx="160169" cy="126795"/>
          </a:xfrm>
          <a:custGeom>
            <a:avLst/>
            <a:gdLst/>
            <a:ahLst/>
            <a:cxnLst/>
            <a:rect l="l" t="t" r="r" b="b"/>
            <a:pathLst>
              <a:path w="2510" h="1987" extrusionOk="0">
                <a:moveTo>
                  <a:pt x="1132" y="0"/>
                </a:moveTo>
                <a:cubicBezTo>
                  <a:pt x="985" y="0"/>
                  <a:pt x="841" y="54"/>
                  <a:pt x="728" y="156"/>
                </a:cubicBezTo>
                <a:lnTo>
                  <a:pt x="277" y="566"/>
                </a:lnTo>
                <a:cubicBezTo>
                  <a:pt x="209" y="627"/>
                  <a:pt x="158" y="706"/>
                  <a:pt x="123" y="791"/>
                </a:cubicBezTo>
                <a:cubicBezTo>
                  <a:pt x="1" y="1101"/>
                  <a:pt x="155" y="1450"/>
                  <a:pt x="462" y="1572"/>
                </a:cubicBezTo>
                <a:lnTo>
                  <a:pt x="1407" y="1944"/>
                </a:lnTo>
                <a:cubicBezTo>
                  <a:pt x="1479" y="1973"/>
                  <a:pt x="1554" y="1987"/>
                  <a:pt x="1627" y="1987"/>
                </a:cubicBezTo>
                <a:cubicBezTo>
                  <a:pt x="1867" y="1987"/>
                  <a:pt x="2095" y="1842"/>
                  <a:pt x="2189" y="1607"/>
                </a:cubicBezTo>
                <a:lnTo>
                  <a:pt x="2387" y="1101"/>
                </a:lnTo>
                <a:cubicBezTo>
                  <a:pt x="2510" y="791"/>
                  <a:pt x="2359" y="439"/>
                  <a:pt x="2049" y="317"/>
                </a:cubicBezTo>
                <a:lnTo>
                  <a:pt x="1356" y="43"/>
                </a:lnTo>
                <a:cubicBezTo>
                  <a:pt x="1283" y="14"/>
                  <a:pt x="1207" y="0"/>
                  <a:pt x="113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36"/>
          <p:cNvSpPr/>
          <p:nvPr/>
        </p:nvSpPr>
        <p:spPr>
          <a:xfrm>
            <a:off x="901338" y="1942210"/>
            <a:ext cx="1125844" cy="988456"/>
          </a:xfrm>
          <a:custGeom>
            <a:avLst/>
            <a:gdLst/>
            <a:ahLst/>
            <a:cxnLst/>
            <a:rect l="l" t="t" r="r" b="b"/>
            <a:pathLst>
              <a:path w="17643" h="15490" extrusionOk="0">
                <a:moveTo>
                  <a:pt x="9511" y="0"/>
                </a:moveTo>
                <a:cubicBezTo>
                  <a:pt x="4045" y="0"/>
                  <a:pt x="646" y="6571"/>
                  <a:pt x="3294" y="8901"/>
                </a:cubicBezTo>
                <a:lnTo>
                  <a:pt x="3243" y="8877"/>
                </a:lnTo>
                <a:cubicBezTo>
                  <a:pt x="3243" y="8877"/>
                  <a:pt x="2603" y="8494"/>
                  <a:pt x="1916" y="8494"/>
                </a:cubicBezTo>
                <a:cubicBezTo>
                  <a:pt x="1339" y="8494"/>
                  <a:pt x="729" y="8765"/>
                  <a:pt x="441" y="9761"/>
                </a:cubicBezTo>
                <a:cubicBezTo>
                  <a:pt x="0" y="11288"/>
                  <a:pt x="1082" y="11847"/>
                  <a:pt x="2618" y="11868"/>
                </a:cubicBezTo>
                <a:cubicBezTo>
                  <a:pt x="3165" y="11878"/>
                  <a:pt x="4093" y="12099"/>
                  <a:pt x="4558" y="12209"/>
                </a:cubicBezTo>
                <a:cubicBezTo>
                  <a:pt x="5995" y="12557"/>
                  <a:pt x="7319" y="12619"/>
                  <a:pt x="8101" y="13758"/>
                </a:cubicBezTo>
                <a:lnTo>
                  <a:pt x="8316" y="14612"/>
                </a:lnTo>
                <a:lnTo>
                  <a:pt x="9988" y="15490"/>
                </a:lnTo>
                <a:lnTo>
                  <a:pt x="11016" y="14284"/>
                </a:lnTo>
                <a:cubicBezTo>
                  <a:pt x="11016" y="14284"/>
                  <a:pt x="10511" y="13681"/>
                  <a:pt x="11395" y="13438"/>
                </a:cubicBezTo>
                <a:cubicBezTo>
                  <a:pt x="12453" y="13148"/>
                  <a:pt x="17642" y="10779"/>
                  <a:pt x="17359" y="8669"/>
                </a:cubicBezTo>
                <a:cubicBezTo>
                  <a:pt x="17082" y="6580"/>
                  <a:pt x="15980" y="7516"/>
                  <a:pt x="16267" y="5693"/>
                </a:cubicBezTo>
                <a:cubicBezTo>
                  <a:pt x="16549" y="3873"/>
                  <a:pt x="16229" y="726"/>
                  <a:pt x="10306" y="46"/>
                </a:cubicBezTo>
                <a:cubicBezTo>
                  <a:pt x="10037" y="15"/>
                  <a:pt x="9771" y="0"/>
                  <a:pt x="95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36"/>
          <p:cNvSpPr/>
          <p:nvPr/>
        </p:nvSpPr>
        <p:spPr>
          <a:xfrm>
            <a:off x="1001332" y="2544660"/>
            <a:ext cx="124817" cy="71917"/>
          </a:xfrm>
          <a:custGeom>
            <a:avLst/>
            <a:gdLst/>
            <a:ahLst/>
            <a:cxnLst/>
            <a:rect l="l" t="t" r="r" b="b"/>
            <a:pathLst>
              <a:path w="1956" h="1127" extrusionOk="0">
                <a:moveTo>
                  <a:pt x="874" y="1"/>
                </a:moveTo>
                <a:cubicBezTo>
                  <a:pt x="814" y="1"/>
                  <a:pt x="754" y="6"/>
                  <a:pt x="697" y="16"/>
                </a:cubicBezTo>
                <a:cubicBezTo>
                  <a:pt x="574" y="47"/>
                  <a:pt x="461" y="106"/>
                  <a:pt x="366" y="177"/>
                </a:cubicBezTo>
                <a:cubicBezTo>
                  <a:pt x="270" y="252"/>
                  <a:pt x="191" y="344"/>
                  <a:pt x="133" y="443"/>
                </a:cubicBezTo>
                <a:cubicBezTo>
                  <a:pt x="76" y="542"/>
                  <a:pt x="24" y="648"/>
                  <a:pt x="0" y="758"/>
                </a:cubicBezTo>
                <a:lnTo>
                  <a:pt x="14" y="764"/>
                </a:lnTo>
                <a:cubicBezTo>
                  <a:pt x="96" y="559"/>
                  <a:pt x="232" y="372"/>
                  <a:pt x="410" y="246"/>
                </a:cubicBezTo>
                <a:cubicBezTo>
                  <a:pt x="502" y="184"/>
                  <a:pt x="604" y="143"/>
                  <a:pt x="714" y="123"/>
                </a:cubicBezTo>
                <a:cubicBezTo>
                  <a:pt x="762" y="117"/>
                  <a:pt x="810" y="113"/>
                  <a:pt x="859" y="113"/>
                </a:cubicBezTo>
                <a:cubicBezTo>
                  <a:pt x="919" y="113"/>
                  <a:pt x="980" y="119"/>
                  <a:pt x="1042" y="136"/>
                </a:cubicBezTo>
                <a:cubicBezTo>
                  <a:pt x="1253" y="180"/>
                  <a:pt x="1461" y="279"/>
                  <a:pt x="1618" y="433"/>
                </a:cubicBezTo>
                <a:cubicBezTo>
                  <a:pt x="1697" y="512"/>
                  <a:pt x="1758" y="604"/>
                  <a:pt x="1799" y="706"/>
                </a:cubicBezTo>
                <a:cubicBezTo>
                  <a:pt x="1817" y="758"/>
                  <a:pt x="1833" y="808"/>
                  <a:pt x="1840" y="863"/>
                </a:cubicBezTo>
                <a:cubicBezTo>
                  <a:pt x="1844" y="890"/>
                  <a:pt x="1847" y="917"/>
                  <a:pt x="1847" y="945"/>
                </a:cubicBezTo>
                <a:cubicBezTo>
                  <a:pt x="1847" y="966"/>
                  <a:pt x="1842" y="996"/>
                  <a:pt x="1839" y="1011"/>
                </a:cubicBezTo>
                <a:lnTo>
                  <a:pt x="1839" y="1011"/>
                </a:lnTo>
                <a:cubicBezTo>
                  <a:pt x="1731" y="892"/>
                  <a:pt x="1597" y="797"/>
                  <a:pt x="1448" y="744"/>
                </a:cubicBezTo>
                <a:cubicBezTo>
                  <a:pt x="1373" y="717"/>
                  <a:pt x="1291" y="706"/>
                  <a:pt x="1209" y="706"/>
                </a:cubicBezTo>
                <a:cubicBezTo>
                  <a:pt x="1127" y="706"/>
                  <a:pt x="1048" y="730"/>
                  <a:pt x="969" y="754"/>
                </a:cubicBezTo>
                <a:lnTo>
                  <a:pt x="977" y="768"/>
                </a:lnTo>
                <a:cubicBezTo>
                  <a:pt x="1036" y="757"/>
                  <a:pt x="1095" y="747"/>
                  <a:pt x="1153" y="747"/>
                </a:cubicBezTo>
                <a:cubicBezTo>
                  <a:pt x="1172" y="747"/>
                  <a:pt x="1190" y="748"/>
                  <a:pt x="1209" y="750"/>
                </a:cubicBezTo>
                <a:cubicBezTo>
                  <a:pt x="1287" y="758"/>
                  <a:pt x="1359" y="778"/>
                  <a:pt x="1427" y="812"/>
                </a:cubicBezTo>
                <a:cubicBezTo>
                  <a:pt x="1492" y="840"/>
                  <a:pt x="1557" y="881"/>
                  <a:pt x="1615" y="928"/>
                </a:cubicBezTo>
                <a:cubicBezTo>
                  <a:pt x="1669" y="972"/>
                  <a:pt x="1727" y="1031"/>
                  <a:pt x="1765" y="1081"/>
                </a:cubicBezTo>
                <a:lnTo>
                  <a:pt x="1796" y="1126"/>
                </a:lnTo>
                <a:lnTo>
                  <a:pt x="1861" y="1116"/>
                </a:lnTo>
                <a:cubicBezTo>
                  <a:pt x="1881" y="1112"/>
                  <a:pt x="1908" y="1092"/>
                  <a:pt x="1915" y="1078"/>
                </a:cubicBezTo>
                <a:cubicBezTo>
                  <a:pt x="1919" y="1075"/>
                  <a:pt x="1926" y="1068"/>
                  <a:pt x="1929" y="1061"/>
                </a:cubicBezTo>
                <a:cubicBezTo>
                  <a:pt x="1935" y="1048"/>
                  <a:pt x="1935" y="1044"/>
                  <a:pt x="1939" y="1034"/>
                </a:cubicBezTo>
                <a:cubicBezTo>
                  <a:pt x="1943" y="1024"/>
                  <a:pt x="1946" y="1010"/>
                  <a:pt x="1946" y="1003"/>
                </a:cubicBezTo>
                <a:cubicBezTo>
                  <a:pt x="1949" y="983"/>
                  <a:pt x="1953" y="966"/>
                  <a:pt x="1953" y="949"/>
                </a:cubicBezTo>
                <a:cubicBezTo>
                  <a:pt x="1956" y="914"/>
                  <a:pt x="1953" y="881"/>
                  <a:pt x="1949" y="849"/>
                </a:cubicBezTo>
                <a:cubicBezTo>
                  <a:pt x="1943" y="785"/>
                  <a:pt x="1926" y="723"/>
                  <a:pt x="1905" y="665"/>
                </a:cubicBezTo>
                <a:cubicBezTo>
                  <a:pt x="1861" y="546"/>
                  <a:pt x="1792" y="437"/>
                  <a:pt x="1704" y="348"/>
                </a:cubicBezTo>
                <a:cubicBezTo>
                  <a:pt x="1618" y="255"/>
                  <a:pt x="1516" y="184"/>
                  <a:pt x="1407" y="133"/>
                </a:cubicBezTo>
                <a:cubicBezTo>
                  <a:pt x="1294" y="82"/>
                  <a:pt x="1185" y="44"/>
                  <a:pt x="1065" y="24"/>
                </a:cubicBezTo>
                <a:cubicBezTo>
                  <a:pt x="1003" y="7"/>
                  <a:pt x="938" y="1"/>
                  <a:pt x="87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36"/>
          <p:cNvSpPr/>
          <p:nvPr/>
        </p:nvSpPr>
        <p:spPr>
          <a:xfrm>
            <a:off x="1298634" y="2383088"/>
            <a:ext cx="124690" cy="103440"/>
          </a:xfrm>
          <a:custGeom>
            <a:avLst/>
            <a:gdLst/>
            <a:ahLst/>
            <a:cxnLst/>
            <a:rect l="l" t="t" r="r" b="b"/>
            <a:pathLst>
              <a:path w="1954" h="1621" extrusionOk="0">
                <a:moveTo>
                  <a:pt x="1083" y="1"/>
                </a:moveTo>
                <a:cubicBezTo>
                  <a:pt x="912" y="1"/>
                  <a:pt x="738" y="49"/>
                  <a:pt x="594" y="128"/>
                </a:cubicBezTo>
                <a:cubicBezTo>
                  <a:pt x="530" y="159"/>
                  <a:pt x="472" y="210"/>
                  <a:pt x="414" y="251"/>
                </a:cubicBezTo>
                <a:cubicBezTo>
                  <a:pt x="383" y="275"/>
                  <a:pt x="359" y="303"/>
                  <a:pt x="332" y="326"/>
                </a:cubicBezTo>
                <a:cubicBezTo>
                  <a:pt x="304" y="350"/>
                  <a:pt x="277" y="377"/>
                  <a:pt x="257" y="408"/>
                </a:cubicBezTo>
                <a:cubicBezTo>
                  <a:pt x="161" y="521"/>
                  <a:pt x="86" y="654"/>
                  <a:pt x="52" y="794"/>
                </a:cubicBezTo>
                <a:cubicBezTo>
                  <a:pt x="14" y="934"/>
                  <a:pt x="0" y="1078"/>
                  <a:pt x="8" y="1217"/>
                </a:cubicBezTo>
                <a:cubicBezTo>
                  <a:pt x="18" y="1357"/>
                  <a:pt x="41" y="1494"/>
                  <a:pt x="90" y="1620"/>
                </a:cubicBezTo>
                <a:lnTo>
                  <a:pt x="103" y="1620"/>
                </a:lnTo>
                <a:cubicBezTo>
                  <a:pt x="55" y="1354"/>
                  <a:pt x="55" y="1081"/>
                  <a:pt x="144" y="828"/>
                </a:cubicBezTo>
                <a:cubicBezTo>
                  <a:pt x="230" y="575"/>
                  <a:pt x="421" y="361"/>
                  <a:pt x="656" y="241"/>
                </a:cubicBezTo>
                <a:cubicBezTo>
                  <a:pt x="792" y="162"/>
                  <a:pt x="950" y="116"/>
                  <a:pt x="1108" y="116"/>
                </a:cubicBezTo>
                <a:cubicBezTo>
                  <a:pt x="1215" y="116"/>
                  <a:pt x="1322" y="137"/>
                  <a:pt x="1421" y="183"/>
                </a:cubicBezTo>
                <a:cubicBezTo>
                  <a:pt x="1664" y="292"/>
                  <a:pt x="1854" y="507"/>
                  <a:pt x="1940" y="757"/>
                </a:cubicBezTo>
                <a:lnTo>
                  <a:pt x="1954" y="753"/>
                </a:lnTo>
                <a:cubicBezTo>
                  <a:pt x="1936" y="616"/>
                  <a:pt x="1868" y="490"/>
                  <a:pt x="1790" y="371"/>
                </a:cubicBezTo>
                <a:cubicBezTo>
                  <a:pt x="1700" y="258"/>
                  <a:pt x="1591" y="163"/>
                  <a:pt x="1459" y="90"/>
                </a:cubicBezTo>
                <a:cubicBezTo>
                  <a:pt x="1344" y="29"/>
                  <a:pt x="1214" y="1"/>
                  <a:pt x="108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36"/>
          <p:cNvSpPr/>
          <p:nvPr/>
        </p:nvSpPr>
        <p:spPr>
          <a:xfrm>
            <a:off x="1805559" y="2314809"/>
            <a:ext cx="104206" cy="66684"/>
          </a:xfrm>
          <a:custGeom>
            <a:avLst/>
            <a:gdLst/>
            <a:ahLst/>
            <a:cxnLst/>
            <a:rect l="l" t="t" r="r" b="b"/>
            <a:pathLst>
              <a:path w="1633" h="1045" extrusionOk="0">
                <a:moveTo>
                  <a:pt x="864" y="4"/>
                </a:moveTo>
                <a:cubicBezTo>
                  <a:pt x="809" y="7"/>
                  <a:pt x="751" y="13"/>
                  <a:pt x="693" y="21"/>
                </a:cubicBezTo>
                <a:cubicBezTo>
                  <a:pt x="584" y="48"/>
                  <a:pt x="471" y="75"/>
                  <a:pt x="365" y="136"/>
                </a:cubicBezTo>
                <a:cubicBezTo>
                  <a:pt x="263" y="191"/>
                  <a:pt x="167" y="276"/>
                  <a:pt x="106" y="382"/>
                </a:cubicBezTo>
                <a:cubicBezTo>
                  <a:pt x="41" y="481"/>
                  <a:pt x="11" y="601"/>
                  <a:pt x="3" y="714"/>
                </a:cubicBezTo>
                <a:cubicBezTo>
                  <a:pt x="0" y="826"/>
                  <a:pt x="21" y="939"/>
                  <a:pt x="48" y="1034"/>
                </a:cubicBezTo>
                <a:lnTo>
                  <a:pt x="48" y="1042"/>
                </a:lnTo>
                <a:cubicBezTo>
                  <a:pt x="52" y="1042"/>
                  <a:pt x="52" y="1045"/>
                  <a:pt x="55" y="1045"/>
                </a:cubicBezTo>
                <a:lnTo>
                  <a:pt x="58" y="1042"/>
                </a:lnTo>
                <a:cubicBezTo>
                  <a:pt x="61" y="929"/>
                  <a:pt x="52" y="829"/>
                  <a:pt x="72" y="724"/>
                </a:cubicBezTo>
                <a:cubicBezTo>
                  <a:pt x="89" y="621"/>
                  <a:pt x="126" y="522"/>
                  <a:pt x="188" y="440"/>
                </a:cubicBezTo>
                <a:cubicBezTo>
                  <a:pt x="307" y="270"/>
                  <a:pt x="515" y="181"/>
                  <a:pt x="717" y="147"/>
                </a:cubicBezTo>
                <a:cubicBezTo>
                  <a:pt x="780" y="134"/>
                  <a:pt x="846" y="127"/>
                  <a:pt x="911" y="127"/>
                </a:cubicBezTo>
                <a:cubicBezTo>
                  <a:pt x="1053" y="127"/>
                  <a:pt x="1194" y="161"/>
                  <a:pt x="1311" y="243"/>
                </a:cubicBezTo>
                <a:cubicBezTo>
                  <a:pt x="1482" y="362"/>
                  <a:pt x="1577" y="566"/>
                  <a:pt x="1608" y="771"/>
                </a:cubicBezTo>
                <a:cubicBezTo>
                  <a:pt x="1608" y="771"/>
                  <a:pt x="1612" y="775"/>
                  <a:pt x="1615" y="775"/>
                </a:cubicBezTo>
                <a:cubicBezTo>
                  <a:pt x="1618" y="775"/>
                  <a:pt x="1621" y="771"/>
                  <a:pt x="1621" y="768"/>
                </a:cubicBezTo>
                <a:cubicBezTo>
                  <a:pt x="1632" y="659"/>
                  <a:pt x="1608" y="550"/>
                  <a:pt x="1574" y="444"/>
                </a:cubicBezTo>
                <a:cubicBezTo>
                  <a:pt x="1530" y="338"/>
                  <a:pt x="1462" y="239"/>
                  <a:pt x="1369" y="161"/>
                </a:cubicBezTo>
                <a:cubicBezTo>
                  <a:pt x="1277" y="86"/>
                  <a:pt x="1158" y="34"/>
                  <a:pt x="1041" y="18"/>
                </a:cubicBezTo>
                <a:cubicBezTo>
                  <a:pt x="983" y="0"/>
                  <a:pt x="925" y="7"/>
                  <a:pt x="864" y="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36"/>
          <p:cNvSpPr/>
          <p:nvPr/>
        </p:nvSpPr>
        <p:spPr>
          <a:xfrm>
            <a:off x="1661790" y="2362030"/>
            <a:ext cx="72363" cy="74405"/>
          </a:xfrm>
          <a:custGeom>
            <a:avLst/>
            <a:gdLst/>
            <a:ahLst/>
            <a:cxnLst/>
            <a:rect l="l" t="t" r="r" b="b"/>
            <a:pathLst>
              <a:path w="1134" h="1166" extrusionOk="0">
                <a:moveTo>
                  <a:pt x="0" y="1"/>
                </a:moveTo>
                <a:cubicBezTo>
                  <a:pt x="3" y="93"/>
                  <a:pt x="11" y="185"/>
                  <a:pt x="48" y="274"/>
                </a:cubicBezTo>
                <a:cubicBezTo>
                  <a:pt x="65" y="315"/>
                  <a:pt x="96" y="366"/>
                  <a:pt x="154" y="379"/>
                </a:cubicBezTo>
                <a:cubicBezTo>
                  <a:pt x="167" y="382"/>
                  <a:pt x="179" y="383"/>
                  <a:pt x="190" y="383"/>
                </a:cubicBezTo>
                <a:cubicBezTo>
                  <a:pt x="231" y="383"/>
                  <a:pt x="266" y="370"/>
                  <a:pt x="301" y="359"/>
                </a:cubicBezTo>
                <a:cubicBezTo>
                  <a:pt x="444" y="312"/>
                  <a:pt x="588" y="252"/>
                  <a:pt x="722" y="252"/>
                </a:cubicBezTo>
                <a:cubicBezTo>
                  <a:pt x="751" y="252"/>
                  <a:pt x="779" y="255"/>
                  <a:pt x="806" y="261"/>
                </a:cubicBezTo>
                <a:cubicBezTo>
                  <a:pt x="877" y="277"/>
                  <a:pt x="939" y="329"/>
                  <a:pt x="966" y="393"/>
                </a:cubicBezTo>
                <a:cubicBezTo>
                  <a:pt x="994" y="461"/>
                  <a:pt x="1000" y="543"/>
                  <a:pt x="997" y="625"/>
                </a:cubicBezTo>
                <a:cubicBezTo>
                  <a:pt x="997" y="711"/>
                  <a:pt x="983" y="800"/>
                  <a:pt x="970" y="888"/>
                </a:cubicBezTo>
                <a:lnTo>
                  <a:pt x="950" y="1022"/>
                </a:lnTo>
                <a:lnTo>
                  <a:pt x="939" y="1090"/>
                </a:lnTo>
                <a:lnTo>
                  <a:pt x="936" y="1124"/>
                </a:lnTo>
                <a:lnTo>
                  <a:pt x="936" y="1141"/>
                </a:lnTo>
                <a:lnTo>
                  <a:pt x="936" y="1151"/>
                </a:lnTo>
                <a:cubicBezTo>
                  <a:pt x="936" y="1155"/>
                  <a:pt x="939" y="1165"/>
                  <a:pt x="950" y="1165"/>
                </a:cubicBezTo>
                <a:lnTo>
                  <a:pt x="945" y="1151"/>
                </a:lnTo>
                <a:lnTo>
                  <a:pt x="945" y="1151"/>
                </a:lnTo>
                <a:cubicBezTo>
                  <a:pt x="947" y="1152"/>
                  <a:pt x="948" y="1153"/>
                  <a:pt x="949" y="1153"/>
                </a:cubicBezTo>
                <a:cubicBezTo>
                  <a:pt x="955" y="1153"/>
                  <a:pt x="954" y="1136"/>
                  <a:pt x="959" y="1131"/>
                </a:cubicBezTo>
                <a:lnTo>
                  <a:pt x="973" y="1100"/>
                </a:lnTo>
                <a:lnTo>
                  <a:pt x="1004" y="1039"/>
                </a:lnTo>
                <a:cubicBezTo>
                  <a:pt x="1021" y="994"/>
                  <a:pt x="1041" y="953"/>
                  <a:pt x="1055" y="909"/>
                </a:cubicBezTo>
                <a:cubicBezTo>
                  <a:pt x="1089" y="824"/>
                  <a:pt x="1113" y="732"/>
                  <a:pt x="1123" y="636"/>
                </a:cubicBezTo>
                <a:cubicBezTo>
                  <a:pt x="1134" y="540"/>
                  <a:pt x="1130" y="438"/>
                  <a:pt x="1079" y="339"/>
                </a:cubicBezTo>
                <a:cubicBezTo>
                  <a:pt x="1027" y="240"/>
                  <a:pt x="925" y="175"/>
                  <a:pt x="823" y="158"/>
                </a:cubicBezTo>
                <a:cubicBezTo>
                  <a:pt x="801" y="156"/>
                  <a:pt x="780" y="155"/>
                  <a:pt x="759" y="155"/>
                </a:cubicBezTo>
                <a:cubicBezTo>
                  <a:pt x="579" y="155"/>
                  <a:pt x="427" y="243"/>
                  <a:pt x="280" y="298"/>
                </a:cubicBezTo>
                <a:cubicBezTo>
                  <a:pt x="239" y="315"/>
                  <a:pt x="195" y="332"/>
                  <a:pt x="164" y="332"/>
                </a:cubicBezTo>
                <a:cubicBezTo>
                  <a:pt x="130" y="325"/>
                  <a:pt x="102" y="294"/>
                  <a:pt x="82" y="257"/>
                </a:cubicBezTo>
                <a:cubicBezTo>
                  <a:pt x="41" y="182"/>
                  <a:pt x="24" y="89"/>
                  <a:pt x="1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36"/>
          <p:cNvSpPr/>
          <p:nvPr/>
        </p:nvSpPr>
        <p:spPr>
          <a:xfrm>
            <a:off x="1584003" y="2537194"/>
            <a:ext cx="161956" cy="25716"/>
          </a:xfrm>
          <a:custGeom>
            <a:avLst/>
            <a:gdLst/>
            <a:ahLst/>
            <a:cxnLst/>
            <a:rect l="l" t="t" r="r" b="b"/>
            <a:pathLst>
              <a:path w="2538" h="403" extrusionOk="0">
                <a:moveTo>
                  <a:pt x="2530" y="1"/>
                </a:moveTo>
                <a:cubicBezTo>
                  <a:pt x="2427" y="45"/>
                  <a:pt x="2328" y="82"/>
                  <a:pt x="2223" y="110"/>
                </a:cubicBezTo>
                <a:cubicBezTo>
                  <a:pt x="2120" y="141"/>
                  <a:pt x="2018" y="164"/>
                  <a:pt x="1912" y="185"/>
                </a:cubicBezTo>
                <a:cubicBezTo>
                  <a:pt x="1704" y="219"/>
                  <a:pt x="1493" y="256"/>
                  <a:pt x="1284" y="267"/>
                </a:cubicBezTo>
                <a:cubicBezTo>
                  <a:pt x="1180" y="275"/>
                  <a:pt x="1075" y="279"/>
                  <a:pt x="969" y="279"/>
                </a:cubicBezTo>
                <a:cubicBezTo>
                  <a:pt x="863" y="279"/>
                  <a:pt x="757" y="275"/>
                  <a:pt x="649" y="270"/>
                </a:cubicBezTo>
                <a:cubicBezTo>
                  <a:pt x="437" y="253"/>
                  <a:pt x="223" y="236"/>
                  <a:pt x="4" y="202"/>
                </a:cubicBezTo>
                <a:lnTo>
                  <a:pt x="1" y="215"/>
                </a:lnTo>
                <a:cubicBezTo>
                  <a:pt x="206" y="291"/>
                  <a:pt x="420" y="335"/>
                  <a:pt x="636" y="369"/>
                </a:cubicBezTo>
                <a:cubicBezTo>
                  <a:pt x="790" y="391"/>
                  <a:pt x="945" y="402"/>
                  <a:pt x="1100" y="402"/>
                </a:cubicBezTo>
                <a:cubicBezTo>
                  <a:pt x="1163" y="402"/>
                  <a:pt x="1227" y="400"/>
                  <a:pt x="1291" y="396"/>
                </a:cubicBezTo>
                <a:cubicBezTo>
                  <a:pt x="1513" y="376"/>
                  <a:pt x="1728" y="338"/>
                  <a:pt x="1939" y="281"/>
                </a:cubicBezTo>
                <a:cubicBezTo>
                  <a:pt x="2148" y="219"/>
                  <a:pt x="2356" y="141"/>
                  <a:pt x="2537" y="10"/>
                </a:cubicBezTo>
                <a:lnTo>
                  <a:pt x="253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36"/>
          <p:cNvSpPr/>
          <p:nvPr/>
        </p:nvSpPr>
        <p:spPr>
          <a:xfrm>
            <a:off x="1651771" y="2586840"/>
            <a:ext cx="30119" cy="10976"/>
          </a:xfrm>
          <a:custGeom>
            <a:avLst/>
            <a:gdLst/>
            <a:ahLst/>
            <a:cxnLst/>
            <a:rect l="l" t="t" r="r" b="b"/>
            <a:pathLst>
              <a:path w="472" h="172" extrusionOk="0">
                <a:moveTo>
                  <a:pt x="464" y="1"/>
                </a:moveTo>
                <a:cubicBezTo>
                  <a:pt x="396" y="42"/>
                  <a:pt x="318" y="45"/>
                  <a:pt x="239" y="45"/>
                </a:cubicBezTo>
                <a:cubicBezTo>
                  <a:pt x="224" y="46"/>
                  <a:pt x="209" y="46"/>
                  <a:pt x="194" y="46"/>
                </a:cubicBezTo>
                <a:cubicBezTo>
                  <a:pt x="130" y="46"/>
                  <a:pt x="67" y="41"/>
                  <a:pt x="1" y="39"/>
                </a:cubicBezTo>
                <a:lnTo>
                  <a:pt x="1" y="39"/>
                </a:lnTo>
                <a:lnTo>
                  <a:pt x="4" y="52"/>
                </a:lnTo>
                <a:cubicBezTo>
                  <a:pt x="72" y="144"/>
                  <a:pt x="154" y="171"/>
                  <a:pt x="242" y="171"/>
                </a:cubicBezTo>
                <a:cubicBezTo>
                  <a:pt x="287" y="168"/>
                  <a:pt x="332" y="161"/>
                  <a:pt x="373" y="138"/>
                </a:cubicBezTo>
                <a:cubicBezTo>
                  <a:pt x="417" y="113"/>
                  <a:pt x="461" y="72"/>
                  <a:pt x="472" y="15"/>
                </a:cubicBezTo>
                <a:lnTo>
                  <a:pt x="46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36"/>
          <p:cNvSpPr/>
          <p:nvPr/>
        </p:nvSpPr>
        <p:spPr>
          <a:xfrm>
            <a:off x="765099" y="709614"/>
            <a:ext cx="1446885" cy="1902634"/>
          </a:xfrm>
          <a:custGeom>
            <a:avLst/>
            <a:gdLst/>
            <a:ahLst/>
            <a:cxnLst/>
            <a:rect l="l" t="t" r="r" b="b"/>
            <a:pathLst>
              <a:path w="22674" h="29816" extrusionOk="0">
                <a:moveTo>
                  <a:pt x="18964" y="13945"/>
                </a:moveTo>
                <a:lnTo>
                  <a:pt x="18964" y="13945"/>
                </a:lnTo>
                <a:cubicBezTo>
                  <a:pt x="18964" y="13945"/>
                  <a:pt x="18961" y="13948"/>
                  <a:pt x="18953" y="13956"/>
                </a:cubicBezTo>
                <a:lnTo>
                  <a:pt x="18953" y="13956"/>
                </a:lnTo>
                <a:cubicBezTo>
                  <a:pt x="18961" y="13949"/>
                  <a:pt x="18964" y="13945"/>
                  <a:pt x="18964" y="13945"/>
                </a:cubicBezTo>
                <a:close/>
                <a:moveTo>
                  <a:pt x="2506" y="29365"/>
                </a:moveTo>
                <a:lnTo>
                  <a:pt x="2506" y="29365"/>
                </a:lnTo>
                <a:cubicBezTo>
                  <a:pt x="2504" y="29380"/>
                  <a:pt x="2504" y="29388"/>
                  <a:pt x="2505" y="29388"/>
                </a:cubicBezTo>
                <a:cubicBezTo>
                  <a:pt x="2506" y="29388"/>
                  <a:pt x="2507" y="29381"/>
                  <a:pt x="2508" y="29367"/>
                </a:cubicBezTo>
                <a:cubicBezTo>
                  <a:pt x="2508" y="29367"/>
                  <a:pt x="2507" y="29366"/>
                  <a:pt x="2506" y="29365"/>
                </a:cubicBezTo>
                <a:close/>
                <a:moveTo>
                  <a:pt x="14961" y="1"/>
                </a:moveTo>
                <a:cubicBezTo>
                  <a:pt x="14776" y="1"/>
                  <a:pt x="14585" y="6"/>
                  <a:pt x="14390" y="17"/>
                </a:cubicBezTo>
                <a:cubicBezTo>
                  <a:pt x="6607" y="454"/>
                  <a:pt x="1835" y="6667"/>
                  <a:pt x="1136" y="10743"/>
                </a:cubicBezTo>
                <a:cubicBezTo>
                  <a:pt x="439" y="14819"/>
                  <a:pt x="4361" y="17891"/>
                  <a:pt x="4733" y="18154"/>
                </a:cubicBezTo>
                <a:cubicBezTo>
                  <a:pt x="5105" y="18414"/>
                  <a:pt x="4996" y="18478"/>
                  <a:pt x="2477" y="22629"/>
                </a:cubicBezTo>
                <a:cubicBezTo>
                  <a:pt x="1" y="26712"/>
                  <a:pt x="2422" y="29278"/>
                  <a:pt x="2506" y="29365"/>
                </a:cubicBezTo>
                <a:lnTo>
                  <a:pt x="2506" y="29365"/>
                </a:lnTo>
                <a:cubicBezTo>
                  <a:pt x="2514" y="29270"/>
                  <a:pt x="2581" y="28880"/>
                  <a:pt x="2948" y="28327"/>
                </a:cubicBezTo>
                <a:cubicBezTo>
                  <a:pt x="3193" y="27957"/>
                  <a:pt x="3621" y="27853"/>
                  <a:pt x="4026" y="27853"/>
                </a:cubicBezTo>
                <a:cubicBezTo>
                  <a:pt x="4399" y="27853"/>
                  <a:pt x="4753" y="27941"/>
                  <a:pt x="4928" y="27992"/>
                </a:cubicBezTo>
                <a:cubicBezTo>
                  <a:pt x="5013" y="28020"/>
                  <a:pt x="5095" y="28056"/>
                  <a:pt x="5166" y="28111"/>
                </a:cubicBezTo>
                <a:cubicBezTo>
                  <a:pt x="5707" y="28515"/>
                  <a:pt x="6809" y="29816"/>
                  <a:pt x="6855" y="29816"/>
                </a:cubicBezTo>
                <a:cubicBezTo>
                  <a:pt x="6859" y="29816"/>
                  <a:pt x="6854" y="29805"/>
                  <a:pt x="6839" y="29781"/>
                </a:cubicBezTo>
                <a:cubicBezTo>
                  <a:pt x="6648" y="29480"/>
                  <a:pt x="6160" y="28552"/>
                  <a:pt x="6436" y="28023"/>
                </a:cubicBezTo>
                <a:cubicBezTo>
                  <a:pt x="6652" y="27606"/>
                  <a:pt x="7088" y="25060"/>
                  <a:pt x="7269" y="23967"/>
                </a:cubicBezTo>
                <a:cubicBezTo>
                  <a:pt x="7321" y="23653"/>
                  <a:pt x="7515" y="23387"/>
                  <a:pt x="7792" y="23237"/>
                </a:cubicBezTo>
                <a:cubicBezTo>
                  <a:pt x="8509" y="22851"/>
                  <a:pt x="9929" y="22059"/>
                  <a:pt x="10734" y="21428"/>
                </a:cubicBezTo>
                <a:cubicBezTo>
                  <a:pt x="11417" y="20885"/>
                  <a:pt x="11574" y="20445"/>
                  <a:pt x="11591" y="20185"/>
                </a:cubicBezTo>
                <a:cubicBezTo>
                  <a:pt x="11596" y="20108"/>
                  <a:pt x="11657" y="20054"/>
                  <a:pt x="11725" y="20054"/>
                </a:cubicBezTo>
                <a:cubicBezTo>
                  <a:pt x="11745" y="20054"/>
                  <a:pt x="11766" y="20059"/>
                  <a:pt x="11786" y="20069"/>
                </a:cubicBezTo>
                <a:cubicBezTo>
                  <a:pt x="12468" y="20410"/>
                  <a:pt x="14308" y="21069"/>
                  <a:pt x="15858" y="21789"/>
                </a:cubicBezTo>
                <a:cubicBezTo>
                  <a:pt x="17647" y="22619"/>
                  <a:pt x="18459" y="26111"/>
                  <a:pt x="18459" y="26111"/>
                </a:cubicBezTo>
                <a:cubicBezTo>
                  <a:pt x="22271" y="21008"/>
                  <a:pt x="16406" y="17785"/>
                  <a:pt x="12026" y="17785"/>
                </a:cubicBezTo>
                <a:cubicBezTo>
                  <a:pt x="11824" y="17785"/>
                  <a:pt x="11625" y="17792"/>
                  <a:pt x="11430" y="17806"/>
                </a:cubicBezTo>
                <a:cubicBezTo>
                  <a:pt x="9729" y="17925"/>
                  <a:pt x="8594" y="18112"/>
                  <a:pt x="7695" y="18112"/>
                </a:cubicBezTo>
                <a:cubicBezTo>
                  <a:pt x="6512" y="18112"/>
                  <a:pt x="5739" y="17789"/>
                  <a:pt x="4624" y="16563"/>
                </a:cubicBezTo>
                <a:cubicBezTo>
                  <a:pt x="2661" y="14402"/>
                  <a:pt x="5453" y="6210"/>
                  <a:pt x="12796" y="6166"/>
                </a:cubicBezTo>
                <a:cubicBezTo>
                  <a:pt x="12821" y="6165"/>
                  <a:pt x="12845" y="6165"/>
                  <a:pt x="12869" y="6165"/>
                </a:cubicBezTo>
                <a:cubicBezTo>
                  <a:pt x="20106" y="6165"/>
                  <a:pt x="14699" y="12881"/>
                  <a:pt x="16001" y="14272"/>
                </a:cubicBezTo>
                <a:cubicBezTo>
                  <a:pt x="16378" y="14675"/>
                  <a:pt x="16784" y="14818"/>
                  <a:pt x="17171" y="14818"/>
                </a:cubicBezTo>
                <a:cubicBezTo>
                  <a:pt x="18062" y="14818"/>
                  <a:pt x="18852" y="14057"/>
                  <a:pt x="18953" y="13956"/>
                </a:cubicBezTo>
                <a:lnTo>
                  <a:pt x="18953" y="13956"/>
                </a:lnTo>
                <a:cubicBezTo>
                  <a:pt x="18907" y="14001"/>
                  <a:pt x="18714" y="14169"/>
                  <a:pt x="18423" y="14169"/>
                </a:cubicBezTo>
                <a:cubicBezTo>
                  <a:pt x="18234" y="14169"/>
                  <a:pt x="18004" y="14099"/>
                  <a:pt x="17746" y="13880"/>
                </a:cubicBezTo>
                <a:cubicBezTo>
                  <a:pt x="17025" y="13269"/>
                  <a:pt x="19316" y="11743"/>
                  <a:pt x="21016" y="9869"/>
                </a:cubicBezTo>
                <a:cubicBezTo>
                  <a:pt x="22673" y="8042"/>
                  <a:pt x="22196" y="1"/>
                  <a:pt x="149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36"/>
          <p:cNvSpPr/>
          <p:nvPr/>
        </p:nvSpPr>
        <p:spPr>
          <a:xfrm>
            <a:off x="1050276" y="1779999"/>
            <a:ext cx="85062" cy="106312"/>
          </a:xfrm>
          <a:custGeom>
            <a:avLst/>
            <a:gdLst/>
            <a:ahLst/>
            <a:cxnLst/>
            <a:rect l="l" t="t" r="r" b="b"/>
            <a:pathLst>
              <a:path w="1333" h="1666" extrusionOk="0">
                <a:moveTo>
                  <a:pt x="933" y="1"/>
                </a:moveTo>
                <a:cubicBezTo>
                  <a:pt x="690" y="1"/>
                  <a:pt x="312" y="778"/>
                  <a:pt x="73" y="1328"/>
                </a:cubicBezTo>
                <a:cubicBezTo>
                  <a:pt x="0" y="1497"/>
                  <a:pt x="132" y="1665"/>
                  <a:pt x="294" y="1665"/>
                </a:cubicBezTo>
                <a:cubicBezTo>
                  <a:pt x="329" y="1665"/>
                  <a:pt x="365" y="1657"/>
                  <a:pt x="401" y="1640"/>
                </a:cubicBezTo>
                <a:cubicBezTo>
                  <a:pt x="735" y="1479"/>
                  <a:pt x="1107" y="1243"/>
                  <a:pt x="1176" y="984"/>
                </a:cubicBezTo>
                <a:cubicBezTo>
                  <a:pt x="1302" y="496"/>
                  <a:pt x="1332" y="148"/>
                  <a:pt x="971" y="8"/>
                </a:cubicBezTo>
                <a:cubicBezTo>
                  <a:pt x="959" y="3"/>
                  <a:pt x="946" y="1"/>
                  <a:pt x="9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36"/>
          <p:cNvSpPr/>
          <p:nvPr/>
        </p:nvSpPr>
        <p:spPr>
          <a:xfrm>
            <a:off x="996419" y="1784147"/>
            <a:ext cx="104525" cy="82510"/>
          </a:xfrm>
          <a:custGeom>
            <a:avLst/>
            <a:gdLst/>
            <a:ahLst/>
            <a:cxnLst/>
            <a:rect l="l" t="t" r="r" b="b"/>
            <a:pathLst>
              <a:path w="1638" h="1293" extrusionOk="0">
                <a:moveTo>
                  <a:pt x="1637" y="1"/>
                </a:moveTo>
                <a:cubicBezTo>
                  <a:pt x="1637" y="1"/>
                  <a:pt x="115" y="400"/>
                  <a:pt x="54" y="571"/>
                </a:cubicBezTo>
                <a:cubicBezTo>
                  <a:pt x="1" y="713"/>
                  <a:pt x="429" y="1293"/>
                  <a:pt x="752" y="1293"/>
                </a:cubicBezTo>
                <a:cubicBezTo>
                  <a:pt x="824" y="1293"/>
                  <a:pt x="892" y="1263"/>
                  <a:pt x="947" y="1192"/>
                </a:cubicBezTo>
                <a:cubicBezTo>
                  <a:pt x="1248" y="806"/>
                  <a:pt x="1637" y="1"/>
                  <a:pt x="163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36"/>
          <p:cNvSpPr/>
          <p:nvPr/>
        </p:nvSpPr>
        <p:spPr>
          <a:xfrm>
            <a:off x="1073440" y="2646568"/>
            <a:ext cx="37522" cy="37522"/>
          </a:xfrm>
          <a:custGeom>
            <a:avLst/>
            <a:gdLst/>
            <a:ahLst/>
            <a:cxnLst/>
            <a:rect l="l" t="t" r="r" b="b"/>
            <a:pathLst>
              <a:path w="588" h="588" extrusionOk="0">
                <a:moveTo>
                  <a:pt x="293" y="0"/>
                </a:moveTo>
                <a:cubicBezTo>
                  <a:pt x="134" y="0"/>
                  <a:pt x="0" y="130"/>
                  <a:pt x="0" y="294"/>
                </a:cubicBezTo>
                <a:cubicBezTo>
                  <a:pt x="0" y="454"/>
                  <a:pt x="134" y="587"/>
                  <a:pt x="293" y="587"/>
                </a:cubicBezTo>
                <a:cubicBezTo>
                  <a:pt x="457" y="587"/>
                  <a:pt x="587" y="454"/>
                  <a:pt x="587" y="294"/>
                </a:cubicBezTo>
                <a:cubicBezTo>
                  <a:pt x="587" y="130"/>
                  <a:pt x="457" y="0"/>
                  <a:pt x="2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36"/>
          <p:cNvSpPr/>
          <p:nvPr/>
        </p:nvSpPr>
        <p:spPr>
          <a:xfrm>
            <a:off x="1076886" y="2650014"/>
            <a:ext cx="30566" cy="30566"/>
          </a:xfrm>
          <a:custGeom>
            <a:avLst/>
            <a:gdLst/>
            <a:ahLst/>
            <a:cxnLst/>
            <a:rect l="l" t="t" r="r" b="b"/>
            <a:pathLst>
              <a:path w="479" h="479" extrusionOk="0">
                <a:moveTo>
                  <a:pt x="239" y="1"/>
                </a:moveTo>
                <a:cubicBezTo>
                  <a:pt x="107" y="1"/>
                  <a:pt x="1" y="106"/>
                  <a:pt x="1" y="240"/>
                </a:cubicBezTo>
                <a:cubicBezTo>
                  <a:pt x="1" y="369"/>
                  <a:pt x="107" y="479"/>
                  <a:pt x="239" y="479"/>
                </a:cubicBezTo>
                <a:cubicBezTo>
                  <a:pt x="373" y="479"/>
                  <a:pt x="479" y="369"/>
                  <a:pt x="479" y="240"/>
                </a:cubicBezTo>
                <a:cubicBezTo>
                  <a:pt x="479" y="106"/>
                  <a:pt x="373" y="1"/>
                  <a:pt x="23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36"/>
          <p:cNvSpPr/>
          <p:nvPr/>
        </p:nvSpPr>
        <p:spPr>
          <a:xfrm>
            <a:off x="893043" y="3125861"/>
            <a:ext cx="571249" cy="791977"/>
          </a:xfrm>
          <a:custGeom>
            <a:avLst/>
            <a:gdLst/>
            <a:ahLst/>
            <a:cxnLst/>
            <a:rect l="l" t="t" r="r" b="b"/>
            <a:pathLst>
              <a:path w="8952" h="12411" extrusionOk="0">
                <a:moveTo>
                  <a:pt x="4736" y="1"/>
                </a:moveTo>
                <a:cubicBezTo>
                  <a:pt x="4711" y="1"/>
                  <a:pt x="4686" y="1"/>
                  <a:pt x="4661" y="2"/>
                </a:cubicBezTo>
                <a:cubicBezTo>
                  <a:pt x="2346" y="101"/>
                  <a:pt x="1" y="1686"/>
                  <a:pt x="762" y="5485"/>
                </a:cubicBezTo>
                <a:cubicBezTo>
                  <a:pt x="1458" y="8981"/>
                  <a:pt x="6238" y="10909"/>
                  <a:pt x="7002" y="11196"/>
                </a:cubicBezTo>
                <a:cubicBezTo>
                  <a:pt x="7063" y="11220"/>
                  <a:pt x="7101" y="11281"/>
                  <a:pt x="7094" y="11346"/>
                </a:cubicBezTo>
                <a:lnTo>
                  <a:pt x="7029" y="12250"/>
                </a:lnTo>
                <a:cubicBezTo>
                  <a:pt x="7024" y="12344"/>
                  <a:pt x="7100" y="12410"/>
                  <a:pt x="7179" y="12410"/>
                </a:cubicBezTo>
                <a:cubicBezTo>
                  <a:pt x="7214" y="12410"/>
                  <a:pt x="7248" y="12398"/>
                  <a:pt x="7278" y="12370"/>
                </a:cubicBezTo>
                <a:lnTo>
                  <a:pt x="8872" y="10909"/>
                </a:lnTo>
                <a:cubicBezTo>
                  <a:pt x="8934" y="10851"/>
                  <a:pt x="8937" y="10759"/>
                  <a:pt x="8883" y="10698"/>
                </a:cubicBezTo>
                <a:cubicBezTo>
                  <a:pt x="8552" y="10350"/>
                  <a:pt x="7514" y="9206"/>
                  <a:pt x="6968" y="7966"/>
                </a:cubicBezTo>
                <a:cubicBezTo>
                  <a:pt x="6333" y="6523"/>
                  <a:pt x="6361" y="4949"/>
                  <a:pt x="8951" y="4361"/>
                </a:cubicBezTo>
                <a:cubicBezTo>
                  <a:pt x="8951" y="4361"/>
                  <a:pt x="7014" y="1"/>
                  <a:pt x="47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36"/>
          <p:cNvSpPr/>
          <p:nvPr/>
        </p:nvSpPr>
        <p:spPr>
          <a:xfrm>
            <a:off x="1092392" y="3642676"/>
            <a:ext cx="519561" cy="335335"/>
          </a:xfrm>
          <a:custGeom>
            <a:avLst/>
            <a:gdLst/>
            <a:ahLst/>
            <a:cxnLst/>
            <a:rect l="l" t="t" r="r" b="b"/>
            <a:pathLst>
              <a:path w="8142" h="5255" extrusionOk="0">
                <a:moveTo>
                  <a:pt x="4121" y="1"/>
                </a:moveTo>
                <a:lnTo>
                  <a:pt x="0" y="1540"/>
                </a:lnTo>
                <a:cubicBezTo>
                  <a:pt x="721" y="4408"/>
                  <a:pt x="2060" y="5255"/>
                  <a:pt x="3393" y="5255"/>
                </a:cubicBezTo>
                <a:cubicBezTo>
                  <a:pt x="4739" y="5255"/>
                  <a:pt x="6078" y="4393"/>
                  <a:pt x="6769" y="3875"/>
                </a:cubicBezTo>
                <a:cubicBezTo>
                  <a:pt x="8141" y="2848"/>
                  <a:pt x="4121" y="1"/>
                  <a:pt x="412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6"/>
          <p:cNvSpPr/>
          <p:nvPr/>
        </p:nvSpPr>
        <p:spPr>
          <a:xfrm>
            <a:off x="1273811" y="2469107"/>
            <a:ext cx="230363" cy="166551"/>
          </a:xfrm>
          <a:custGeom>
            <a:avLst/>
            <a:gdLst/>
            <a:ahLst/>
            <a:cxnLst/>
            <a:rect l="l" t="t" r="r" b="b"/>
            <a:pathLst>
              <a:path w="3610" h="2610" extrusionOk="0">
                <a:moveTo>
                  <a:pt x="1851" y="0"/>
                </a:moveTo>
                <a:cubicBezTo>
                  <a:pt x="1817" y="0"/>
                  <a:pt x="1783" y="1"/>
                  <a:pt x="1749" y="2"/>
                </a:cubicBezTo>
                <a:cubicBezTo>
                  <a:pt x="769" y="43"/>
                  <a:pt x="0" y="661"/>
                  <a:pt x="31" y="1381"/>
                </a:cubicBezTo>
                <a:cubicBezTo>
                  <a:pt x="61" y="2073"/>
                  <a:pt x="824" y="2609"/>
                  <a:pt x="1758" y="2609"/>
                </a:cubicBezTo>
                <a:cubicBezTo>
                  <a:pt x="1792" y="2609"/>
                  <a:pt x="1826" y="2608"/>
                  <a:pt x="1861" y="2607"/>
                </a:cubicBezTo>
                <a:cubicBezTo>
                  <a:pt x="2841" y="2566"/>
                  <a:pt x="3609" y="1948"/>
                  <a:pt x="3578" y="1228"/>
                </a:cubicBezTo>
                <a:cubicBezTo>
                  <a:pt x="3549" y="536"/>
                  <a:pt x="2785" y="0"/>
                  <a:pt x="18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6"/>
          <p:cNvSpPr/>
          <p:nvPr/>
        </p:nvSpPr>
        <p:spPr>
          <a:xfrm>
            <a:off x="1766123" y="2399041"/>
            <a:ext cx="242232" cy="170635"/>
          </a:xfrm>
          <a:custGeom>
            <a:avLst/>
            <a:gdLst/>
            <a:ahLst/>
            <a:cxnLst/>
            <a:rect l="l" t="t" r="r" b="b"/>
            <a:pathLst>
              <a:path w="3796" h="2674" extrusionOk="0">
                <a:moveTo>
                  <a:pt x="2157" y="1"/>
                </a:moveTo>
                <a:cubicBezTo>
                  <a:pt x="1971" y="1"/>
                  <a:pt x="1777" y="24"/>
                  <a:pt x="1581" y="73"/>
                </a:cubicBezTo>
                <a:cubicBezTo>
                  <a:pt x="629" y="312"/>
                  <a:pt x="0" y="1069"/>
                  <a:pt x="175" y="1770"/>
                </a:cubicBezTo>
                <a:cubicBezTo>
                  <a:pt x="316" y="2324"/>
                  <a:pt x="923" y="2673"/>
                  <a:pt x="1645" y="2673"/>
                </a:cubicBezTo>
                <a:cubicBezTo>
                  <a:pt x="1829" y="2673"/>
                  <a:pt x="2022" y="2650"/>
                  <a:pt x="2216" y="2602"/>
                </a:cubicBezTo>
                <a:cubicBezTo>
                  <a:pt x="3168" y="2364"/>
                  <a:pt x="3796" y="1602"/>
                  <a:pt x="3622" y="902"/>
                </a:cubicBezTo>
                <a:cubicBezTo>
                  <a:pt x="3481" y="349"/>
                  <a:pt x="2877" y="1"/>
                  <a:pt x="215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6"/>
          <p:cNvSpPr/>
          <p:nvPr/>
        </p:nvSpPr>
        <p:spPr>
          <a:xfrm>
            <a:off x="1091691" y="2233385"/>
            <a:ext cx="525304" cy="228513"/>
          </a:xfrm>
          <a:custGeom>
            <a:avLst/>
            <a:gdLst/>
            <a:ahLst/>
            <a:cxnLst/>
            <a:rect l="l" t="t" r="r" b="b"/>
            <a:pathLst>
              <a:path w="8232" h="3581" extrusionOk="0">
                <a:moveTo>
                  <a:pt x="5570" y="1"/>
                </a:moveTo>
                <a:cubicBezTo>
                  <a:pt x="3638" y="1"/>
                  <a:pt x="1032" y="1136"/>
                  <a:pt x="557" y="1412"/>
                </a:cubicBezTo>
                <a:cubicBezTo>
                  <a:pt x="1" y="1734"/>
                  <a:pt x="253" y="2843"/>
                  <a:pt x="442" y="2953"/>
                </a:cubicBezTo>
                <a:cubicBezTo>
                  <a:pt x="462" y="2965"/>
                  <a:pt x="486" y="2970"/>
                  <a:pt x="512" y="2970"/>
                </a:cubicBezTo>
                <a:cubicBezTo>
                  <a:pt x="580" y="2970"/>
                  <a:pt x="665" y="2934"/>
                  <a:pt x="749" y="2898"/>
                </a:cubicBezTo>
                <a:cubicBezTo>
                  <a:pt x="831" y="2863"/>
                  <a:pt x="913" y="2828"/>
                  <a:pt x="981" y="2828"/>
                </a:cubicBezTo>
                <a:cubicBezTo>
                  <a:pt x="1046" y="2828"/>
                  <a:pt x="1097" y="2859"/>
                  <a:pt x="1124" y="2953"/>
                </a:cubicBezTo>
                <a:cubicBezTo>
                  <a:pt x="1223" y="3276"/>
                  <a:pt x="1475" y="3580"/>
                  <a:pt x="1548" y="3580"/>
                </a:cubicBezTo>
                <a:cubicBezTo>
                  <a:pt x="1598" y="3580"/>
                  <a:pt x="2083" y="3403"/>
                  <a:pt x="2380" y="3293"/>
                </a:cubicBezTo>
                <a:cubicBezTo>
                  <a:pt x="2503" y="3249"/>
                  <a:pt x="2572" y="3120"/>
                  <a:pt x="2534" y="2994"/>
                </a:cubicBezTo>
                <a:cubicBezTo>
                  <a:pt x="2462" y="2754"/>
                  <a:pt x="2391" y="2348"/>
                  <a:pt x="2588" y="2017"/>
                </a:cubicBezTo>
                <a:cubicBezTo>
                  <a:pt x="2892" y="1508"/>
                  <a:pt x="5637" y="993"/>
                  <a:pt x="6493" y="979"/>
                </a:cubicBezTo>
                <a:cubicBezTo>
                  <a:pt x="6496" y="979"/>
                  <a:pt x="6500" y="979"/>
                  <a:pt x="6503" y="979"/>
                </a:cubicBezTo>
                <a:cubicBezTo>
                  <a:pt x="7108" y="979"/>
                  <a:pt x="7409" y="1630"/>
                  <a:pt x="7535" y="2006"/>
                </a:cubicBezTo>
                <a:cubicBezTo>
                  <a:pt x="7569" y="2114"/>
                  <a:pt x="7668" y="2182"/>
                  <a:pt x="7775" y="2182"/>
                </a:cubicBezTo>
                <a:cubicBezTo>
                  <a:pt x="7806" y="2182"/>
                  <a:pt x="7838" y="2176"/>
                  <a:pt x="7869" y="2164"/>
                </a:cubicBezTo>
                <a:lnTo>
                  <a:pt x="8067" y="2082"/>
                </a:lnTo>
                <a:cubicBezTo>
                  <a:pt x="8170" y="2041"/>
                  <a:pt x="8231" y="1938"/>
                  <a:pt x="8220" y="1829"/>
                </a:cubicBezTo>
                <a:cubicBezTo>
                  <a:pt x="8187" y="1430"/>
                  <a:pt x="7948" y="511"/>
                  <a:pt x="6484" y="109"/>
                </a:cubicBezTo>
                <a:cubicBezTo>
                  <a:pt x="6208" y="33"/>
                  <a:pt x="5898" y="1"/>
                  <a:pt x="557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6"/>
          <p:cNvSpPr/>
          <p:nvPr/>
        </p:nvSpPr>
        <p:spPr>
          <a:xfrm>
            <a:off x="1133743" y="2362094"/>
            <a:ext cx="40585" cy="14294"/>
          </a:xfrm>
          <a:custGeom>
            <a:avLst/>
            <a:gdLst/>
            <a:ahLst/>
            <a:cxnLst/>
            <a:rect l="l" t="t" r="r" b="b"/>
            <a:pathLst>
              <a:path w="636" h="224" extrusionOk="0">
                <a:moveTo>
                  <a:pt x="499" y="0"/>
                </a:moveTo>
                <a:cubicBezTo>
                  <a:pt x="443" y="0"/>
                  <a:pt x="373" y="9"/>
                  <a:pt x="298" y="27"/>
                </a:cubicBezTo>
                <a:cubicBezTo>
                  <a:pt x="131" y="65"/>
                  <a:pt x="0" y="137"/>
                  <a:pt x="11" y="184"/>
                </a:cubicBezTo>
                <a:cubicBezTo>
                  <a:pt x="18" y="211"/>
                  <a:pt x="65" y="223"/>
                  <a:pt x="134" y="223"/>
                </a:cubicBezTo>
                <a:cubicBezTo>
                  <a:pt x="191" y="223"/>
                  <a:pt x="262" y="215"/>
                  <a:pt x="339" y="198"/>
                </a:cubicBezTo>
                <a:cubicBezTo>
                  <a:pt x="509" y="157"/>
                  <a:pt x="635" y="88"/>
                  <a:pt x="626" y="41"/>
                </a:cubicBezTo>
                <a:cubicBezTo>
                  <a:pt x="620" y="14"/>
                  <a:pt x="571" y="0"/>
                  <a:pt x="4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36"/>
          <p:cNvSpPr/>
          <p:nvPr/>
        </p:nvSpPr>
        <p:spPr>
          <a:xfrm>
            <a:off x="1217401" y="2368985"/>
            <a:ext cx="388873" cy="230427"/>
          </a:xfrm>
          <a:custGeom>
            <a:avLst/>
            <a:gdLst/>
            <a:ahLst/>
            <a:cxnLst/>
            <a:rect l="l" t="t" r="r" b="b"/>
            <a:pathLst>
              <a:path w="6094" h="3611" extrusionOk="0">
                <a:moveTo>
                  <a:pt x="5992" y="1"/>
                </a:moveTo>
                <a:lnTo>
                  <a:pt x="5978" y="4"/>
                </a:lnTo>
                <a:cubicBezTo>
                  <a:pt x="6050" y="401"/>
                  <a:pt x="6042" y="807"/>
                  <a:pt x="5974" y="1196"/>
                </a:cubicBezTo>
                <a:cubicBezTo>
                  <a:pt x="5910" y="1585"/>
                  <a:pt x="5766" y="1961"/>
                  <a:pt x="5538" y="2274"/>
                </a:cubicBezTo>
                <a:cubicBezTo>
                  <a:pt x="5425" y="2432"/>
                  <a:pt x="5292" y="2575"/>
                  <a:pt x="5144" y="2698"/>
                </a:cubicBezTo>
                <a:cubicBezTo>
                  <a:pt x="4995" y="2821"/>
                  <a:pt x="4837" y="2933"/>
                  <a:pt x="4664" y="3022"/>
                </a:cubicBezTo>
                <a:cubicBezTo>
                  <a:pt x="4319" y="3207"/>
                  <a:pt x="3940" y="3312"/>
                  <a:pt x="3551" y="3384"/>
                </a:cubicBezTo>
                <a:cubicBezTo>
                  <a:pt x="3214" y="3449"/>
                  <a:pt x="2873" y="3493"/>
                  <a:pt x="2533" y="3493"/>
                </a:cubicBezTo>
                <a:cubicBezTo>
                  <a:pt x="2481" y="3493"/>
                  <a:pt x="2428" y="3492"/>
                  <a:pt x="2376" y="3490"/>
                </a:cubicBezTo>
                <a:cubicBezTo>
                  <a:pt x="1987" y="3480"/>
                  <a:pt x="1601" y="3391"/>
                  <a:pt x="1253" y="3224"/>
                </a:cubicBezTo>
                <a:cubicBezTo>
                  <a:pt x="905" y="3053"/>
                  <a:pt x="618" y="2773"/>
                  <a:pt x="417" y="2435"/>
                </a:cubicBezTo>
                <a:cubicBezTo>
                  <a:pt x="315" y="2268"/>
                  <a:pt x="233" y="2084"/>
                  <a:pt x="167" y="1896"/>
                </a:cubicBezTo>
                <a:cubicBezTo>
                  <a:pt x="137" y="1800"/>
                  <a:pt x="110" y="1704"/>
                  <a:pt x="85" y="1609"/>
                </a:cubicBezTo>
                <a:lnTo>
                  <a:pt x="52" y="1463"/>
                </a:lnTo>
                <a:cubicBezTo>
                  <a:pt x="38" y="1411"/>
                  <a:pt x="35" y="1363"/>
                  <a:pt x="8" y="1312"/>
                </a:cubicBezTo>
                <a:lnTo>
                  <a:pt x="0" y="1322"/>
                </a:lnTo>
                <a:cubicBezTo>
                  <a:pt x="28" y="1411"/>
                  <a:pt x="38" y="1517"/>
                  <a:pt x="58" y="1612"/>
                </a:cubicBezTo>
                <a:cubicBezTo>
                  <a:pt x="79" y="1712"/>
                  <a:pt x="103" y="1811"/>
                  <a:pt x="131" y="1906"/>
                </a:cubicBezTo>
                <a:cubicBezTo>
                  <a:pt x="188" y="2101"/>
                  <a:pt x="260" y="2288"/>
                  <a:pt x="359" y="2466"/>
                </a:cubicBezTo>
                <a:cubicBezTo>
                  <a:pt x="553" y="2821"/>
                  <a:pt x="847" y="3122"/>
                  <a:pt x="1205" y="3309"/>
                </a:cubicBezTo>
                <a:cubicBezTo>
                  <a:pt x="1564" y="3500"/>
                  <a:pt x="1970" y="3589"/>
                  <a:pt x="2373" y="3606"/>
                </a:cubicBezTo>
                <a:cubicBezTo>
                  <a:pt x="2442" y="3609"/>
                  <a:pt x="2512" y="3611"/>
                  <a:pt x="2581" y="3611"/>
                </a:cubicBezTo>
                <a:cubicBezTo>
                  <a:pt x="2915" y="3611"/>
                  <a:pt x="3247" y="3572"/>
                  <a:pt x="3575" y="3507"/>
                </a:cubicBezTo>
                <a:cubicBezTo>
                  <a:pt x="3970" y="3432"/>
                  <a:pt x="4363" y="3319"/>
                  <a:pt x="4718" y="3125"/>
                </a:cubicBezTo>
                <a:cubicBezTo>
                  <a:pt x="5073" y="2933"/>
                  <a:pt x="5394" y="2667"/>
                  <a:pt x="5620" y="2329"/>
                </a:cubicBezTo>
                <a:cubicBezTo>
                  <a:pt x="5848" y="1998"/>
                  <a:pt x="5988" y="1606"/>
                  <a:pt x="6039" y="1206"/>
                </a:cubicBezTo>
                <a:cubicBezTo>
                  <a:pt x="6094" y="807"/>
                  <a:pt x="6080" y="397"/>
                  <a:pt x="599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36"/>
          <p:cNvSpPr/>
          <p:nvPr/>
        </p:nvSpPr>
        <p:spPr>
          <a:xfrm>
            <a:off x="1707352" y="2153683"/>
            <a:ext cx="378600" cy="193033"/>
          </a:xfrm>
          <a:custGeom>
            <a:avLst/>
            <a:gdLst/>
            <a:ahLst/>
            <a:cxnLst/>
            <a:rect l="l" t="t" r="r" b="b"/>
            <a:pathLst>
              <a:path w="5933" h="3025" extrusionOk="0">
                <a:moveTo>
                  <a:pt x="5304" y="0"/>
                </a:moveTo>
                <a:cubicBezTo>
                  <a:pt x="4757" y="0"/>
                  <a:pt x="3667" y="199"/>
                  <a:pt x="2444" y="392"/>
                </a:cubicBezTo>
                <a:cubicBezTo>
                  <a:pt x="1102" y="603"/>
                  <a:pt x="105" y="945"/>
                  <a:pt x="47" y="1798"/>
                </a:cubicBezTo>
                <a:cubicBezTo>
                  <a:pt x="1" y="2445"/>
                  <a:pt x="25" y="3025"/>
                  <a:pt x="372" y="3025"/>
                </a:cubicBezTo>
                <a:cubicBezTo>
                  <a:pt x="382" y="3025"/>
                  <a:pt x="392" y="3024"/>
                  <a:pt x="403" y="3023"/>
                </a:cubicBezTo>
                <a:cubicBezTo>
                  <a:pt x="638" y="3000"/>
                  <a:pt x="737" y="2924"/>
                  <a:pt x="754" y="2423"/>
                </a:cubicBezTo>
                <a:cubicBezTo>
                  <a:pt x="771" y="1924"/>
                  <a:pt x="771" y="1706"/>
                  <a:pt x="1358" y="1576"/>
                </a:cubicBezTo>
                <a:cubicBezTo>
                  <a:pt x="1849" y="1465"/>
                  <a:pt x="3085" y="1080"/>
                  <a:pt x="3730" y="1080"/>
                </a:cubicBezTo>
                <a:cubicBezTo>
                  <a:pt x="3857" y="1080"/>
                  <a:pt x="3961" y="1094"/>
                  <a:pt x="4031" y="1129"/>
                </a:cubicBezTo>
                <a:cubicBezTo>
                  <a:pt x="4442" y="1330"/>
                  <a:pt x="4388" y="2537"/>
                  <a:pt x="4877" y="2537"/>
                </a:cubicBezTo>
                <a:cubicBezTo>
                  <a:pt x="4896" y="2537"/>
                  <a:pt x="4915" y="2536"/>
                  <a:pt x="4936" y="2532"/>
                </a:cubicBezTo>
                <a:cubicBezTo>
                  <a:pt x="5485" y="2433"/>
                  <a:pt x="5468" y="2293"/>
                  <a:pt x="5441" y="2143"/>
                </a:cubicBezTo>
                <a:cubicBezTo>
                  <a:pt x="5413" y="1996"/>
                  <a:pt x="5263" y="1654"/>
                  <a:pt x="5352" y="1634"/>
                </a:cubicBezTo>
                <a:cubicBezTo>
                  <a:pt x="5441" y="1617"/>
                  <a:pt x="5912" y="1539"/>
                  <a:pt x="5922" y="1432"/>
                </a:cubicBezTo>
                <a:cubicBezTo>
                  <a:pt x="5933" y="1330"/>
                  <a:pt x="5933" y="50"/>
                  <a:pt x="5448" y="6"/>
                </a:cubicBezTo>
                <a:cubicBezTo>
                  <a:pt x="5405" y="2"/>
                  <a:pt x="5357" y="0"/>
                  <a:pt x="53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36"/>
          <p:cNvSpPr/>
          <p:nvPr/>
        </p:nvSpPr>
        <p:spPr>
          <a:xfrm>
            <a:off x="1737152" y="2311108"/>
            <a:ext cx="313958" cy="201009"/>
          </a:xfrm>
          <a:custGeom>
            <a:avLst/>
            <a:gdLst/>
            <a:ahLst/>
            <a:cxnLst/>
            <a:rect l="l" t="t" r="r" b="b"/>
            <a:pathLst>
              <a:path w="4920" h="3150" extrusionOk="0">
                <a:moveTo>
                  <a:pt x="4742" y="0"/>
                </a:moveTo>
                <a:lnTo>
                  <a:pt x="4728" y="3"/>
                </a:lnTo>
                <a:cubicBezTo>
                  <a:pt x="4810" y="355"/>
                  <a:pt x="4869" y="714"/>
                  <a:pt x="4844" y="1069"/>
                </a:cubicBezTo>
                <a:cubicBezTo>
                  <a:pt x="4837" y="1246"/>
                  <a:pt x="4800" y="1417"/>
                  <a:pt x="4749" y="1584"/>
                </a:cubicBezTo>
                <a:cubicBezTo>
                  <a:pt x="4687" y="1748"/>
                  <a:pt x="4615" y="1905"/>
                  <a:pt x="4506" y="2038"/>
                </a:cubicBezTo>
                <a:cubicBezTo>
                  <a:pt x="4295" y="2311"/>
                  <a:pt x="4008" y="2519"/>
                  <a:pt x="3690" y="2663"/>
                </a:cubicBezTo>
                <a:cubicBezTo>
                  <a:pt x="3533" y="2741"/>
                  <a:pt x="3363" y="2792"/>
                  <a:pt x="3196" y="2847"/>
                </a:cubicBezTo>
                <a:cubicBezTo>
                  <a:pt x="3025" y="2891"/>
                  <a:pt x="2854" y="2939"/>
                  <a:pt x="2680" y="2967"/>
                </a:cubicBezTo>
                <a:cubicBezTo>
                  <a:pt x="2480" y="3004"/>
                  <a:pt x="2275" y="3028"/>
                  <a:pt x="2072" y="3028"/>
                </a:cubicBezTo>
                <a:cubicBezTo>
                  <a:pt x="1926" y="3028"/>
                  <a:pt x="1780" y="3016"/>
                  <a:pt x="1639" y="2987"/>
                </a:cubicBezTo>
                <a:cubicBezTo>
                  <a:pt x="1301" y="2926"/>
                  <a:pt x="990" y="2755"/>
                  <a:pt x="744" y="2516"/>
                </a:cubicBezTo>
                <a:cubicBezTo>
                  <a:pt x="499" y="2270"/>
                  <a:pt x="328" y="1953"/>
                  <a:pt x="219" y="1615"/>
                </a:cubicBezTo>
                <a:cubicBezTo>
                  <a:pt x="103" y="1277"/>
                  <a:pt x="38" y="919"/>
                  <a:pt x="24" y="560"/>
                </a:cubicBezTo>
                <a:lnTo>
                  <a:pt x="10" y="556"/>
                </a:lnTo>
                <a:lnTo>
                  <a:pt x="10" y="556"/>
                </a:lnTo>
                <a:cubicBezTo>
                  <a:pt x="0" y="922"/>
                  <a:pt x="51" y="1284"/>
                  <a:pt x="154" y="1635"/>
                </a:cubicBezTo>
                <a:cubicBezTo>
                  <a:pt x="256" y="1980"/>
                  <a:pt x="424" y="2315"/>
                  <a:pt x="673" y="2584"/>
                </a:cubicBezTo>
                <a:cubicBezTo>
                  <a:pt x="922" y="2850"/>
                  <a:pt x="1260" y="3032"/>
                  <a:pt x="1615" y="3100"/>
                </a:cubicBezTo>
                <a:cubicBezTo>
                  <a:pt x="1775" y="3135"/>
                  <a:pt x="1938" y="3149"/>
                  <a:pt x="2101" y="3149"/>
                </a:cubicBezTo>
                <a:cubicBezTo>
                  <a:pt x="2303" y="3149"/>
                  <a:pt x="2504" y="3127"/>
                  <a:pt x="2701" y="3093"/>
                </a:cubicBezTo>
                <a:cubicBezTo>
                  <a:pt x="2882" y="3062"/>
                  <a:pt x="3055" y="3011"/>
                  <a:pt x="3233" y="2964"/>
                </a:cubicBezTo>
                <a:cubicBezTo>
                  <a:pt x="3404" y="2905"/>
                  <a:pt x="3578" y="2850"/>
                  <a:pt x="3738" y="2769"/>
                </a:cubicBezTo>
                <a:cubicBezTo>
                  <a:pt x="4066" y="2611"/>
                  <a:pt x="4373" y="2393"/>
                  <a:pt x="4585" y="2096"/>
                </a:cubicBezTo>
                <a:cubicBezTo>
                  <a:pt x="4697" y="1949"/>
                  <a:pt x="4769" y="1782"/>
                  <a:pt x="4831" y="1608"/>
                </a:cubicBezTo>
                <a:cubicBezTo>
                  <a:pt x="4875" y="1434"/>
                  <a:pt x="4909" y="1253"/>
                  <a:pt x="4909" y="1072"/>
                </a:cubicBezTo>
                <a:cubicBezTo>
                  <a:pt x="4919" y="706"/>
                  <a:pt x="4848" y="345"/>
                  <a:pt x="47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36"/>
          <p:cNvSpPr/>
          <p:nvPr/>
        </p:nvSpPr>
        <p:spPr>
          <a:xfrm>
            <a:off x="1604933" y="2289603"/>
            <a:ext cx="109183" cy="51178"/>
          </a:xfrm>
          <a:custGeom>
            <a:avLst/>
            <a:gdLst/>
            <a:ahLst/>
            <a:cxnLst/>
            <a:rect l="l" t="t" r="r" b="b"/>
            <a:pathLst>
              <a:path w="1711" h="802" extrusionOk="0">
                <a:moveTo>
                  <a:pt x="1173" y="0"/>
                </a:moveTo>
                <a:cubicBezTo>
                  <a:pt x="1094" y="0"/>
                  <a:pt x="1003" y="4"/>
                  <a:pt x="898" y="13"/>
                </a:cubicBezTo>
                <a:cubicBezTo>
                  <a:pt x="243" y="68"/>
                  <a:pt x="1" y="337"/>
                  <a:pt x="1" y="337"/>
                </a:cubicBezTo>
                <a:cubicBezTo>
                  <a:pt x="1" y="337"/>
                  <a:pt x="65" y="566"/>
                  <a:pt x="120" y="802"/>
                </a:cubicBezTo>
                <a:cubicBezTo>
                  <a:pt x="120" y="802"/>
                  <a:pt x="1113" y="553"/>
                  <a:pt x="1617" y="553"/>
                </a:cubicBezTo>
                <a:cubicBezTo>
                  <a:pt x="1650" y="553"/>
                  <a:pt x="1682" y="554"/>
                  <a:pt x="1710" y="556"/>
                </a:cubicBezTo>
                <a:lnTo>
                  <a:pt x="1669" y="101"/>
                </a:lnTo>
                <a:cubicBezTo>
                  <a:pt x="1669" y="101"/>
                  <a:pt x="1585" y="0"/>
                  <a:pt x="11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36"/>
          <p:cNvSpPr/>
          <p:nvPr/>
        </p:nvSpPr>
        <p:spPr>
          <a:xfrm>
            <a:off x="2015310" y="2189546"/>
            <a:ext cx="40585" cy="14230"/>
          </a:xfrm>
          <a:custGeom>
            <a:avLst/>
            <a:gdLst/>
            <a:ahLst/>
            <a:cxnLst/>
            <a:rect l="l" t="t" r="r" b="b"/>
            <a:pathLst>
              <a:path w="636" h="223" extrusionOk="0">
                <a:moveTo>
                  <a:pt x="498" y="1"/>
                </a:moveTo>
                <a:cubicBezTo>
                  <a:pt x="443" y="1"/>
                  <a:pt x="373" y="9"/>
                  <a:pt x="297" y="27"/>
                </a:cubicBezTo>
                <a:cubicBezTo>
                  <a:pt x="127" y="65"/>
                  <a:pt x="1" y="137"/>
                  <a:pt x="11" y="181"/>
                </a:cubicBezTo>
                <a:cubicBezTo>
                  <a:pt x="17" y="209"/>
                  <a:pt x="67" y="222"/>
                  <a:pt x="141" y="222"/>
                </a:cubicBezTo>
                <a:cubicBezTo>
                  <a:pt x="196" y="222"/>
                  <a:pt x="265" y="215"/>
                  <a:pt x="338" y="199"/>
                </a:cubicBezTo>
                <a:cubicBezTo>
                  <a:pt x="505" y="158"/>
                  <a:pt x="636" y="89"/>
                  <a:pt x="625" y="41"/>
                </a:cubicBezTo>
                <a:cubicBezTo>
                  <a:pt x="618" y="15"/>
                  <a:pt x="570" y="1"/>
                  <a:pt x="49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36"/>
          <p:cNvSpPr/>
          <p:nvPr/>
        </p:nvSpPr>
        <p:spPr>
          <a:xfrm>
            <a:off x="2052130" y="4308173"/>
            <a:ext cx="335079" cy="386321"/>
          </a:xfrm>
          <a:custGeom>
            <a:avLst/>
            <a:gdLst/>
            <a:ahLst/>
            <a:cxnLst/>
            <a:rect l="l" t="t" r="r" b="b"/>
            <a:pathLst>
              <a:path w="5251" h="6054" extrusionOk="0">
                <a:moveTo>
                  <a:pt x="3304" y="1"/>
                </a:moveTo>
                <a:cubicBezTo>
                  <a:pt x="2361" y="1"/>
                  <a:pt x="0" y="2712"/>
                  <a:pt x="547" y="5458"/>
                </a:cubicBezTo>
                <a:cubicBezTo>
                  <a:pt x="629" y="5875"/>
                  <a:pt x="798" y="6053"/>
                  <a:pt x="1019" y="6053"/>
                </a:cubicBezTo>
                <a:cubicBezTo>
                  <a:pt x="2285" y="6053"/>
                  <a:pt x="5250" y="225"/>
                  <a:pt x="3356" y="4"/>
                </a:cubicBezTo>
                <a:cubicBezTo>
                  <a:pt x="3339" y="2"/>
                  <a:pt x="3322" y="1"/>
                  <a:pt x="33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36"/>
          <p:cNvSpPr/>
          <p:nvPr/>
        </p:nvSpPr>
        <p:spPr>
          <a:xfrm>
            <a:off x="2104392" y="4320361"/>
            <a:ext cx="169103" cy="326784"/>
          </a:xfrm>
          <a:custGeom>
            <a:avLst/>
            <a:gdLst/>
            <a:ahLst/>
            <a:cxnLst/>
            <a:rect l="l" t="t" r="r" b="b"/>
            <a:pathLst>
              <a:path w="2650" h="5121" extrusionOk="0">
                <a:moveTo>
                  <a:pt x="2649" y="1407"/>
                </a:moveTo>
                <a:cubicBezTo>
                  <a:pt x="2648" y="1407"/>
                  <a:pt x="2646" y="1407"/>
                  <a:pt x="2644" y="1408"/>
                </a:cubicBezTo>
                <a:lnTo>
                  <a:pt x="2644" y="1408"/>
                </a:lnTo>
                <a:cubicBezTo>
                  <a:pt x="2646" y="1407"/>
                  <a:pt x="2648" y="1407"/>
                  <a:pt x="2649" y="1407"/>
                </a:cubicBezTo>
                <a:close/>
                <a:moveTo>
                  <a:pt x="2530" y="0"/>
                </a:moveTo>
                <a:cubicBezTo>
                  <a:pt x="2260" y="397"/>
                  <a:pt x="2052" y="827"/>
                  <a:pt x="1827" y="1246"/>
                </a:cubicBezTo>
                <a:cubicBezTo>
                  <a:pt x="1605" y="1667"/>
                  <a:pt x="1394" y="2093"/>
                  <a:pt x="1185" y="2519"/>
                </a:cubicBezTo>
                <a:cubicBezTo>
                  <a:pt x="1182" y="2527"/>
                  <a:pt x="1178" y="2530"/>
                  <a:pt x="1178" y="2533"/>
                </a:cubicBezTo>
                <a:cubicBezTo>
                  <a:pt x="1141" y="2318"/>
                  <a:pt x="1107" y="2100"/>
                  <a:pt x="1063" y="1884"/>
                </a:cubicBezTo>
                <a:cubicBezTo>
                  <a:pt x="1008" y="1598"/>
                  <a:pt x="949" y="1314"/>
                  <a:pt x="881" y="1032"/>
                </a:cubicBezTo>
                <a:lnTo>
                  <a:pt x="881" y="1032"/>
                </a:lnTo>
                <a:cubicBezTo>
                  <a:pt x="899" y="1322"/>
                  <a:pt x="929" y="1612"/>
                  <a:pt x="963" y="1902"/>
                </a:cubicBezTo>
                <a:cubicBezTo>
                  <a:pt x="994" y="2182"/>
                  <a:pt x="1035" y="2465"/>
                  <a:pt x="1076" y="2745"/>
                </a:cubicBezTo>
                <a:cubicBezTo>
                  <a:pt x="970" y="2967"/>
                  <a:pt x="864" y="3192"/>
                  <a:pt x="759" y="3417"/>
                </a:cubicBezTo>
                <a:cubicBezTo>
                  <a:pt x="598" y="2970"/>
                  <a:pt x="428" y="2527"/>
                  <a:pt x="223" y="2093"/>
                </a:cubicBezTo>
                <a:lnTo>
                  <a:pt x="223" y="2093"/>
                </a:lnTo>
                <a:cubicBezTo>
                  <a:pt x="346" y="2601"/>
                  <a:pt x="506" y="3096"/>
                  <a:pt x="677" y="3592"/>
                </a:cubicBezTo>
                <a:cubicBezTo>
                  <a:pt x="642" y="3666"/>
                  <a:pt x="609" y="3738"/>
                  <a:pt x="574" y="3813"/>
                </a:cubicBezTo>
                <a:lnTo>
                  <a:pt x="281" y="4465"/>
                </a:lnTo>
                <a:cubicBezTo>
                  <a:pt x="188" y="4684"/>
                  <a:pt x="89" y="4903"/>
                  <a:pt x="1" y="5121"/>
                </a:cubicBezTo>
                <a:cubicBezTo>
                  <a:pt x="120" y="4916"/>
                  <a:pt x="229" y="4704"/>
                  <a:pt x="342" y="4493"/>
                </a:cubicBezTo>
                <a:lnTo>
                  <a:pt x="670" y="3858"/>
                </a:lnTo>
                <a:cubicBezTo>
                  <a:pt x="707" y="3786"/>
                  <a:pt x="745" y="3711"/>
                  <a:pt x="779" y="3639"/>
                </a:cubicBezTo>
                <a:cubicBezTo>
                  <a:pt x="1028" y="3516"/>
                  <a:pt x="1277" y="3390"/>
                  <a:pt x="1520" y="3260"/>
                </a:cubicBezTo>
                <a:cubicBezTo>
                  <a:pt x="1643" y="3195"/>
                  <a:pt x="1765" y="3127"/>
                  <a:pt x="1885" y="3059"/>
                </a:cubicBezTo>
                <a:cubicBezTo>
                  <a:pt x="2005" y="2987"/>
                  <a:pt x="2124" y="2922"/>
                  <a:pt x="2240" y="2847"/>
                </a:cubicBezTo>
                <a:lnTo>
                  <a:pt x="2240" y="2847"/>
                </a:lnTo>
                <a:cubicBezTo>
                  <a:pt x="2107" y="2895"/>
                  <a:pt x="1981" y="2950"/>
                  <a:pt x="1847" y="3001"/>
                </a:cubicBezTo>
                <a:cubicBezTo>
                  <a:pt x="1721" y="3055"/>
                  <a:pt x="1592" y="3110"/>
                  <a:pt x="1465" y="3168"/>
                </a:cubicBezTo>
                <a:cubicBezTo>
                  <a:pt x="1267" y="3253"/>
                  <a:pt x="1076" y="3346"/>
                  <a:pt x="881" y="3438"/>
                </a:cubicBezTo>
                <a:cubicBezTo>
                  <a:pt x="987" y="3226"/>
                  <a:pt x="1096" y="3011"/>
                  <a:pt x="1203" y="2796"/>
                </a:cubicBezTo>
                <a:lnTo>
                  <a:pt x="1912" y="2089"/>
                </a:lnTo>
                <a:cubicBezTo>
                  <a:pt x="2028" y="1970"/>
                  <a:pt x="2148" y="1851"/>
                  <a:pt x="2271" y="1735"/>
                </a:cubicBezTo>
                <a:cubicBezTo>
                  <a:pt x="2329" y="1676"/>
                  <a:pt x="2391" y="1615"/>
                  <a:pt x="2452" y="1557"/>
                </a:cubicBezTo>
                <a:cubicBezTo>
                  <a:pt x="2482" y="1530"/>
                  <a:pt x="2513" y="1499"/>
                  <a:pt x="2544" y="1475"/>
                </a:cubicBezTo>
                <a:cubicBezTo>
                  <a:pt x="2577" y="1449"/>
                  <a:pt x="2603" y="1416"/>
                  <a:pt x="2644" y="1408"/>
                </a:cubicBezTo>
                <a:lnTo>
                  <a:pt x="2644" y="1408"/>
                </a:lnTo>
                <a:cubicBezTo>
                  <a:pt x="2561" y="1423"/>
                  <a:pt x="2495" y="1483"/>
                  <a:pt x="2424" y="1526"/>
                </a:cubicBezTo>
                <a:cubicBezTo>
                  <a:pt x="2356" y="1577"/>
                  <a:pt x="2288" y="1629"/>
                  <a:pt x="2223" y="1680"/>
                </a:cubicBezTo>
                <a:cubicBezTo>
                  <a:pt x="2093" y="1789"/>
                  <a:pt x="1964" y="1898"/>
                  <a:pt x="1838" y="2011"/>
                </a:cubicBezTo>
                <a:cubicBezTo>
                  <a:pt x="1680" y="2151"/>
                  <a:pt x="1526" y="2291"/>
                  <a:pt x="1376" y="2437"/>
                </a:cubicBezTo>
                <a:cubicBezTo>
                  <a:pt x="1561" y="2056"/>
                  <a:pt x="1742" y="1676"/>
                  <a:pt x="1919" y="1290"/>
                </a:cubicBezTo>
                <a:lnTo>
                  <a:pt x="2223" y="646"/>
                </a:lnTo>
                <a:cubicBezTo>
                  <a:pt x="2322" y="430"/>
                  <a:pt x="2414" y="208"/>
                  <a:pt x="253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36"/>
          <p:cNvSpPr/>
          <p:nvPr/>
        </p:nvSpPr>
        <p:spPr>
          <a:xfrm>
            <a:off x="2102222" y="4358202"/>
            <a:ext cx="472276" cy="340631"/>
          </a:xfrm>
          <a:custGeom>
            <a:avLst/>
            <a:gdLst/>
            <a:ahLst/>
            <a:cxnLst/>
            <a:rect l="l" t="t" r="r" b="b"/>
            <a:pathLst>
              <a:path w="7401" h="5338" extrusionOk="0">
                <a:moveTo>
                  <a:pt x="6147" y="0"/>
                </a:moveTo>
                <a:cubicBezTo>
                  <a:pt x="6107" y="0"/>
                  <a:pt x="6061" y="5"/>
                  <a:pt x="6009" y="15"/>
                </a:cubicBezTo>
                <a:cubicBezTo>
                  <a:pt x="4339" y="336"/>
                  <a:pt x="62" y="5207"/>
                  <a:pt x="0" y="5235"/>
                </a:cubicBezTo>
                <a:lnTo>
                  <a:pt x="131" y="5337"/>
                </a:lnTo>
                <a:cubicBezTo>
                  <a:pt x="3150" y="4662"/>
                  <a:pt x="7400" y="0"/>
                  <a:pt x="61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36"/>
          <p:cNvSpPr/>
          <p:nvPr/>
        </p:nvSpPr>
        <p:spPr>
          <a:xfrm>
            <a:off x="2136681" y="4370901"/>
            <a:ext cx="355053" cy="308725"/>
          </a:xfrm>
          <a:custGeom>
            <a:avLst/>
            <a:gdLst/>
            <a:ahLst/>
            <a:cxnLst/>
            <a:rect l="l" t="t" r="r" b="b"/>
            <a:pathLst>
              <a:path w="5564" h="4838" extrusionOk="0">
                <a:moveTo>
                  <a:pt x="5564" y="0"/>
                </a:moveTo>
                <a:lnTo>
                  <a:pt x="5564" y="0"/>
                </a:lnTo>
                <a:cubicBezTo>
                  <a:pt x="5325" y="191"/>
                  <a:pt x="5086" y="386"/>
                  <a:pt x="4847" y="580"/>
                </a:cubicBezTo>
                <a:lnTo>
                  <a:pt x="4270" y="1062"/>
                </a:lnTo>
                <a:cubicBezTo>
                  <a:pt x="4277" y="993"/>
                  <a:pt x="4277" y="925"/>
                  <a:pt x="4277" y="857"/>
                </a:cubicBezTo>
                <a:cubicBezTo>
                  <a:pt x="4277" y="765"/>
                  <a:pt x="4274" y="670"/>
                  <a:pt x="4256" y="574"/>
                </a:cubicBezTo>
                <a:cubicBezTo>
                  <a:pt x="4223" y="662"/>
                  <a:pt x="4199" y="755"/>
                  <a:pt x="4182" y="850"/>
                </a:cubicBezTo>
                <a:cubicBezTo>
                  <a:pt x="4161" y="943"/>
                  <a:pt x="4151" y="1034"/>
                  <a:pt x="4141" y="1127"/>
                </a:cubicBezTo>
                <a:lnTo>
                  <a:pt x="4133" y="1178"/>
                </a:lnTo>
                <a:cubicBezTo>
                  <a:pt x="3912" y="1366"/>
                  <a:pt x="3690" y="1554"/>
                  <a:pt x="3468" y="1745"/>
                </a:cubicBezTo>
                <a:cubicBezTo>
                  <a:pt x="3462" y="1707"/>
                  <a:pt x="3458" y="1669"/>
                  <a:pt x="3451" y="1632"/>
                </a:cubicBezTo>
                <a:cubicBezTo>
                  <a:pt x="3434" y="1546"/>
                  <a:pt x="3413" y="1458"/>
                  <a:pt x="3380" y="1373"/>
                </a:cubicBezTo>
                <a:cubicBezTo>
                  <a:pt x="3359" y="1464"/>
                  <a:pt x="3349" y="1554"/>
                  <a:pt x="3349" y="1642"/>
                </a:cubicBezTo>
                <a:cubicBezTo>
                  <a:pt x="3345" y="1710"/>
                  <a:pt x="3349" y="1776"/>
                  <a:pt x="3352" y="1844"/>
                </a:cubicBezTo>
                <a:cubicBezTo>
                  <a:pt x="3147" y="2017"/>
                  <a:pt x="2946" y="2195"/>
                  <a:pt x="2741" y="2370"/>
                </a:cubicBezTo>
                <a:cubicBezTo>
                  <a:pt x="2707" y="2400"/>
                  <a:pt x="2673" y="2431"/>
                  <a:pt x="2638" y="2458"/>
                </a:cubicBezTo>
                <a:cubicBezTo>
                  <a:pt x="2618" y="2353"/>
                  <a:pt x="2591" y="2243"/>
                  <a:pt x="2547" y="2137"/>
                </a:cubicBezTo>
                <a:cubicBezTo>
                  <a:pt x="2523" y="2277"/>
                  <a:pt x="2523" y="2417"/>
                  <a:pt x="2529" y="2554"/>
                </a:cubicBezTo>
                <a:cubicBezTo>
                  <a:pt x="2277" y="2779"/>
                  <a:pt x="2021" y="3001"/>
                  <a:pt x="1768" y="3226"/>
                </a:cubicBezTo>
                <a:cubicBezTo>
                  <a:pt x="1762" y="3090"/>
                  <a:pt x="1744" y="2950"/>
                  <a:pt x="1707" y="2813"/>
                </a:cubicBezTo>
                <a:cubicBezTo>
                  <a:pt x="1659" y="2987"/>
                  <a:pt x="1649" y="3161"/>
                  <a:pt x="1645" y="3336"/>
                </a:cubicBezTo>
                <a:cubicBezTo>
                  <a:pt x="1549" y="3421"/>
                  <a:pt x="1454" y="3506"/>
                  <a:pt x="1359" y="3591"/>
                </a:cubicBezTo>
                <a:cubicBezTo>
                  <a:pt x="1229" y="3708"/>
                  <a:pt x="1102" y="3824"/>
                  <a:pt x="973" y="3939"/>
                </a:cubicBezTo>
                <a:cubicBezTo>
                  <a:pt x="966" y="3871"/>
                  <a:pt x="952" y="3803"/>
                  <a:pt x="932" y="3738"/>
                </a:cubicBezTo>
                <a:cubicBezTo>
                  <a:pt x="894" y="3834"/>
                  <a:pt x="877" y="3933"/>
                  <a:pt x="867" y="4032"/>
                </a:cubicBezTo>
                <a:lnTo>
                  <a:pt x="867" y="4035"/>
                </a:lnTo>
                <a:cubicBezTo>
                  <a:pt x="577" y="4298"/>
                  <a:pt x="283" y="4565"/>
                  <a:pt x="0" y="4837"/>
                </a:cubicBezTo>
                <a:lnTo>
                  <a:pt x="713" y="4257"/>
                </a:lnTo>
                <a:lnTo>
                  <a:pt x="915" y="4090"/>
                </a:lnTo>
                <a:lnTo>
                  <a:pt x="922" y="4090"/>
                </a:lnTo>
                <a:cubicBezTo>
                  <a:pt x="985" y="4097"/>
                  <a:pt x="1048" y="4100"/>
                  <a:pt x="1110" y="4100"/>
                </a:cubicBezTo>
                <a:cubicBezTo>
                  <a:pt x="1144" y="4100"/>
                  <a:pt x="1178" y="4099"/>
                  <a:pt x="1212" y="4097"/>
                </a:cubicBezTo>
                <a:cubicBezTo>
                  <a:pt x="1307" y="4090"/>
                  <a:pt x="1406" y="4080"/>
                  <a:pt x="1502" y="4049"/>
                </a:cubicBezTo>
                <a:cubicBezTo>
                  <a:pt x="1406" y="4012"/>
                  <a:pt x="1311" y="3994"/>
                  <a:pt x="1215" y="3984"/>
                </a:cubicBezTo>
                <a:cubicBezTo>
                  <a:pt x="1160" y="3977"/>
                  <a:pt x="1106" y="3974"/>
                  <a:pt x="1055" y="3974"/>
                </a:cubicBezTo>
                <a:lnTo>
                  <a:pt x="1423" y="3663"/>
                </a:lnTo>
                <a:cubicBezTo>
                  <a:pt x="1519" y="3581"/>
                  <a:pt x="1618" y="3499"/>
                  <a:pt x="1713" y="3414"/>
                </a:cubicBezTo>
                <a:cubicBezTo>
                  <a:pt x="1806" y="3424"/>
                  <a:pt x="1898" y="3427"/>
                  <a:pt x="1990" y="3427"/>
                </a:cubicBezTo>
                <a:cubicBezTo>
                  <a:pt x="2085" y="3427"/>
                  <a:pt x="2184" y="3424"/>
                  <a:pt x="2280" y="3404"/>
                </a:cubicBezTo>
                <a:cubicBezTo>
                  <a:pt x="2188" y="3369"/>
                  <a:pt x="2096" y="3345"/>
                  <a:pt x="2000" y="3328"/>
                </a:cubicBezTo>
                <a:cubicBezTo>
                  <a:pt x="1949" y="3318"/>
                  <a:pt x="1898" y="3308"/>
                  <a:pt x="1847" y="3301"/>
                </a:cubicBezTo>
                <a:cubicBezTo>
                  <a:pt x="2102" y="3082"/>
                  <a:pt x="2359" y="2865"/>
                  <a:pt x="2611" y="2646"/>
                </a:cubicBezTo>
                <a:cubicBezTo>
                  <a:pt x="2704" y="2663"/>
                  <a:pt x="2796" y="2677"/>
                  <a:pt x="2888" y="2687"/>
                </a:cubicBezTo>
                <a:cubicBezTo>
                  <a:pt x="2940" y="2690"/>
                  <a:pt x="2993" y="2693"/>
                  <a:pt x="3045" y="2693"/>
                </a:cubicBezTo>
                <a:cubicBezTo>
                  <a:pt x="3096" y="2693"/>
                  <a:pt x="3147" y="2690"/>
                  <a:pt x="3199" y="2683"/>
                </a:cubicBezTo>
                <a:cubicBezTo>
                  <a:pt x="3103" y="2636"/>
                  <a:pt x="3004" y="2608"/>
                  <a:pt x="2905" y="2578"/>
                </a:cubicBezTo>
                <a:cubicBezTo>
                  <a:pt x="2850" y="2564"/>
                  <a:pt x="2792" y="2554"/>
                  <a:pt x="2734" y="2540"/>
                </a:cubicBezTo>
                <a:cubicBezTo>
                  <a:pt x="2765" y="2516"/>
                  <a:pt x="2792" y="2493"/>
                  <a:pt x="2823" y="2465"/>
                </a:cubicBezTo>
                <a:cubicBezTo>
                  <a:pt x="3014" y="2298"/>
                  <a:pt x="3205" y="2130"/>
                  <a:pt x="3396" y="1960"/>
                </a:cubicBezTo>
                <a:lnTo>
                  <a:pt x="3403" y="1963"/>
                </a:lnTo>
                <a:cubicBezTo>
                  <a:pt x="3522" y="1987"/>
                  <a:pt x="3640" y="2005"/>
                  <a:pt x="3764" y="2005"/>
                </a:cubicBezTo>
                <a:cubicBezTo>
                  <a:pt x="3797" y="2005"/>
                  <a:pt x="3830" y="2004"/>
                  <a:pt x="3864" y="2001"/>
                </a:cubicBezTo>
                <a:cubicBezTo>
                  <a:pt x="3752" y="1935"/>
                  <a:pt x="3632" y="1895"/>
                  <a:pt x="3512" y="1861"/>
                </a:cubicBezTo>
                <a:cubicBezTo>
                  <a:pt x="3744" y="1656"/>
                  <a:pt x="3977" y="1451"/>
                  <a:pt x="4206" y="1246"/>
                </a:cubicBezTo>
                <a:lnTo>
                  <a:pt x="4250" y="1206"/>
                </a:lnTo>
                <a:cubicBezTo>
                  <a:pt x="4332" y="1223"/>
                  <a:pt x="4414" y="1233"/>
                  <a:pt x="4496" y="1243"/>
                </a:cubicBezTo>
                <a:cubicBezTo>
                  <a:pt x="4562" y="1250"/>
                  <a:pt x="4629" y="1253"/>
                  <a:pt x="4697" y="1253"/>
                </a:cubicBezTo>
                <a:cubicBezTo>
                  <a:pt x="4734" y="1253"/>
                  <a:pt x="4772" y="1252"/>
                  <a:pt x="4809" y="1250"/>
                </a:cubicBezTo>
                <a:cubicBezTo>
                  <a:pt x="4714" y="1202"/>
                  <a:pt x="4615" y="1168"/>
                  <a:pt x="4516" y="1141"/>
                </a:cubicBezTo>
                <a:cubicBezTo>
                  <a:pt x="4465" y="1127"/>
                  <a:pt x="4414" y="1113"/>
                  <a:pt x="4366" y="1103"/>
                </a:cubicBezTo>
                <a:lnTo>
                  <a:pt x="4888" y="629"/>
                </a:lnTo>
                <a:cubicBezTo>
                  <a:pt x="5113" y="417"/>
                  <a:pt x="5342" y="212"/>
                  <a:pt x="556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3" name="Google Shape;1313;p36"/>
          <p:cNvGrpSpPr/>
          <p:nvPr/>
        </p:nvGrpSpPr>
        <p:grpSpPr>
          <a:xfrm>
            <a:off x="192320" y="962055"/>
            <a:ext cx="2471777" cy="3773341"/>
            <a:chOff x="1136537" y="962055"/>
            <a:chExt cx="2471777" cy="3773341"/>
          </a:xfrm>
        </p:grpSpPr>
        <p:sp>
          <p:nvSpPr>
            <p:cNvPr id="1314" name="Google Shape;1314;p36"/>
            <p:cNvSpPr/>
            <p:nvPr/>
          </p:nvSpPr>
          <p:spPr>
            <a:xfrm>
              <a:off x="1136537" y="962055"/>
              <a:ext cx="2471777" cy="3690341"/>
            </a:xfrm>
            <a:custGeom>
              <a:avLst/>
              <a:gdLst/>
              <a:ahLst/>
              <a:cxnLst/>
              <a:rect l="l" t="t" r="r" b="b"/>
              <a:pathLst>
                <a:path w="38735" h="57831" extrusionOk="0">
                  <a:moveTo>
                    <a:pt x="24090" y="1"/>
                  </a:moveTo>
                  <a:cubicBezTo>
                    <a:pt x="21731" y="18"/>
                    <a:pt x="19403" y="891"/>
                    <a:pt x="17232" y="1837"/>
                  </a:cubicBezTo>
                  <a:cubicBezTo>
                    <a:pt x="15631" y="2533"/>
                    <a:pt x="14030" y="3298"/>
                    <a:pt x="12480" y="4107"/>
                  </a:cubicBezTo>
                  <a:cubicBezTo>
                    <a:pt x="10279" y="5254"/>
                    <a:pt x="8548" y="6330"/>
                    <a:pt x="7237" y="7852"/>
                  </a:cubicBezTo>
                  <a:cubicBezTo>
                    <a:pt x="5909" y="9388"/>
                    <a:pt x="5086" y="11395"/>
                    <a:pt x="4854" y="13655"/>
                  </a:cubicBezTo>
                  <a:cubicBezTo>
                    <a:pt x="4636" y="15775"/>
                    <a:pt x="4963" y="18062"/>
                    <a:pt x="5773" y="20093"/>
                  </a:cubicBezTo>
                  <a:cubicBezTo>
                    <a:pt x="5817" y="20206"/>
                    <a:pt x="5864" y="20319"/>
                    <a:pt x="5909" y="20434"/>
                  </a:cubicBezTo>
                  <a:cubicBezTo>
                    <a:pt x="6271" y="21319"/>
                    <a:pt x="6680" y="22323"/>
                    <a:pt x="6523" y="23394"/>
                  </a:cubicBezTo>
                  <a:cubicBezTo>
                    <a:pt x="6274" y="25070"/>
                    <a:pt x="4909" y="25981"/>
                    <a:pt x="3588" y="26865"/>
                  </a:cubicBezTo>
                  <a:cubicBezTo>
                    <a:pt x="2997" y="27262"/>
                    <a:pt x="2437" y="27634"/>
                    <a:pt x="1980" y="28067"/>
                  </a:cubicBezTo>
                  <a:cubicBezTo>
                    <a:pt x="502" y="29481"/>
                    <a:pt x="0" y="31986"/>
                    <a:pt x="737" y="34308"/>
                  </a:cubicBezTo>
                  <a:cubicBezTo>
                    <a:pt x="1338" y="36205"/>
                    <a:pt x="2680" y="38048"/>
                    <a:pt x="4837" y="39947"/>
                  </a:cubicBezTo>
                  <a:lnTo>
                    <a:pt x="4939" y="40035"/>
                  </a:lnTo>
                  <a:cubicBezTo>
                    <a:pt x="5376" y="40418"/>
                    <a:pt x="5827" y="40813"/>
                    <a:pt x="6159" y="41357"/>
                  </a:cubicBezTo>
                  <a:cubicBezTo>
                    <a:pt x="6739" y="42309"/>
                    <a:pt x="6756" y="43378"/>
                    <a:pt x="6773" y="44412"/>
                  </a:cubicBezTo>
                  <a:cubicBezTo>
                    <a:pt x="6776" y="44685"/>
                    <a:pt x="6783" y="44944"/>
                    <a:pt x="6797" y="45201"/>
                  </a:cubicBezTo>
                  <a:cubicBezTo>
                    <a:pt x="6947" y="47853"/>
                    <a:pt x="8343" y="50133"/>
                    <a:pt x="9486" y="51580"/>
                  </a:cubicBezTo>
                  <a:cubicBezTo>
                    <a:pt x="10985" y="53475"/>
                    <a:pt x="13501" y="56261"/>
                    <a:pt x="15327" y="57831"/>
                  </a:cubicBezTo>
                  <a:lnTo>
                    <a:pt x="29204" y="57588"/>
                  </a:lnTo>
                  <a:cubicBezTo>
                    <a:pt x="30197" y="57046"/>
                    <a:pt x="30620" y="56042"/>
                    <a:pt x="31108" y="54884"/>
                  </a:cubicBezTo>
                  <a:cubicBezTo>
                    <a:pt x="31515" y="53922"/>
                    <a:pt x="31934" y="52932"/>
                    <a:pt x="32727" y="52089"/>
                  </a:cubicBezTo>
                  <a:cubicBezTo>
                    <a:pt x="33379" y="51396"/>
                    <a:pt x="34140" y="50833"/>
                    <a:pt x="34880" y="50290"/>
                  </a:cubicBezTo>
                  <a:cubicBezTo>
                    <a:pt x="35922" y="49522"/>
                    <a:pt x="36905" y="48795"/>
                    <a:pt x="37516" y="47777"/>
                  </a:cubicBezTo>
                  <a:cubicBezTo>
                    <a:pt x="38270" y="46515"/>
                    <a:pt x="38724" y="44668"/>
                    <a:pt x="38728" y="42831"/>
                  </a:cubicBezTo>
                  <a:cubicBezTo>
                    <a:pt x="38734" y="39776"/>
                    <a:pt x="38154" y="37369"/>
                    <a:pt x="36952" y="35475"/>
                  </a:cubicBezTo>
                  <a:cubicBezTo>
                    <a:pt x="36771" y="35188"/>
                    <a:pt x="36566" y="34911"/>
                    <a:pt x="36352" y="34618"/>
                  </a:cubicBezTo>
                  <a:cubicBezTo>
                    <a:pt x="35881" y="33987"/>
                    <a:pt x="35396" y="33328"/>
                    <a:pt x="35126" y="32526"/>
                  </a:cubicBezTo>
                  <a:cubicBezTo>
                    <a:pt x="34631" y="31027"/>
                    <a:pt x="35038" y="29454"/>
                    <a:pt x="35399" y="28064"/>
                  </a:cubicBezTo>
                  <a:lnTo>
                    <a:pt x="35419" y="27985"/>
                  </a:lnTo>
                  <a:cubicBezTo>
                    <a:pt x="36864" y="22411"/>
                    <a:pt x="37570" y="16929"/>
                    <a:pt x="37512" y="11688"/>
                  </a:cubicBezTo>
                  <a:cubicBezTo>
                    <a:pt x="37485" y="9142"/>
                    <a:pt x="37229" y="6268"/>
                    <a:pt x="35533" y="4268"/>
                  </a:cubicBezTo>
                  <a:cubicBezTo>
                    <a:pt x="34091" y="2571"/>
                    <a:pt x="31838" y="1762"/>
                    <a:pt x="29651" y="1083"/>
                  </a:cubicBezTo>
                  <a:cubicBezTo>
                    <a:pt x="27896" y="537"/>
                    <a:pt x="26029" y="1"/>
                    <a:pt x="241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1638421" y="4703298"/>
              <a:ext cx="202605" cy="32098"/>
            </a:xfrm>
            <a:custGeom>
              <a:avLst/>
              <a:gdLst/>
              <a:ahLst/>
              <a:cxnLst/>
              <a:rect l="l" t="t" r="r" b="b"/>
              <a:pathLst>
                <a:path w="3175" h="503" extrusionOk="0">
                  <a:moveTo>
                    <a:pt x="1587" y="0"/>
                  </a:moveTo>
                  <a:cubicBezTo>
                    <a:pt x="710" y="0"/>
                    <a:pt x="0" y="113"/>
                    <a:pt x="0" y="249"/>
                  </a:cubicBezTo>
                  <a:cubicBezTo>
                    <a:pt x="0" y="389"/>
                    <a:pt x="710" y="503"/>
                    <a:pt x="1587" y="503"/>
                  </a:cubicBezTo>
                  <a:cubicBezTo>
                    <a:pt x="2461" y="503"/>
                    <a:pt x="3175" y="389"/>
                    <a:pt x="3175" y="249"/>
                  </a:cubicBezTo>
                  <a:cubicBezTo>
                    <a:pt x="3175" y="113"/>
                    <a:pt x="2461" y="0"/>
                    <a:pt x="15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6" name="Google Shape;1316;p36"/>
          <p:cNvSpPr/>
          <p:nvPr/>
        </p:nvSpPr>
        <p:spPr>
          <a:xfrm>
            <a:off x="1057934" y="4138241"/>
            <a:ext cx="192139" cy="523964"/>
          </a:xfrm>
          <a:custGeom>
            <a:avLst/>
            <a:gdLst/>
            <a:ahLst/>
            <a:cxnLst/>
            <a:rect l="l" t="t" r="r" b="b"/>
            <a:pathLst>
              <a:path w="3011" h="8211" extrusionOk="0">
                <a:moveTo>
                  <a:pt x="861" y="1"/>
                </a:moveTo>
                <a:cubicBezTo>
                  <a:pt x="772" y="1"/>
                  <a:pt x="692" y="78"/>
                  <a:pt x="626" y="246"/>
                </a:cubicBezTo>
                <a:cubicBezTo>
                  <a:pt x="1" y="1830"/>
                  <a:pt x="1899" y="8142"/>
                  <a:pt x="1888" y="8211"/>
                </a:cubicBezTo>
                <a:lnTo>
                  <a:pt x="2049" y="8159"/>
                </a:lnTo>
                <a:cubicBezTo>
                  <a:pt x="3010" y="5462"/>
                  <a:pt x="1612" y="1"/>
                  <a:pt x="8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36"/>
          <p:cNvSpPr/>
          <p:nvPr/>
        </p:nvSpPr>
        <p:spPr>
          <a:xfrm>
            <a:off x="1097817" y="4155215"/>
            <a:ext cx="96548" cy="471000"/>
          </a:xfrm>
          <a:custGeom>
            <a:avLst/>
            <a:gdLst/>
            <a:ahLst/>
            <a:cxnLst/>
            <a:rect l="l" t="t" r="r" b="b"/>
            <a:pathLst>
              <a:path w="1513" h="7381" extrusionOk="0">
                <a:moveTo>
                  <a:pt x="209" y="1"/>
                </a:moveTo>
                <a:lnTo>
                  <a:pt x="209" y="1"/>
                </a:lnTo>
                <a:cubicBezTo>
                  <a:pt x="243" y="308"/>
                  <a:pt x="287" y="619"/>
                  <a:pt x="325" y="926"/>
                </a:cubicBezTo>
                <a:lnTo>
                  <a:pt x="431" y="1680"/>
                </a:lnTo>
                <a:cubicBezTo>
                  <a:pt x="373" y="1639"/>
                  <a:pt x="318" y="1598"/>
                  <a:pt x="256" y="1561"/>
                </a:cubicBezTo>
                <a:cubicBezTo>
                  <a:pt x="174" y="1510"/>
                  <a:pt x="92" y="1462"/>
                  <a:pt x="1" y="1421"/>
                </a:cubicBezTo>
                <a:lnTo>
                  <a:pt x="1" y="1421"/>
                </a:lnTo>
                <a:cubicBezTo>
                  <a:pt x="59" y="1503"/>
                  <a:pt x="127" y="1571"/>
                  <a:pt x="198" y="1639"/>
                </a:cubicBezTo>
                <a:cubicBezTo>
                  <a:pt x="267" y="1704"/>
                  <a:pt x="341" y="1769"/>
                  <a:pt x="417" y="1827"/>
                </a:cubicBezTo>
                <a:lnTo>
                  <a:pt x="455" y="1858"/>
                </a:lnTo>
                <a:cubicBezTo>
                  <a:pt x="495" y="2151"/>
                  <a:pt x="540" y="2445"/>
                  <a:pt x="584" y="2739"/>
                </a:cubicBezTo>
                <a:cubicBezTo>
                  <a:pt x="550" y="2722"/>
                  <a:pt x="516" y="2704"/>
                  <a:pt x="482" y="2691"/>
                </a:cubicBezTo>
                <a:cubicBezTo>
                  <a:pt x="396" y="2657"/>
                  <a:pt x="311" y="2626"/>
                  <a:pt x="219" y="2605"/>
                </a:cubicBezTo>
                <a:lnTo>
                  <a:pt x="219" y="2605"/>
                </a:lnTo>
                <a:cubicBezTo>
                  <a:pt x="284" y="2673"/>
                  <a:pt x="355" y="2732"/>
                  <a:pt x="431" y="2783"/>
                </a:cubicBezTo>
                <a:cubicBezTo>
                  <a:pt x="489" y="2821"/>
                  <a:pt x="546" y="2858"/>
                  <a:pt x="608" y="2889"/>
                </a:cubicBezTo>
                <a:cubicBezTo>
                  <a:pt x="649" y="3158"/>
                  <a:pt x="690" y="3428"/>
                  <a:pt x="731" y="3697"/>
                </a:cubicBezTo>
                <a:cubicBezTo>
                  <a:pt x="741" y="3746"/>
                  <a:pt x="748" y="3790"/>
                  <a:pt x="755" y="3834"/>
                </a:cubicBezTo>
                <a:cubicBezTo>
                  <a:pt x="649" y="3793"/>
                  <a:pt x="543" y="3756"/>
                  <a:pt x="427" y="3732"/>
                </a:cubicBezTo>
                <a:lnTo>
                  <a:pt x="427" y="3732"/>
                </a:lnTo>
                <a:cubicBezTo>
                  <a:pt x="536" y="3831"/>
                  <a:pt x="656" y="3910"/>
                  <a:pt x="779" y="3978"/>
                </a:cubicBezTo>
                <a:cubicBezTo>
                  <a:pt x="833" y="4316"/>
                  <a:pt x="891" y="4657"/>
                  <a:pt x="949" y="4995"/>
                </a:cubicBezTo>
                <a:cubicBezTo>
                  <a:pt x="826" y="4926"/>
                  <a:pt x="697" y="4862"/>
                  <a:pt x="557" y="4817"/>
                </a:cubicBezTo>
                <a:lnTo>
                  <a:pt x="557" y="4817"/>
                </a:lnTo>
                <a:cubicBezTo>
                  <a:pt x="683" y="4954"/>
                  <a:pt x="826" y="5060"/>
                  <a:pt x="976" y="5159"/>
                </a:cubicBezTo>
                <a:cubicBezTo>
                  <a:pt x="997" y="5288"/>
                  <a:pt x="1017" y="5415"/>
                  <a:pt x="1042" y="5541"/>
                </a:cubicBezTo>
                <a:cubicBezTo>
                  <a:pt x="1072" y="5715"/>
                  <a:pt x="1103" y="5889"/>
                  <a:pt x="1134" y="6060"/>
                </a:cubicBezTo>
                <a:cubicBezTo>
                  <a:pt x="1072" y="6029"/>
                  <a:pt x="1008" y="6002"/>
                  <a:pt x="940" y="5985"/>
                </a:cubicBezTo>
                <a:lnTo>
                  <a:pt x="940" y="5985"/>
                </a:lnTo>
                <a:cubicBezTo>
                  <a:pt x="1001" y="6070"/>
                  <a:pt x="1079" y="6139"/>
                  <a:pt x="1157" y="6200"/>
                </a:cubicBezTo>
                <a:lnTo>
                  <a:pt x="1161" y="6204"/>
                </a:lnTo>
                <a:cubicBezTo>
                  <a:pt x="1233" y="6596"/>
                  <a:pt x="1304" y="6988"/>
                  <a:pt x="1386" y="7381"/>
                </a:cubicBezTo>
                <a:lnTo>
                  <a:pt x="1267" y="6456"/>
                </a:lnTo>
                <a:lnTo>
                  <a:pt x="1233" y="6193"/>
                </a:lnTo>
                <a:lnTo>
                  <a:pt x="1236" y="6186"/>
                </a:lnTo>
                <a:cubicBezTo>
                  <a:pt x="1298" y="6111"/>
                  <a:pt x="1352" y="6032"/>
                  <a:pt x="1400" y="5947"/>
                </a:cubicBezTo>
                <a:cubicBezTo>
                  <a:pt x="1447" y="5862"/>
                  <a:pt x="1488" y="5773"/>
                  <a:pt x="1513" y="5674"/>
                </a:cubicBezTo>
                <a:lnTo>
                  <a:pt x="1513" y="5674"/>
                </a:lnTo>
                <a:cubicBezTo>
                  <a:pt x="1431" y="5736"/>
                  <a:pt x="1366" y="5807"/>
                  <a:pt x="1301" y="5882"/>
                </a:cubicBezTo>
                <a:cubicBezTo>
                  <a:pt x="1267" y="5923"/>
                  <a:pt x="1236" y="5968"/>
                  <a:pt x="1206" y="6012"/>
                </a:cubicBezTo>
                <a:lnTo>
                  <a:pt x="1140" y="5531"/>
                </a:lnTo>
                <a:cubicBezTo>
                  <a:pt x="1120" y="5402"/>
                  <a:pt x="1099" y="5271"/>
                  <a:pt x="1083" y="5145"/>
                </a:cubicBezTo>
                <a:cubicBezTo>
                  <a:pt x="1137" y="5074"/>
                  <a:pt x="1192" y="4998"/>
                  <a:pt x="1243" y="4920"/>
                </a:cubicBezTo>
                <a:cubicBezTo>
                  <a:pt x="1294" y="4838"/>
                  <a:pt x="1342" y="4753"/>
                  <a:pt x="1379" y="4660"/>
                </a:cubicBezTo>
                <a:lnTo>
                  <a:pt x="1379" y="4660"/>
                </a:lnTo>
                <a:cubicBezTo>
                  <a:pt x="1298" y="4718"/>
                  <a:pt x="1226" y="4787"/>
                  <a:pt x="1161" y="4855"/>
                </a:cubicBezTo>
                <a:cubicBezTo>
                  <a:pt x="1124" y="4893"/>
                  <a:pt x="1089" y="4930"/>
                  <a:pt x="1055" y="4971"/>
                </a:cubicBezTo>
                <a:cubicBezTo>
                  <a:pt x="1004" y="4633"/>
                  <a:pt x="953" y="4296"/>
                  <a:pt x="902" y="3960"/>
                </a:cubicBezTo>
                <a:cubicBezTo>
                  <a:pt x="967" y="3892"/>
                  <a:pt x="1028" y="3824"/>
                  <a:pt x="1086" y="3749"/>
                </a:cubicBezTo>
                <a:cubicBezTo>
                  <a:pt x="1148" y="3667"/>
                  <a:pt x="1206" y="3585"/>
                  <a:pt x="1253" y="3486"/>
                </a:cubicBezTo>
                <a:lnTo>
                  <a:pt x="1253" y="3486"/>
                </a:lnTo>
                <a:cubicBezTo>
                  <a:pt x="1157" y="3541"/>
                  <a:pt x="1079" y="3606"/>
                  <a:pt x="1004" y="3674"/>
                </a:cubicBezTo>
                <a:cubicBezTo>
                  <a:pt x="960" y="3715"/>
                  <a:pt x="919" y="3756"/>
                  <a:pt x="878" y="3797"/>
                </a:cubicBezTo>
                <a:cubicBezTo>
                  <a:pt x="871" y="3759"/>
                  <a:pt x="867" y="3722"/>
                  <a:pt x="861" y="3681"/>
                </a:cubicBezTo>
                <a:cubicBezTo>
                  <a:pt x="817" y="3428"/>
                  <a:pt x="776" y="3172"/>
                  <a:pt x="735" y="2916"/>
                </a:cubicBezTo>
                <a:lnTo>
                  <a:pt x="741" y="2913"/>
                </a:lnTo>
                <a:cubicBezTo>
                  <a:pt x="847" y="2804"/>
                  <a:pt x="946" y="2687"/>
                  <a:pt x="1017" y="2547"/>
                </a:cubicBezTo>
                <a:lnTo>
                  <a:pt x="1017" y="2547"/>
                </a:lnTo>
                <a:cubicBezTo>
                  <a:pt x="902" y="2605"/>
                  <a:pt x="803" y="2684"/>
                  <a:pt x="710" y="2766"/>
                </a:cubicBezTo>
                <a:cubicBezTo>
                  <a:pt x="659" y="2455"/>
                  <a:pt x="608" y="2148"/>
                  <a:pt x="554" y="1838"/>
                </a:cubicBezTo>
                <a:lnTo>
                  <a:pt x="543" y="1780"/>
                </a:lnTo>
                <a:cubicBezTo>
                  <a:pt x="598" y="1718"/>
                  <a:pt x="653" y="1657"/>
                  <a:pt x="704" y="1592"/>
                </a:cubicBezTo>
                <a:cubicBezTo>
                  <a:pt x="768" y="1510"/>
                  <a:pt x="830" y="1424"/>
                  <a:pt x="878" y="1332"/>
                </a:cubicBezTo>
                <a:lnTo>
                  <a:pt x="878" y="1332"/>
                </a:lnTo>
                <a:cubicBezTo>
                  <a:pt x="789" y="1387"/>
                  <a:pt x="707" y="1452"/>
                  <a:pt x="628" y="1520"/>
                </a:cubicBezTo>
                <a:cubicBezTo>
                  <a:pt x="591" y="1554"/>
                  <a:pt x="550" y="1588"/>
                  <a:pt x="513" y="1626"/>
                </a:cubicBezTo>
                <a:lnTo>
                  <a:pt x="387" y="919"/>
                </a:lnTo>
                <a:cubicBezTo>
                  <a:pt x="328" y="612"/>
                  <a:pt x="273" y="305"/>
                  <a:pt x="20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36"/>
          <p:cNvSpPr/>
          <p:nvPr/>
        </p:nvSpPr>
        <p:spPr>
          <a:xfrm>
            <a:off x="1069675" y="4432798"/>
            <a:ext cx="148556" cy="228576"/>
          </a:xfrm>
          <a:custGeom>
            <a:avLst/>
            <a:gdLst/>
            <a:ahLst/>
            <a:cxnLst/>
            <a:rect l="l" t="t" r="r" b="b"/>
            <a:pathLst>
              <a:path w="2328" h="3582" extrusionOk="0">
                <a:moveTo>
                  <a:pt x="648" y="0"/>
                </a:moveTo>
                <a:cubicBezTo>
                  <a:pt x="579" y="0"/>
                  <a:pt x="508" y="23"/>
                  <a:pt x="438" y="72"/>
                </a:cubicBezTo>
                <a:cubicBezTo>
                  <a:pt x="12" y="368"/>
                  <a:pt x="1" y="2471"/>
                  <a:pt x="1291" y="3454"/>
                </a:cubicBezTo>
                <a:cubicBezTo>
                  <a:pt x="1406" y="3542"/>
                  <a:pt x="1502" y="3582"/>
                  <a:pt x="1580" y="3582"/>
                </a:cubicBezTo>
                <a:cubicBezTo>
                  <a:pt x="2328" y="3582"/>
                  <a:pt x="1527" y="0"/>
                  <a:pt x="64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36"/>
          <p:cNvSpPr/>
          <p:nvPr/>
        </p:nvSpPr>
        <p:spPr>
          <a:xfrm>
            <a:off x="1081672" y="4442753"/>
            <a:ext cx="80659" cy="199861"/>
          </a:xfrm>
          <a:custGeom>
            <a:avLst/>
            <a:gdLst/>
            <a:ahLst/>
            <a:cxnLst/>
            <a:rect l="l" t="t" r="r" b="b"/>
            <a:pathLst>
              <a:path w="1264" h="3132" extrusionOk="0">
                <a:moveTo>
                  <a:pt x="895" y="554"/>
                </a:moveTo>
                <a:cubicBezTo>
                  <a:pt x="895" y="554"/>
                  <a:pt x="895" y="554"/>
                  <a:pt x="895" y="554"/>
                </a:cubicBezTo>
                <a:lnTo>
                  <a:pt x="895" y="554"/>
                </a:lnTo>
                <a:cubicBezTo>
                  <a:pt x="895" y="554"/>
                  <a:pt x="895" y="554"/>
                  <a:pt x="895" y="554"/>
                </a:cubicBezTo>
                <a:close/>
                <a:moveTo>
                  <a:pt x="318" y="1"/>
                </a:moveTo>
                <a:lnTo>
                  <a:pt x="318" y="1"/>
                </a:lnTo>
                <a:cubicBezTo>
                  <a:pt x="353" y="267"/>
                  <a:pt x="424" y="530"/>
                  <a:pt x="485" y="793"/>
                </a:cubicBezTo>
                <a:cubicBezTo>
                  <a:pt x="550" y="1059"/>
                  <a:pt x="619" y="1318"/>
                  <a:pt x="690" y="1581"/>
                </a:cubicBezTo>
                <a:cubicBezTo>
                  <a:pt x="694" y="1581"/>
                  <a:pt x="694" y="1585"/>
                  <a:pt x="694" y="1588"/>
                </a:cubicBezTo>
                <a:cubicBezTo>
                  <a:pt x="599" y="1510"/>
                  <a:pt x="499" y="1431"/>
                  <a:pt x="400" y="1356"/>
                </a:cubicBezTo>
                <a:cubicBezTo>
                  <a:pt x="271" y="1254"/>
                  <a:pt x="137" y="1154"/>
                  <a:pt x="0" y="1059"/>
                </a:cubicBezTo>
                <a:lnTo>
                  <a:pt x="0" y="1059"/>
                </a:lnTo>
                <a:cubicBezTo>
                  <a:pt x="120" y="1175"/>
                  <a:pt x="240" y="1288"/>
                  <a:pt x="363" y="1397"/>
                </a:cubicBezTo>
                <a:cubicBezTo>
                  <a:pt x="482" y="1506"/>
                  <a:pt x="608" y="1612"/>
                  <a:pt x="731" y="1715"/>
                </a:cubicBezTo>
                <a:cubicBezTo>
                  <a:pt x="769" y="1851"/>
                  <a:pt x="807" y="1988"/>
                  <a:pt x="848" y="2120"/>
                </a:cubicBezTo>
                <a:cubicBezTo>
                  <a:pt x="612" y="1991"/>
                  <a:pt x="369" y="1868"/>
                  <a:pt x="120" y="1759"/>
                </a:cubicBezTo>
                <a:lnTo>
                  <a:pt x="120" y="1759"/>
                </a:lnTo>
                <a:cubicBezTo>
                  <a:pt x="366" y="1929"/>
                  <a:pt x="622" y="2079"/>
                  <a:pt x="878" y="2227"/>
                </a:cubicBezTo>
                <a:cubicBezTo>
                  <a:pt x="892" y="2271"/>
                  <a:pt x="906" y="2315"/>
                  <a:pt x="919" y="2360"/>
                </a:cubicBezTo>
                <a:lnTo>
                  <a:pt x="1038" y="2749"/>
                </a:lnTo>
                <a:cubicBezTo>
                  <a:pt x="1083" y="2875"/>
                  <a:pt x="1120" y="3005"/>
                  <a:pt x="1168" y="3131"/>
                </a:cubicBezTo>
                <a:cubicBezTo>
                  <a:pt x="1138" y="3001"/>
                  <a:pt x="1106" y="2868"/>
                  <a:pt x="1076" y="2739"/>
                </a:cubicBezTo>
                <a:lnTo>
                  <a:pt x="977" y="2342"/>
                </a:lnTo>
                <a:cubicBezTo>
                  <a:pt x="963" y="2298"/>
                  <a:pt x="953" y="2254"/>
                  <a:pt x="939" y="2210"/>
                </a:cubicBezTo>
                <a:cubicBezTo>
                  <a:pt x="1001" y="2063"/>
                  <a:pt x="1059" y="1916"/>
                  <a:pt x="1114" y="1769"/>
                </a:cubicBezTo>
                <a:cubicBezTo>
                  <a:pt x="1141" y="1694"/>
                  <a:pt x="1168" y="1619"/>
                  <a:pt x="1193" y="1544"/>
                </a:cubicBezTo>
                <a:cubicBezTo>
                  <a:pt x="1216" y="1469"/>
                  <a:pt x="1243" y="1397"/>
                  <a:pt x="1264" y="1322"/>
                </a:cubicBezTo>
                <a:lnTo>
                  <a:pt x="1264" y="1322"/>
                </a:lnTo>
                <a:cubicBezTo>
                  <a:pt x="1226" y="1390"/>
                  <a:pt x="1193" y="1465"/>
                  <a:pt x="1155" y="1534"/>
                </a:cubicBezTo>
                <a:cubicBezTo>
                  <a:pt x="1120" y="1605"/>
                  <a:pt x="1086" y="1677"/>
                  <a:pt x="1056" y="1748"/>
                </a:cubicBezTo>
                <a:cubicBezTo>
                  <a:pt x="1004" y="1861"/>
                  <a:pt x="957" y="1974"/>
                  <a:pt x="909" y="2087"/>
                </a:cubicBezTo>
                <a:cubicBezTo>
                  <a:pt x="875" y="1953"/>
                  <a:pt x="837" y="1820"/>
                  <a:pt x="803" y="1690"/>
                </a:cubicBezTo>
                <a:lnTo>
                  <a:pt x="840" y="1124"/>
                </a:lnTo>
                <a:cubicBezTo>
                  <a:pt x="844" y="1028"/>
                  <a:pt x="851" y="932"/>
                  <a:pt x="857" y="837"/>
                </a:cubicBezTo>
                <a:cubicBezTo>
                  <a:pt x="861" y="789"/>
                  <a:pt x="865" y="741"/>
                  <a:pt x="868" y="694"/>
                </a:cubicBezTo>
                <a:cubicBezTo>
                  <a:pt x="871" y="670"/>
                  <a:pt x="875" y="646"/>
                  <a:pt x="878" y="622"/>
                </a:cubicBezTo>
                <a:cubicBezTo>
                  <a:pt x="881" y="598"/>
                  <a:pt x="881" y="571"/>
                  <a:pt x="895" y="554"/>
                </a:cubicBezTo>
                <a:lnTo>
                  <a:pt x="895" y="554"/>
                </a:lnTo>
                <a:cubicBezTo>
                  <a:pt x="865" y="592"/>
                  <a:pt x="861" y="643"/>
                  <a:pt x="848" y="691"/>
                </a:cubicBezTo>
                <a:cubicBezTo>
                  <a:pt x="837" y="735"/>
                  <a:pt x="827" y="782"/>
                  <a:pt x="820" y="830"/>
                </a:cubicBezTo>
                <a:cubicBezTo>
                  <a:pt x="803" y="926"/>
                  <a:pt x="789" y="1022"/>
                  <a:pt x="779" y="1117"/>
                </a:cubicBezTo>
                <a:cubicBezTo>
                  <a:pt x="762" y="1236"/>
                  <a:pt x="752" y="1353"/>
                  <a:pt x="742" y="1472"/>
                </a:cubicBezTo>
                <a:cubicBezTo>
                  <a:pt x="676" y="1240"/>
                  <a:pt x="612" y="1008"/>
                  <a:pt x="544" y="779"/>
                </a:cubicBezTo>
                <a:lnTo>
                  <a:pt x="427" y="390"/>
                </a:lnTo>
                <a:cubicBezTo>
                  <a:pt x="390" y="261"/>
                  <a:pt x="345" y="130"/>
                  <a:pt x="3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36"/>
          <p:cNvSpPr/>
          <p:nvPr/>
        </p:nvSpPr>
        <p:spPr>
          <a:xfrm>
            <a:off x="677166" y="2856447"/>
            <a:ext cx="56921" cy="118500"/>
          </a:xfrm>
          <a:custGeom>
            <a:avLst/>
            <a:gdLst/>
            <a:ahLst/>
            <a:cxnLst/>
            <a:rect l="l" t="t" r="r" b="b"/>
            <a:pathLst>
              <a:path w="892" h="1857" extrusionOk="0">
                <a:moveTo>
                  <a:pt x="350" y="1"/>
                </a:moveTo>
                <a:cubicBezTo>
                  <a:pt x="333" y="1"/>
                  <a:pt x="315" y="2"/>
                  <a:pt x="297" y="5"/>
                </a:cubicBezTo>
                <a:cubicBezTo>
                  <a:pt x="117" y="36"/>
                  <a:pt x="1" y="214"/>
                  <a:pt x="31" y="408"/>
                </a:cubicBezTo>
                <a:lnTo>
                  <a:pt x="206" y="1558"/>
                </a:lnTo>
                <a:cubicBezTo>
                  <a:pt x="237" y="1734"/>
                  <a:pt x="381" y="1857"/>
                  <a:pt x="540" y="1857"/>
                </a:cubicBezTo>
                <a:cubicBezTo>
                  <a:pt x="557" y="1857"/>
                  <a:pt x="574" y="1855"/>
                  <a:pt x="592" y="1852"/>
                </a:cubicBezTo>
                <a:cubicBezTo>
                  <a:pt x="773" y="1821"/>
                  <a:pt x="891" y="1640"/>
                  <a:pt x="858" y="1449"/>
                </a:cubicBezTo>
                <a:lnTo>
                  <a:pt x="683" y="296"/>
                </a:lnTo>
                <a:cubicBezTo>
                  <a:pt x="653" y="123"/>
                  <a:pt x="511" y="1"/>
                  <a:pt x="350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36"/>
          <p:cNvSpPr/>
          <p:nvPr/>
        </p:nvSpPr>
        <p:spPr>
          <a:xfrm>
            <a:off x="616863" y="2873548"/>
            <a:ext cx="90422" cy="105737"/>
          </a:xfrm>
          <a:custGeom>
            <a:avLst/>
            <a:gdLst/>
            <a:ahLst/>
            <a:cxnLst/>
            <a:rect l="l" t="t" r="r" b="b"/>
            <a:pathLst>
              <a:path w="1417" h="1657" extrusionOk="0">
                <a:moveTo>
                  <a:pt x="361" y="0"/>
                </a:moveTo>
                <a:cubicBezTo>
                  <a:pt x="297" y="0"/>
                  <a:pt x="233" y="19"/>
                  <a:pt x="177" y="58"/>
                </a:cubicBezTo>
                <a:cubicBezTo>
                  <a:pt x="31" y="164"/>
                  <a:pt x="0" y="376"/>
                  <a:pt x="113" y="536"/>
                </a:cubicBezTo>
                <a:lnTo>
                  <a:pt x="765" y="1502"/>
                </a:lnTo>
                <a:cubicBezTo>
                  <a:pt x="836" y="1603"/>
                  <a:pt x="947" y="1657"/>
                  <a:pt x="1056" y="1657"/>
                </a:cubicBezTo>
                <a:cubicBezTo>
                  <a:pt x="1120" y="1657"/>
                  <a:pt x="1184" y="1639"/>
                  <a:pt x="1239" y="1601"/>
                </a:cubicBezTo>
                <a:cubicBezTo>
                  <a:pt x="1386" y="1495"/>
                  <a:pt x="1417" y="1280"/>
                  <a:pt x="1304" y="1120"/>
                </a:cubicBezTo>
                <a:lnTo>
                  <a:pt x="653" y="154"/>
                </a:lnTo>
                <a:cubicBezTo>
                  <a:pt x="581" y="55"/>
                  <a:pt x="471" y="0"/>
                  <a:pt x="361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36"/>
          <p:cNvSpPr/>
          <p:nvPr/>
        </p:nvSpPr>
        <p:spPr>
          <a:xfrm>
            <a:off x="582660" y="2910878"/>
            <a:ext cx="105674" cy="92081"/>
          </a:xfrm>
          <a:custGeom>
            <a:avLst/>
            <a:gdLst/>
            <a:ahLst/>
            <a:cxnLst/>
            <a:rect l="l" t="t" r="r" b="b"/>
            <a:pathLst>
              <a:path w="1656" h="1443" extrusionOk="0">
                <a:moveTo>
                  <a:pt x="366" y="0"/>
                </a:moveTo>
                <a:cubicBezTo>
                  <a:pt x="271" y="0"/>
                  <a:pt x="179" y="39"/>
                  <a:pt x="116" y="115"/>
                </a:cubicBezTo>
                <a:cubicBezTo>
                  <a:pt x="1" y="255"/>
                  <a:pt x="24" y="470"/>
                  <a:pt x="174" y="593"/>
                </a:cubicBezTo>
                <a:lnTo>
                  <a:pt x="1058" y="1357"/>
                </a:lnTo>
                <a:cubicBezTo>
                  <a:pt x="1126" y="1414"/>
                  <a:pt x="1209" y="1443"/>
                  <a:pt x="1291" y="1443"/>
                </a:cubicBezTo>
                <a:cubicBezTo>
                  <a:pt x="1385" y="1443"/>
                  <a:pt x="1477" y="1404"/>
                  <a:pt x="1540" y="1327"/>
                </a:cubicBezTo>
                <a:cubicBezTo>
                  <a:pt x="1655" y="1187"/>
                  <a:pt x="1628" y="975"/>
                  <a:pt x="1479" y="849"/>
                </a:cubicBezTo>
                <a:lnTo>
                  <a:pt x="598" y="84"/>
                </a:lnTo>
                <a:cubicBezTo>
                  <a:pt x="529" y="28"/>
                  <a:pt x="446" y="0"/>
                  <a:pt x="366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36"/>
          <p:cNvSpPr/>
          <p:nvPr/>
        </p:nvSpPr>
        <p:spPr>
          <a:xfrm>
            <a:off x="578767" y="2973159"/>
            <a:ext cx="121308" cy="59090"/>
          </a:xfrm>
          <a:custGeom>
            <a:avLst/>
            <a:gdLst/>
            <a:ahLst/>
            <a:cxnLst/>
            <a:rect l="l" t="t" r="r" b="b"/>
            <a:pathLst>
              <a:path w="1901" h="926" extrusionOk="0">
                <a:moveTo>
                  <a:pt x="371" y="1"/>
                </a:moveTo>
                <a:cubicBezTo>
                  <a:pt x="211" y="1"/>
                  <a:pt x="69" y="105"/>
                  <a:pt x="37" y="258"/>
                </a:cubicBezTo>
                <a:cubicBezTo>
                  <a:pt x="0" y="436"/>
                  <a:pt x="123" y="613"/>
                  <a:pt x="314" y="654"/>
                </a:cubicBezTo>
                <a:lnTo>
                  <a:pt x="1450" y="917"/>
                </a:lnTo>
                <a:cubicBezTo>
                  <a:pt x="1477" y="923"/>
                  <a:pt x="1503" y="926"/>
                  <a:pt x="1530" y="926"/>
                </a:cubicBezTo>
                <a:cubicBezTo>
                  <a:pt x="1690" y="926"/>
                  <a:pt x="1832" y="821"/>
                  <a:pt x="1864" y="668"/>
                </a:cubicBezTo>
                <a:cubicBezTo>
                  <a:pt x="1901" y="490"/>
                  <a:pt x="1778" y="313"/>
                  <a:pt x="1587" y="272"/>
                </a:cubicBezTo>
                <a:lnTo>
                  <a:pt x="451" y="9"/>
                </a:lnTo>
                <a:cubicBezTo>
                  <a:pt x="424" y="4"/>
                  <a:pt x="397" y="1"/>
                  <a:pt x="371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36"/>
          <p:cNvSpPr/>
          <p:nvPr/>
        </p:nvSpPr>
        <p:spPr>
          <a:xfrm>
            <a:off x="708115" y="2898563"/>
            <a:ext cx="95017" cy="107715"/>
          </a:xfrm>
          <a:custGeom>
            <a:avLst/>
            <a:gdLst/>
            <a:ahLst/>
            <a:cxnLst/>
            <a:rect l="l" t="t" r="r" b="b"/>
            <a:pathLst>
              <a:path w="1489" h="1688" extrusionOk="0">
                <a:moveTo>
                  <a:pt x="1045" y="0"/>
                </a:moveTo>
                <a:cubicBezTo>
                  <a:pt x="920" y="0"/>
                  <a:pt x="797" y="61"/>
                  <a:pt x="724" y="175"/>
                </a:cubicBezTo>
                <a:lnTo>
                  <a:pt x="120" y="1086"/>
                </a:lnTo>
                <a:cubicBezTo>
                  <a:pt x="1" y="1264"/>
                  <a:pt x="52" y="1506"/>
                  <a:pt x="229" y="1622"/>
                </a:cubicBezTo>
                <a:cubicBezTo>
                  <a:pt x="295" y="1667"/>
                  <a:pt x="370" y="1688"/>
                  <a:pt x="444" y="1688"/>
                </a:cubicBezTo>
                <a:cubicBezTo>
                  <a:pt x="569" y="1688"/>
                  <a:pt x="693" y="1627"/>
                  <a:pt x="768" y="1513"/>
                </a:cubicBezTo>
                <a:lnTo>
                  <a:pt x="1369" y="602"/>
                </a:lnTo>
                <a:cubicBezTo>
                  <a:pt x="1489" y="424"/>
                  <a:pt x="1441" y="181"/>
                  <a:pt x="1260" y="66"/>
                </a:cubicBezTo>
                <a:cubicBezTo>
                  <a:pt x="1194" y="21"/>
                  <a:pt x="1119" y="0"/>
                  <a:pt x="1045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36"/>
          <p:cNvSpPr/>
          <p:nvPr/>
        </p:nvSpPr>
        <p:spPr>
          <a:xfrm>
            <a:off x="623181" y="2924279"/>
            <a:ext cx="157744" cy="126732"/>
          </a:xfrm>
          <a:custGeom>
            <a:avLst/>
            <a:gdLst/>
            <a:ahLst/>
            <a:cxnLst/>
            <a:rect l="l" t="t" r="r" b="b"/>
            <a:pathLst>
              <a:path w="2472" h="1986" extrusionOk="0">
                <a:moveTo>
                  <a:pt x="1328" y="0"/>
                </a:moveTo>
                <a:cubicBezTo>
                  <a:pt x="1239" y="0"/>
                  <a:pt x="1149" y="21"/>
                  <a:pt x="1066" y="62"/>
                </a:cubicBezTo>
                <a:lnTo>
                  <a:pt x="410" y="390"/>
                </a:lnTo>
                <a:cubicBezTo>
                  <a:pt x="119" y="533"/>
                  <a:pt x="1" y="888"/>
                  <a:pt x="144" y="1182"/>
                </a:cubicBezTo>
                <a:lnTo>
                  <a:pt x="382" y="1656"/>
                </a:lnTo>
                <a:cubicBezTo>
                  <a:pt x="486" y="1864"/>
                  <a:pt x="694" y="1985"/>
                  <a:pt x="911" y="1985"/>
                </a:cubicBezTo>
                <a:cubicBezTo>
                  <a:pt x="999" y="1985"/>
                  <a:pt x="1089" y="1965"/>
                  <a:pt x="1175" y="1922"/>
                </a:cubicBezTo>
                <a:lnTo>
                  <a:pt x="2062" y="1478"/>
                </a:lnTo>
                <a:cubicBezTo>
                  <a:pt x="2356" y="1335"/>
                  <a:pt x="2471" y="980"/>
                  <a:pt x="2328" y="687"/>
                </a:cubicBezTo>
                <a:cubicBezTo>
                  <a:pt x="2287" y="608"/>
                  <a:pt x="2229" y="536"/>
                  <a:pt x="2158" y="482"/>
                </a:cubicBezTo>
                <a:lnTo>
                  <a:pt x="1687" y="123"/>
                </a:lnTo>
                <a:cubicBezTo>
                  <a:pt x="1581" y="41"/>
                  <a:pt x="1455" y="0"/>
                  <a:pt x="1328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36"/>
          <p:cNvSpPr/>
          <p:nvPr/>
        </p:nvSpPr>
        <p:spPr>
          <a:xfrm>
            <a:off x="690247" y="3002704"/>
            <a:ext cx="91124" cy="67897"/>
          </a:xfrm>
          <a:custGeom>
            <a:avLst/>
            <a:gdLst/>
            <a:ahLst/>
            <a:cxnLst/>
            <a:rect l="l" t="t" r="r" b="b"/>
            <a:pathLst>
              <a:path w="1428" h="1064" extrusionOk="0">
                <a:moveTo>
                  <a:pt x="922" y="0"/>
                </a:moveTo>
                <a:lnTo>
                  <a:pt x="1" y="697"/>
                </a:lnTo>
                <a:lnTo>
                  <a:pt x="393" y="1062"/>
                </a:lnTo>
                <a:cubicBezTo>
                  <a:pt x="393" y="1062"/>
                  <a:pt x="403" y="1063"/>
                  <a:pt x="421" y="1063"/>
                </a:cubicBezTo>
                <a:cubicBezTo>
                  <a:pt x="494" y="1063"/>
                  <a:pt x="706" y="1046"/>
                  <a:pt x="1025" y="878"/>
                </a:cubicBezTo>
                <a:cubicBezTo>
                  <a:pt x="1428" y="666"/>
                  <a:pt x="1338" y="465"/>
                  <a:pt x="1338" y="465"/>
                </a:cubicBezTo>
                <a:lnTo>
                  <a:pt x="922" y="0"/>
                </a:ln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36"/>
          <p:cNvSpPr/>
          <p:nvPr/>
        </p:nvSpPr>
        <p:spPr>
          <a:xfrm>
            <a:off x="685653" y="2121394"/>
            <a:ext cx="1581976" cy="1567873"/>
          </a:xfrm>
          <a:custGeom>
            <a:avLst/>
            <a:gdLst/>
            <a:ahLst/>
            <a:cxnLst/>
            <a:rect l="l" t="t" r="r" b="b"/>
            <a:pathLst>
              <a:path w="24791" h="24570" extrusionOk="0">
                <a:moveTo>
                  <a:pt x="20783" y="0"/>
                </a:moveTo>
                <a:cubicBezTo>
                  <a:pt x="20264" y="5786"/>
                  <a:pt x="12734" y="10090"/>
                  <a:pt x="11368" y="10391"/>
                </a:cubicBezTo>
                <a:cubicBezTo>
                  <a:pt x="11368" y="10391"/>
                  <a:pt x="10340" y="10766"/>
                  <a:pt x="9231" y="11654"/>
                </a:cubicBezTo>
                <a:cubicBezTo>
                  <a:pt x="8199" y="12479"/>
                  <a:pt x="5482" y="14409"/>
                  <a:pt x="3701" y="14409"/>
                </a:cubicBezTo>
                <a:cubicBezTo>
                  <a:pt x="3574" y="14409"/>
                  <a:pt x="3452" y="14399"/>
                  <a:pt x="3336" y="14378"/>
                </a:cubicBezTo>
                <a:cubicBezTo>
                  <a:pt x="2305" y="14197"/>
                  <a:pt x="1741" y="14033"/>
                  <a:pt x="1455" y="13931"/>
                </a:cubicBezTo>
                <a:cubicBezTo>
                  <a:pt x="1432" y="13923"/>
                  <a:pt x="1409" y="13919"/>
                  <a:pt x="1387" y="13919"/>
                </a:cubicBezTo>
                <a:cubicBezTo>
                  <a:pt x="1296" y="13919"/>
                  <a:pt x="1217" y="13982"/>
                  <a:pt x="1193" y="14078"/>
                </a:cubicBezTo>
                <a:cubicBezTo>
                  <a:pt x="1161" y="14194"/>
                  <a:pt x="1080" y="14323"/>
                  <a:pt x="878" y="14409"/>
                </a:cubicBezTo>
                <a:cubicBezTo>
                  <a:pt x="656" y="14504"/>
                  <a:pt x="438" y="14535"/>
                  <a:pt x="277" y="14542"/>
                </a:cubicBezTo>
                <a:cubicBezTo>
                  <a:pt x="123" y="14549"/>
                  <a:pt x="1" y="14678"/>
                  <a:pt x="8" y="14832"/>
                </a:cubicBezTo>
                <a:cubicBezTo>
                  <a:pt x="38" y="15392"/>
                  <a:pt x="284" y="16600"/>
                  <a:pt x="1762" y="17348"/>
                </a:cubicBezTo>
                <a:cubicBezTo>
                  <a:pt x="3736" y="18344"/>
                  <a:pt x="4114" y="18434"/>
                  <a:pt x="4114" y="18434"/>
                </a:cubicBezTo>
                <a:cubicBezTo>
                  <a:pt x="4114" y="18434"/>
                  <a:pt x="4888" y="17901"/>
                  <a:pt x="5576" y="17901"/>
                </a:cubicBezTo>
                <a:cubicBezTo>
                  <a:pt x="5946" y="17901"/>
                  <a:pt x="6291" y="18055"/>
                  <a:pt x="6477" y="18529"/>
                </a:cubicBezTo>
                <a:cubicBezTo>
                  <a:pt x="7009" y="19888"/>
                  <a:pt x="10635" y="23994"/>
                  <a:pt x="15710" y="24513"/>
                </a:cubicBezTo>
                <a:cubicBezTo>
                  <a:pt x="16083" y="24551"/>
                  <a:pt x="16451" y="24569"/>
                  <a:pt x="16812" y="24569"/>
                </a:cubicBezTo>
                <a:cubicBezTo>
                  <a:pt x="21356" y="24569"/>
                  <a:pt x="24790" y="21718"/>
                  <a:pt x="24312" y="19921"/>
                </a:cubicBezTo>
                <a:cubicBezTo>
                  <a:pt x="23794" y="17980"/>
                  <a:pt x="18459" y="12999"/>
                  <a:pt x="18459" y="12999"/>
                </a:cubicBezTo>
                <a:cubicBezTo>
                  <a:pt x="18459" y="12999"/>
                  <a:pt x="20916" y="10868"/>
                  <a:pt x="22240" y="6769"/>
                </a:cubicBezTo>
                <a:cubicBezTo>
                  <a:pt x="23568" y="2673"/>
                  <a:pt x="22108" y="375"/>
                  <a:pt x="22108" y="375"/>
                </a:cubicBezTo>
                <a:cubicBezTo>
                  <a:pt x="22108" y="375"/>
                  <a:pt x="22015" y="478"/>
                  <a:pt x="21786" y="478"/>
                </a:cubicBezTo>
                <a:cubicBezTo>
                  <a:pt x="21688" y="478"/>
                  <a:pt x="21565" y="459"/>
                  <a:pt x="21415" y="406"/>
                </a:cubicBezTo>
                <a:cubicBezTo>
                  <a:pt x="20909" y="229"/>
                  <a:pt x="20783" y="0"/>
                  <a:pt x="2078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36"/>
          <p:cNvSpPr/>
          <p:nvPr/>
        </p:nvSpPr>
        <p:spPr>
          <a:xfrm>
            <a:off x="822913" y="3288200"/>
            <a:ext cx="1576169" cy="495057"/>
          </a:xfrm>
          <a:custGeom>
            <a:avLst/>
            <a:gdLst/>
            <a:ahLst/>
            <a:cxnLst/>
            <a:rect l="l" t="t" r="r" b="b"/>
            <a:pathLst>
              <a:path w="24700" h="7758" extrusionOk="0">
                <a:moveTo>
                  <a:pt x="6955" y="1"/>
                </a:moveTo>
                <a:cubicBezTo>
                  <a:pt x="4650" y="1"/>
                  <a:pt x="1959" y="776"/>
                  <a:pt x="1871" y="913"/>
                </a:cubicBezTo>
                <a:cubicBezTo>
                  <a:pt x="0" y="3818"/>
                  <a:pt x="6521" y="7078"/>
                  <a:pt x="10781" y="7692"/>
                </a:cubicBezTo>
                <a:cubicBezTo>
                  <a:pt x="11087" y="7736"/>
                  <a:pt x="11421" y="7757"/>
                  <a:pt x="11777" y="7757"/>
                </a:cubicBezTo>
                <a:cubicBezTo>
                  <a:pt x="16392" y="7757"/>
                  <a:pt x="24700" y="4262"/>
                  <a:pt x="22199" y="1876"/>
                </a:cubicBezTo>
                <a:cubicBezTo>
                  <a:pt x="21485" y="1194"/>
                  <a:pt x="20254" y="840"/>
                  <a:pt x="18919" y="840"/>
                </a:cubicBezTo>
                <a:cubicBezTo>
                  <a:pt x="17533" y="840"/>
                  <a:pt x="16035" y="1221"/>
                  <a:pt x="14887" y="2012"/>
                </a:cubicBezTo>
                <a:cubicBezTo>
                  <a:pt x="13286" y="3115"/>
                  <a:pt x="12996" y="4234"/>
                  <a:pt x="12996" y="4234"/>
                </a:cubicBezTo>
                <a:lnTo>
                  <a:pt x="12228" y="2896"/>
                </a:lnTo>
                <a:lnTo>
                  <a:pt x="11296" y="3381"/>
                </a:lnTo>
                <a:lnTo>
                  <a:pt x="10030" y="1118"/>
                </a:lnTo>
                <a:cubicBezTo>
                  <a:pt x="9559" y="274"/>
                  <a:pt x="8325" y="1"/>
                  <a:pt x="695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36"/>
          <p:cNvSpPr/>
          <p:nvPr/>
        </p:nvSpPr>
        <p:spPr>
          <a:xfrm>
            <a:off x="1765038" y="2105505"/>
            <a:ext cx="498695" cy="845388"/>
          </a:xfrm>
          <a:custGeom>
            <a:avLst/>
            <a:gdLst/>
            <a:ahLst/>
            <a:cxnLst/>
            <a:rect l="l" t="t" r="r" b="b"/>
            <a:pathLst>
              <a:path w="7815" h="13248" extrusionOk="0">
                <a:moveTo>
                  <a:pt x="5503" y="0"/>
                </a:moveTo>
                <a:lnTo>
                  <a:pt x="5264" y="959"/>
                </a:lnTo>
                <a:cubicBezTo>
                  <a:pt x="5264" y="959"/>
                  <a:pt x="5264" y="959"/>
                  <a:pt x="5265" y="959"/>
                </a:cubicBezTo>
                <a:cubicBezTo>
                  <a:pt x="5390" y="959"/>
                  <a:pt x="6050" y="4052"/>
                  <a:pt x="4476" y="7410"/>
                </a:cubicBezTo>
                <a:cubicBezTo>
                  <a:pt x="3175" y="10182"/>
                  <a:pt x="1483" y="12173"/>
                  <a:pt x="1305" y="12173"/>
                </a:cubicBezTo>
                <a:cubicBezTo>
                  <a:pt x="1304" y="12173"/>
                  <a:pt x="1302" y="12173"/>
                  <a:pt x="1301" y="12173"/>
                </a:cubicBezTo>
                <a:cubicBezTo>
                  <a:pt x="1141" y="12142"/>
                  <a:pt x="0" y="11736"/>
                  <a:pt x="0" y="11736"/>
                </a:cubicBezTo>
                <a:lnTo>
                  <a:pt x="0" y="11736"/>
                </a:lnTo>
                <a:lnTo>
                  <a:pt x="1544" y="13248"/>
                </a:lnTo>
                <a:cubicBezTo>
                  <a:pt x="1544" y="13248"/>
                  <a:pt x="7814" y="9581"/>
                  <a:pt x="7206" y="5660"/>
                </a:cubicBezTo>
                <a:cubicBezTo>
                  <a:pt x="6603" y="1737"/>
                  <a:pt x="5503" y="0"/>
                  <a:pt x="55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36"/>
          <p:cNvSpPr/>
          <p:nvPr/>
        </p:nvSpPr>
        <p:spPr>
          <a:xfrm>
            <a:off x="661283" y="3045625"/>
            <a:ext cx="629174" cy="308729"/>
          </a:xfrm>
          <a:custGeom>
            <a:avLst/>
            <a:gdLst/>
            <a:ahLst/>
            <a:cxnLst/>
            <a:rect l="l" t="t" r="r" b="b"/>
            <a:pathLst>
              <a:path w="10068" h="5100" extrusionOk="0">
                <a:moveTo>
                  <a:pt x="587" y="0"/>
                </a:moveTo>
                <a:lnTo>
                  <a:pt x="587" y="0"/>
                </a:lnTo>
                <a:cubicBezTo>
                  <a:pt x="1" y="1151"/>
                  <a:pt x="403" y="3923"/>
                  <a:pt x="3192" y="4786"/>
                </a:cubicBezTo>
                <a:cubicBezTo>
                  <a:pt x="3909" y="5009"/>
                  <a:pt x="4714" y="5099"/>
                  <a:pt x="5513" y="5099"/>
                </a:cubicBezTo>
                <a:cubicBezTo>
                  <a:pt x="7820" y="5099"/>
                  <a:pt x="10067" y="4344"/>
                  <a:pt x="9941" y="3844"/>
                </a:cubicBezTo>
                <a:cubicBezTo>
                  <a:pt x="9769" y="3181"/>
                  <a:pt x="8256" y="2519"/>
                  <a:pt x="6521" y="2519"/>
                </a:cubicBezTo>
                <a:cubicBezTo>
                  <a:pt x="6494" y="2519"/>
                  <a:pt x="6468" y="2519"/>
                  <a:pt x="6442" y="2519"/>
                </a:cubicBezTo>
                <a:cubicBezTo>
                  <a:pt x="4674" y="2536"/>
                  <a:pt x="5305" y="3461"/>
                  <a:pt x="4923" y="3540"/>
                </a:cubicBezTo>
                <a:cubicBezTo>
                  <a:pt x="4873" y="3551"/>
                  <a:pt x="4818" y="3556"/>
                  <a:pt x="4756" y="3556"/>
                </a:cubicBezTo>
                <a:cubicBezTo>
                  <a:pt x="4342" y="3556"/>
                  <a:pt x="3638" y="3306"/>
                  <a:pt x="2377" y="2653"/>
                </a:cubicBezTo>
                <a:cubicBezTo>
                  <a:pt x="929" y="1902"/>
                  <a:pt x="587" y="0"/>
                  <a:pt x="58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36"/>
          <p:cNvSpPr/>
          <p:nvPr/>
        </p:nvSpPr>
        <p:spPr>
          <a:xfrm>
            <a:off x="1213955" y="2848406"/>
            <a:ext cx="192586" cy="270054"/>
          </a:xfrm>
          <a:custGeom>
            <a:avLst/>
            <a:gdLst/>
            <a:ahLst/>
            <a:cxnLst/>
            <a:rect l="l" t="t" r="r" b="b"/>
            <a:pathLst>
              <a:path w="3018" h="4232" extrusionOk="0">
                <a:moveTo>
                  <a:pt x="3006" y="1"/>
                </a:moveTo>
                <a:cubicBezTo>
                  <a:pt x="3001" y="1"/>
                  <a:pt x="2992" y="2"/>
                  <a:pt x="2980" y="5"/>
                </a:cubicBezTo>
                <a:cubicBezTo>
                  <a:pt x="2982" y="10"/>
                  <a:pt x="2982" y="17"/>
                  <a:pt x="2981" y="25"/>
                </a:cubicBezTo>
                <a:lnTo>
                  <a:pt x="2981" y="25"/>
                </a:lnTo>
                <a:cubicBezTo>
                  <a:pt x="3008" y="8"/>
                  <a:pt x="3017" y="1"/>
                  <a:pt x="3006" y="1"/>
                </a:cubicBezTo>
                <a:close/>
                <a:moveTo>
                  <a:pt x="2981" y="25"/>
                </a:moveTo>
                <a:cubicBezTo>
                  <a:pt x="2789" y="142"/>
                  <a:pt x="1700" y="701"/>
                  <a:pt x="860" y="2053"/>
                </a:cubicBezTo>
                <a:cubicBezTo>
                  <a:pt x="0" y="3436"/>
                  <a:pt x="54" y="4231"/>
                  <a:pt x="54" y="4231"/>
                </a:cubicBezTo>
                <a:cubicBezTo>
                  <a:pt x="1311" y="1794"/>
                  <a:pt x="2939" y="273"/>
                  <a:pt x="2981" y="25"/>
                </a:cubicBezTo>
                <a:close/>
              </a:path>
            </a:pathLst>
          </a:custGeom>
          <a:solidFill>
            <a:srgbClr val="DB83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36"/>
          <p:cNvSpPr/>
          <p:nvPr/>
        </p:nvSpPr>
        <p:spPr>
          <a:xfrm>
            <a:off x="1618206" y="2121394"/>
            <a:ext cx="532643" cy="829499"/>
          </a:xfrm>
          <a:custGeom>
            <a:avLst/>
            <a:gdLst/>
            <a:ahLst/>
            <a:cxnLst/>
            <a:rect l="l" t="t" r="r" b="b"/>
            <a:pathLst>
              <a:path w="8347" h="12999" extrusionOk="0">
                <a:moveTo>
                  <a:pt x="6169" y="0"/>
                </a:moveTo>
                <a:cubicBezTo>
                  <a:pt x="6162" y="92"/>
                  <a:pt x="6152" y="188"/>
                  <a:pt x="6139" y="279"/>
                </a:cubicBezTo>
                <a:cubicBezTo>
                  <a:pt x="6265" y="266"/>
                  <a:pt x="6377" y="259"/>
                  <a:pt x="6473" y="259"/>
                </a:cubicBezTo>
                <a:cubicBezTo>
                  <a:pt x="6237" y="123"/>
                  <a:pt x="6169" y="0"/>
                  <a:pt x="6169" y="0"/>
                </a:cubicBezTo>
                <a:close/>
                <a:moveTo>
                  <a:pt x="6449" y="2997"/>
                </a:moveTo>
                <a:cubicBezTo>
                  <a:pt x="6473" y="3127"/>
                  <a:pt x="6487" y="3254"/>
                  <a:pt x="6497" y="3380"/>
                </a:cubicBezTo>
                <a:cubicBezTo>
                  <a:pt x="6490" y="3254"/>
                  <a:pt x="6473" y="3127"/>
                  <a:pt x="6449" y="2997"/>
                </a:cubicBezTo>
                <a:close/>
                <a:moveTo>
                  <a:pt x="6869" y="430"/>
                </a:moveTo>
                <a:lnTo>
                  <a:pt x="6869" y="430"/>
                </a:lnTo>
                <a:cubicBezTo>
                  <a:pt x="7104" y="782"/>
                  <a:pt x="7101" y="1580"/>
                  <a:pt x="7094" y="1662"/>
                </a:cubicBezTo>
                <a:cubicBezTo>
                  <a:pt x="7087" y="1765"/>
                  <a:pt x="6623" y="1843"/>
                  <a:pt x="6538" y="1861"/>
                </a:cubicBezTo>
                <a:cubicBezTo>
                  <a:pt x="6452" y="1877"/>
                  <a:pt x="6596" y="2212"/>
                  <a:pt x="6623" y="2355"/>
                </a:cubicBezTo>
                <a:cubicBezTo>
                  <a:pt x="6643" y="2471"/>
                  <a:pt x="6660" y="2584"/>
                  <a:pt x="6397" y="2673"/>
                </a:cubicBezTo>
                <a:cubicBezTo>
                  <a:pt x="6500" y="3011"/>
                  <a:pt x="6569" y="3366"/>
                  <a:pt x="6561" y="3720"/>
                </a:cubicBezTo>
                <a:cubicBezTo>
                  <a:pt x="6561" y="3898"/>
                  <a:pt x="6528" y="4076"/>
                  <a:pt x="6483" y="4250"/>
                </a:cubicBezTo>
                <a:cubicBezTo>
                  <a:pt x="6421" y="4417"/>
                  <a:pt x="6353" y="4581"/>
                  <a:pt x="6244" y="4724"/>
                </a:cubicBezTo>
                <a:cubicBezTo>
                  <a:pt x="6134" y="4875"/>
                  <a:pt x="6005" y="5004"/>
                  <a:pt x="5858" y="5117"/>
                </a:cubicBezTo>
                <a:cubicBezTo>
                  <a:pt x="5885" y="5229"/>
                  <a:pt x="5906" y="5356"/>
                  <a:pt x="5926" y="5499"/>
                </a:cubicBezTo>
                <a:cubicBezTo>
                  <a:pt x="6203" y="7564"/>
                  <a:pt x="1124" y="9882"/>
                  <a:pt x="89" y="10166"/>
                </a:cubicBezTo>
                <a:cubicBezTo>
                  <a:pt x="59" y="10176"/>
                  <a:pt x="28" y="10183"/>
                  <a:pt x="1" y="10193"/>
                </a:cubicBezTo>
                <a:cubicBezTo>
                  <a:pt x="407" y="10384"/>
                  <a:pt x="1270" y="10794"/>
                  <a:pt x="1612" y="11005"/>
                </a:cubicBezTo>
                <a:cubicBezTo>
                  <a:pt x="1915" y="11196"/>
                  <a:pt x="2263" y="11480"/>
                  <a:pt x="2595" y="11774"/>
                </a:cubicBezTo>
                <a:lnTo>
                  <a:pt x="2301" y="11487"/>
                </a:lnTo>
                <a:lnTo>
                  <a:pt x="2301" y="11487"/>
                </a:lnTo>
                <a:cubicBezTo>
                  <a:pt x="2301" y="11487"/>
                  <a:pt x="3442" y="11893"/>
                  <a:pt x="3602" y="11924"/>
                </a:cubicBezTo>
                <a:lnTo>
                  <a:pt x="3605" y="11924"/>
                </a:lnTo>
                <a:cubicBezTo>
                  <a:pt x="3786" y="11924"/>
                  <a:pt x="5476" y="9934"/>
                  <a:pt x="6777" y="7161"/>
                </a:cubicBezTo>
                <a:cubicBezTo>
                  <a:pt x="8346" y="3806"/>
                  <a:pt x="7691" y="710"/>
                  <a:pt x="7565" y="710"/>
                </a:cubicBezTo>
                <a:lnTo>
                  <a:pt x="7568" y="689"/>
                </a:lnTo>
                <a:lnTo>
                  <a:pt x="7207" y="478"/>
                </a:lnTo>
                <a:lnTo>
                  <a:pt x="7172" y="478"/>
                </a:lnTo>
                <a:cubicBezTo>
                  <a:pt x="7091" y="478"/>
                  <a:pt x="6991" y="464"/>
                  <a:pt x="6869" y="430"/>
                </a:cubicBezTo>
                <a:close/>
                <a:moveTo>
                  <a:pt x="3834" y="12989"/>
                </a:moveTo>
                <a:lnTo>
                  <a:pt x="3845" y="12999"/>
                </a:lnTo>
                <a:cubicBezTo>
                  <a:pt x="3845" y="12995"/>
                  <a:pt x="3841" y="12992"/>
                  <a:pt x="3834" y="1298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36"/>
          <p:cNvSpPr/>
          <p:nvPr/>
        </p:nvSpPr>
        <p:spPr>
          <a:xfrm>
            <a:off x="1765038" y="2165361"/>
            <a:ext cx="385810" cy="785532"/>
          </a:xfrm>
          <a:custGeom>
            <a:avLst/>
            <a:gdLst/>
            <a:ahLst/>
            <a:cxnLst/>
            <a:rect l="l" t="t" r="r" b="b"/>
            <a:pathLst>
              <a:path w="6046" h="12310" extrusionOk="0">
                <a:moveTo>
                  <a:pt x="5267" y="0"/>
                </a:moveTo>
                <a:lnTo>
                  <a:pt x="5264" y="21"/>
                </a:lnTo>
                <a:cubicBezTo>
                  <a:pt x="5390" y="21"/>
                  <a:pt x="6045" y="3117"/>
                  <a:pt x="4476" y="6472"/>
                </a:cubicBezTo>
                <a:cubicBezTo>
                  <a:pt x="3175" y="9245"/>
                  <a:pt x="1485" y="11235"/>
                  <a:pt x="1304" y="11235"/>
                </a:cubicBezTo>
                <a:lnTo>
                  <a:pt x="1301" y="11235"/>
                </a:lnTo>
                <a:cubicBezTo>
                  <a:pt x="1141" y="11204"/>
                  <a:pt x="0" y="10798"/>
                  <a:pt x="0" y="10798"/>
                </a:cubicBezTo>
                <a:lnTo>
                  <a:pt x="0" y="10798"/>
                </a:lnTo>
                <a:lnTo>
                  <a:pt x="294" y="11085"/>
                </a:lnTo>
                <a:cubicBezTo>
                  <a:pt x="909" y="11634"/>
                  <a:pt x="1454" y="12218"/>
                  <a:pt x="1533" y="12300"/>
                </a:cubicBezTo>
                <a:lnTo>
                  <a:pt x="1544" y="12310"/>
                </a:lnTo>
                <a:cubicBezTo>
                  <a:pt x="1544" y="12310"/>
                  <a:pt x="1802" y="12081"/>
                  <a:pt x="2202" y="11638"/>
                </a:cubicBezTo>
                <a:cubicBezTo>
                  <a:pt x="2878" y="10863"/>
                  <a:pt x="3967" y="9391"/>
                  <a:pt x="4971" y="7036"/>
                </a:cubicBezTo>
                <a:cubicBezTo>
                  <a:pt x="6018" y="4578"/>
                  <a:pt x="5896" y="2311"/>
                  <a:pt x="5705" y="1086"/>
                </a:cubicBezTo>
                <a:cubicBezTo>
                  <a:pt x="5650" y="844"/>
                  <a:pt x="5588" y="632"/>
                  <a:pt x="5527" y="451"/>
                </a:cubicBezTo>
                <a:cubicBezTo>
                  <a:pt x="5476" y="301"/>
                  <a:pt x="5424" y="171"/>
                  <a:pt x="5380" y="66"/>
                </a:cubicBezTo>
                <a:lnTo>
                  <a:pt x="5267" y="0"/>
                </a:ln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36"/>
          <p:cNvSpPr/>
          <p:nvPr/>
        </p:nvSpPr>
        <p:spPr>
          <a:xfrm>
            <a:off x="1417580" y="3343652"/>
            <a:ext cx="669457" cy="956103"/>
          </a:xfrm>
          <a:custGeom>
            <a:avLst/>
            <a:gdLst/>
            <a:ahLst/>
            <a:cxnLst/>
            <a:rect l="l" t="t" r="r" b="b"/>
            <a:pathLst>
              <a:path w="10491" h="14983" extrusionOk="0">
                <a:moveTo>
                  <a:pt x="8952" y="0"/>
                </a:moveTo>
                <a:cubicBezTo>
                  <a:pt x="8564" y="0"/>
                  <a:pt x="7365" y="58"/>
                  <a:pt x="6200" y="710"/>
                </a:cubicBezTo>
                <a:cubicBezTo>
                  <a:pt x="4783" y="1501"/>
                  <a:pt x="4312" y="2236"/>
                  <a:pt x="4326" y="2355"/>
                </a:cubicBezTo>
                <a:cubicBezTo>
                  <a:pt x="4886" y="7199"/>
                  <a:pt x="929" y="11824"/>
                  <a:pt x="86" y="12746"/>
                </a:cubicBezTo>
                <a:cubicBezTo>
                  <a:pt x="0" y="12839"/>
                  <a:pt x="8" y="12982"/>
                  <a:pt x="99" y="13070"/>
                </a:cubicBezTo>
                <a:lnTo>
                  <a:pt x="2080" y="14920"/>
                </a:lnTo>
                <a:cubicBezTo>
                  <a:pt x="2126" y="14963"/>
                  <a:pt x="2181" y="14982"/>
                  <a:pt x="2235" y="14982"/>
                </a:cubicBezTo>
                <a:cubicBezTo>
                  <a:pt x="2357" y="14982"/>
                  <a:pt x="2473" y="14884"/>
                  <a:pt x="2469" y="14740"/>
                </a:cubicBezTo>
                <a:lnTo>
                  <a:pt x="2417" y="13614"/>
                </a:lnTo>
                <a:cubicBezTo>
                  <a:pt x="2414" y="13528"/>
                  <a:pt x="2455" y="13450"/>
                  <a:pt x="2527" y="13405"/>
                </a:cubicBezTo>
                <a:cubicBezTo>
                  <a:pt x="2981" y="13129"/>
                  <a:pt x="4736" y="11975"/>
                  <a:pt x="7388" y="9165"/>
                </a:cubicBezTo>
                <a:cubicBezTo>
                  <a:pt x="10491" y="5875"/>
                  <a:pt x="9081" y="3"/>
                  <a:pt x="9081" y="3"/>
                </a:cubicBezTo>
                <a:cubicBezTo>
                  <a:pt x="9081" y="3"/>
                  <a:pt x="9035" y="0"/>
                  <a:pt x="895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36"/>
          <p:cNvSpPr/>
          <p:nvPr/>
        </p:nvSpPr>
        <p:spPr>
          <a:xfrm>
            <a:off x="1167691" y="3833028"/>
            <a:ext cx="671882" cy="563656"/>
          </a:xfrm>
          <a:custGeom>
            <a:avLst/>
            <a:gdLst/>
            <a:ahLst/>
            <a:cxnLst/>
            <a:rect l="l" t="t" r="r" b="b"/>
            <a:pathLst>
              <a:path w="10529" h="8833" extrusionOk="0">
                <a:moveTo>
                  <a:pt x="6965" y="1"/>
                </a:moveTo>
                <a:cubicBezTo>
                  <a:pt x="6965" y="1"/>
                  <a:pt x="1" y="6258"/>
                  <a:pt x="3944" y="8515"/>
                </a:cubicBezTo>
                <a:cubicBezTo>
                  <a:pt x="4330" y="8735"/>
                  <a:pt x="4716" y="8833"/>
                  <a:pt x="5097" y="8833"/>
                </a:cubicBezTo>
                <a:cubicBezTo>
                  <a:pt x="7964" y="8833"/>
                  <a:pt x="10529" y="3302"/>
                  <a:pt x="10529" y="3302"/>
                </a:cubicBezTo>
                <a:cubicBezTo>
                  <a:pt x="10529" y="3302"/>
                  <a:pt x="7111" y="29"/>
                  <a:pt x="696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36"/>
          <p:cNvSpPr/>
          <p:nvPr/>
        </p:nvSpPr>
        <p:spPr>
          <a:xfrm>
            <a:off x="2032093" y="1987516"/>
            <a:ext cx="49072" cy="119393"/>
          </a:xfrm>
          <a:custGeom>
            <a:avLst/>
            <a:gdLst/>
            <a:ahLst/>
            <a:cxnLst/>
            <a:rect l="l" t="t" r="r" b="b"/>
            <a:pathLst>
              <a:path w="769" h="1871" extrusionOk="0">
                <a:moveTo>
                  <a:pt x="424" y="0"/>
                </a:moveTo>
                <a:cubicBezTo>
                  <a:pt x="254" y="0"/>
                  <a:pt x="109" y="142"/>
                  <a:pt x="92" y="326"/>
                </a:cubicBezTo>
                <a:lnTo>
                  <a:pt x="17" y="1490"/>
                </a:lnTo>
                <a:cubicBezTo>
                  <a:pt x="1" y="1681"/>
                  <a:pt x="137" y="1852"/>
                  <a:pt x="318" y="1870"/>
                </a:cubicBezTo>
                <a:cubicBezTo>
                  <a:pt x="325" y="1870"/>
                  <a:pt x="333" y="1870"/>
                  <a:pt x="341" y="1870"/>
                </a:cubicBezTo>
                <a:cubicBezTo>
                  <a:pt x="512" y="1870"/>
                  <a:pt x="660" y="1731"/>
                  <a:pt x="677" y="1545"/>
                </a:cubicBezTo>
                <a:lnTo>
                  <a:pt x="751" y="381"/>
                </a:lnTo>
                <a:cubicBezTo>
                  <a:pt x="768" y="186"/>
                  <a:pt x="632" y="16"/>
                  <a:pt x="451" y="2"/>
                </a:cubicBezTo>
                <a:cubicBezTo>
                  <a:pt x="442" y="1"/>
                  <a:pt x="433" y="0"/>
                  <a:pt x="424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36"/>
          <p:cNvSpPr/>
          <p:nvPr/>
        </p:nvSpPr>
        <p:spPr>
          <a:xfrm>
            <a:off x="2058256" y="1999449"/>
            <a:ext cx="85190" cy="109438"/>
          </a:xfrm>
          <a:custGeom>
            <a:avLst/>
            <a:gdLst/>
            <a:ahLst/>
            <a:cxnLst/>
            <a:rect l="l" t="t" r="r" b="b"/>
            <a:pathLst>
              <a:path w="1335" h="1715" extrusionOk="0">
                <a:moveTo>
                  <a:pt x="971" y="1"/>
                </a:moveTo>
                <a:cubicBezTo>
                  <a:pt x="852" y="1"/>
                  <a:pt x="733" y="66"/>
                  <a:pt x="666" y="180"/>
                </a:cubicBezTo>
                <a:lnTo>
                  <a:pt x="99" y="1201"/>
                </a:lnTo>
                <a:cubicBezTo>
                  <a:pt x="0" y="1368"/>
                  <a:pt x="48" y="1580"/>
                  <a:pt x="208" y="1672"/>
                </a:cubicBezTo>
                <a:cubicBezTo>
                  <a:pt x="258" y="1701"/>
                  <a:pt x="312" y="1715"/>
                  <a:pt x="366" y="1715"/>
                </a:cubicBezTo>
                <a:cubicBezTo>
                  <a:pt x="483" y="1715"/>
                  <a:pt x="601" y="1649"/>
                  <a:pt x="669" y="1532"/>
                </a:cubicBezTo>
                <a:lnTo>
                  <a:pt x="1236" y="515"/>
                </a:lnTo>
                <a:cubicBezTo>
                  <a:pt x="1335" y="347"/>
                  <a:pt x="1287" y="136"/>
                  <a:pt x="1130" y="44"/>
                </a:cubicBezTo>
                <a:cubicBezTo>
                  <a:pt x="1080" y="15"/>
                  <a:pt x="1026" y="1"/>
                  <a:pt x="971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36"/>
          <p:cNvSpPr/>
          <p:nvPr/>
        </p:nvSpPr>
        <p:spPr>
          <a:xfrm>
            <a:off x="2079760" y="2033716"/>
            <a:ext cx="100313" cy="96995"/>
          </a:xfrm>
          <a:custGeom>
            <a:avLst/>
            <a:gdLst/>
            <a:ahLst/>
            <a:cxnLst/>
            <a:rect l="l" t="t" r="r" b="b"/>
            <a:pathLst>
              <a:path w="1572" h="1520" extrusionOk="0">
                <a:moveTo>
                  <a:pt x="1217" y="1"/>
                </a:moveTo>
                <a:cubicBezTo>
                  <a:pt x="1126" y="1"/>
                  <a:pt x="1033" y="36"/>
                  <a:pt x="960" y="107"/>
                </a:cubicBezTo>
                <a:lnTo>
                  <a:pt x="148" y="944"/>
                </a:lnTo>
                <a:cubicBezTo>
                  <a:pt x="12" y="1080"/>
                  <a:pt x="1" y="1295"/>
                  <a:pt x="130" y="1425"/>
                </a:cubicBezTo>
                <a:cubicBezTo>
                  <a:pt x="194" y="1488"/>
                  <a:pt x="277" y="1520"/>
                  <a:pt x="362" y="1520"/>
                </a:cubicBezTo>
                <a:cubicBezTo>
                  <a:pt x="451" y="1520"/>
                  <a:pt x="542" y="1485"/>
                  <a:pt x="612" y="1415"/>
                </a:cubicBezTo>
                <a:lnTo>
                  <a:pt x="1428" y="579"/>
                </a:lnTo>
                <a:cubicBezTo>
                  <a:pt x="1564" y="438"/>
                  <a:pt x="1571" y="224"/>
                  <a:pt x="1445" y="94"/>
                </a:cubicBezTo>
                <a:cubicBezTo>
                  <a:pt x="1383" y="31"/>
                  <a:pt x="1301" y="1"/>
                  <a:pt x="1217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36"/>
          <p:cNvSpPr/>
          <p:nvPr/>
        </p:nvSpPr>
        <p:spPr>
          <a:xfrm>
            <a:off x="2069742" y="2095550"/>
            <a:ext cx="120606" cy="65408"/>
          </a:xfrm>
          <a:custGeom>
            <a:avLst/>
            <a:gdLst/>
            <a:ahLst/>
            <a:cxnLst/>
            <a:rect l="l" t="t" r="r" b="b"/>
            <a:pathLst>
              <a:path w="1890" h="1025" extrusionOk="0">
                <a:moveTo>
                  <a:pt x="1510" y="0"/>
                </a:moveTo>
                <a:cubicBezTo>
                  <a:pt x="1475" y="0"/>
                  <a:pt x="1439" y="5"/>
                  <a:pt x="1404" y="16"/>
                </a:cubicBezTo>
                <a:lnTo>
                  <a:pt x="295" y="377"/>
                </a:lnTo>
                <a:cubicBezTo>
                  <a:pt x="107" y="432"/>
                  <a:pt x="1" y="620"/>
                  <a:pt x="52" y="794"/>
                </a:cubicBezTo>
                <a:cubicBezTo>
                  <a:pt x="97" y="935"/>
                  <a:pt x="232" y="1024"/>
                  <a:pt x="380" y="1024"/>
                </a:cubicBezTo>
                <a:cubicBezTo>
                  <a:pt x="415" y="1024"/>
                  <a:pt x="450" y="1019"/>
                  <a:pt x="486" y="1009"/>
                </a:cubicBezTo>
                <a:lnTo>
                  <a:pt x="1595" y="648"/>
                </a:lnTo>
                <a:cubicBezTo>
                  <a:pt x="1783" y="593"/>
                  <a:pt x="1889" y="405"/>
                  <a:pt x="1837" y="231"/>
                </a:cubicBezTo>
                <a:cubicBezTo>
                  <a:pt x="1793" y="90"/>
                  <a:pt x="1657" y="0"/>
                  <a:pt x="1510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36"/>
          <p:cNvSpPr/>
          <p:nvPr/>
        </p:nvSpPr>
        <p:spPr>
          <a:xfrm>
            <a:off x="1960240" y="2036014"/>
            <a:ext cx="99356" cy="104270"/>
          </a:xfrm>
          <a:custGeom>
            <a:avLst/>
            <a:gdLst/>
            <a:ahLst/>
            <a:cxnLst/>
            <a:rect l="l" t="t" r="r" b="b"/>
            <a:pathLst>
              <a:path w="1557" h="1634" extrusionOk="0">
                <a:moveTo>
                  <a:pt x="439" y="1"/>
                </a:moveTo>
                <a:cubicBezTo>
                  <a:pt x="354" y="1"/>
                  <a:pt x="269" y="28"/>
                  <a:pt x="198" y="85"/>
                </a:cubicBezTo>
                <a:cubicBezTo>
                  <a:pt x="27" y="218"/>
                  <a:pt x="0" y="461"/>
                  <a:pt x="133" y="628"/>
                </a:cubicBezTo>
                <a:lnTo>
                  <a:pt x="812" y="1485"/>
                </a:lnTo>
                <a:cubicBezTo>
                  <a:pt x="889" y="1583"/>
                  <a:pt x="1003" y="1634"/>
                  <a:pt x="1118" y="1634"/>
                </a:cubicBezTo>
                <a:cubicBezTo>
                  <a:pt x="1203" y="1634"/>
                  <a:pt x="1288" y="1606"/>
                  <a:pt x="1359" y="1549"/>
                </a:cubicBezTo>
                <a:cubicBezTo>
                  <a:pt x="1526" y="1417"/>
                  <a:pt x="1557" y="1171"/>
                  <a:pt x="1423" y="1003"/>
                </a:cubicBezTo>
                <a:lnTo>
                  <a:pt x="741" y="147"/>
                </a:lnTo>
                <a:cubicBezTo>
                  <a:pt x="664" y="51"/>
                  <a:pt x="552" y="1"/>
                  <a:pt x="439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36"/>
          <p:cNvSpPr/>
          <p:nvPr/>
        </p:nvSpPr>
        <p:spPr>
          <a:xfrm>
            <a:off x="1987679" y="2055859"/>
            <a:ext cx="156660" cy="124179"/>
          </a:xfrm>
          <a:custGeom>
            <a:avLst/>
            <a:gdLst/>
            <a:ahLst/>
            <a:cxnLst/>
            <a:rect l="l" t="t" r="r" b="b"/>
            <a:pathLst>
              <a:path w="2455" h="1946" extrusionOk="0">
                <a:moveTo>
                  <a:pt x="1108" y="0"/>
                </a:moveTo>
                <a:cubicBezTo>
                  <a:pt x="963" y="0"/>
                  <a:pt x="821" y="53"/>
                  <a:pt x="710" y="153"/>
                </a:cubicBezTo>
                <a:lnTo>
                  <a:pt x="270" y="553"/>
                </a:lnTo>
                <a:cubicBezTo>
                  <a:pt x="205" y="614"/>
                  <a:pt x="150" y="689"/>
                  <a:pt x="119" y="771"/>
                </a:cubicBezTo>
                <a:cubicBezTo>
                  <a:pt x="0" y="1075"/>
                  <a:pt x="147" y="1420"/>
                  <a:pt x="451" y="1539"/>
                </a:cubicBezTo>
                <a:lnTo>
                  <a:pt x="1373" y="1905"/>
                </a:lnTo>
                <a:cubicBezTo>
                  <a:pt x="1443" y="1932"/>
                  <a:pt x="1516" y="1945"/>
                  <a:pt x="1588" y="1945"/>
                </a:cubicBezTo>
                <a:cubicBezTo>
                  <a:pt x="1824" y="1945"/>
                  <a:pt x="2048" y="1803"/>
                  <a:pt x="2140" y="1569"/>
                </a:cubicBezTo>
                <a:lnTo>
                  <a:pt x="2335" y="1075"/>
                </a:lnTo>
                <a:cubicBezTo>
                  <a:pt x="2454" y="771"/>
                  <a:pt x="2307" y="430"/>
                  <a:pt x="2003" y="310"/>
                </a:cubicBezTo>
                <a:lnTo>
                  <a:pt x="1324" y="41"/>
                </a:lnTo>
                <a:cubicBezTo>
                  <a:pt x="1254" y="13"/>
                  <a:pt x="1180" y="0"/>
                  <a:pt x="1108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36"/>
          <p:cNvSpPr/>
          <p:nvPr/>
        </p:nvSpPr>
        <p:spPr>
          <a:xfrm>
            <a:off x="911995" y="1930723"/>
            <a:ext cx="1102106" cy="967461"/>
          </a:xfrm>
          <a:custGeom>
            <a:avLst/>
            <a:gdLst/>
            <a:ahLst/>
            <a:cxnLst/>
            <a:rect l="l" t="t" r="r" b="b"/>
            <a:pathLst>
              <a:path w="17271" h="15161" extrusionOk="0">
                <a:moveTo>
                  <a:pt x="9315" y="1"/>
                </a:moveTo>
                <a:cubicBezTo>
                  <a:pt x="3965" y="1"/>
                  <a:pt x="632" y="6435"/>
                  <a:pt x="3226" y="8716"/>
                </a:cubicBezTo>
                <a:lnTo>
                  <a:pt x="3179" y="8692"/>
                </a:lnTo>
                <a:cubicBezTo>
                  <a:pt x="3179" y="8692"/>
                  <a:pt x="2550" y="8315"/>
                  <a:pt x="1877" y="8315"/>
                </a:cubicBezTo>
                <a:cubicBezTo>
                  <a:pt x="1312" y="8315"/>
                  <a:pt x="716" y="8580"/>
                  <a:pt x="434" y="9555"/>
                </a:cubicBezTo>
                <a:cubicBezTo>
                  <a:pt x="1" y="11051"/>
                  <a:pt x="1062" y="11600"/>
                  <a:pt x="2568" y="11621"/>
                </a:cubicBezTo>
                <a:cubicBezTo>
                  <a:pt x="3100" y="11628"/>
                  <a:pt x="4008" y="11843"/>
                  <a:pt x="4462" y="11956"/>
                </a:cubicBezTo>
                <a:cubicBezTo>
                  <a:pt x="5869" y="12293"/>
                  <a:pt x="7165" y="12352"/>
                  <a:pt x="7931" y="13471"/>
                </a:cubicBezTo>
                <a:lnTo>
                  <a:pt x="8139" y="14304"/>
                </a:lnTo>
                <a:lnTo>
                  <a:pt x="9777" y="15161"/>
                </a:lnTo>
                <a:lnTo>
                  <a:pt x="10784" y="13983"/>
                </a:lnTo>
                <a:cubicBezTo>
                  <a:pt x="10784" y="13983"/>
                  <a:pt x="10289" y="13393"/>
                  <a:pt x="11156" y="13154"/>
                </a:cubicBezTo>
                <a:cubicBezTo>
                  <a:pt x="12191" y="12870"/>
                  <a:pt x="17270" y="10552"/>
                  <a:pt x="16993" y="8487"/>
                </a:cubicBezTo>
                <a:cubicBezTo>
                  <a:pt x="16721" y="6446"/>
                  <a:pt x="15642" y="7357"/>
                  <a:pt x="15922" y="5575"/>
                </a:cubicBezTo>
                <a:cubicBezTo>
                  <a:pt x="16202" y="3793"/>
                  <a:pt x="15884" y="715"/>
                  <a:pt x="10091" y="45"/>
                </a:cubicBezTo>
                <a:cubicBezTo>
                  <a:pt x="9828" y="15"/>
                  <a:pt x="9570" y="1"/>
                  <a:pt x="9315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36"/>
          <p:cNvSpPr/>
          <p:nvPr/>
        </p:nvSpPr>
        <p:spPr>
          <a:xfrm>
            <a:off x="1403478" y="2780893"/>
            <a:ext cx="196734" cy="134708"/>
          </a:xfrm>
          <a:custGeom>
            <a:avLst/>
            <a:gdLst/>
            <a:ahLst/>
            <a:cxnLst/>
            <a:rect l="l" t="t" r="r" b="b"/>
            <a:pathLst>
              <a:path w="3083" h="2111" extrusionOk="0">
                <a:moveTo>
                  <a:pt x="2" y="1"/>
                </a:moveTo>
                <a:cubicBezTo>
                  <a:pt x="1" y="1"/>
                  <a:pt x="1" y="1"/>
                  <a:pt x="0" y="1"/>
                </a:cubicBezTo>
                <a:lnTo>
                  <a:pt x="106" y="1254"/>
                </a:lnTo>
                <a:lnTo>
                  <a:pt x="2031" y="2111"/>
                </a:lnTo>
                <a:lnTo>
                  <a:pt x="3082" y="660"/>
                </a:lnTo>
                <a:lnTo>
                  <a:pt x="3082" y="660"/>
                </a:lnTo>
                <a:cubicBezTo>
                  <a:pt x="3082" y="661"/>
                  <a:pt x="2140" y="1623"/>
                  <a:pt x="2031" y="1674"/>
                </a:cubicBezTo>
                <a:cubicBezTo>
                  <a:pt x="2028" y="1675"/>
                  <a:pt x="2024" y="1676"/>
                  <a:pt x="2019" y="1676"/>
                </a:cubicBezTo>
                <a:cubicBezTo>
                  <a:pt x="1853" y="1676"/>
                  <a:pt x="741" y="869"/>
                  <a:pt x="741" y="869"/>
                </a:cubicBezTo>
                <a:cubicBezTo>
                  <a:pt x="741" y="869"/>
                  <a:pt x="119" y="1"/>
                  <a:pt x="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36"/>
          <p:cNvSpPr/>
          <p:nvPr/>
        </p:nvSpPr>
        <p:spPr>
          <a:xfrm>
            <a:off x="1508832" y="1977115"/>
            <a:ext cx="342290" cy="186588"/>
          </a:xfrm>
          <a:custGeom>
            <a:avLst/>
            <a:gdLst/>
            <a:ahLst/>
            <a:cxnLst/>
            <a:rect l="l" t="t" r="r" b="b"/>
            <a:pathLst>
              <a:path w="5364" h="2924" extrusionOk="0">
                <a:moveTo>
                  <a:pt x="38" y="1"/>
                </a:moveTo>
                <a:cubicBezTo>
                  <a:pt x="24" y="1"/>
                  <a:pt x="11" y="1"/>
                  <a:pt x="1" y="5"/>
                </a:cubicBezTo>
                <a:cubicBezTo>
                  <a:pt x="76" y="237"/>
                  <a:pt x="342" y="790"/>
                  <a:pt x="1247" y="1001"/>
                </a:cubicBezTo>
                <a:cubicBezTo>
                  <a:pt x="2268" y="1237"/>
                  <a:pt x="4360" y="2028"/>
                  <a:pt x="5272" y="2923"/>
                </a:cubicBezTo>
                <a:cubicBezTo>
                  <a:pt x="5302" y="2920"/>
                  <a:pt x="5333" y="2913"/>
                  <a:pt x="5364" y="2909"/>
                </a:cubicBezTo>
                <a:cubicBezTo>
                  <a:pt x="5015" y="2384"/>
                  <a:pt x="4589" y="1930"/>
                  <a:pt x="4084" y="1694"/>
                </a:cubicBezTo>
                <a:cubicBezTo>
                  <a:pt x="2564" y="991"/>
                  <a:pt x="762" y="349"/>
                  <a:pt x="97" y="15"/>
                </a:cubicBezTo>
                <a:cubicBezTo>
                  <a:pt x="76" y="5"/>
                  <a:pt x="56" y="1"/>
                  <a:pt x="38" y="1"/>
                </a:cubicBezTo>
                <a:close/>
              </a:path>
            </a:pathLst>
          </a:custGeom>
          <a:solidFill>
            <a:srgbClr val="F2A2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36"/>
          <p:cNvSpPr/>
          <p:nvPr/>
        </p:nvSpPr>
        <p:spPr>
          <a:xfrm>
            <a:off x="1010075" y="2520603"/>
            <a:ext cx="122010" cy="70449"/>
          </a:xfrm>
          <a:custGeom>
            <a:avLst/>
            <a:gdLst/>
            <a:ahLst/>
            <a:cxnLst/>
            <a:rect l="l" t="t" r="r" b="b"/>
            <a:pathLst>
              <a:path w="1912" h="1104" extrusionOk="0">
                <a:moveTo>
                  <a:pt x="849" y="0"/>
                </a:moveTo>
                <a:cubicBezTo>
                  <a:pt x="792" y="0"/>
                  <a:pt x="735" y="5"/>
                  <a:pt x="679" y="15"/>
                </a:cubicBezTo>
                <a:cubicBezTo>
                  <a:pt x="560" y="45"/>
                  <a:pt x="451" y="100"/>
                  <a:pt x="355" y="172"/>
                </a:cubicBezTo>
                <a:cubicBezTo>
                  <a:pt x="262" y="247"/>
                  <a:pt x="188" y="336"/>
                  <a:pt x="130" y="434"/>
                </a:cubicBezTo>
                <a:cubicBezTo>
                  <a:pt x="71" y="530"/>
                  <a:pt x="24" y="632"/>
                  <a:pt x="0" y="741"/>
                </a:cubicBezTo>
                <a:lnTo>
                  <a:pt x="13" y="746"/>
                </a:lnTo>
                <a:cubicBezTo>
                  <a:pt x="95" y="547"/>
                  <a:pt x="225" y="363"/>
                  <a:pt x="402" y="240"/>
                </a:cubicBezTo>
                <a:cubicBezTo>
                  <a:pt x="492" y="179"/>
                  <a:pt x="590" y="138"/>
                  <a:pt x="696" y="117"/>
                </a:cubicBezTo>
                <a:cubicBezTo>
                  <a:pt x="742" y="113"/>
                  <a:pt x="787" y="109"/>
                  <a:pt x="833" y="109"/>
                </a:cubicBezTo>
                <a:cubicBezTo>
                  <a:pt x="895" y="109"/>
                  <a:pt x="956" y="115"/>
                  <a:pt x="1017" y="131"/>
                </a:cubicBezTo>
                <a:cubicBezTo>
                  <a:pt x="1225" y="179"/>
                  <a:pt x="1430" y="274"/>
                  <a:pt x="1584" y="424"/>
                </a:cubicBezTo>
                <a:cubicBezTo>
                  <a:pt x="1659" y="500"/>
                  <a:pt x="1721" y="592"/>
                  <a:pt x="1757" y="691"/>
                </a:cubicBezTo>
                <a:cubicBezTo>
                  <a:pt x="1778" y="738"/>
                  <a:pt x="1792" y="793"/>
                  <a:pt x="1798" y="844"/>
                </a:cubicBezTo>
                <a:cubicBezTo>
                  <a:pt x="1802" y="872"/>
                  <a:pt x="1806" y="899"/>
                  <a:pt x="1806" y="926"/>
                </a:cubicBezTo>
                <a:cubicBezTo>
                  <a:pt x="1806" y="943"/>
                  <a:pt x="1800" y="973"/>
                  <a:pt x="1797" y="988"/>
                </a:cubicBezTo>
                <a:lnTo>
                  <a:pt x="1797" y="988"/>
                </a:lnTo>
                <a:cubicBezTo>
                  <a:pt x="1693" y="873"/>
                  <a:pt x="1562" y="781"/>
                  <a:pt x="1417" y="728"/>
                </a:cubicBezTo>
                <a:cubicBezTo>
                  <a:pt x="1341" y="700"/>
                  <a:pt x="1263" y="691"/>
                  <a:pt x="1181" y="691"/>
                </a:cubicBezTo>
                <a:cubicBezTo>
                  <a:pt x="1102" y="691"/>
                  <a:pt x="1024" y="714"/>
                  <a:pt x="949" y="738"/>
                </a:cubicBezTo>
                <a:lnTo>
                  <a:pt x="955" y="749"/>
                </a:lnTo>
                <a:cubicBezTo>
                  <a:pt x="1012" y="741"/>
                  <a:pt x="1070" y="731"/>
                  <a:pt x="1128" y="731"/>
                </a:cubicBezTo>
                <a:cubicBezTo>
                  <a:pt x="1147" y="731"/>
                  <a:pt x="1165" y="732"/>
                  <a:pt x="1184" y="735"/>
                </a:cubicBezTo>
                <a:cubicBezTo>
                  <a:pt x="1256" y="741"/>
                  <a:pt x="1327" y="762"/>
                  <a:pt x="1396" y="793"/>
                </a:cubicBezTo>
                <a:cubicBezTo>
                  <a:pt x="1461" y="820"/>
                  <a:pt x="1522" y="861"/>
                  <a:pt x="1580" y="905"/>
                </a:cubicBezTo>
                <a:cubicBezTo>
                  <a:pt x="1635" y="950"/>
                  <a:pt x="1689" y="1008"/>
                  <a:pt x="1727" y="1059"/>
                </a:cubicBezTo>
                <a:lnTo>
                  <a:pt x="1757" y="1104"/>
                </a:lnTo>
                <a:lnTo>
                  <a:pt x="1819" y="1090"/>
                </a:lnTo>
                <a:cubicBezTo>
                  <a:pt x="1839" y="1086"/>
                  <a:pt x="1867" y="1066"/>
                  <a:pt x="1874" y="1056"/>
                </a:cubicBezTo>
                <a:cubicBezTo>
                  <a:pt x="1877" y="1049"/>
                  <a:pt x="1884" y="1042"/>
                  <a:pt x="1888" y="1036"/>
                </a:cubicBezTo>
                <a:cubicBezTo>
                  <a:pt x="1894" y="1025"/>
                  <a:pt x="1894" y="1022"/>
                  <a:pt x="1897" y="1012"/>
                </a:cubicBezTo>
                <a:cubicBezTo>
                  <a:pt x="1901" y="1001"/>
                  <a:pt x="1905" y="987"/>
                  <a:pt x="1905" y="981"/>
                </a:cubicBezTo>
                <a:cubicBezTo>
                  <a:pt x="1908" y="960"/>
                  <a:pt x="1911" y="943"/>
                  <a:pt x="1911" y="926"/>
                </a:cubicBezTo>
                <a:cubicBezTo>
                  <a:pt x="1911" y="892"/>
                  <a:pt x="1911" y="861"/>
                  <a:pt x="1908" y="831"/>
                </a:cubicBezTo>
                <a:cubicBezTo>
                  <a:pt x="1897" y="769"/>
                  <a:pt x="1884" y="708"/>
                  <a:pt x="1864" y="650"/>
                </a:cubicBezTo>
                <a:cubicBezTo>
                  <a:pt x="1819" y="533"/>
                  <a:pt x="1754" y="428"/>
                  <a:pt x="1669" y="339"/>
                </a:cubicBezTo>
                <a:cubicBezTo>
                  <a:pt x="1584" y="250"/>
                  <a:pt x="1485" y="179"/>
                  <a:pt x="1376" y="131"/>
                </a:cubicBezTo>
                <a:cubicBezTo>
                  <a:pt x="1266" y="79"/>
                  <a:pt x="1160" y="42"/>
                  <a:pt x="1041" y="21"/>
                </a:cubicBezTo>
                <a:cubicBezTo>
                  <a:pt x="979" y="7"/>
                  <a:pt x="914" y="0"/>
                  <a:pt x="849" y="0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36"/>
          <p:cNvSpPr/>
          <p:nvPr/>
        </p:nvSpPr>
        <p:spPr>
          <a:xfrm>
            <a:off x="1301059" y="2362540"/>
            <a:ext cx="122073" cy="101143"/>
          </a:xfrm>
          <a:custGeom>
            <a:avLst/>
            <a:gdLst/>
            <a:ahLst/>
            <a:cxnLst/>
            <a:rect l="l" t="t" r="r" b="b"/>
            <a:pathLst>
              <a:path w="1913" h="1585" extrusionOk="0">
                <a:moveTo>
                  <a:pt x="1060" y="0"/>
                </a:moveTo>
                <a:cubicBezTo>
                  <a:pt x="892" y="0"/>
                  <a:pt x="723" y="47"/>
                  <a:pt x="581" y="122"/>
                </a:cubicBezTo>
                <a:cubicBezTo>
                  <a:pt x="515" y="154"/>
                  <a:pt x="461" y="201"/>
                  <a:pt x="403" y="245"/>
                </a:cubicBezTo>
                <a:cubicBezTo>
                  <a:pt x="376" y="266"/>
                  <a:pt x="348" y="294"/>
                  <a:pt x="325" y="317"/>
                </a:cubicBezTo>
                <a:cubicBezTo>
                  <a:pt x="298" y="341"/>
                  <a:pt x="270" y="368"/>
                  <a:pt x="249" y="399"/>
                </a:cubicBezTo>
                <a:cubicBezTo>
                  <a:pt x="157" y="508"/>
                  <a:pt x="82" y="638"/>
                  <a:pt x="48" y="775"/>
                </a:cubicBezTo>
                <a:cubicBezTo>
                  <a:pt x="14" y="915"/>
                  <a:pt x="0" y="1055"/>
                  <a:pt x="3" y="1191"/>
                </a:cubicBezTo>
                <a:cubicBezTo>
                  <a:pt x="17" y="1324"/>
                  <a:pt x="41" y="1461"/>
                  <a:pt x="89" y="1584"/>
                </a:cubicBezTo>
                <a:lnTo>
                  <a:pt x="99" y="1584"/>
                </a:lnTo>
                <a:cubicBezTo>
                  <a:pt x="55" y="1324"/>
                  <a:pt x="55" y="1055"/>
                  <a:pt x="140" y="809"/>
                </a:cubicBezTo>
                <a:cubicBezTo>
                  <a:pt x="225" y="560"/>
                  <a:pt x="410" y="351"/>
                  <a:pt x="642" y="232"/>
                </a:cubicBezTo>
                <a:cubicBezTo>
                  <a:pt x="773" y="155"/>
                  <a:pt x="927" y="112"/>
                  <a:pt x="1080" y="112"/>
                </a:cubicBezTo>
                <a:cubicBezTo>
                  <a:pt x="1186" y="112"/>
                  <a:pt x="1292" y="133"/>
                  <a:pt x="1390" y="177"/>
                </a:cubicBezTo>
                <a:cubicBezTo>
                  <a:pt x="1626" y="283"/>
                  <a:pt x="1816" y="494"/>
                  <a:pt x="1898" y="740"/>
                </a:cubicBezTo>
                <a:lnTo>
                  <a:pt x="1912" y="737"/>
                </a:lnTo>
                <a:cubicBezTo>
                  <a:pt x="1895" y="601"/>
                  <a:pt x="1826" y="478"/>
                  <a:pt x="1748" y="362"/>
                </a:cubicBezTo>
                <a:cubicBezTo>
                  <a:pt x="1667" y="253"/>
                  <a:pt x="1557" y="157"/>
                  <a:pt x="1427" y="89"/>
                </a:cubicBezTo>
                <a:cubicBezTo>
                  <a:pt x="1314" y="27"/>
                  <a:pt x="1187" y="0"/>
                  <a:pt x="10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36"/>
          <p:cNvSpPr/>
          <p:nvPr/>
        </p:nvSpPr>
        <p:spPr>
          <a:xfrm>
            <a:off x="1797263" y="2295601"/>
            <a:ext cx="101781" cy="65216"/>
          </a:xfrm>
          <a:custGeom>
            <a:avLst/>
            <a:gdLst/>
            <a:ahLst/>
            <a:cxnLst/>
            <a:rect l="l" t="t" r="r" b="b"/>
            <a:pathLst>
              <a:path w="1595" h="1022" extrusionOk="0">
                <a:moveTo>
                  <a:pt x="844" y="4"/>
                </a:moveTo>
                <a:cubicBezTo>
                  <a:pt x="789" y="7"/>
                  <a:pt x="735" y="15"/>
                  <a:pt x="676" y="21"/>
                </a:cubicBezTo>
                <a:cubicBezTo>
                  <a:pt x="568" y="45"/>
                  <a:pt x="458" y="76"/>
                  <a:pt x="355" y="134"/>
                </a:cubicBezTo>
                <a:cubicBezTo>
                  <a:pt x="253" y="188"/>
                  <a:pt x="161" y="270"/>
                  <a:pt x="100" y="373"/>
                </a:cubicBezTo>
                <a:cubicBezTo>
                  <a:pt x="38" y="472"/>
                  <a:pt x="7" y="588"/>
                  <a:pt x="4" y="697"/>
                </a:cubicBezTo>
                <a:cubicBezTo>
                  <a:pt x="1" y="806"/>
                  <a:pt x="18" y="919"/>
                  <a:pt x="45" y="1011"/>
                </a:cubicBezTo>
                <a:lnTo>
                  <a:pt x="48" y="1018"/>
                </a:lnTo>
                <a:cubicBezTo>
                  <a:pt x="48" y="1022"/>
                  <a:pt x="48" y="1022"/>
                  <a:pt x="51" y="1022"/>
                </a:cubicBezTo>
                <a:cubicBezTo>
                  <a:pt x="55" y="1022"/>
                  <a:pt x="55" y="1022"/>
                  <a:pt x="55" y="1018"/>
                </a:cubicBezTo>
                <a:cubicBezTo>
                  <a:pt x="59" y="908"/>
                  <a:pt x="48" y="810"/>
                  <a:pt x="69" y="708"/>
                </a:cubicBezTo>
                <a:cubicBezTo>
                  <a:pt x="86" y="609"/>
                  <a:pt x="120" y="513"/>
                  <a:pt x="182" y="431"/>
                </a:cubicBezTo>
                <a:cubicBezTo>
                  <a:pt x="301" y="264"/>
                  <a:pt x="502" y="178"/>
                  <a:pt x="700" y="144"/>
                </a:cubicBezTo>
                <a:cubicBezTo>
                  <a:pt x="763" y="131"/>
                  <a:pt x="828" y="124"/>
                  <a:pt x="892" y="124"/>
                </a:cubicBezTo>
                <a:cubicBezTo>
                  <a:pt x="1032" y="124"/>
                  <a:pt x="1170" y="157"/>
                  <a:pt x="1284" y="237"/>
                </a:cubicBezTo>
                <a:cubicBezTo>
                  <a:pt x="1452" y="352"/>
                  <a:pt x="1543" y="554"/>
                  <a:pt x="1574" y="755"/>
                </a:cubicBezTo>
                <a:cubicBezTo>
                  <a:pt x="1574" y="755"/>
                  <a:pt x="1574" y="759"/>
                  <a:pt x="1578" y="759"/>
                </a:cubicBezTo>
                <a:cubicBezTo>
                  <a:pt x="1581" y="759"/>
                  <a:pt x="1584" y="755"/>
                  <a:pt x="1584" y="752"/>
                </a:cubicBezTo>
                <a:cubicBezTo>
                  <a:pt x="1595" y="646"/>
                  <a:pt x="1574" y="540"/>
                  <a:pt x="1537" y="434"/>
                </a:cubicBezTo>
                <a:cubicBezTo>
                  <a:pt x="1496" y="332"/>
                  <a:pt x="1431" y="233"/>
                  <a:pt x="1338" y="158"/>
                </a:cubicBezTo>
                <a:cubicBezTo>
                  <a:pt x="1250" y="83"/>
                  <a:pt x="1134" y="32"/>
                  <a:pt x="1018" y="15"/>
                </a:cubicBezTo>
                <a:cubicBezTo>
                  <a:pt x="960" y="1"/>
                  <a:pt x="902" y="7"/>
                  <a:pt x="844" y="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36"/>
          <p:cNvSpPr/>
          <p:nvPr/>
        </p:nvSpPr>
        <p:spPr>
          <a:xfrm>
            <a:off x="1656302" y="2341801"/>
            <a:ext cx="70896" cy="72810"/>
          </a:xfrm>
          <a:custGeom>
            <a:avLst/>
            <a:gdLst/>
            <a:ahLst/>
            <a:cxnLst/>
            <a:rect l="l" t="t" r="r" b="b"/>
            <a:pathLst>
              <a:path w="1111" h="1141" extrusionOk="0">
                <a:moveTo>
                  <a:pt x="15" y="0"/>
                </a:moveTo>
                <a:lnTo>
                  <a:pt x="1" y="4"/>
                </a:lnTo>
                <a:cubicBezTo>
                  <a:pt x="4" y="93"/>
                  <a:pt x="11" y="181"/>
                  <a:pt x="48" y="270"/>
                </a:cubicBezTo>
                <a:cubicBezTo>
                  <a:pt x="66" y="311"/>
                  <a:pt x="97" y="359"/>
                  <a:pt x="155" y="373"/>
                </a:cubicBezTo>
                <a:cubicBezTo>
                  <a:pt x="163" y="374"/>
                  <a:pt x="171" y="374"/>
                  <a:pt x="179" y="374"/>
                </a:cubicBezTo>
                <a:cubicBezTo>
                  <a:pt x="223" y="374"/>
                  <a:pt x="260" y="361"/>
                  <a:pt x="298" y="352"/>
                </a:cubicBezTo>
                <a:cubicBezTo>
                  <a:pt x="438" y="306"/>
                  <a:pt x="581" y="246"/>
                  <a:pt x="714" y="246"/>
                </a:cubicBezTo>
                <a:cubicBezTo>
                  <a:pt x="740" y="246"/>
                  <a:pt x="765" y="248"/>
                  <a:pt x="790" y="253"/>
                </a:cubicBezTo>
                <a:cubicBezTo>
                  <a:pt x="861" y="274"/>
                  <a:pt x="923" y="321"/>
                  <a:pt x="950" y="386"/>
                </a:cubicBezTo>
                <a:cubicBezTo>
                  <a:pt x="977" y="451"/>
                  <a:pt x="981" y="533"/>
                  <a:pt x="977" y="615"/>
                </a:cubicBezTo>
                <a:cubicBezTo>
                  <a:pt x="977" y="696"/>
                  <a:pt x="963" y="783"/>
                  <a:pt x="954" y="868"/>
                </a:cubicBezTo>
                <a:lnTo>
                  <a:pt x="929" y="1000"/>
                </a:lnTo>
                <a:lnTo>
                  <a:pt x="923" y="1065"/>
                </a:lnTo>
                <a:lnTo>
                  <a:pt x="916" y="1100"/>
                </a:lnTo>
                <a:lnTo>
                  <a:pt x="916" y="1117"/>
                </a:lnTo>
                <a:cubicBezTo>
                  <a:pt x="916" y="1120"/>
                  <a:pt x="919" y="1123"/>
                  <a:pt x="919" y="1127"/>
                </a:cubicBezTo>
                <a:cubicBezTo>
                  <a:pt x="919" y="1131"/>
                  <a:pt x="923" y="1141"/>
                  <a:pt x="933" y="1141"/>
                </a:cubicBezTo>
                <a:lnTo>
                  <a:pt x="929" y="1127"/>
                </a:lnTo>
                <a:lnTo>
                  <a:pt x="929" y="1127"/>
                </a:lnTo>
                <a:cubicBezTo>
                  <a:pt x="930" y="1127"/>
                  <a:pt x="931" y="1127"/>
                  <a:pt x="931" y="1127"/>
                </a:cubicBezTo>
                <a:cubicBezTo>
                  <a:pt x="937" y="1127"/>
                  <a:pt x="937" y="1113"/>
                  <a:pt x="943" y="1106"/>
                </a:cubicBezTo>
                <a:lnTo>
                  <a:pt x="957" y="1076"/>
                </a:lnTo>
                <a:lnTo>
                  <a:pt x="984" y="1014"/>
                </a:lnTo>
                <a:cubicBezTo>
                  <a:pt x="1004" y="973"/>
                  <a:pt x="1022" y="932"/>
                  <a:pt x="1036" y="891"/>
                </a:cubicBezTo>
                <a:cubicBezTo>
                  <a:pt x="1069" y="806"/>
                  <a:pt x="1093" y="717"/>
                  <a:pt x="1104" y="622"/>
                </a:cubicBezTo>
                <a:cubicBezTo>
                  <a:pt x="1110" y="529"/>
                  <a:pt x="1110" y="427"/>
                  <a:pt x="1059" y="332"/>
                </a:cubicBezTo>
                <a:cubicBezTo>
                  <a:pt x="1008" y="233"/>
                  <a:pt x="909" y="171"/>
                  <a:pt x="806" y="154"/>
                </a:cubicBezTo>
                <a:cubicBezTo>
                  <a:pt x="787" y="152"/>
                  <a:pt x="768" y="151"/>
                  <a:pt x="750" y="151"/>
                </a:cubicBezTo>
                <a:cubicBezTo>
                  <a:pt x="571" y="151"/>
                  <a:pt x="423" y="236"/>
                  <a:pt x="278" y="294"/>
                </a:cubicBezTo>
                <a:cubicBezTo>
                  <a:pt x="237" y="307"/>
                  <a:pt x="196" y="325"/>
                  <a:pt x="161" y="325"/>
                </a:cubicBezTo>
                <a:cubicBezTo>
                  <a:pt x="130" y="321"/>
                  <a:pt x="100" y="287"/>
                  <a:pt x="83" y="253"/>
                </a:cubicBezTo>
                <a:cubicBezTo>
                  <a:pt x="42" y="178"/>
                  <a:pt x="25" y="89"/>
                  <a:pt x="15" y="0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36"/>
          <p:cNvSpPr/>
          <p:nvPr/>
        </p:nvSpPr>
        <p:spPr>
          <a:xfrm>
            <a:off x="1580301" y="2513456"/>
            <a:ext cx="158446" cy="24823"/>
          </a:xfrm>
          <a:custGeom>
            <a:avLst/>
            <a:gdLst/>
            <a:ahLst/>
            <a:cxnLst/>
            <a:rect l="l" t="t" r="r" b="b"/>
            <a:pathLst>
              <a:path w="2483" h="389" extrusionOk="0">
                <a:moveTo>
                  <a:pt x="2476" y="1"/>
                </a:moveTo>
                <a:cubicBezTo>
                  <a:pt x="2377" y="42"/>
                  <a:pt x="2277" y="79"/>
                  <a:pt x="2175" y="103"/>
                </a:cubicBezTo>
                <a:cubicBezTo>
                  <a:pt x="2076" y="133"/>
                  <a:pt x="1973" y="157"/>
                  <a:pt x="1871" y="178"/>
                </a:cubicBezTo>
                <a:cubicBezTo>
                  <a:pt x="1666" y="212"/>
                  <a:pt x="1461" y="246"/>
                  <a:pt x="1257" y="259"/>
                </a:cubicBezTo>
                <a:cubicBezTo>
                  <a:pt x="1161" y="266"/>
                  <a:pt x="1065" y="269"/>
                  <a:pt x="968" y="269"/>
                </a:cubicBezTo>
                <a:cubicBezTo>
                  <a:pt x="857" y="269"/>
                  <a:pt x="746" y="265"/>
                  <a:pt x="636" y="259"/>
                </a:cubicBezTo>
                <a:cubicBezTo>
                  <a:pt x="427" y="243"/>
                  <a:pt x="219" y="226"/>
                  <a:pt x="4" y="195"/>
                </a:cubicBezTo>
                <a:lnTo>
                  <a:pt x="1" y="209"/>
                </a:lnTo>
                <a:cubicBezTo>
                  <a:pt x="202" y="280"/>
                  <a:pt x="410" y="325"/>
                  <a:pt x="622" y="359"/>
                </a:cubicBezTo>
                <a:cubicBezTo>
                  <a:pt x="772" y="378"/>
                  <a:pt x="921" y="389"/>
                  <a:pt x="1071" y="389"/>
                </a:cubicBezTo>
                <a:cubicBezTo>
                  <a:pt x="1136" y="389"/>
                  <a:pt x="1202" y="387"/>
                  <a:pt x="1267" y="382"/>
                </a:cubicBezTo>
                <a:cubicBezTo>
                  <a:pt x="1479" y="366"/>
                  <a:pt x="1690" y="328"/>
                  <a:pt x="1899" y="270"/>
                </a:cubicBezTo>
                <a:cubicBezTo>
                  <a:pt x="2104" y="209"/>
                  <a:pt x="2309" y="133"/>
                  <a:pt x="2482" y="7"/>
                </a:cubicBezTo>
                <a:lnTo>
                  <a:pt x="2476" y="1"/>
                </a:ln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36"/>
          <p:cNvSpPr/>
          <p:nvPr/>
        </p:nvSpPr>
        <p:spPr>
          <a:xfrm>
            <a:off x="1646730" y="2562017"/>
            <a:ext cx="29481" cy="10721"/>
          </a:xfrm>
          <a:custGeom>
            <a:avLst/>
            <a:gdLst/>
            <a:ahLst/>
            <a:cxnLst/>
            <a:rect l="l" t="t" r="r" b="b"/>
            <a:pathLst>
              <a:path w="462" h="168" extrusionOk="0">
                <a:moveTo>
                  <a:pt x="455" y="1"/>
                </a:moveTo>
                <a:cubicBezTo>
                  <a:pt x="387" y="38"/>
                  <a:pt x="308" y="42"/>
                  <a:pt x="233" y="42"/>
                </a:cubicBezTo>
                <a:cubicBezTo>
                  <a:pt x="218" y="42"/>
                  <a:pt x="203" y="43"/>
                  <a:pt x="188" y="43"/>
                </a:cubicBezTo>
                <a:cubicBezTo>
                  <a:pt x="125" y="43"/>
                  <a:pt x="65" y="38"/>
                  <a:pt x="1" y="35"/>
                </a:cubicBezTo>
                <a:lnTo>
                  <a:pt x="1" y="48"/>
                </a:lnTo>
                <a:cubicBezTo>
                  <a:pt x="69" y="138"/>
                  <a:pt x="151" y="165"/>
                  <a:pt x="236" y="168"/>
                </a:cubicBezTo>
                <a:cubicBezTo>
                  <a:pt x="277" y="165"/>
                  <a:pt x="321" y="154"/>
                  <a:pt x="366" y="130"/>
                </a:cubicBezTo>
                <a:cubicBezTo>
                  <a:pt x="407" y="106"/>
                  <a:pt x="448" y="69"/>
                  <a:pt x="461" y="11"/>
                </a:cubicBezTo>
                <a:lnTo>
                  <a:pt x="455" y="1"/>
                </a:ln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36"/>
          <p:cNvSpPr/>
          <p:nvPr/>
        </p:nvSpPr>
        <p:spPr>
          <a:xfrm>
            <a:off x="778627" y="724482"/>
            <a:ext cx="1416191" cy="1862240"/>
          </a:xfrm>
          <a:custGeom>
            <a:avLst/>
            <a:gdLst/>
            <a:ahLst/>
            <a:cxnLst/>
            <a:rect l="l" t="t" r="r" b="b"/>
            <a:pathLst>
              <a:path w="22193" h="29183" extrusionOk="0">
                <a:moveTo>
                  <a:pt x="18565" y="13650"/>
                </a:moveTo>
                <a:cubicBezTo>
                  <a:pt x="18565" y="13650"/>
                  <a:pt x="18562" y="13653"/>
                  <a:pt x="18556" y="13659"/>
                </a:cubicBezTo>
                <a:lnTo>
                  <a:pt x="18556" y="13659"/>
                </a:lnTo>
                <a:cubicBezTo>
                  <a:pt x="18562" y="13653"/>
                  <a:pt x="18565" y="13650"/>
                  <a:pt x="18565" y="13650"/>
                </a:cubicBezTo>
                <a:close/>
                <a:moveTo>
                  <a:pt x="2454" y="28743"/>
                </a:moveTo>
                <a:lnTo>
                  <a:pt x="2454" y="28743"/>
                </a:lnTo>
                <a:cubicBezTo>
                  <a:pt x="2452" y="28757"/>
                  <a:pt x="2453" y="28765"/>
                  <a:pt x="2453" y="28765"/>
                </a:cubicBezTo>
                <a:cubicBezTo>
                  <a:pt x="2454" y="28765"/>
                  <a:pt x="2455" y="28758"/>
                  <a:pt x="2456" y="28745"/>
                </a:cubicBezTo>
                <a:cubicBezTo>
                  <a:pt x="2456" y="28745"/>
                  <a:pt x="2455" y="28744"/>
                  <a:pt x="2454" y="28743"/>
                </a:cubicBezTo>
                <a:close/>
                <a:moveTo>
                  <a:pt x="14648" y="1"/>
                </a:moveTo>
                <a:cubicBezTo>
                  <a:pt x="14465" y="1"/>
                  <a:pt x="14278" y="6"/>
                  <a:pt x="14086" y="17"/>
                </a:cubicBezTo>
                <a:cubicBezTo>
                  <a:pt x="6470" y="443"/>
                  <a:pt x="1797" y="6527"/>
                  <a:pt x="1114" y="10513"/>
                </a:cubicBezTo>
                <a:cubicBezTo>
                  <a:pt x="432" y="14504"/>
                  <a:pt x="4272" y="17511"/>
                  <a:pt x="4634" y="17767"/>
                </a:cubicBezTo>
                <a:cubicBezTo>
                  <a:pt x="4999" y="18023"/>
                  <a:pt x="4890" y="18088"/>
                  <a:pt x="2425" y="22150"/>
                </a:cubicBezTo>
                <a:cubicBezTo>
                  <a:pt x="1" y="26147"/>
                  <a:pt x="2376" y="28663"/>
                  <a:pt x="2454" y="28743"/>
                </a:cubicBezTo>
                <a:lnTo>
                  <a:pt x="2454" y="28743"/>
                </a:lnTo>
                <a:cubicBezTo>
                  <a:pt x="2461" y="28650"/>
                  <a:pt x="2527" y="28267"/>
                  <a:pt x="2890" y="27725"/>
                </a:cubicBezTo>
                <a:cubicBezTo>
                  <a:pt x="3130" y="27363"/>
                  <a:pt x="3550" y="27261"/>
                  <a:pt x="3946" y="27261"/>
                </a:cubicBezTo>
                <a:cubicBezTo>
                  <a:pt x="4310" y="27261"/>
                  <a:pt x="4654" y="27346"/>
                  <a:pt x="4825" y="27397"/>
                </a:cubicBezTo>
                <a:cubicBezTo>
                  <a:pt x="4910" y="27424"/>
                  <a:pt x="4989" y="27462"/>
                  <a:pt x="5057" y="27513"/>
                </a:cubicBezTo>
                <a:cubicBezTo>
                  <a:pt x="5589" y="27907"/>
                  <a:pt x="6666" y="29182"/>
                  <a:pt x="6711" y="29182"/>
                </a:cubicBezTo>
                <a:cubicBezTo>
                  <a:pt x="6715" y="29182"/>
                  <a:pt x="6710" y="29172"/>
                  <a:pt x="6695" y="29148"/>
                </a:cubicBezTo>
                <a:cubicBezTo>
                  <a:pt x="6511" y="28852"/>
                  <a:pt x="6030" y="27946"/>
                  <a:pt x="6303" y="27428"/>
                </a:cubicBezTo>
                <a:cubicBezTo>
                  <a:pt x="6515" y="27018"/>
                  <a:pt x="6941" y="24526"/>
                  <a:pt x="7119" y="23458"/>
                </a:cubicBezTo>
                <a:cubicBezTo>
                  <a:pt x="7166" y="23154"/>
                  <a:pt x="7358" y="22887"/>
                  <a:pt x="7631" y="22744"/>
                </a:cubicBezTo>
                <a:cubicBezTo>
                  <a:pt x="8330" y="22365"/>
                  <a:pt x="9720" y="21590"/>
                  <a:pt x="10509" y="20973"/>
                </a:cubicBezTo>
                <a:cubicBezTo>
                  <a:pt x="11177" y="20443"/>
                  <a:pt x="11331" y="20010"/>
                  <a:pt x="11349" y="19758"/>
                </a:cubicBezTo>
                <a:cubicBezTo>
                  <a:pt x="11354" y="19684"/>
                  <a:pt x="11414" y="19630"/>
                  <a:pt x="11481" y="19630"/>
                </a:cubicBezTo>
                <a:cubicBezTo>
                  <a:pt x="11500" y="19630"/>
                  <a:pt x="11520" y="19635"/>
                  <a:pt x="11540" y="19645"/>
                </a:cubicBezTo>
                <a:cubicBezTo>
                  <a:pt x="12205" y="19979"/>
                  <a:pt x="14007" y="20621"/>
                  <a:pt x="15527" y="21324"/>
                </a:cubicBezTo>
                <a:cubicBezTo>
                  <a:pt x="17274" y="22137"/>
                  <a:pt x="18070" y="25557"/>
                  <a:pt x="18070" y="25557"/>
                </a:cubicBezTo>
                <a:cubicBezTo>
                  <a:pt x="21799" y="20561"/>
                  <a:pt x="16062" y="17406"/>
                  <a:pt x="11774" y="17406"/>
                </a:cubicBezTo>
                <a:cubicBezTo>
                  <a:pt x="11576" y="17406"/>
                  <a:pt x="11382" y="17413"/>
                  <a:pt x="11191" y="17426"/>
                </a:cubicBezTo>
                <a:cubicBezTo>
                  <a:pt x="9524" y="17544"/>
                  <a:pt x="8413" y="17728"/>
                  <a:pt x="7532" y="17728"/>
                </a:cubicBezTo>
                <a:cubicBezTo>
                  <a:pt x="6376" y="17728"/>
                  <a:pt x="5619" y="17411"/>
                  <a:pt x="4528" y="16210"/>
                </a:cubicBezTo>
                <a:cubicBezTo>
                  <a:pt x="2610" y="14097"/>
                  <a:pt x="5340" y="6076"/>
                  <a:pt x="12529" y="6035"/>
                </a:cubicBezTo>
                <a:cubicBezTo>
                  <a:pt x="12554" y="6035"/>
                  <a:pt x="12578" y="6035"/>
                  <a:pt x="12602" y="6035"/>
                </a:cubicBezTo>
                <a:cubicBezTo>
                  <a:pt x="19682" y="6035"/>
                  <a:pt x="14388" y="12610"/>
                  <a:pt x="15663" y="13971"/>
                </a:cubicBezTo>
                <a:cubicBezTo>
                  <a:pt x="16032" y="14365"/>
                  <a:pt x="16429" y="14505"/>
                  <a:pt x="16808" y="14505"/>
                </a:cubicBezTo>
                <a:cubicBezTo>
                  <a:pt x="17686" y="14505"/>
                  <a:pt x="18464" y="13751"/>
                  <a:pt x="18556" y="13659"/>
                </a:cubicBezTo>
                <a:lnTo>
                  <a:pt x="18556" y="13659"/>
                </a:lnTo>
                <a:cubicBezTo>
                  <a:pt x="18514" y="13701"/>
                  <a:pt x="18324" y="13869"/>
                  <a:pt x="18035" y="13869"/>
                </a:cubicBezTo>
                <a:cubicBezTo>
                  <a:pt x="17850" y="13869"/>
                  <a:pt x="17624" y="13800"/>
                  <a:pt x="17370" y="13585"/>
                </a:cubicBezTo>
                <a:cubicBezTo>
                  <a:pt x="16667" y="12988"/>
                  <a:pt x="18906" y="11496"/>
                  <a:pt x="20572" y="9660"/>
                </a:cubicBezTo>
                <a:cubicBezTo>
                  <a:pt x="22192" y="7873"/>
                  <a:pt x="21727" y="1"/>
                  <a:pt x="1464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36"/>
          <p:cNvSpPr/>
          <p:nvPr/>
        </p:nvSpPr>
        <p:spPr>
          <a:xfrm>
            <a:off x="805301" y="912983"/>
            <a:ext cx="1093300" cy="881889"/>
          </a:xfrm>
          <a:custGeom>
            <a:avLst/>
            <a:gdLst/>
            <a:ahLst/>
            <a:cxnLst/>
            <a:rect l="l" t="t" r="r" b="b"/>
            <a:pathLst>
              <a:path w="17133" h="13820" extrusionOk="0">
                <a:moveTo>
                  <a:pt x="13204" y="1"/>
                </a:moveTo>
                <a:cubicBezTo>
                  <a:pt x="10772" y="1"/>
                  <a:pt x="7410" y="1738"/>
                  <a:pt x="4738" y="4453"/>
                </a:cubicBezTo>
                <a:cubicBezTo>
                  <a:pt x="0" y="9262"/>
                  <a:pt x="3748" y="13820"/>
                  <a:pt x="3748" y="13820"/>
                </a:cubicBezTo>
                <a:lnTo>
                  <a:pt x="4909" y="13472"/>
                </a:lnTo>
                <a:cubicBezTo>
                  <a:pt x="4909" y="13472"/>
                  <a:pt x="5660" y="9443"/>
                  <a:pt x="7736" y="6484"/>
                </a:cubicBezTo>
                <a:cubicBezTo>
                  <a:pt x="8860" y="4882"/>
                  <a:pt x="11366" y="3680"/>
                  <a:pt x="13185" y="3680"/>
                </a:cubicBezTo>
                <a:cubicBezTo>
                  <a:pt x="14724" y="3680"/>
                  <a:pt x="15770" y="4540"/>
                  <a:pt x="15075" y="6743"/>
                </a:cubicBezTo>
                <a:cubicBezTo>
                  <a:pt x="13767" y="10893"/>
                  <a:pt x="16400" y="12017"/>
                  <a:pt x="16602" y="12017"/>
                </a:cubicBezTo>
                <a:cubicBezTo>
                  <a:pt x="16634" y="12017"/>
                  <a:pt x="16604" y="11988"/>
                  <a:pt x="16488" y="11939"/>
                </a:cubicBezTo>
                <a:cubicBezTo>
                  <a:pt x="15637" y="11577"/>
                  <a:pt x="15539" y="11065"/>
                  <a:pt x="15546" y="10086"/>
                </a:cubicBezTo>
                <a:cubicBezTo>
                  <a:pt x="15555" y="9109"/>
                  <a:pt x="17133" y="6921"/>
                  <a:pt x="16341" y="2524"/>
                </a:cubicBezTo>
                <a:cubicBezTo>
                  <a:pt x="16024" y="768"/>
                  <a:pt x="14819" y="1"/>
                  <a:pt x="132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36"/>
          <p:cNvSpPr/>
          <p:nvPr/>
        </p:nvSpPr>
        <p:spPr>
          <a:xfrm>
            <a:off x="1057870" y="1772150"/>
            <a:ext cx="83339" cy="104014"/>
          </a:xfrm>
          <a:custGeom>
            <a:avLst/>
            <a:gdLst/>
            <a:ahLst/>
            <a:cxnLst/>
            <a:rect l="l" t="t" r="r" b="b"/>
            <a:pathLst>
              <a:path w="1306" h="1630" extrusionOk="0">
                <a:moveTo>
                  <a:pt x="913" y="1"/>
                </a:moveTo>
                <a:cubicBezTo>
                  <a:pt x="677" y="1"/>
                  <a:pt x="306" y="761"/>
                  <a:pt x="74" y="1301"/>
                </a:cubicBezTo>
                <a:cubicBezTo>
                  <a:pt x="0" y="1465"/>
                  <a:pt x="131" y="1630"/>
                  <a:pt x="289" y="1630"/>
                </a:cubicBezTo>
                <a:cubicBezTo>
                  <a:pt x="324" y="1630"/>
                  <a:pt x="359" y="1622"/>
                  <a:pt x="394" y="1605"/>
                </a:cubicBezTo>
                <a:cubicBezTo>
                  <a:pt x="718" y="1448"/>
                  <a:pt x="1084" y="1216"/>
                  <a:pt x="1152" y="960"/>
                </a:cubicBezTo>
                <a:cubicBezTo>
                  <a:pt x="1275" y="485"/>
                  <a:pt x="1306" y="145"/>
                  <a:pt x="951" y="8"/>
                </a:cubicBezTo>
                <a:cubicBezTo>
                  <a:pt x="939" y="3"/>
                  <a:pt x="926" y="1"/>
                  <a:pt x="91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36"/>
          <p:cNvSpPr/>
          <p:nvPr/>
        </p:nvSpPr>
        <p:spPr>
          <a:xfrm>
            <a:off x="1005289" y="1776298"/>
            <a:ext cx="102355" cy="80595"/>
          </a:xfrm>
          <a:custGeom>
            <a:avLst/>
            <a:gdLst/>
            <a:ahLst/>
            <a:cxnLst/>
            <a:rect l="l" t="t" r="r" b="b"/>
            <a:pathLst>
              <a:path w="1604" h="1263" extrusionOk="0">
                <a:moveTo>
                  <a:pt x="1604" y="1"/>
                </a:moveTo>
                <a:lnTo>
                  <a:pt x="1604" y="1"/>
                </a:lnTo>
                <a:cubicBezTo>
                  <a:pt x="1604" y="1"/>
                  <a:pt x="112" y="390"/>
                  <a:pt x="51" y="557"/>
                </a:cubicBezTo>
                <a:cubicBezTo>
                  <a:pt x="0" y="696"/>
                  <a:pt x="419" y="1263"/>
                  <a:pt x="736" y="1263"/>
                </a:cubicBezTo>
                <a:cubicBezTo>
                  <a:pt x="807" y="1263"/>
                  <a:pt x="873" y="1234"/>
                  <a:pt x="928" y="1165"/>
                </a:cubicBezTo>
                <a:cubicBezTo>
                  <a:pt x="1222" y="789"/>
                  <a:pt x="1604" y="1"/>
                  <a:pt x="160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36"/>
          <p:cNvSpPr/>
          <p:nvPr/>
        </p:nvSpPr>
        <p:spPr>
          <a:xfrm>
            <a:off x="903891" y="3089616"/>
            <a:ext cx="560976" cy="774939"/>
          </a:xfrm>
          <a:custGeom>
            <a:avLst/>
            <a:gdLst/>
            <a:ahLst/>
            <a:cxnLst/>
            <a:rect l="l" t="t" r="r" b="b"/>
            <a:pathLst>
              <a:path w="8791" h="12144" extrusionOk="0">
                <a:moveTo>
                  <a:pt x="4568" y="1"/>
                </a:moveTo>
                <a:cubicBezTo>
                  <a:pt x="4566" y="1"/>
                  <a:pt x="4564" y="1"/>
                  <a:pt x="4562" y="1"/>
                </a:cubicBezTo>
                <a:cubicBezTo>
                  <a:pt x="2295" y="7"/>
                  <a:pt x="1" y="1649"/>
                  <a:pt x="746" y="5367"/>
                </a:cubicBezTo>
                <a:cubicBezTo>
                  <a:pt x="1431" y="8787"/>
                  <a:pt x="6109" y="10675"/>
                  <a:pt x="6856" y="10954"/>
                </a:cubicBezTo>
                <a:cubicBezTo>
                  <a:pt x="6914" y="10979"/>
                  <a:pt x="6952" y="11036"/>
                  <a:pt x="6948" y="11102"/>
                </a:cubicBezTo>
                <a:lnTo>
                  <a:pt x="6883" y="11986"/>
                </a:lnTo>
                <a:cubicBezTo>
                  <a:pt x="6876" y="12079"/>
                  <a:pt x="6951" y="12144"/>
                  <a:pt x="7029" y="12144"/>
                </a:cubicBezTo>
                <a:cubicBezTo>
                  <a:pt x="7063" y="12144"/>
                  <a:pt x="7097" y="12132"/>
                  <a:pt x="7125" y="12105"/>
                </a:cubicBezTo>
                <a:lnTo>
                  <a:pt x="8689" y="10675"/>
                </a:lnTo>
                <a:cubicBezTo>
                  <a:pt x="8747" y="10620"/>
                  <a:pt x="8751" y="10524"/>
                  <a:pt x="8696" y="10467"/>
                </a:cubicBezTo>
                <a:cubicBezTo>
                  <a:pt x="8371" y="10125"/>
                  <a:pt x="7358" y="9005"/>
                  <a:pt x="6821" y="7794"/>
                </a:cubicBezTo>
                <a:cubicBezTo>
                  <a:pt x="6200" y="6380"/>
                  <a:pt x="6227" y="4841"/>
                  <a:pt x="8761" y="4268"/>
                </a:cubicBezTo>
                <a:cubicBezTo>
                  <a:pt x="8779" y="4306"/>
                  <a:pt x="8787" y="4324"/>
                  <a:pt x="8788" y="4324"/>
                </a:cubicBezTo>
                <a:cubicBezTo>
                  <a:pt x="8790" y="4324"/>
                  <a:pt x="8277" y="3244"/>
                  <a:pt x="7491" y="2161"/>
                </a:cubicBezTo>
                <a:cubicBezTo>
                  <a:pt x="6707" y="1081"/>
                  <a:pt x="5648" y="1"/>
                  <a:pt x="45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6"/>
          <p:cNvSpPr/>
          <p:nvPr/>
        </p:nvSpPr>
        <p:spPr>
          <a:xfrm>
            <a:off x="1099157" y="3595455"/>
            <a:ext cx="508458" cy="328124"/>
          </a:xfrm>
          <a:custGeom>
            <a:avLst/>
            <a:gdLst/>
            <a:ahLst/>
            <a:cxnLst/>
            <a:rect l="l" t="t" r="r" b="b"/>
            <a:pathLst>
              <a:path w="7968" h="5142" extrusionOk="0">
                <a:moveTo>
                  <a:pt x="4032" y="0"/>
                </a:moveTo>
                <a:lnTo>
                  <a:pt x="0" y="1505"/>
                </a:lnTo>
                <a:cubicBezTo>
                  <a:pt x="705" y="4313"/>
                  <a:pt x="2017" y="5141"/>
                  <a:pt x="3323" y="5141"/>
                </a:cubicBezTo>
                <a:cubicBezTo>
                  <a:pt x="4640" y="5141"/>
                  <a:pt x="5950" y="4298"/>
                  <a:pt x="6626" y="3793"/>
                </a:cubicBezTo>
                <a:cubicBezTo>
                  <a:pt x="7967" y="2782"/>
                  <a:pt x="4032" y="0"/>
                  <a:pt x="403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36"/>
          <p:cNvSpPr/>
          <p:nvPr/>
        </p:nvSpPr>
        <p:spPr>
          <a:xfrm>
            <a:off x="1276682" y="2446645"/>
            <a:ext cx="225513" cy="163041"/>
          </a:xfrm>
          <a:custGeom>
            <a:avLst/>
            <a:gdLst/>
            <a:ahLst/>
            <a:cxnLst/>
            <a:rect l="l" t="t" r="r" b="b"/>
            <a:pathLst>
              <a:path w="3534" h="2555" extrusionOk="0">
                <a:moveTo>
                  <a:pt x="1816" y="1"/>
                </a:moveTo>
                <a:cubicBezTo>
                  <a:pt x="1782" y="1"/>
                  <a:pt x="1748" y="2"/>
                  <a:pt x="1713" y="3"/>
                </a:cubicBezTo>
                <a:cubicBezTo>
                  <a:pt x="754" y="44"/>
                  <a:pt x="0" y="648"/>
                  <a:pt x="31" y="1352"/>
                </a:cubicBezTo>
                <a:cubicBezTo>
                  <a:pt x="57" y="2029"/>
                  <a:pt x="804" y="2555"/>
                  <a:pt x="1717" y="2555"/>
                </a:cubicBezTo>
                <a:cubicBezTo>
                  <a:pt x="1751" y="2555"/>
                  <a:pt x="1785" y="2554"/>
                  <a:pt x="1819" y="2553"/>
                </a:cubicBezTo>
                <a:cubicBezTo>
                  <a:pt x="2778" y="2512"/>
                  <a:pt x="3533" y="1908"/>
                  <a:pt x="3503" y="1201"/>
                </a:cubicBezTo>
                <a:cubicBezTo>
                  <a:pt x="3473" y="523"/>
                  <a:pt x="2729" y="1"/>
                  <a:pt x="1816" y="1"/>
                </a:cubicBezTo>
                <a:close/>
              </a:path>
            </a:pathLst>
          </a:custGeom>
          <a:solidFill>
            <a:srgbClr val="DD837F">
              <a:alpha val="53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6"/>
          <p:cNvSpPr/>
          <p:nvPr/>
        </p:nvSpPr>
        <p:spPr>
          <a:xfrm>
            <a:off x="1758465" y="2377983"/>
            <a:ext cx="237319" cy="166997"/>
          </a:xfrm>
          <a:custGeom>
            <a:avLst/>
            <a:gdLst/>
            <a:ahLst/>
            <a:cxnLst/>
            <a:rect l="l" t="t" r="r" b="b"/>
            <a:pathLst>
              <a:path w="3719" h="2617" extrusionOk="0">
                <a:moveTo>
                  <a:pt x="2115" y="0"/>
                </a:moveTo>
                <a:cubicBezTo>
                  <a:pt x="1932" y="0"/>
                  <a:pt x="1742" y="23"/>
                  <a:pt x="1551" y="72"/>
                </a:cubicBezTo>
                <a:cubicBezTo>
                  <a:pt x="618" y="304"/>
                  <a:pt x="1" y="1048"/>
                  <a:pt x="175" y="1731"/>
                </a:cubicBezTo>
                <a:cubicBezTo>
                  <a:pt x="311" y="2274"/>
                  <a:pt x="905" y="2616"/>
                  <a:pt x="1610" y="2616"/>
                </a:cubicBezTo>
                <a:cubicBezTo>
                  <a:pt x="1791" y="2616"/>
                  <a:pt x="1979" y="2594"/>
                  <a:pt x="2168" y="2546"/>
                </a:cubicBezTo>
                <a:cubicBezTo>
                  <a:pt x="3101" y="2311"/>
                  <a:pt x="3719" y="1571"/>
                  <a:pt x="3544" y="884"/>
                </a:cubicBezTo>
                <a:cubicBezTo>
                  <a:pt x="3409" y="342"/>
                  <a:pt x="2817" y="0"/>
                  <a:pt x="2115" y="0"/>
                </a:cubicBezTo>
                <a:close/>
              </a:path>
            </a:pathLst>
          </a:custGeom>
          <a:solidFill>
            <a:srgbClr val="DD837F">
              <a:alpha val="53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36"/>
          <p:cNvSpPr/>
          <p:nvPr/>
        </p:nvSpPr>
        <p:spPr>
          <a:xfrm>
            <a:off x="1932545" y="2271480"/>
            <a:ext cx="100696" cy="169039"/>
          </a:xfrm>
          <a:custGeom>
            <a:avLst/>
            <a:gdLst/>
            <a:ahLst/>
            <a:cxnLst/>
            <a:rect l="l" t="t" r="r" b="b"/>
            <a:pathLst>
              <a:path w="1578" h="2649" extrusionOk="0">
                <a:moveTo>
                  <a:pt x="0" y="0"/>
                </a:moveTo>
                <a:lnTo>
                  <a:pt x="0" y="2649"/>
                </a:lnTo>
                <a:lnTo>
                  <a:pt x="1577" y="2649"/>
                </a:lnTo>
                <a:lnTo>
                  <a:pt x="157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36"/>
          <p:cNvSpPr/>
          <p:nvPr/>
        </p:nvSpPr>
        <p:spPr>
          <a:xfrm>
            <a:off x="1926228" y="2334399"/>
            <a:ext cx="4020" cy="14422"/>
          </a:xfrm>
          <a:custGeom>
            <a:avLst/>
            <a:gdLst/>
            <a:ahLst/>
            <a:cxnLst/>
            <a:rect l="l" t="t" r="r" b="b"/>
            <a:pathLst>
              <a:path w="63" h="226" extrusionOk="0">
                <a:moveTo>
                  <a:pt x="1" y="1"/>
                </a:moveTo>
                <a:lnTo>
                  <a:pt x="1" y="1"/>
                </a:lnTo>
                <a:cubicBezTo>
                  <a:pt x="4" y="28"/>
                  <a:pt x="7" y="55"/>
                  <a:pt x="14" y="79"/>
                </a:cubicBezTo>
                <a:cubicBezTo>
                  <a:pt x="24" y="120"/>
                  <a:pt x="34" y="157"/>
                  <a:pt x="48" y="191"/>
                </a:cubicBezTo>
                <a:cubicBezTo>
                  <a:pt x="52" y="205"/>
                  <a:pt x="55" y="215"/>
                  <a:pt x="62" y="226"/>
                </a:cubicBezTo>
                <a:cubicBezTo>
                  <a:pt x="45" y="168"/>
                  <a:pt x="24" y="92"/>
                  <a:pt x="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36"/>
          <p:cNvSpPr/>
          <p:nvPr/>
        </p:nvSpPr>
        <p:spPr>
          <a:xfrm>
            <a:off x="1731218" y="2213092"/>
            <a:ext cx="259143" cy="232916"/>
          </a:xfrm>
          <a:custGeom>
            <a:avLst/>
            <a:gdLst/>
            <a:ahLst/>
            <a:cxnLst/>
            <a:rect l="l" t="t" r="r" b="b"/>
            <a:pathLst>
              <a:path w="4061" h="3650" extrusionOk="0">
                <a:moveTo>
                  <a:pt x="1879" y="1297"/>
                </a:moveTo>
                <a:cubicBezTo>
                  <a:pt x="1937" y="1300"/>
                  <a:pt x="1995" y="1294"/>
                  <a:pt x="2053" y="1308"/>
                </a:cubicBezTo>
                <a:cubicBezTo>
                  <a:pt x="2169" y="1325"/>
                  <a:pt x="2285" y="1376"/>
                  <a:pt x="2373" y="1451"/>
                </a:cubicBezTo>
                <a:cubicBezTo>
                  <a:pt x="2466" y="1526"/>
                  <a:pt x="2531" y="1625"/>
                  <a:pt x="2572" y="1727"/>
                </a:cubicBezTo>
                <a:cubicBezTo>
                  <a:pt x="2609" y="1833"/>
                  <a:pt x="2630" y="1939"/>
                  <a:pt x="2619" y="2045"/>
                </a:cubicBezTo>
                <a:cubicBezTo>
                  <a:pt x="2619" y="2048"/>
                  <a:pt x="2616" y="2052"/>
                  <a:pt x="2613" y="2052"/>
                </a:cubicBezTo>
                <a:cubicBezTo>
                  <a:pt x="2609" y="2052"/>
                  <a:pt x="2609" y="2048"/>
                  <a:pt x="2609" y="2048"/>
                </a:cubicBezTo>
                <a:cubicBezTo>
                  <a:pt x="2578" y="1847"/>
                  <a:pt x="2487" y="1645"/>
                  <a:pt x="2319" y="1530"/>
                </a:cubicBezTo>
                <a:cubicBezTo>
                  <a:pt x="2203" y="1451"/>
                  <a:pt x="2063" y="1417"/>
                  <a:pt x="1926" y="1417"/>
                </a:cubicBezTo>
                <a:cubicBezTo>
                  <a:pt x="1861" y="1417"/>
                  <a:pt x="1797" y="1423"/>
                  <a:pt x="1735" y="1437"/>
                </a:cubicBezTo>
                <a:cubicBezTo>
                  <a:pt x="1537" y="1471"/>
                  <a:pt x="1336" y="1557"/>
                  <a:pt x="1217" y="1724"/>
                </a:cubicBezTo>
                <a:cubicBezTo>
                  <a:pt x="1155" y="1806"/>
                  <a:pt x="1121" y="1902"/>
                  <a:pt x="1104" y="2001"/>
                </a:cubicBezTo>
                <a:cubicBezTo>
                  <a:pt x="1083" y="2103"/>
                  <a:pt x="1094" y="2201"/>
                  <a:pt x="1090" y="2311"/>
                </a:cubicBezTo>
                <a:cubicBezTo>
                  <a:pt x="1090" y="2315"/>
                  <a:pt x="1090" y="2315"/>
                  <a:pt x="1086" y="2315"/>
                </a:cubicBezTo>
                <a:cubicBezTo>
                  <a:pt x="1083" y="2315"/>
                  <a:pt x="1083" y="2315"/>
                  <a:pt x="1083" y="2311"/>
                </a:cubicBezTo>
                <a:lnTo>
                  <a:pt x="1080" y="2304"/>
                </a:lnTo>
                <a:cubicBezTo>
                  <a:pt x="1053" y="2212"/>
                  <a:pt x="1036" y="2099"/>
                  <a:pt x="1039" y="1990"/>
                </a:cubicBezTo>
                <a:cubicBezTo>
                  <a:pt x="1042" y="1881"/>
                  <a:pt x="1073" y="1765"/>
                  <a:pt x="1135" y="1666"/>
                </a:cubicBezTo>
                <a:cubicBezTo>
                  <a:pt x="1196" y="1563"/>
                  <a:pt x="1288" y="1481"/>
                  <a:pt x="1390" y="1427"/>
                </a:cubicBezTo>
                <a:cubicBezTo>
                  <a:pt x="1493" y="1369"/>
                  <a:pt x="1603" y="1338"/>
                  <a:pt x="1711" y="1314"/>
                </a:cubicBezTo>
                <a:cubicBezTo>
                  <a:pt x="1770" y="1308"/>
                  <a:pt x="1824" y="1300"/>
                  <a:pt x="1879" y="1297"/>
                </a:cubicBezTo>
                <a:close/>
                <a:moveTo>
                  <a:pt x="2309" y="0"/>
                </a:moveTo>
                <a:cubicBezTo>
                  <a:pt x="1752" y="120"/>
                  <a:pt x="1158" y="293"/>
                  <a:pt x="855" y="362"/>
                </a:cubicBezTo>
                <a:cubicBezTo>
                  <a:pt x="281" y="492"/>
                  <a:pt x="281" y="706"/>
                  <a:pt x="264" y="1195"/>
                </a:cubicBezTo>
                <a:cubicBezTo>
                  <a:pt x="251" y="1625"/>
                  <a:pt x="175" y="1734"/>
                  <a:pt x="1" y="1768"/>
                </a:cubicBezTo>
                <a:lnTo>
                  <a:pt x="1" y="1782"/>
                </a:lnTo>
                <a:lnTo>
                  <a:pt x="8" y="1782"/>
                </a:lnTo>
                <a:cubicBezTo>
                  <a:pt x="21" y="2133"/>
                  <a:pt x="83" y="2488"/>
                  <a:pt x="199" y="2816"/>
                </a:cubicBezTo>
                <a:cubicBezTo>
                  <a:pt x="298" y="3123"/>
                  <a:pt x="451" y="3417"/>
                  <a:pt x="667" y="3649"/>
                </a:cubicBezTo>
                <a:cubicBezTo>
                  <a:pt x="861" y="3202"/>
                  <a:pt x="1346" y="2813"/>
                  <a:pt x="1978" y="2656"/>
                </a:cubicBezTo>
                <a:cubicBezTo>
                  <a:pt x="2165" y="2608"/>
                  <a:pt x="2356" y="2584"/>
                  <a:pt x="2537" y="2584"/>
                </a:cubicBezTo>
                <a:cubicBezTo>
                  <a:pt x="3067" y="2584"/>
                  <a:pt x="3531" y="2775"/>
                  <a:pt x="3790" y="3103"/>
                </a:cubicBezTo>
                <a:cubicBezTo>
                  <a:pt x="3821" y="3127"/>
                  <a:pt x="3845" y="3161"/>
                  <a:pt x="3859" y="3199"/>
                </a:cubicBezTo>
                <a:cubicBezTo>
                  <a:pt x="3910" y="3280"/>
                  <a:pt x="3947" y="3373"/>
                  <a:pt x="3971" y="3468"/>
                </a:cubicBezTo>
                <a:cubicBezTo>
                  <a:pt x="3985" y="3516"/>
                  <a:pt x="3991" y="3564"/>
                  <a:pt x="3999" y="3611"/>
                </a:cubicBezTo>
                <a:cubicBezTo>
                  <a:pt x="4019" y="3594"/>
                  <a:pt x="4040" y="3581"/>
                  <a:pt x="4060" y="3564"/>
                </a:cubicBezTo>
                <a:cubicBezTo>
                  <a:pt x="3821" y="2652"/>
                  <a:pt x="3370" y="2591"/>
                  <a:pt x="3155" y="2209"/>
                </a:cubicBezTo>
                <a:cubicBezTo>
                  <a:pt x="3152" y="2215"/>
                  <a:pt x="3148" y="2222"/>
                  <a:pt x="3142" y="2229"/>
                </a:cubicBezTo>
                <a:cubicBezTo>
                  <a:pt x="3142" y="2229"/>
                  <a:pt x="3128" y="2181"/>
                  <a:pt x="3104" y="2092"/>
                </a:cubicBezTo>
                <a:cubicBezTo>
                  <a:pt x="3090" y="2058"/>
                  <a:pt x="3080" y="2021"/>
                  <a:pt x="3070" y="1980"/>
                </a:cubicBezTo>
                <a:cubicBezTo>
                  <a:pt x="2947" y="1571"/>
                  <a:pt x="2674" y="727"/>
                  <a:pt x="2309" y="0"/>
                </a:cubicBezTo>
                <a:close/>
              </a:path>
            </a:pathLst>
          </a:custGeom>
          <a:solidFill>
            <a:srgbClr val="CDA0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36"/>
          <p:cNvSpPr/>
          <p:nvPr/>
        </p:nvSpPr>
        <p:spPr>
          <a:xfrm>
            <a:off x="1878496" y="2212837"/>
            <a:ext cx="48625" cy="126668"/>
          </a:xfrm>
          <a:custGeom>
            <a:avLst/>
            <a:gdLst/>
            <a:ahLst/>
            <a:cxnLst/>
            <a:rect l="l" t="t" r="r" b="b"/>
            <a:pathLst>
              <a:path w="762" h="1985" extrusionOk="0">
                <a:moveTo>
                  <a:pt x="21" y="1"/>
                </a:moveTo>
                <a:cubicBezTo>
                  <a:pt x="15" y="1"/>
                  <a:pt x="7" y="1"/>
                  <a:pt x="1" y="4"/>
                </a:cubicBezTo>
                <a:cubicBezTo>
                  <a:pt x="366" y="731"/>
                  <a:pt x="639" y="1575"/>
                  <a:pt x="762" y="1984"/>
                </a:cubicBezTo>
                <a:cubicBezTo>
                  <a:pt x="755" y="1960"/>
                  <a:pt x="752" y="1933"/>
                  <a:pt x="749" y="1906"/>
                </a:cubicBezTo>
                <a:cubicBezTo>
                  <a:pt x="629" y="1493"/>
                  <a:pt x="390" y="745"/>
                  <a:pt x="21" y="1"/>
                </a:cubicBezTo>
                <a:close/>
              </a:path>
            </a:pathLst>
          </a:custGeom>
          <a:solidFill>
            <a:srgbClr val="C591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36"/>
          <p:cNvSpPr/>
          <p:nvPr/>
        </p:nvSpPr>
        <p:spPr>
          <a:xfrm>
            <a:off x="1929291" y="2346587"/>
            <a:ext cx="2425" cy="8806"/>
          </a:xfrm>
          <a:custGeom>
            <a:avLst/>
            <a:gdLst/>
            <a:ahLst/>
            <a:cxnLst/>
            <a:rect l="l" t="t" r="r" b="b"/>
            <a:pathLst>
              <a:path w="38" h="138" extrusionOk="0">
                <a:moveTo>
                  <a:pt x="0" y="0"/>
                </a:moveTo>
                <a:lnTo>
                  <a:pt x="0" y="0"/>
                </a:lnTo>
                <a:cubicBezTo>
                  <a:pt x="1" y="5"/>
                  <a:pt x="2" y="9"/>
                  <a:pt x="4" y="13"/>
                </a:cubicBezTo>
                <a:lnTo>
                  <a:pt x="4" y="13"/>
                </a:lnTo>
                <a:cubicBezTo>
                  <a:pt x="3" y="9"/>
                  <a:pt x="1" y="5"/>
                  <a:pt x="0" y="0"/>
                </a:cubicBezTo>
                <a:close/>
                <a:moveTo>
                  <a:pt x="4" y="13"/>
                </a:moveTo>
                <a:lnTo>
                  <a:pt x="4" y="13"/>
                </a:lnTo>
                <a:cubicBezTo>
                  <a:pt x="25" y="94"/>
                  <a:pt x="38" y="137"/>
                  <a:pt x="38" y="137"/>
                </a:cubicBezTo>
                <a:cubicBezTo>
                  <a:pt x="38" y="137"/>
                  <a:pt x="31" y="100"/>
                  <a:pt x="14" y="35"/>
                </a:cubicBezTo>
                <a:cubicBezTo>
                  <a:pt x="9" y="28"/>
                  <a:pt x="6" y="21"/>
                  <a:pt x="4" y="13"/>
                </a:cubicBezTo>
                <a:close/>
              </a:path>
            </a:pathLst>
          </a:custGeom>
          <a:solidFill>
            <a:srgbClr val="C591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36"/>
          <p:cNvSpPr/>
          <p:nvPr/>
        </p:nvSpPr>
        <p:spPr>
          <a:xfrm>
            <a:off x="1797263" y="2295601"/>
            <a:ext cx="101781" cy="65216"/>
          </a:xfrm>
          <a:custGeom>
            <a:avLst/>
            <a:gdLst/>
            <a:ahLst/>
            <a:cxnLst/>
            <a:rect l="l" t="t" r="r" b="b"/>
            <a:pathLst>
              <a:path w="1595" h="1022" extrusionOk="0">
                <a:moveTo>
                  <a:pt x="844" y="4"/>
                </a:moveTo>
                <a:cubicBezTo>
                  <a:pt x="789" y="7"/>
                  <a:pt x="735" y="15"/>
                  <a:pt x="676" y="21"/>
                </a:cubicBezTo>
                <a:cubicBezTo>
                  <a:pt x="568" y="45"/>
                  <a:pt x="458" y="76"/>
                  <a:pt x="355" y="134"/>
                </a:cubicBezTo>
                <a:cubicBezTo>
                  <a:pt x="253" y="188"/>
                  <a:pt x="161" y="270"/>
                  <a:pt x="100" y="373"/>
                </a:cubicBezTo>
                <a:cubicBezTo>
                  <a:pt x="38" y="472"/>
                  <a:pt x="7" y="588"/>
                  <a:pt x="4" y="697"/>
                </a:cubicBezTo>
                <a:cubicBezTo>
                  <a:pt x="1" y="806"/>
                  <a:pt x="18" y="919"/>
                  <a:pt x="45" y="1011"/>
                </a:cubicBezTo>
                <a:lnTo>
                  <a:pt x="48" y="1018"/>
                </a:lnTo>
                <a:cubicBezTo>
                  <a:pt x="48" y="1022"/>
                  <a:pt x="48" y="1022"/>
                  <a:pt x="51" y="1022"/>
                </a:cubicBezTo>
                <a:cubicBezTo>
                  <a:pt x="55" y="1022"/>
                  <a:pt x="55" y="1022"/>
                  <a:pt x="55" y="1018"/>
                </a:cubicBezTo>
                <a:cubicBezTo>
                  <a:pt x="59" y="908"/>
                  <a:pt x="48" y="810"/>
                  <a:pt x="69" y="708"/>
                </a:cubicBezTo>
                <a:cubicBezTo>
                  <a:pt x="86" y="609"/>
                  <a:pt x="120" y="513"/>
                  <a:pt x="182" y="431"/>
                </a:cubicBezTo>
                <a:cubicBezTo>
                  <a:pt x="301" y="264"/>
                  <a:pt x="502" y="178"/>
                  <a:pt x="700" y="144"/>
                </a:cubicBezTo>
                <a:cubicBezTo>
                  <a:pt x="762" y="130"/>
                  <a:pt x="826" y="124"/>
                  <a:pt x="891" y="124"/>
                </a:cubicBezTo>
                <a:cubicBezTo>
                  <a:pt x="1028" y="124"/>
                  <a:pt x="1168" y="158"/>
                  <a:pt x="1284" y="237"/>
                </a:cubicBezTo>
                <a:cubicBezTo>
                  <a:pt x="1452" y="352"/>
                  <a:pt x="1543" y="554"/>
                  <a:pt x="1574" y="755"/>
                </a:cubicBezTo>
                <a:cubicBezTo>
                  <a:pt x="1574" y="755"/>
                  <a:pt x="1574" y="759"/>
                  <a:pt x="1578" y="759"/>
                </a:cubicBezTo>
                <a:cubicBezTo>
                  <a:pt x="1581" y="759"/>
                  <a:pt x="1584" y="755"/>
                  <a:pt x="1584" y="752"/>
                </a:cubicBezTo>
                <a:cubicBezTo>
                  <a:pt x="1595" y="646"/>
                  <a:pt x="1574" y="540"/>
                  <a:pt x="1537" y="434"/>
                </a:cubicBezTo>
                <a:cubicBezTo>
                  <a:pt x="1496" y="332"/>
                  <a:pt x="1431" y="233"/>
                  <a:pt x="1338" y="158"/>
                </a:cubicBezTo>
                <a:cubicBezTo>
                  <a:pt x="1250" y="83"/>
                  <a:pt x="1134" y="32"/>
                  <a:pt x="1018" y="15"/>
                </a:cubicBezTo>
                <a:cubicBezTo>
                  <a:pt x="960" y="1"/>
                  <a:pt x="902" y="7"/>
                  <a:pt x="844" y="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36"/>
          <p:cNvSpPr/>
          <p:nvPr/>
        </p:nvSpPr>
        <p:spPr>
          <a:xfrm>
            <a:off x="1879836" y="2205243"/>
            <a:ext cx="102228" cy="150151"/>
          </a:xfrm>
          <a:custGeom>
            <a:avLst/>
            <a:gdLst/>
            <a:ahLst/>
            <a:cxnLst/>
            <a:rect l="l" t="t" r="r" b="b"/>
            <a:pathLst>
              <a:path w="1602" h="2353" extrusionOk="0">
                <a:moveTo>
                  <a:pt x="851" y="0"/>
                </a:moveTo>
                <a:cubicBezTo>
                  <a:pt x="621" y="0"/>
                  <a:pt x="318" y="51"/>
                  <a:pt x="0" y="120"/>
                </a:cubicBezTo>
                <a:cubicBezTo>
                  <a:pt x="369" y="864"/>
                  <a:pt x="608" y="1612"/>
                  <a:pt x="728" y="2025"/>
                </a:cubicBezTo>
                <a:cubicBezTo>
                  <a:pt x="751" y="2116"/>
                  <a:pt x="772" y="2192"/>
                  <a:pt x="789" y="2250"/>
                </a:cubicBezTo>
                <a:cubicBezTo>
                  <a:pt x="806" y="2315"/>
                  <a:pt x="813" y="2352"/>
                  <a:pt x="813" y="2352"/>
                </a:cubicBezTo>
                <a:cubicBezTo>
                  <a:pt x="819" y="2345"/>
                  <a:pt x="823" y="2338"/>
                  <a:pt x="826" y="2332"/>
                </a:cubicBezTo>
                <a:cubicBezTo>
                  <a:pt x="1010" y="2089"/>
                  <a:pt x="1168" y="1847"/>
                  <a:pt x="1304" y="1612"/>
                </a:cubicBezTo>
                <a:cubicBezTo>
                  <a:pt x="1250" y="1253"/>
                  <a:pt x="1100" y="928"/>
                  <a:pt x="751" y="727"/>
                </a:cubicBezTo>
                <a:cubicBezTo>
                  <a:pt x="577" y="621"/>
                  <a:pt x="683" y="375"/>
                  <a:pt x="847" y="375"/>
                </a:cubicBezTo>
                <a:cubicBezTo>
                  <a:pt x="878" y="375"/>
                  <a:pt x="908" y="383"/>
                  <a:pt x="942" y="403"/>
                </a:cubicBezTo>
                <a:cubicBezTo>
                  <a:pt x="1253" y="584"/>
                  <a:pt x="1445" y="843"/>
                  <a:pt x="1557" y="1137"/>
                </a:cubicBezTo>
                <a:cubicBezTo>
                  <a:pt x="1574" y="1103"/>
                  <a:pt x="1588" y="1072"/>
                  <a:pt x="1601" y="1038"/>
                </a:cubicBezTo>
                <a:cubicBezTo>
                  <a:pt x="1468" y="676"/>
                  <a:pt x="1393" y="171"/>
                  <a:pt x="1144" y="48"/>
                </a:cubicBezTo>
                <a:cubicBezTo>
                  <a:pt x="1072" y="14"/>
                  <a:pt x="973" y="0"/>
                  <a:pt x="85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36"/>
          <p:cNvSpPr/>
          <p:nvPr/>
        </p:nvSpPr>
        <p:spPr>
          <a:xfrm>
            <a:off x="1221995" y="2277096"/>
            <a:ext cx="377323" cy="267566"/>
          </a:xfrm>
          <a:custGeom>
            <a:avLst/>
            <a:gdLst/>
            <a:ahLst/>
            <a:cxnLst/>
            <a:rect l="l" t="t" r="r" b="b"/>
            <a:pathLst>
              <a:path w="5913" h="4193" extrusionOk="0">
                <a:moveTo>
                  <a:pt x="4124" y="335"/>
                </a:moveTo>
                <a:cubicBezTo>
                  <a:pt x="4141" y="335"/>
                  <a:pt x="4161" y="338"/>
                  <a:pt x="4179" y="346"/>
                </a:cubicBezTo>
                <a:cubicBezTo>
                  <a:pt x="5213" y="636"/>
                  <a:pt x="5162" y="1803"/>
                  <a:pt x="5008" y="2653"/>
                </a:cubicBezTo>
                <a:cubicBezTo>
                  <a:pt x="4991" y="2745"/>
                  <a:pt x="4926" y="2786"/>
                  <a:pt x="4851" y="2786"/>
                </a:cubicBezTo>
                <a:cubicBezTo>
                  <a:pt x="4741" y="2786"/>
                  <a:pt x="4622" y="2694"/>
                  <a:pt x="4646" y="2554"/>
                </a:cubicBezTo>
                <a:cubicBezTo>
                  <a:pt x="4762" y="1923"/>
                  <a:pt x="4885" y="932"/>
                  <a:pt x="4080" y="704"/>
                </a:cubicBezTo>
                <a:cubicBezTo>
                  <a:pt x="3868" y="645"/>
                  <a:pt x="3933" y="335"/>
                  <a:pt x="4124" y="335"/>
                </a:cubicBezTo>
                <a:close/>
                <a:moveTo>
                  <a:pt x="2301" y="1339"/>
                </a:moveTo>
                <a:cubicBezTo>
                  <a:pt x="2427" y="1339"/>
                  <a:pt x="2553" y="1366"/>
                  <a:pt x="2666" y="1428"/>
                </a:cubicBezTo>
                <a:cubicBezTo>
                  <a:pt x="2796" y="1496"/>
                  <a:pt x="2906" y="1592"/>
                  <a:pt x="2987" y="1701"/>
                </a:cubicBezTo>
                <a:cubicBezTo>
                  <a:pt x="3065" y="1817"/>
                  <a:pt x="3134" y="1940"/>
                  <a:pt x="3151" y="2076"/>
                </a:cubicBezTo>
                <a:lnTo>
                  <a:pt x="3137" y="2079"/>
                </a:lnTo>
                <a:cubicBezTo>
                  <a:pt x="3055" y="1833"/>
                  <a:pt x="2865" y="1622"/>
                  <a:pt x="2629" y="1516"/>
                </a:cubicBezTo>
                <a:cubicBezTo>
                  <a:pt x="2529" y="1472"/>
                  <a:pt x="2427" y="1452"/>
                  <a:pt x="2321" y="1452"/>
                </a:cubicBezTo>
                <a:cubicBezTo>
                  <a:pt x="2168" y="1452"/>
                  <a:pt x="2014" y="1496"/>
                  <a:pt x="1881" y="1571"/>
                </a:cubicBezTo>
                <a:cubicBezTo>
                  <a:pt x="1649" y="1690"/>
                  <a:pt x="1464" y="1899"/>
                  <a:pt x="1379" y="2148"/>
                </a:cubicBezTo>
                <a:cubicBezTo>
                  <a:pt x="1294" y="2394"/>
                  <a:pt x="1294" y="2663"/>
                  <a:pt x="1338" y="2923"/>
                </a:cubicBezTo>
                <a:lnTo>
                  <a:pt x="1328" y="2923"/>
                </a:lnTo>
                <a:cubicBezTo>
                  <a:pt x="1280" y="2800"/>
                  <a:pt x="1256" y="2663"/>
                  <a:pt x="1242" y="2530"/>
                </a:cubicBezTo>
                <a:cubicBezTo>
                  <a:pt x="1239" y="2394"/>
                  <a:pt x="1253" y="2254"/>
                  <a:pt x="1287" y="2114"/>
                </a:cubicBezTo>
                <a:cubicBezTo>
                  <a:pt x="1321" y="1977"/>
                  <a:pt x="1396" y="1847"/>
                  <a:pt x="1488" y="1738"/>
                </a:cubicBezTo>
                <a:cubicBezTo>
                  <a:pt x="1509" y="1707"/>
                  <a:pt x="1537" y="1680"/>
                  <a:pt x="1564" y="1656"/>
                </a:cubicBezTo>
                <a:cubicBezTo>
                  <a:pt x="1587" y="1633"/>
                  <a:pt x="1615" y="1605"/>
                  <a:pt x="1642" y="1584"/>
                </a:cubicBezTo>
                <a:cubicBezTo>
                  <a:pt x="1700" y="1540"/>
                  <a:pt x="1754" y="1493"/>
                  <a:pt x="1820" y="1461"/>
                </a:cubicBezTo>
                <a:cubicBezTo>
                  <a:pt x="1963" y="1387"/>
                  <a:pt x="2130" y="1339"/>
                  <a:pt x="2301" y="1339"/>
                </a:cubicBezTo>
                <a:close/>
                <a:moveTo>
                  <a:pt x="4421" y="1"/>
                </a:moveTo>
                <a:cubicBezTo>
                  <a:pt x="3581" y="11"/>
                  <a:pt x="894" y="516"/>
                  <a:pt x="598" y="1018"/>
                </a:cubicBezTo>
                <a:cubicBezTo>
                  <a:pt x="407" y="1342"/>
                  <a:pt x="475" y="1735"/>
                  <a:pt x="543" y="1970"/>
                </a:cubicBezTo>
                <a:cubicBezTo>
                  <a:pt x="580" y="2093"/>
                  <a:pt x="512" y="2219"/>
                  <a:pt x="396" y="2264"/>
                </a:cubicBezTo>
                <a:cubicBezTo>
                  <a:pt x="280" y="2309"/>
                  <a:pt x="136" y="2359"/>
                  <a:pt x="0" y="2407"/>
                </a:cubicBezTo>
                <a:cubicBezTo>
                  <a:pt x="27" y="2458"/>
                  <a:pt x="27" y="2503"/>
                  <a:pt x="41" y="2550"/>
                </a:cubicBezTo>
                <a:lnTo>
                  <a:pt x="75" y="2694"/>
                </a:lnTo>
                <a:cubicBezTo>
                  <a:pt x="100" y="2789"/>
                  <a:pt x="127" y="2885"/>
                  <a:pt x="157" y="2977"/>
                </a:cubicBezTo>
                <a:cubicBezTo>
                  <a:pt x="222" y="3161"/>
                  <a:pt x="300" y="3339"/>
                  <a:pt x="403" y="3503"/>
                </a:cubicBezTo>
                <a:cubicBezTo>
                  <a:pt x="530" y="3722"/>
                  <a:pt x="697" y="3913"/>
                  <a:pt x="891" y="4070"/>
                </a:cubicBezTo>
                <a:cubicBezTo>
                  <a:pt x="888" y="4050"/>
                  <a:pt x="888" y="4029"/>
                  <a:pt x="888" y="4009"/>
                </a:cubicBezTo>
                <a:cubicBezTo>
                  <a:pt x="857" y="3305"/>
                  <a:pt x="1611" y="2701"/>
                  <a:pt x="2570" y="2660"/>
                </a:cubicBezTo>
                <a:cubicBezTo>
                  <a:pt x="2605" y="2657"/>
                  <a:pt x="2639" y="2657"/>
                  <a:pt x="2673" y="2657"/>
                </a:cubicBezTo>
                <a:cubicBezTo>
                  <a:pt x="3336" y="2657"/>
                  <a:pt x="3909" y="2933"/>
                  <a:pt x="4185" y="3346"/>
                </a:cubicBezTo>
                <a:cubicBezTo>
                  <a:pt x="4270" y="3298"/>
                  <a:pt x="4352" y="3254"/>
                  <a:pt x="4434" y="3206"/>
                </a:cubicBezTo>
                <a:cubicBezTo>
                  <a:pt x="4469" y="3189"/>
                  <a:pt x="4499" y="3182"/>
                  <a:pt x="4527" y="3182"/>
                </a:cubicBezTo>
                <a:cubicBezTo>
                  <a:pt x="4694" y="3182"/>
                  <a:pt x="4806" y="3431"/>
                  <a:pt x="4626" y="3530"/>
                </a:cubicBezTo>
                <a:cubicBezTo>
                  <a:pt x="4530" y="3585"/>
                  <a:pt x="4434" y="3636"/>
                  <a:pt x="4339" y="3687"/>
                </a:cubicBezTo>
                <a:cubicBezTo>
                  <a:pt x="4349" y="3746"/>
                  <a:pt x="4360" y="3800"/>
                  <a:pt x="4360" y="3858"/>
                </a:cubicBezTo>
                <a:cubicBezTo>
                  <a:pt x="4366" y="3974"/>
                  <a:pt x="4349" y="4086"/>
                  <a:pt x="4315" y="4193"/>
                </a:cubicBezTo>
                <a:cubicBezTo>
                  <a:pt x="4397" y="4158"/>
                  <a:pt x="4478" y="4121"/>
                  <a:pt x="4557" y="4080"/>
                </a:cubicBezTo>
                <a:cubicBezTo>
                  <a:pt x="4728" y="3991"/>
                  <a:pt x="4882" y="3882"/>
                  <a:pt x="5028" y="3763"/>
                </a:cubicBezTo>
                <a:cubicBezTo>
                  <a:pt x="5172" y="3640"/>
                  <a:pt x="5302" y="3500"/>
                  <a:pt x="5411" y="3346"/>
                </a:cubicBezTo>
                <a:cubicBezTo>
                  <a:pt x="5636" y="3042"/>
                  <a:pt x="5776" y="2673"/>
                  <a:pt x="5841" y="2291"/>
                </a:cubicBezTo>
                <a:cubicBezTo>
                  <a:pt x="5909" y="1912"/>
                  <a:pt x="5912" y="1513"/>
                  <a:pt x="5844" y="1127"/>
                </a:cubicBezTo>
                <a:lnTo>
                  <a:pt x="5844" y="1127"/>
                </a:lnTo>
                <a:lnTo>
                  <a:pt x="5766" y="1157"/>
                </a:lnTo>
                <a:cubicBezTo>
                  <a:pt x="5735" y="1171"/>
                  <a:pt x="5704" y="1178"/>
                  <a:pt x="5674" y="1178"/>
                </a:cubicBezTo>
                <a:cubicBezTo>
                  <a:pt x="5571" y="1178"/>
                  <a:pt x="5472" y="1110"/>
                  <a:pt x="5438" y="1008"/>
                </a:cubicBezTo>
                <a:cubicBezTo>
                  <a:pt x="5318" y="636"/>
                  <a:pt x="5022" y="1"/>
                  <a:pt x="4431" y="1"/>
                </a:cubicBezTo>
                <a:close/>
              </a:path>
            </a:pathLst>
          </a:custGeom>
          <a:solidFill>
            <a:srgbClr val="CDA0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36"/>
          <p:cNvSpPr/>
          <p:nvPr/>
        </p:nvSpPr>
        <p:spPr>
          <a:xfrm>
            <a:off x="1301059" y="2362477"/>
            <a:ext cx="122073" cy="101207"/>
          </a:xfrm>
          <a:custGeom>
            <a:avLst/>
            <a:gdLst/>
            <a:ahLst/>
            <a:cxnLst/>
            <a:rect l="l" t="t" r="r" b="b"/>
            <a:pathLst>
              <a:path w="1913" h="1586" extrusionOk="0">
                <a:moveTo>
                  <a:pt x="1062" y="1"/>
                </a:moveTo>
                <a:cubicBezTo>
                  <a:pt x="891" y="1"/>
                  <a:pt x="724" y="49"/>
                  <a:pt x="581" y="123"/>
                </a:cubicBezTo>
                <a:cubicBezTo>
                  <a:pt x="515" y="155"/>
                  <a:pt x="461" y="202"/>
                  <a:pt x="403" y="246"/>
                </a:cubicBezTo>
                <a:cubicBezTo>
                  <a:pt x="376" y="267"/>
                  <a:pt x="348" y="295"/>
                  <a:pt x="325" y="318"/>
                </a:cubicBezTo>
                <a:cubicBezTo>
                  <a:pt x="298" y="342"/>
                  <a:pt x="270" y="369"/>
                  <a:pt x="249" y="400"/>
                </a:cubicBezTo>
                <a:cubicBezTo>
                  <a:pt x="157" y="509"/>
                  <a:pt x="82" y="639"/>
                  <a:pt x="48" y="776"/>
                </a:cubicBezTo>
                <a:cubicBezTo>
                  <a:pt x="14" y="916"/>
                  <a:pt x="0" y="1056"/>
                  <a:pt x="3" y="1192"/>
                </a:cubicBezTo>
                <a:cubicBezTo>
                  <a:pt x="17" y="1325"/>
                  <a:pt x="41" y="1462"/>
                  <a:pt x="89" y="1585"/>
                </a:cubicBezTo>
                <a:lnTo>
                  <a:pt x="99" y="1585"/>
                </a:lnTo>
                <a:cubicBezTo>
                  <a:pt x="55" y="1325"/>
                  <a:pt x="55" y="1056"/>
                  <a:pt x="140" y="810"/>
                </a:cubicBezTo>
                <a:cubicBezTo>
                  <a:pt x="225" y="561"/>
                  <a:pt x="410" y="352"/>
                  <a:pt x="642" y="233"/>
                </a:cubicBezTo>
                <a:cubicBezTo>
                  <a:pt x="775" y="158"/>
                  <a:pt x="929" y="114"/>
                  <a:pt x="1082" y="114"/>
                </a:cubicBezTo>
                <a:cubicBezTo>
                  <a:pt x="1188" y="114"/>
                  <a:pt x="1290" y="134"/>
                  <a:pt x="1390" y="178"/>
                </a:cubicBezTo>
                <a:cubicBezTo>
                  <a:pt x="1626" y="284"/>
                  <a:pt x="1816" y="495"/>
                  <a:pt x="1898" y="741"/>
                </a:cubicBezTo>
                <a:lnTo>
                  <a:pt x="1912" y="738"/>
                </a:lnTo>
                <a:cubicBezTo>
                  <a:pt x="1895" y="602"/>
                  <a:pt x="1826" y="479"/>
                  <a:pt x="1748" y="363"/>
                </a:cubicBezTo>
                <a:cubicBezTo>
                  <a:pt x="1667" y="254"/>
                  <a:pt x="1557" y="158"/>
                  <a:pt x="1427" y="90"/>
                </a:cubicBezTo>
                <a:cubicBezTo>
                  <a:pt x="1314" y="28"/>
                  <a:pt x="1188" y="1"/>
                  <a:pt x="106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8" name="Google Shape;1368;p36"/>
          <p:cNvSpPr/>
          <p:nvPr/>
        </p:nvSpPr>
        <p:spPr>
          <a:xfrm>
            <a:off x="1595106" y="2348757"/>
            <a:ext cx="64" cy="6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CDA0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36"/>
          <p:cNvSpPr/>
          <p:nvPr/>
        </p:nvSpPr>
        <p:spPr>
          <a:xfrm>
            <a:off x="1276682" y="2446581"/>
            <a:ext cx="223982" cy="120350"/>
          </a:xfrm>
          <a:custGeom>
            <a:avLst/>
            <a:gdLst/>
            <a:ahLst/>
            <a:cxnLst/>
            <a:rect l="l" t="t" r="r" b="b"/>
            <a:pathLst>
              <a:path w="3510" h="1886" extrusionOk="0">
                <a:moveTo>
                  <a:pt x="1816" y="1"/>
                </a:moveTo>
                <a:cubicBezTo>
                  <a:pt x="1782" y="1"/>
                  <a:pt x="1748" y="1"/>
                  <a:pt x="1713" y="4"/>
                </a:cubicBezTo>
                <a:cubicBezTo>
                  <a:pt x="754" y="45"/>
                  <a:pt x="0" y="649"/>
                  <a:pt x="31" y="1353"/>
                </a:cubicBezTo>
                <a:cubicBezTo>
                  <a:pt x="31" y="1373"/>
                  <a:pt x="31" y="1394"/>
                  <a:pt x="34" y="1414"/>
                </a:cubicBezTo>
                <a:cubicBezTo>
                  <a:pt x="136" y="1492"/>
                  <a:pt x="246" y="1561"/>
                  <a:pt x="362" y="1619"/>
                </a:cubicBezTo>
                <a:cubicBezTo>
                  <a:pt x="700" y="1786"/>
                  <a:pt x="1078" y="1871"/>
                  <a:pt x="1461" y="1881"/>
                </a:cubicBezTo>
                <a:cubicBezTo>
                  <a:pt x="1512" y="1885"/>
                  <a:pt x="1563" y="1885"/>
                  <a:pt x="1611" y="1885"/>
                </a:cubicBezTo>
                <a:cubicBezTo>
                  <a:pt x="1946" y="1885"/>
                  <a:pt x="2280" y="1844"/>
                  <a:pt x="2611" y="1775"/>
                </a:cubicBezTo>
                <a:cubicBezTo>
                  <a:pt x="2901" y="1724"/>
                  <a:pt x="3188" y="1649"/>
                  <a:pt x="3458" y="1537"/>
                </a:cubicBezTo>
                <a:cubicBezTo>
                  <a:pt x="3492" y="1430"/>
                  <a:pt x="3509" y="1318"/>
                  <a:pt x="3503" y="1202"/>
                </a:cubicBezTo>
                <a:cubicBezTo>
                  <a:pt x="3503" y="1144"/>
                  <a:pt x="3492" y="1090"/>
                  <a:pt x="3482" y="1031"/>
                </a:cubicBezTo>
                <a:cubicBezTo>
                  <a:pt x="3339" y="1110"/>
                  <a:pt x="3199" y="1189"/>
                  <a:pt x="3059" y="1263"/>
                </a:cubicBezTo>
                <a:cubicBezTo>
                  <a:pt x="3028" y="1280"/>
                  <a:pt x="2997" y="1287"/>
                  <a:pt x="2966" y="1287"/>
                </a:cubicBezTo>
                <a:cubicBezTo>
                  <a:pt x="2799" y="1287"/>
                  <a:pt x="2690" y="1038"/>
                  <a:pt x="2871" y="939"/>
                </a:cubicBezTo>
                <a:cubicBezTo>
                  <a:pt x="3024" y="857"/>
                  <a:pt x="3178" y="772"/>
                  <a:pt x="3328" y="690"/>
                </a:cubicBezTo>
                <a:cubicBezTo>
                  <a:pt x="3052" y="277"/>
                  <a:pt x="2479" y="1"/>
                  <a:pt x="1816" y="1"/>
                </a:cubicBezTo>
                <a:close/>
              </a:path>
            </a:pathLst>
          </a:custGeom>
          <a:solidFill>
            <a:srgbClr val="DD837F">
              <a:alpha val="53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36"/>
          <p:cNvSpPr/>
          <p:nvPr/>
        </p:nvSpPr>
        <p:spPr>
          <a:xfrm>
            <a:off x="1098455" y="2215836"/>
            <a:ext cx="514201" cy="223599"/>
          </a:xfrm>
          <a:custGeom>
            <a:avLst/>
            <a:gdLst/>
            <a:ahLst/>
            <a:cxnLst/>
            <a:rect l="l" t="t" r="r" b="b"/>
            <a:pathLst>
              <a:path w="8058" h="3504" extrusionOk="0">
                <a:moveTo>
                  <a:pt x="5449" y="1"/>
                </a:moveTo>
                <a:cubicBezTo>
                  <a:pt x="3559" y="1"/>
                  <a:pt x="1010" y="1113"/>
                  <a:pt x="547" y="1384"/>
                </a:cubicBezTo>
                <a:cubicBezTo>
                  <a:pt x="0" y="1698"/>
                  <a:pt x="250" y="2784"/>
                  <a:pt x="431" y="2889"/>
                </a:cubicBezTo>
                <a:cubicBezTo>
                  <a:pt x="452" y="2902"/>
                  <a:pt x="476" y="2907"/>
                  <a:pt x="502" y="2907"/>
                </a:cubicBezTo>
                <a:cubicBezTo>
                  <a:pt x="569" y="2907"/>
                  <a:pt x="650" y="2873"/>
                  <a:pt x="731" y="2838"/>
                </a:cubicBezTo>
                <a:cubicBezTo>
                  <a:pt x="812" y="2803"/>
                  <a:pt x="894" y="2768"/>
                  <a:pt x="960" y="2768"/>
                </a:cubicBezTo>
                <a:cubicBezTo>
                  <a:pt x="1023" y="2768"/>
                  <a:pt x="1073" y="2799"/>
                  <a:pt x="1100" y="2889"/>
                </a:cubicBezTo>
                <a:cubicBezTo>
                  <a:pt x="1196" y="3210"/>
                  <a:pt x="1445" y="3504"/>
                  <a:pt x="1516" y="3504"/>
                </a:cubicBezTo>
                <a:cubicBezTo>
                  <a:pt x="1564" y="3504"/>
                  <a:pt x="2039" y="3333"/>
                  <a:pt x="2332" y="3224"/>
                </a:cubicBezTo>
                <a:cubicBezTo>
                  <a:pt x="2448" y="3179"/>
                  <a:pt x="2516" y="3053"/>
                  <a:pt x="2479" y="2930"/>
                </a:cubicBezTo>
                <a:cubicBezTo>
                  <a:pt x="2411" y="2695"/>
                  <a:pt x="2343" y="2302"/>
                  <a:pt x="2534" y="1978"/>
                </a:cubicBezTo>
                <a:cubicBezTo>
                  <a:pt x="2830" y="1476"/>
                  <a:pt x="5517" y="971"/>
                  <a:pt x="6357" y="961"/>
                </a:cubicBezTo>
                <a:cubicBezTo>
                  <a:pt x="6362" y="961"/>
                  <a:pt x="6367" y="961"/>
                  <a:pt x="6372" y="961"/>
                </a:cubicBezTo>
                <a:cubicBezTo>
                  <a:pt x="6959" y="961"/>
                  <a:pt x="7252" y="1599"/>
                  <a:pt x="7374" y="1968"/>
                </a:cubicBezTo>
                <a:cubicBezTo>
                  <a:pt x="7408" y="2072"/>
                  <a:pt x="7504" y="2137"/>
                  <a:pt x="7606" y="2137"/>
                </a:cubicBezTo>
                <a:cubicBezTo>
                  <a:pt x="7638" y="2137"/>
                  <a:pt x="7670" y="2130"/>
                  <a:pt x="7702" y="2117"/>
                </a:cubicBezTo>
                <a:lnTo>
                  <a:pt x="7897" y="2040"/>
                </a:lnTo>
                <a:cubicBezTo>
                  <a:pt x="7996" y="1999"/>
                  <a:pt x="8057" y="1900"/>
                  <a:pt x="8046" y="1790"/>
                </a:cubicBezTo>
                <a:cubicBezTo>
                  <a:pt x="8016" y="1401"/>
                  <a:pt x="7780" y="499"/>
                  <a:pt x="6343" y="107"/>
                </a:cubicBezTo>
                <a:cubicBezTo>
                  <a:pt x="6073" y="33"/>
                  <a:pt x="5771" y="1"/>
                  <a:pt x="54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36"/>
          <p:cNvSpPr/>
          <p:nvPr/>
        </p:nvSpPr>
        <p:spPr>
          <a:xfrm>
            <a:off x="1139677" y="2341993"/>
            <a:ext cx="39691" cy="13847"/>
          </a:xfrm>
          <a:custGeom>
            <a:avLst/>
            <a:gdLst/>
            <a:ahLst/>
            <a:cxnLst/>
            <a:rect l="l" t="t" r="r" b="b"/>
            <a:pathLst>
              <a:path w="622" h="217" extrusionOk="0">
                <a:moveTo>
                  <a:pt x="488" y="0"/>
                </a:moveTo>
                <a:cubicBezTo>
                  <a:pt x="434" y="0"/>
                  <a:pt x="365" y="8"/>
                  <a:pt x="293" y="25"/>
                </a:cubicBezTo>
                <a:cubicBezTo>
                  <a:pt x="126" y="63"/>
                  <a:pt x="0" y="131"/>
                  <a:pt x="10" y="178"/>
                </a:cubicBezTo>
                <a:cubicBezTo>
                  <a:pt x="16" y="203"/>
                  <a:pt x="64" y="216"/>
                  <a:pt x="135" y="216"/>
                </a:cubicBezTo>
                <a:cubicBezTo>
                  <a:pt x="190" y="216"/>
                  <a:pt x="258" y="209"/>
                  <a:pt x="331" y="192"/>
                </a:cubicBezTo>
                <a:cubicBezTo>
                  <a:pt x="495" y="154"/>
                  <a:pt x="621" y="83"/>
                  <a:pt x="611" y="38"/>
                </a:cubicBezTo>
                <a:cubicBezTo>
                  <a:pt x="605" y="13"/>
                  <a:pt x="558" y="0"/>
                  <a:pt x="488" y="0"/>
                </a:cubicBezTo>
                <a:close/>
              </a:path>
            </a:pathLst>
          </a:custGeom>
          <a:solidFill>
            <a:srgbClr val="C4BD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36"/>
          <p:cNvSpPr/>
          <p:nvPr/>
        </p:nvSpPr>
        <p:spPr>
          <a:xfrm>
            <a:off x="1221549" y="2348757"/>
            <a:ext cx="380642" cy="225450"/>
          </a:xfrm>
          <a:custGeom>
            <a:avLst/>
            <a:gdLst/>
            <a:ahLst/>
            <a:cxnLst/>
            <a:rect l="l" t="t" r="r" b="b"/>
            <a:pathLst>
              <a:path w="5965" h="3533" extrusionOk="0">
                <a:moveTo>
                  <a:pt x="5862" y="1"/>
                </a:moveTo>
                <a:lnTo>
                  <a:pt x="5851" y="4"/>
                </a:lnTo>
                <a:cubicBezTo>
                  <a:pt x="5919" y="390"/>
                  <a:pt x="5916" y="789"/>
                  <a:pt x="5848" y="1168"/>
                </a:cubicBezTo>
                <a:cubicBezTo>
                  <a:pt x="5783" y="1550"/>
                  <a:pt x="5643" y="1919"/>
                  <a:pt x="5418" y="2223"/>
                </a:cubicBezTo>
                <a:cubicBezTo>
                  <a:pt x="5309" y="2377"/>
                  <a:pt x="5179" y="2517"/>
                  <a:pt x="5035" y="2640"/>
                </a:cubicBezTo>
                <a:cubicBezTo>
                  <a:pt x="4889" y="2759"/>
                  <a:pt x="4735" y="2868"/>
                  <a:pt x="4564" y="2957"/>
                </a:cubicBezTo>
                <a:cubicBezTo>
                  <a:pt x="4227" y="3135"/>
                  <a:pt x="3855" y="3240"/>
                  <a:pt x="3475" y="3308"/>
                </a:cubicBezTo>
                <a:cubicBezTo>
                  <a:pt x="3143" y="3374"/>
                  <a:pt x="2803" y="3417"/>
                  <a:pt x="2467" y="3417"/>
                </a:cubicBezTo>
                <a:cubicBezTo>
                  <a:pt x="2419" y="3417"/>
                  <a:pt x="2372" y="3416"/>
                  <a:pt x="2325" y="3414"/>
                </a:cubicBezTo>
                <a:cubicBezTo>
                  <a:pt x="1942" y="3404"/>
                  <a:pt x="1564" y="3319"/>
                  <a:pt x="1226" y="3152"/>
                </a:cubicBezTo>
                <a:cubicBezTo>
                  <a:pt x="885" y="2988"/>
                  <a:pt x="605" y="2711"/>
                  <a:pt x="410" y="2380"/>
                </a:cubicBezTo>
                <a:cubicBezTo>
                  <a:pt x="307" y="2216"/>
                  <a:pt x="229" y="2038"/>
                  <a:pt x="164" y="1854"/>
                </a:cubicBezTo>
                <a:cubicBezTo>
                  <a:pt x="134" y="1762"/>
                  <a:pt x="107" y="1666"/>
                  <a:pt x="82" y="1571"/>
                </a:cubicBezTo>
                <a:lnTo>
                  <a:pt x="48" y="1427"/>
                </a:lnTo>
                <a:cubicBezTo>
                  <a:pt x="34" y="1380"/>
                  <a:pt x="34" y="1332"/>
                  <a:pt x="7" y="1281"/>
                </a:cubicBezTo>
                <a:lnTo>
                  <a:pt x="0" y="1291"/>
                </a:lnTo>
                <a:cubicBezTo>
                  <a:pt x="25" y="1376"/>
                  <a:pt x="34" y="1482"/>
                  <a:pt x="55" y="1578"/>
                </a:cubicBezTo>
                <a:cubicBezTo>
                  <a:pt x="75" y="1673"/>
                  <a:pt x="99" y="1769"/>
                  <a:pt x="127" y="1865"/>
                </a:cubicBezTo>
                <a:cubicBezTo>
                  <a:pt x="181" y="2052"/>
                  <a:pt x="256" y="2240"/>
                  <a:pt x="352" y="2410"/>
                </a:cubicBezTo>
                <a:cubicBezTo>
                  <a:pt x="540" y="2759"/>
                  <a:pt x="830" y="3056"/>
                  <a:pt x="1181" y="3237"/>
                </a:cubicBezTo>
                <a:cubicBezTo>
                  <a:pt x="1530" y="3425"/>
                  <a:pt x="1925" y="3510"/>
                  <a:pt x="2322" y="3527"/>
                </a:cubicBezTo>
                <a:cubicBezTo>
                  <a:pt x="2390" y="3531"/>
                  <a:pt x="2458" y="3532"/>
                  <a:pt x="2526" y="3532"/>
                </a:cubicBezTo>
                <a:cubicBezTo>
                  <a:pt x="2851" y="3532"/>
                  <a:pt x="3177" y="3493"/>
                  <a:pt x="3499" y="3431"/>
                </a:cubicBezTo>
                <a:cubicBezTo>
                  <a:pt x="3885" y="3357"/>
                  <a:pt x="4271" y="3247"/>
                  <a:pt x="4619" y="3056"/>
                </a:cubicBezTo>
                <a:cubicBezTo>
                  <a:pt x="4967" y="2868"/>
                  <a:pt x="5278" y="2609"/>
                  <a:pt x="5500" y="2278"/>
                </a:cubicBezTo>
                <a:cubicBezTo>
                  <a:pt x="5725" y="1953"/>
                  <a:pt x="5858" y="1567"/>
                  <a:pt x="5913" y="1178"/>
                </a:cubicBezTo>
                <a:cubicBezTo>
                  <a:pt x="5964" y="786"/>
                  <a:pt x="5950" y="387"/>
                  <a:pt x="586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36"/>
          <p:cNvSpPr/>
          <p:nvPr/>
        </p:nvSpPr>
        <p:spPr>
          <a:xfrm>
            <a:off x="1701034" y="2137985"/>
            <a:ext cx="370559" cy="188949"/>
          </a:xfrm>
          <a:custGeom>
            <a:avLst/>
            <a:gdLst/>
            <a:ahLst/>
            <a:cxnLst/>
            <a:rect l="l" t="t" r="r" b="b"/>
            <a:pathLst>
              <a:path w="5807" h="2961" extrusionOk="0">
                <a:moveTo>
                  <a:pt x="5192" y="0"/>
                </a:moveTo>
                <a:cubicBezTo>
                  <a:pt x="4652" y="0"/>
                  <a:pt x="3586" y="195"/>
                  <a:pt x="2393" y="382"/>
                </a:cubicBezTo>
                <a:cubicBezTo>
                  <a:pt x="1082" y="586"/>
                  <a:pt x="102" y="925"/>
                  <a:pt x="48" y="1757"/>
                </a:cubicBezTo>
                <a:cubicBezTo>
                  <a:pt x="1" y="2391"/>
                  <a:pt x="26" y="2960"/>
                  <a:pt x="366" y="2960"/>
                </a:cubicBezTo>
                <a:cubicBezTo>
                  <a:pt x="376" y="2960"/>
                  <a:pt x="386" y="2960"/>
                  <a:pt x="396" y="2959"/>
                </a:cubicBezTo>
                <a:cubicBezTo>
                  <a:pt x="625" y="2935"/>
                  <a:pt x="720" y="2860"/>
                  <a:pt x="737" y="2372"/>
                </a:cubicBezTo>
                <a:cubicBezTo>
                  <a:pt x="754" y="1883"/>
                  <a:pt x="754" y="1669"/>
                  <a:pt x="1328" y="1539"/>
                </a:cubicBezTo>
                <a:cubicBezTo>
                  <a:pt x="1811" y="1433"/>
                  <a:pt x="3026" y="1054"/>
                  <a:pt x="3655" y="1054"/>
                </a:cubicBezTo>
                <a:cubicBezTo>
                  <a:pt x="3778" y="1054"/>
                  <a:pt x="3878" y="1068"/>
                  <a:pt x="3946" y="1102"/>
                </a:cubicBezTo>
                <a:cubicBezTo>
                  <a:pt x="4350" y="1299"/>
                  <a:pt x="4296" y="2482"/>
                  <a:pt x="4773" y="2482"/>
                </a:cubicBezTo>
                <a:cubicBezTo>
                  <a:pt x="4792" y="2482"/>
                  <a:pt x="4810" y="2481"/>
                  <a:pt x="4830" y="2477"/>
                </a:cubicBezTo>
                <a:cubicBezTo>
                  <a:pt x="5369" y="2382"/>
                  <a:pt x="5353" y="2242"/>
                  <a:pt x="5325" y="2095"/>
                </a:cubicBezTo>
                <a:cubicBezTo>
                  <a:pt x="5298" y="1952"/>
                  <a:pt x="5154" y="1617"/>
                  <a:pt x="5240" y="1601"/>
                </a:cubicBezTo>
                <a:cubicBezTo>
                  <a:pt x="5325" y="1583"/>
                  <a:pt x="5789" y="1505"/>
                  <a:pt x="5796" y="1402"/>
                </a:cubicBezTo>
                <a:cubicBezTo>
                  <a:pt x="5806" y="1300"/>
                  <a:pt x="5806" y="47"/>
                  <a:pt x="5335" y="6"/>
                </a:cubicBezTo>
                <a:cubicBezTo>
                  <a:pt x="5293" y="2"/>
                  <a:pt x="5245" y="0"/>
                  <a:pt x="519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36"/>
          <p:cNvSpPr/>
          <p:nvPr/>
        </p:nvSpPr>
        <p:spPr>
          <a:xfrm>
            <a:off x="1730197" y="2291900"/>
            <a:ext cx="307193" cy="196734"/>
          </a:xfrm>
          <a:custGeom>
            <a:avLst/>
            <a:gdLst/>
            <a:ahLst/>
            <a:cxnLst/>
            <a:rect l="l" t="t" r="r" b="b"/>
            <a:pathLst>
              <a:path w="4814" h="3083" extrusionOk="0">
                <a:moveTo>
                  <a:pt x="4639" y="1"/>
                </a:moveTo>
                <a:lnTo>
                  <a:pt x="4629" y="4"/>
                </a:lnTo>
                <a:cubicBezTo>
                  <a:pt x="4711" y="349"/>
                  <a:pt x="4765" y="700"/>
                  <a:pt x="4742" y="1048"/>
                </a:cubicBezTo>
                <a:cubicBezTo>
                  <a:pt x="4735" y="1220"/>
                  <a:pt x="4697" y="1390"/>
                  <a:pt x="4650" y="1554"/>
                </a:cubicBezTo>
                <a:cubicBezTo>
                  <a:pt x="4588" y="1711"/>
                  <a:pt x="4516" y="1864"/>
                  <a:pt x="4411" y="1998"/>
                </a:cubicBezTo>
                <a:cubicBezTo>
                  <a:pt x="4202" y="2261"/>
                  <a:pt x="3922" y="2466"/>
                  <a:pt x="3612" y="2609"/>
                </a:cubicBezTo>
                <a:cubicBezTo>
                  <a:pt x="3458" y="2684"/>
                  <a:pt x="3291" y="2732"/>
                  <a:pt x="3130" y="2789"/>
                </a:cubicBezTo>
                <a:cubicBezTo>
                  <a:pt x="2960" y="2830"/>
                  <a:pt x="2793" y="2879"/>
                  <a:pt x="2622" y="2906"/>
                </a:cubicBezTo>
                <a:cubicBezTo>
                  <a:pt x="2427" y="2941"/>
                  <a:pt x="2229" y="2964"/>
                  <a:pt x="2032" y="2964"/>
                </a:cubicBezTo>
                <a:cubicBezTo>
                  <a:pt x="1888" y="2964"/>
                  <a:pt x="1745" y="2952"/>
                  <a:pt x="1605" y="2923"/>
                </a:cubicBezTo>
                <a:cubicBezTo>
                  <a:pt x="1274" y="2865"/>
                  <a:pt x="970" y="2698"/>
                  <a:pt x="727" y="2462"/>
                </a:cubicBezTo>
                <a:cubicBezTo>
                  <a:pt x="488" y="2223"/>
                  <a:pt x="321" y="1913"/>
                  <a:pt x="215" y="1581"/>
                </a:cubicBezTo>
                <a:cubicBezTo>
                  <a:pt x="99" y="1253"/>
                  <a:pt x="37" y="898"/>
                  <a:pt x="24" y="547"/>
                </a:cubicBezTo>
                <a:lnTo>
                  <a:pt x="10" y="547"/>
                </a:lnTo>
                <a:cubicBezTo>
                  <a:pt x="0" y="902"/>
                  <a:pt x="51" y="1257"/>
                  <a:pt x="150" y="1601"/>
                </a:cubicBezTo>
                <a:cubicBezTo>
                  <a:pt x="250" y="1940"/>
                  <a:pt x="413" y="2267"/>
                  <a:pt x="659" y="2530"/>
                </a:cubicBezTo>
                <a:cubicBezTo>
                  <a:pt x="902" y="2789"/>
                  <a:pt x="1233" y="2967"/>
                  <a:pt x="1581" y="3035"/>
                </a:cubicBezTo>
                <a:cubicBezTo>
                  <a:pt x="1737" y="3069"/>
                  <a:pt x="1896" y="3083"/>
                  <a:pt x="2054" y="3083"/>
                </a:cubicBezTo>
                <a:cubicBezTo>
                  <a:pt x="2252" y="3083"/>
                  <a:pt x="2451" y="3061"/>
                  <a:pt x="2646" y="3029"/>
                </a:cubicBezTo>
                <a:cubicBezTo>
                  <a:pt x="2820" y="2998"/>
                  <a:pt x="2991" y="2947"/>
                  <a:pt x="3164" y="2902"/>
                </a:cubicBezTo>
                <a:cubicBezTo>
                  <a:pt x="3332" y="2844"/>
                  <a:pt x="3503" y="2793"/>
                  <a:pt x="3659" y="2711"/>
                </a:cubicBezTo>
                <a:cubicBezTo>
                  <a:pt x="3980" y="2557"/>
                  <a:pt x="4281" y="2343"/>
                  <a:pt x="4489" y="2052"/>
                </a:cubicBezTo>
                <a:cubicBezTo>
                  <a:pt x="4598" y="1909"/>
                  <a:pt x="4666" y="1745"/>
                  <a:pt x="4728" y="1578"/>
                </a:cubicBezTo>
                <a:cubicBezTo>
                  <a:pt x="4773" y="1404"/>
                  <a:pt x="4806" y="1226"/>
                  <a:pt x="4806" y="1048"/>
                </a:cubicBezTo>
                <a:cubicBezTo>
                  <a:pt x="4814" y="694"/>
                  <a:pt x="4745" y="339"/>
                  <a:pt x="46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36"/>
          <p:cNvSpPr/>
          <p:nvPr/>
        </p:nvSpPr>
        <p:spPr>
          <a:xfrm>
            <a:off x="1601040" y="2270842"/>
            <a:ext cx="106503" cy="50093"/>
          </a:xfrm>
          <a:custGeom>
            <a:avLst/>
            <a:gdLst/>
            <a:ahLst/>
            <a:cxnLst/>
            <a:rect l="l" t="t" r="r" b="b"/>
            <a:pathLst>
              <a:path w="1669" h="785" extrusionOk="0">
                <a:moveTo>
                  <a:pt x="1148" y="1"/>
                </a:moveTo>
                <a:cubicBezTo>
                  <a:pt x="1070" y="1"/>
                  <a:pt x="979" y="4"/>
                  <a:pt x="873" y="13"/>
                </a:cubicBezTo>
                <a:cubicBezTo>
                  <a:pt x="232" y="68"/>
                  <a:pt x="0" y="331"/>
                  <a:pt x="0" y="331"/>
                </a:cubicBezTo>
                <a:cubicBezTo>
                  <a:pt x="0" y="331"/>
                  <a:pt x="58" y="556"/>
                  <a:pt x="112" y="784"/>
                </a:cubicBezTo>
                <a:cubicBezTo>
                  <a:pt x="112" y="784"/>
                  <a:pt x="1082" y="542"/>
                  <a:pt x="1575" y="542"/>
                </a:cubicBezTo>
                <a:cubicBezTo>
                  <a:pt x="1609" y="542"/>
                  <a:pt x="1640" y="544"/>
                  <a:pt x="1669" y="546"/>
                </a:cubicBezTo>
                <a:lnTo>
                  <a:pt x="1631" y="99"/>
                </a:lnTo>
                <a:cubicBezTo>
                  <a:pt x="1631" y="99"/>
                  <a:pt x="1550" y="1"/>
                  <a:pt x="114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36"/>
          <p:cNvSpPr/>
          <p:nvPr/>
        </p:nvSpPr>
        <p:spPr>
          <a:xfrm>
            <a:off x="2002484" y="2172954"/>
            <a:ext cx="39691" cy="14039"/>
          </a:xfrm>
          <a:custGeom>
            <a:avLst/>
            <a:gdLst/>
            <a:ahLst/>
            <a:cxnLst/>
            <a:rect l="l" t="t" r="r" b="b"/>
            <a:pathLst>
              <a:path w="622" h="220" extrusionOk="0">
                <a:moveTo>
                  <a:pt x="487" y="1"/>
                </a:moveTo>
                <a:cubicBezTo>
                  <a:pt x="432" y="1"/>
                  <a:pt x="363" y="8"/>
                  <a:pt x="290" y="24"/>
                </a:cubicBezTo>
                <a:cubicBezTo>
                  <a:pt x="126" y="65"/>
                  <a:pt x="0" y="134"/>
                  <a:pt x="10" y="178"/>
                </a:cubicBezTo>
                <a:cubicBezTo>
                  <a:pt x="16" y="205"/>
                  <a:pt x="64" y="219"/>
                  <a:pt x="134" y="219"/>
                </a:cubicBezTo>
                <a:cubicBezTo>
                  <a:pt x="189" y="219"/>
                  <a:pt x="258" y="210"/>
                  <a:pt x="331" y="192"/>
                </a:cubicBezTo>
                <a:cubicBezTo>
                  <a:pt x="495" y="155"/>
                  <a:pt x="621" y="86"/>
                  <a:pt x="611" y="38"/>
                </a:cubicBezTo>
                <a:cubicBezTo>
                  <a:pt x="605" y="13"/>
                  <a:pt x="557" y="1"/>
                  <a:pt x="487" y="1"/>
                </a:cubicBezTo>
                <a:close/>
              </a:path>
            </a:pathLst>
          </a:custGeom>
          <a:solidFill>
            <a:srgbClr val="C4BD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36"/>
          <p:cNvSpPr/>
          <p:nvPr/>
        </p:nvSpPr>
        <p:spPr>
          <a:xfrm>
            <a:off x="1073440" y="4633615"/>
            <a:ext cx="1049524" cy="110268"/>
          </a:xfrm>
          <a:custGeom>
            <a:avLst/>
            <a:gdLst/>
            <a:ahLst/>
            <a:cxnLst/>
            <a:rect l="l" t="t" r="r" b="b"/>
            <a:pathLst>
              <a:path w="16447" h="1728" extrusionOk="0">
                <a:moveTo>
                  <a:pt x="8224" y="0"/>
                </a:moveTo>
                <a:cubicBezTo>
                  <a:pt x="3680" y="0"/>
                  <a:pt x="0" y="386"/>
                  <a:pt x="0" y="864"/>
                </a:cubicBezTo>
                <a:cubicBezTo>
                  <a:pt x="0" y="1341"/>
                  <a:pt x="3680" y="1727"/>
                  <a:pt x="8224" y="1727"/>
                </a:cubicBezTo>
                <a:cubicBezTo>
                  <a:pt x="12763" y="1727"/>
                  <a:pt x="16447" y="1341"/>
                  <a:pt x="16447" y="864"/>
                </a:cubicBezTo>
                <a:cubicBezTo>
                  <a:pt x="16447" y="386"/>
                  <a:pt x="12763" y="0"/>
                  <a:pt x="82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36"/>
          <p:cNvSpPr/>
          <p:nvPr/>
        </p:nvSpPr>
        <p:spPr>
          <a:xfrm>
            <a:off x="1202596" y="4656460"/>
            <a:ext cx="791020" cy="64578"/>
          </a:xfrm>
          <a:custGeom>
            <a:avLst/>
            <a:gdLst/>
            <a:ahLst/>
            <a:cxnLst/>
            <a:rect l="l" t="t" r="r" b="b"/>
            <a:pathLst>
              <a:path w="12396" h="1012" extrusionOk="0">
                <a:moveTo>
                  <a:pt x="6200" y="0"/>
                </a:moveTo>
                <a:cubicBezTo>
                  <a:pt x="2775" y="0"/>
                  <a:pt x="0" y="230"/>
                  <a:pt x="0" y="506"/>
                </a:cubicBezTo>
                <a:cubicBezTo>
                  <a:pt x="0" y="786"/>
                  <a:pt x="2775" y="1011"/>
                  <a:pt x="6200" y="1011"/>
                </a:cubicBezTo>
                <a:cubicBezTo>
                  <a:pt x="9620" y="1011"/>
                  <a:pt x="12395" y="786"/>
                  <a:pt x="12395" y="506"/>
                </a:cubicBezTo>
                <a:cubicBezTo>
                  <a:pt x="12395" y="230"/>
                  <a:pt x="9620" y="0"/>
                  <a:pt x="6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36"/>
          <p:cNvSpPr/>
          <p:nvPr/>
        </p:nvSpPr>
        <p:spPr>
          <a:xfrm>
            <a:off x="497470" y="2415441"/>
            <a:ext cx="81744" cy="198265"/>
          </a:xfrm>
          <a:custGeom>
            <a:avLst/>
            <a:gdLst/>
            <a:ahLst/>
            <a:cxnLst/>
            <a:rect l="l" t="t" r="r" b="b"/>
            <a:pathLst>
              <a:path w="1281" h="3107" extrusionOk="0">
                <a:moveTo>
                  <a:pt x="1281" y="0"/>
                </a:moveTo>
                <a:cubicBezTo>
                  <a:pt x="1151" y="250"/>
                  <a:pt x="1032" y="505"/>
                  <a:pt x="915" y="758"/>
                </a:cubicBezTo>
                <a:cubicBezTo>
                  <a:pt x="796" y="1011"/>
                  <a:pt x="683" y="1270"/>
                  <a:pt x="570" y="1526"/>
                </a:cubicBezTo>
                <a:cubicBezTo>
                  <a:pt x="461" y="1786"/>
                  <a:pt x="356" y="2045"/>
                  <a:pt x="257" y="2304"/>
                </a:cubicBezTo>
                <a:cubicBezTo>
                  <a:pt x="157" y="2567"/>
                  <a:pt x="49" y="2830"/>
                  <a:pt x="0" y="3106"/>
                </a:cubicBezTo>
                <a:cubicBezTo>
                  <a:pt x="35" y="2970"/>
                  <a:pt x="93" y="2844"/>
                  <a:pt x="144" y="2714"/>
                </a:cubicBezTo>
                <a:cubicBezTo>
                  <a:pt x="198" y="2584"/>
                  <a:pt x="253" y="2455"/>
                  <a:pt x="307" y="2328"/>
                </a:cubicBezTo>
                <a:lnTo>
                  <a:pt x="642" y="1557"/>
                </a:lnTo>
                <a:cubicBezTo>
                  <a:pt x="751" y="1297"/>
                  <a:pt x="860" y="1042"/>
                  <a:pt x="967" y="782"/>
                </a:cubicBezTo>
                <a:cubicBezTo>
                  <a:pt x="1073" y="522"/>
                  <a:pt x="1182" y="263"/>
                  <a:pt x="12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36"/>
          <p:cNvSpPr/>
          <p:nvPr/>
        </p:nvSpPr>
        <p:spPr>
          <a:xfrm>
            <a:off x="1122640" y="4518371"/>
            <a:ext cx="147535" cy="96995"/>
          </a:xfrm>
          <a:custGeom>
            <a:avLst/>
            <a:gdLst/>
            <a:ahLst/>
            <a:cxnLst/>
            <a:rect l="l" t="t" r="r" b="b"/>
            <a:pathLst>
              <a:path w="2312" h="1520" extrusionOk="0">
                <a:moveTo>
                  <a:pt x="1120" y="1"/>
                </a:moveTo>
                <a:cubicBezTo>
                  <a:pt x="127" y="1"/>
                  <a:pt x="1" y="837"/>
                  <a:pt x="4" y="1267"/>
                </a:cubicBezTo>
                <a:cubicBezTo>
                  <a:pt x="4" y="1406"/>
                  <a:pt x="116" y="1519"/>
                  <a:pt x="256" y="1519"/>
                </a:cubicBezTo>
                <a:lnTo>
                  <a:pt x="1058" y="1519"/>
                </a:lnTo>
                <a:cubicBezTo>
                  <a:pt x="1218" y="1512"/>
                  <a:pt x="1419" y="1509"/>
                  <a:pt x="1612" y="1509"/>
                </a:cubicBezTo>
                <a:cubicBezTo>
                  <a:pt x="1772" y="1509"/>
                  <a:pt x="1927" y="1511"/>
                  <a:pt x="2049" y="1513"/>
                </a:cubicBezTo>
                <a:cubicBezTo>
                  <a:pt x="2051" y="1513"/>
                  <a:pt x="2053" y="1513"/>
                  <a:pt x="2055" y="1513"/>
                </a:cubicBezTo>
                <a:cubicBezTo>
                  <a:pt x="2195" y="1513"/>
                  <a:pt x="2312" y="1391"/>
                  <a:pt x="2305" y="1250"/>
                </a:cubicBezTo>
                <a:cubicBezTo>
                  <a:pt x="2278" y="812"/>
                  <a:pt x="2100" y="1"/>
                  <a:pt x="112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36"/>
          <p:cNvSpPr/>
          <p:nvPr/>
        </p:nvSpPr>
        <p:spPr>
          <a:xfrm>
            <a:off x="1166160" y="4614599"/>
            <a:ext cx="62664" cy="48434"/>
          </a:xfrm>
          <a:custGeom>
            <a:avLst/>
            <a:gdLst/>
            <a:ahLst/>
            <a:cxnLst/>
            <a:rect l="l" t="t" r="r" b="b"/>
            <a:pathLst>
              <a:path w="982" h="759" extrusionOk="0">
                <a:moveTo>
                  <a:pt x="844" y="1"/>
                </a:moveTo>
                <a:lnTo>
                  <a:pt x="141" y="11"/>
                </a:lnTo>
                <a:cubicBezTo>
                  <a:pt x="141" y="11"/>
                  <a:pt x="1" y="759"/>
                  <a:pt x="476" y="759"/>
                </a:cubicBezTo>
                <a:cubicBezTo>
                  <a:pt x="481" y="759"/>
                  <a:pt x="485" y="759"/>
                  <a:pt x="490" y="759"/>
                </a:cubicBezTo>
                <a:cubicBezTo>
                  <a:pt x="981" y="749"/>
                  <a:pt x="844" y="1"/>
                  <a:pt x="8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36"/>
          <p:cNvSpPr/>
          <p:nvPr/>
        </p:nvSpPr>
        <p:spPr>
          <a:xfrm>
            <a:off x="1175540" y="4569995"/>
            <a:ext cx="22079" cy="22079"/>
          </a:xfrm>
          <a:custGeom>
            <a:avLst/>
            <a:gdLst/>
            <a:ahLst/>
            <a:cxnLst/>
            <a:rect l="l" t="t" r="r" b="b"/>
            <a:pathLst>
              <a:path w="346" h="346" extrusionOk="0">
                <a:moveTo>
                  <a:pt x="172" y="0"/>
                </a:moveTo>
                <a:cubicBezTo>
                  <a:pt x="76" y="0"/>
                  <a:pt x="1" y="79"/>
                  <a:pt x="1" y="171"/>
                </a:cubicBezTo>
                <a:cubicBezTo>
                  <a:pt x="1" y="266"/>
                  <a:pt x="76" y="345"/>
                  <a:pt x="172" y="345"/>
                </a:cubicBezTo>
                <a:cubicBezTo>
                  <a:pt x="267" y="345"/>
                  <a:pt x="346" y="266"/>
                  <a:pt x="346" y="171"/>
                </a:cubicBezTo>
                <a:cubicBezTo>
                  <a:pt x="346" y="79"/>
                  <a:pt x="267" y="0"/>
                  <a:pt x="17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36"/>
          <p:cNvSpPr/>
          <p:nvPr/>
        </p:nvSpPr>
        <p:spPr>
          <a:xfrm>
            <a:off x="1130935" y="4556658"/>
            <a:ext cx="23355" cy="21696"/>
          </a:xfrm>
          <a:custGeom>
            <a:avLst/>
            <a:gdLst/>
            <a:ahLst/>
            <a:cxnLst/>
            <a:rect l="l" t="t" r="r" b="b"/>
            <a:pathLst>
              <a:path w="366" h="340" extrusionOk="0">
                <a:moveTo>
                  <a:pt x="191" y="1"/>
                </a:moveTo>
                <a:cubicBezTo>
                  <a:pt x="130" y="1"/>
                  <a:pt x="69" y="41"/>
                  <a:pt x="41" y="107"/>
                </a:cubicBezTo>
                <a:cubicBezTo>
                  <a:pt x="0" y="192"/>
                  <a:pt x="35" y="291"/>
                  <a:pt x="113" y="325"/>
                </a:cubicBezTo>
                <a:cubicBezTo>
                  <a:pt x="134" y="335"/>
                  <a:pt x="155" y="339"/>
                  <a:pt x="177" y="339"/>
                </a:cubicBezTo>
                <a:cubicBezTo>
                  <a:pt x="239" y="339"/>
                  <a:pt x="300" y="300"/>
                  <a:pt x="328" y="233"/>
                </a:cubicBezTo>
                <a:cubicBezTo>
                  <a:pt x="366" y="148"/>
                  <a:pt x="331" y="49"/>
                  <a:pt x="253" y="15"/>
                </a:cubicBezTo>
                <a:cubicBezTo>
                  <a:pt x="233" y="5"/>
                  <a:pt x="212" y="1"/>
                  <a:pt x="19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36"/>
          <p:cNvSpPr/>
          <p:nvPr/>
        </p:nvSpPr>
        <p:spPr>
          <a:xfrm>
            <a:off x="1183644" y="4529474"/>
            <a:ext cx="22526" cy="17229"/>
          </a:xfrm>
          <a:custGeom>
            <a:avLst/>
            <a:gdLst/>
            <a:ahLst/>
            <a:cxnLst/>
            <a:rect l="l" t="t" r="r" b="b"/>
            <a:pathLst>
              <a:path w="353" h="270" extrusionOk="0">
                <a:moveTo>
                  <a:pt x="175" y="0"/>
                </a:moveTo>
                <a:cubicBezTo>
                  <a:pt x="79" y="0"/>
                  <a:pt x="0" y="62"/>
                  <a:pt x="0" y="137"/>
                </a:cubicBezTo>
                <a:cubicBezTo>
                  <a:pt x="0" y="208"/>
                  <a:pt x="79" y="270"/>
                  <a:pt x="175" y="270"/>
                </a:cubicBezTo>
                <a:cubicBezTo>
                  <a:pt x="274" y="270"/>
                  <a:pt x="352" y="208"/>
                  <a:pt x="352" y="137"/>
                </a:cubicBezTo>
                <a:cubicBezTo>
                  <a:pt x="352" y="62"/>
                  <a:pt x="274" y="0"/>
                  <a:pt x="1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36"/>
          <p:cNvSpPr/>
          <p:nvPr/>
        </p:nvSpPr>
        <p:spPr>
          <a:xfrm>
            <a:off x="1230674" y="4553467"/>
            <a:ext cx="19463" cy="18059"/>
          </a:xfrm>
          <a:custGeom>
            <a:avLst/>
            <a:gdLst/>
            <a:ahLst/>
            <a:cxnLst/>
            <a:rect l="l" t="t" r="r" b="b"/>
            <a:pathLst>
              <a:path w="305" h="283" extrusionOk="0">
                <a:moveTo>
                  <a:pt x="151" y="0"/>
                </a:moveTo>
                <a:cubicBezTo>
                  <a:pt x="69" y="0"/>
                  <a:pt x="0" y="65"/>
                  <a:pt x="0" y="140"/>
                </a:cubicBezTo>
                <a:cubicBezTo>
                  <a:pt x="0" y="218"/>
                  <a:pt x="69" y="283"/>
                  <a:pt x="151" y="283"/>
                </a:cubicBezTo>
                <a:cubicBezTo>
                  <a:pt x="236" y="283"/>
                  <a:pt x="304" y="218"/>
                  <a:pt x="304" y="140"/>
                </a:cubicBezTo>
                <a:cubicBezTo>
                  <a:pt x="304" y="65"/>
                  <a:pt x="236" y="0"/>
                  <a:pt x="15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36"/>
          <p:cNvSpPr/>
          <p:nvPr/>
        </p:nvSpPr>
        <p:spPr>
          <a:xfrm>
            <a:off x="2008291" y="4552127"/>
            <a:ext cx="147343" cy="96995"/>
          </a:xfrm>
          <a:custGeom>
            <a:avLst/>
            <a:gdLst/>
            <a:ahLst/>
            <a:cxnLst/>
            <a:rect l="l" t="t" r="r" b="b"/>
            <a:pathLst>
              <a:path w="2309" h="1520" extrusionOk="0">
                <a:moveTo>
                  <a:pt x="1118" y="1"/>
                </a:moveTo>
                <a:cubicBezTo>
                  <a:pt x="124" y="1"/>
                  <a:pt x="1" y="836"/>
                  <a:pt x="1" y="1271"/>
                </a:cubicBezTo>
                <a:cubicBezTo>
                  <a:pt x="5" y="1407"/>
                  <a:pt x="114" y="1520"/>
                  <a:pt x="254" y="1520"/>
                </a:cubicBezTo>
                <a:lnTo>
                  <a:pt x="1056" y="1520"/>
                </a:lnTo>
                <a:cubicBezTo>
                  <a:pt x="1201" y="1513"/>
                  <a:pt x="1381" y="1510"/>
                  <a:pt x="1559" y="1510"/>
                </a:cubicBezTo>
                <a:cubicBezTo>
                  <a:pt x="1736" y="1510"/>
                  <a:pt x="1911" y="1513"/>
                  <a:pt x="2046" y="1516"/>
                </a:cubicBezTo>
                <a:cubicBezTo>
                  <a:pt x="2189" y="1516"/>
                  <a:pt x="2309" y="1397"/>
                  <a:pt x="2302" y="1250"/>
                </a:cubicBezTo>
                <a:cubicBezTo>
                  <a:pt x="2274" y="813"/>
                  <a:pt x="2097" y="1"/>
                  <a:pt x="11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36"/>
          <p:cNvSpPr/>
          <p:nvPr/>
        </p:nvSpPr>
        <p:spPr>
          <a:xfrm>
            <a:off x="2051555" y="4648420"/>
            <a:ext cx="62664" cy="48625"/>
          </a:xfrm>
          <a:custGeom>
            <a:avLst/>
            <a:gdLst/>
            <a:ahLst/>
            <a:cxnLst/>
            <a:rect l="l" t="t" r="r" b="b"/>
            <a:pathLst>
              <a:path w="982" h="762" extrusionOk="0">
                <a:moveTo>
                  <a:pt x="846" y="0"/>
                </a:moveTo>
                <a:lnTo>
                  <a:pt x="142" y="11"/>
                </a:lnTo>
                <a:cubicBezTo>
                  <a:pt x="142" y="11"/>
                  <a:pt x="1" y="761"/>
                  <a:pt x="480" y="761"/>
                </a:cubicBezTo>
                <a:cubicBezTo>
                  <a:pt x="484" y="761"/>
                  <a:pt x="487" y="761"/>
                  <a:pt x="490" y="761"/>
                </a:cubicBezTo>
                <a:cubicBezTo>
                  <a:pt x="982" y="748"/>
                  <a:pt x="846" y="0"/>
                  <a:pt x="8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36"/>
          <p:cNvSpPr/>
          <p:nvPr/>
        </p:nvSpPr>
        <p:spPr>
          <a:xfrm>
            <a:off x="2061063" y="4603751"/>
            <a:ext cx="22079" cy="22079"/>
          </a:xfrm>
          <a:custGeom>
            <a:avLst/>
            <a:gdLst/>
            <a:ahLst/>
            <a:cxnLst/>
            <a:rect l="l" t="t" r="r" b="b"/>
            <a:pathLst>
              <a:path w="346" h="346" extrusionOk="0">
                <a:moveTo>
                  <a:pt x="171" y="0"/>
                </a:moveTo>
                <a:cubicBezTo>
                  <a:pt x="79" y="0"/>
                  <a:pt x="1" y="79"/>
                  <a:pt x="1" y="175"/>
                </a:cubicBezTo>
                <a:cubicBezTo>
                  <a:pt x="1" y="267"/>
                  <a:pt x="79" y="345"/>
                  <a:pt x="171" y="345"/>
                </a:cubicBezTo>
                <a:cubicBezTo>
                  <a:pt x="267" y="345"/>
                  <a:pt x="346" y="267"/>
                  <a:pt x="346" y="175"/>
                </a:cubicBezTo>
                <a:cubicBezTo>
                  <a:pt x="346" y="79"/>
                  <a:pt x="267" y="0"/>
                  <a:pt x="1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36"/>
          <p:cNvSpPr/>
          <p:nvPr/>
        </p:nvSpPr>
        <p:spPr>
          <a:xfrm>
            <a:off x="2016395" y="4590478"/>
            <a:ext cx="23355" cy="21760"/>
          </a:xfrm>
          <a:custGeom>
            <a:avLst/>
            <a:gdLst/>
            <a:ahLst/>
            <a:cxnLst/>
            <a:rect l="l" t="t" r="r" b="b"/>
            <a:pathLst>
              <a:path w="366" h="341" extrusionOk="0">
                <a:moveTo>
                  <a:pt x="193" y="1"/>
                </a:moveTo>
                <a:cubicBezTo>
                  <a:pt x="131" y="1"/>
                  <a:pt x="70" y="42"/>
                  <a:pt x="42" y="106"/>
                </a:cubicBezTo>
                <a:cubicBezTo>
                  <a:pt x="1" y="191"/>
                  <a:pt x="35" y="290"/>
                  <a:pt x="113" y="328"/>
                </a:cubicBezTo>
                <a:cubicBezTo>
                  <a:pt x="133" y="336"/>
                  <a:pt x="153" y="340"/>
                  <a:pt x="173" y="340"/>
                </a:cubicBezTo>
                <a:cubicBezTo>
                  <a:pt x="238" y="340"/>
                  <a:pt x="300" y="300"/>
                  <a:pt x="329" y="232"/>
                </a:cubicBezTo>
                <a:cubicBezTo>
                  <a:pt x="366" y="147"/>
                  <a:pt x="332" y="48"/>
                  <a:pt x="253" y="14"/>
                </a:cubicBezTo>
                <a:cubicBezTo>
                  <a:pt x="234" y="5"/>
                  <a:pt x="214" y="1"/>
                  <a:pt x="19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36"/>
          <p:cNvSpPr/>
          <p:nvPr/>
        </p:nvSpPr>
        <p:spPr>
          <a:xfrm>
            <a:off x="2069104" y="4563422"/>
            <a:ext cx="22526" cy="17102"/>
          </a:xfrm>
          <a:custGeom>
            <a:avLst/>
            <a:gdLst/>
            <a:ahLst/>
            <a:cxnLst/>
            <a:rect l="l" t="t" r="r" b="b"/>
            <a:pathLst>
              <a:path w="353" h="268" extrusionOk="0">
                <a:moveTo>
                  <a:pt x="174" y="1"/>
                </a:moveTo>
                <a:cubicBezTo>
                  <a:pt x="79" y="1"/>
                  <a:pt x="1" y="59"/>
                  <a:pt x="1" y="134"/>
                </a:cubicBezTo>
                <a:cubicBezTo>
                  <a:pt x="1" y="209"/>
                  <a:pt x="79" y="267"/>
                  <a:pt x="174" y="267"/>
                </a:cubicBezTo>
                <a:cubicBezTo>
                  <a:pt x="274" y="267"/>
                  <a:pt x="352" y="209"/>
                  <a:pt x="352" y="134"/>
                </a:cubicBezTo>
                <a:cubicBezTo>
                  <a:pt x="352" y="59"/>
                  <a:pt x="274" y="1"/>
                  <a:pt x="17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36"/>
          <p:cNvSpPr/>
          <p:nvPr/>
        </p:nvSpPr>
        <p:spPr>
          <a:xfrm>
            <a:off x="2116197" y="4587160"/>
            <a:ext cx="19463" cy="18187"/>
          </a:xfrm>
          <a:custGeom>
            <a:avLst/>
            <a:gdLst/>
            <a:ahLst/>
            <a:cxnLst/>
            <a:rect l="l" t="t" r="r" b="b"/>
            <a:pathLst>
              <a:path w="305" h="285" extrusionOk="0">
                <a:moveTo>
                  <a:pt x="150" y="1"/>
                </a:moveTo>
                <a:cubicBezTo>
                  <a:pt x="68" y="1"/>
                  <a:pt x="0" y="66"/>
                  <a:pt x="0" y="144"/>
                </a:cubicBezTo>
                <a:cubicBezTo>
                  <a:pt x="0" y="219"/>
                  <a:pt x="68" y="284"/>
                  <a:pt x="150" y="284"/>
                </a:cubicBezTo>
                <a:cubicBezTo>
                  <a:pt x="235" y="284"/>
                  <a:pt x="304" y="219"/>
                  <a:pt x="304" y="144"/>
                </a:cubicBezTo>
                <a:cubicBezTo>
                  <a:pt x="304" y="66"/>
                  <a:pt x="235" y="1"/>
                  <a:pt x="1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36"/>
          <p:cNvSpPr/>
          <p:nvPr/>
        </p:nvSpPr>
        <p:spPr>
          <a:xfrm>
            <a:off x="1540227" y="4201288"/>
            <a:ext cx="27056" cy="69109"/>
          </a:xfrm>
          <a:custGeom>
            <a:avLst/>
            <a:gdLst/>
            <a:ahLst/>
            <a:cxnLst/>
            <a:rect l="l" t="t" r="r" b="b"/>
            <a:pathLst>
              <a:path w="424" h="1083" extrusionOk="0">
                <a:moveTo>
                  <a:pt x="243" y="1"/>
                </a:moveTo>
                <a:cubicBezTo>
                  <a:pt x="149" y="1"/>
                  <a:pt x="48" y="60"/>
                  <a:pt x="35" y="180"/>
                </a:cubicBezTo>
                <a:cubicBezTo>
                  <a:pt x="8" y="419"/>
                  <a:pt x="0" y="661"/>
                  <a:pt x="14" y="904"/>
                </a:cubicBezTo>
                <a:cubicBezTo>
                  <a:pt x="19" y="1023"/>
                  <a:pt x="116" y="1083"/>
                  <a:pt x="209" y="1083"/>
                </a:cubicBezTo>
                <a:cubicBezTo>
                  <a:pt x="303" y="1083"/>
                  <a:pt x="395" y="1023"/>
                  <a:pt x="389" y="904"/>
                </a:cubicBezTo>
                <a:cubicBezTo>
                  <a:pt x="376" y="661"/>
                  <a:pt x="383" y="419"/>
                  <a:pt x="410" y="180"/>
                </a:cubicBezTo>
                <a:cubicBezTo>
                  <a:pt x="424" y="60"/>
                  <a:pt x="337" y="1"/>
                  <a:pt x="243" y="1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36"/>
          <p:cNvSpPr/>
          <p:nvPr/>
        </p:nvSpPr>
        <p:spPr>
          <a:xfrm>
            <a:off x="1590448" y="4016169"/>
            <a:ext cx="167253" cy="146705"/>
          </a:xfrm>
          <a:custGeom>
            <a:avLst/>
            <a:gdLst/>
            <a:ahLst/>
            <a:cxnLst/>
            <a:rect l="l" t="t" r="r" b="b"/>
            <a:pathLst>
              <a:path w="2621" h="2299" extrusionOk="0">
                <a:moveTo>
                  <a:pt x="2365" y="0"/>
                </a:moveTo>
                <a:cubicBezTo>
                  <a:pt x="2309" y="0"/>
                  <a:pt x="2253" y="27"/>
                  <a:pt x="2218" y="91"/>
                </a:cubicBezTo>
                <a:cubicBezTo>
                  <a:pt x="1750" y="924"/>
                  <a:pt x="957" y="1446"/>
                  <a:pt x="173" y="1944"/>
                </a:cubicBezTo>
                <a:cubicBezTo>
                  <a:pt x="1" y="2053"/>
                  <a:pt x="105" y="2299"/>
                  <a:pt x="264" y="2299"/>
                </a:cubicBezTo>
                <a:cubicBezTo>
                  <a:pt x="294" y="2299"/>
                  <a:pt x="327" y="2289"/>
                  <a:pt x="360" y="2268"/>
                </a:cubicBezTo>
                <a:cubicBezTo>
                  <a:pt x="1200" y="1733"/>
                  <a:pt x="2040" y="1170"/>
                  <a:pt x="2539" y="282"/>
                </a:cubicBezTo>
                <a:cubicBezTo>
                  <a:pt x="2621" y="135"/>
                  <a:pt x="2491" y="0"/>
                  <a:pt x="2365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36"/>
          <p:cNvSpPr/>
          <p:nvPr/>
        </p:nvSpPr>
        <p:spPr>
          <a:xfrm>
            <a:off x="1347450" y="3788487"/>
            <a:ext cx="30311" cy="55836"/>
          </a:xfrm>
          <a:custGeom>
            <a:avLst/>
            <a:gdLst/>
            <a:ahLst/>
            <a:cxnLst/>
            <a:rect l="l" t="t" r="r" b="b"/>
            <a:pathLst>
              <a:path w="475" h="875" extrusionOk="0">
                <a:moveTo>
                  <a:pt x="245" y="0"/>
                </a:moveTo>
                <a:cubicBezTo>
                  <a:pt x="132" y="0"/>
                  <a:pt x="17" y="92"/>
                  <a:pt x="59" y="232"/>
                </a:cubicBezTo>
                <a:cubicBezTo>
                  <a:pt x="96" y="371"/>
                  <a:pt x="89" y="501"/>
                  <a:pt x="38" y="637"/>
                </a:cubicBezTo>
                <a:cubicBezTo>
                  <a:pt x="1" y="730"/>
                  <a:pt x="75" y="842"/>
                  <a:pt x="168" y="867"/>
                </a:cubicBezTo>
                <a:cubicBezTo>
                  <a:pt x="186" y="872"/>
                  <a:pt x="203" y="874"/>
                  <a:pt x="220" y="874"/>
                </a:cubicBezTo>
                <a:cubicBezTo>
                  <a:pt x="302" y="874"/>
                  <a:pt x="368" y="816"/>
                  <a:pt x="400" y="736"/>
                </a:cubicBezTo>
                <a:cubicBezTo>
                  <a:pt x="472" y="542"/>
                  <a:pt x="475" y="330"/>
                  <a:pt x="420" y="133"/>
                </a:cubicBezTo>
                <a:cubicBezTo>
                  <a:pt x="393" y="40"/>
                  <a:pt x="319" y="0"/>
                  <a:pt x="245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36"/>
          <p:cNvSpPr/>
          <p:nvPr/>
        </p:nvSpPr>
        <p:spPr>
          <a:xfrm>
            <a:off x="1176306" y="3675220"/>
            <a:ext cx="165274" cy="86849"/>
          </a:xfrm>
          <a:custGeom>
            <a:avLst/>
            <a:gdLst/>
            <a:ahLst/>
            <a:cxnLst/>
            <a:rect l="l" t="t" r="r" b="b"/>
            <a:pathLst>
              <a:path w="2590" h="1361" extrusionOk="0">
                <a:moveTo>
                  <a:pt x="278" y="1"/>
                </a:moveTo>
                <a:cubicBezTo>
                  <a:pt x="111" y="1"/>
                  <a:pt x="1" y="250"/>
                  <a:pt x="181" y="351"/>
                </a:cubicBezTo>
                <a:cubicBezTo>
                  <a:pt x="839" y="712"/>
                  <a:pt x="1532" y="1016"/>
                  <a:pt x="2212" y="1341"/>
                </a:cubicBezTo>
                <a:cubicBezTo>
                  <a:pt x="2241" y="1354"/>
                  <a:pt x="2269" y="1360"/>
                  <a:pt x="2296" y="1360"/>
                </a:cubicBezTo>
                <a:cubicBezTo>
                  <a:pt x="2473" y="1360"/>
                  <a:pt x="2589" y="1105"/>
                  <a:pt x="2402" y="1016"/>
                </a:cubicBezTo>
                <a:cubicBezTo>
                  <a:pt x="1723" y="692"/>
                  <a:pt x="1030" y="389"/>
                  <a:pt x="371" y="27"/>
                </a:cubicBezTo>
                <a:cubicBezTo>
                  <a:pt x="339" y="8"/>
                  <a:pt x="308" y="1"/>
                  <a:pt x="278" y="1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36"/>
          <p:cNvSpPr/>
          <p:nvPr/>
        </p:nvSpPr>
        <p:spPr>
          <a:xfrm>
            <a:off x="1835423" y="3488761"/>
            <a:ext cx="153597" cy="415994"/>
          </a:xfrm>
          <a:custGeom>
            <a:avLst/>
            <a:gdLst/>
            <a:ahLst/>
            <a:cxnLst/>
            <a:rect l="l" t="t" r="r" b="b"/>
            <a:pathLst>
              <a:path w="2407" h="6519" extrusionOk="0">
                <a:moveTo>
                  <a:pt x="1797" y="1"/>
                </a:moveTo>
                <a:cubicBezTo>
                  <a:pt x="1676" y="1"/>
                  <a:pt x="1548" y="136"/>
                  <a:pt x="1618" y="286"/>
                </a:cubicBezTo>
                <a:cubicBezTo>
                  <a:pt x="2072" y="1263"/>
                  <a:pt x="1956" y="2334"/>
                  <a:pt x="1604" y="3321"/>
                </a:cubicBezTo>
                <a:cubicBezTo>
                  <a:pt x="1256" y="4310"/>
                  <a:pt x="761" y="5362"/>
                  <a:pt x="113" y="6188"/>
                </a:cubicBezTo>
                <a:cubicBezTo>
                  <a:pt x="1" y="6330"/>
                  <a:pt x="126" y="6518"/>
                  <a:pt x="258" y="6518"/>
                </a:cubicBezTo>
                <a:cubicBezTo>
                  <a:pt x="300" y="6518"/>
                  <a:pt x="343" y="6499"/>
                  <a:pt x="379" y="6454"/>
                </a:cubicBezTo>
                <a:cubicBezTo>
                  <a:pt x="1112" y="5519"/>
                  <a:pt x="1676" y="4348"/>
                  <a:pt x="2034" y="3215"/>
                </a:cubicBezTo>
                <a:cubicBezTo>
                  <a:pt x="2366" y="2180"/>
                  <a:pt x="2407" y="1095"/>
                  <a:pt x="1939" y="98"/>
                </a:cubicBezTo>
                <a:cubicBezTo>
                  <a:pt x="1907" y="29"/>
                  <a:pt x="1853" y="1"/>
                  <a:pt x="1797" y="1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36"/>
          <p:cNvSpPr/>
          <p:nvPr/>
        </p:nvSpPr>
        <p:spPr>
          <a:xfrm>
            <a:off x="934266" y="3162873"/>
            <a:ext cx="169550" cy="431947"/>
          </a:xfrm>
          <a:custGeom>
            <a:avLst/>
            <a:gdLst/>
            <a:ahLst/>
            <a:cxnLst/>
            <a:rect l="l" t="t" r="r" b="b"/>
            <a:pathLst>
              <a:path w="2657" h="6769" extrusionOk="0">
                <a:moveTo>
                  <a:pt x="1563" y="0"/>
                </a:moveTo>
                <a:cubicBezTo>
                  <a:pt x="1521" y="0"/>
                  <a:pt x="1477" y="19"/>
                  <a:pt x="1440" y="64"/>
                </a:cubicBezTo>
                <a:cubicBezTo>
                  <a:pt x="700" y="952"/>
                  <a:pt x="341" y="2068"/>
                  <a:pt x="512" y="3225"/>
                </a:cubicBezTo>
                <a:cubicBezTo>
                  <a:pt x="700" y="4526"/>
                  <a:pt x="1481" y="5645"/>
                  <a:pt x="2233" y="6687"/>
                </a:cubicBezTo>
                <a:cubicBezTo>
                  <a:pt x="2274" y="6745"/>
                  <a:pt x="2332" y="6769"/>
                  <a:pt x="2390" y="6769"/>
                </a:cubicBezTo>
                <a:cubicBezTo>
                  <a:pt x="2525" y="6769"/>
                  <a:pt x="2657" y="6635"/>
                  <a:pt x="2556" y="6499"/>
                </a:cubicBezTo>
                <a:cubicBezTo>
                  <a:pt x="1229" y="4656"/>
                  <a:pt x="0" y="2376"/>
                  <a:pt x="1707" y="327"/>
                </a:cubicBezTo>
                <a:cubicBezTo>
                  <a:pt x="1823" y="188"/>
                  <a:pt x="1698" y="0"/>
                  <a:pt x="1563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36"/>
          <p:cNvSpPr/>
          <p:nvPr/>
        </p:nvSpPr>
        <p:spPr>
          <a:xfrm>
            <a:off x="1217209" y="2843429"/>
            <a:ext cx="385810" cy="660587"/>
          </a:xfrm>
          <a:custGeom>
            <a:avLst/>
            <a:gdLst/>
            <a:ahLst/>
            <a:cxnLst/>
            <a:rect l="l" t="t" r="r" b="b"/>
            <a:pathLst>
              <a:path w="6046" h="10352" extrusionOk="0">
                <a:moveTo>
                  <a:pt x="126" y="3585"/>
                </a:moveTo>
                <a:lnTo>
                  <a:pt x="126" y="3585"/>
                </a:lnTo>
                <a:cubicBezTo>
                  <a:pt x="48" y="3769"/>
                  <a:pt x="3" y="3886"/>
                  <a:pt x="0" y="3892"/>
                </a:cubicBezTo>
                <a:cubicBezTo>
                  <a:pt x="17" y="3896"/>
                  <a:pt x="31" y="3900"/>
                  <a:pt x="44" y="3903"/>
                </a:cubicBezTo>
                <a:cubicBezTo>
                  <a:pt x="65" y="3810"/>
                  <a:pt x="88" y="3705"/>
                  <a:pt x="126" y="3585"/>
                </a:cubicBezTo>
                <a:close/>
                <a:moveTo>
                  <a:pt x="3356" y="1"/>
                </a:moveTo>
                <a:cubicBezTo>
                  <a:pt x="3206" y="35"/>
                  <a:pt x="3055" y="86"/>
                  <a:pt x="2912" y="147"/>
                </a:cubicBezTo>
                <a:cubicBezTo>
                  <a:pt x="2735" y="489"/>
                  <a:pt x="1355" y="1838"/>
                  <a:pt x="198" y="3944"/>
                </a:cubicBezTo>
                <a:cubicBezTo>
                  <a:pt x="1086" y="4220"/>
                  <a:pt x="1925" y="5118"/>
                  <a:pt x="2581" y="6019"/>
                </a:cubicBezTo>
                <a:cubicBezTo>
                  <a:pt x="3144" y="6794"/>
                  <a:pt x="3567" y="7572"/>
                  <a:pt x="3762" y="7948"/>
                </a:cubicBezTo>
                <a:cubicBezTo>
                  <a:pt x="3796" y="7992"/>
                  <a:pt x="3824" y="8040"/>
                  <a:pt x="3851" y="8088"/>
                </a:cubicBezTo>
                <a:lnTo>
                  <a:pt x="5117" y="10351"/>
                </a:lnTo>
                <a:lnTo>
                  <a:pt x="6045" y="9870"/>
                </a:lnTo>
                <a:lnTo>
                  <a:pt x="4994" y="858"/>
                </a:lnTo>
                <a:lnTo>
                  <a:pt x="3356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36"/>
          <p:cNvSpPr/>
          <p:nvPr/>
        </p:nvSpPr>
        <p:spPr>
          <a:xfrm rot="-316520">
            <a:off x="1206619" y="2834699"/>
            <a:ext cx="228025" cy="250695"/>
          </a:xfrm>
          <a:custGeom>
            <a:avLst/>
            <a:gdLst/>
            <a:ahLst/>
            <a:cxnLst/>
            <a:rect l="l" t="t" r="r" b="b"/>
            <a:pathLst>
              <a:path w="2868" h="3797" extrusionOk="0">
                <a:moveTo>
                  <a:pt x="2868" y="0"/>
                </a:moveTo>
                <a:lnTo>
                  <a:pt x="2868" y="0"/>
                </a:lnTo>
                <a:cubicBezTo>
                  <a:pt x="1390" y="653"/>
                  <a:pt x="410" y="2667"/>
                  <a:pt x="82" y="3438"/>
                </a:cubicBezTo>
                <a:cubicBezTo>
                  <a:pt x="44" y="3558"/>
                  <a:pt x="21" y="3663"/>
                  <a:pt x="0" y="3756"/>
                </a:cubicBezTo>
                <a:cubicBezTo>
                  <a:pt x="52" y="3766"/>
                  <a:pt x="103" y="3780"/>
                  <a:pt x="154" y="3797"/>
                </a:cubicBezTo>
                <a:cubicBezTo>
                  <a:pt x="1311" y="1691"/>
                  <a:pt x="2691" y="342"/>
                  <a:pt x="286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36"/>
          <p:cNvSpPr/>
          <p:nvPr/>
        </p:nvSpPr>
        <p:spPr>
          <a:xfrm>
            <a:off x="1217209" y="3091786"/>
            <a:ext cx="245742" cy="272990"/>
          </a:xfrm>
          <a:custGeom>
            <a:avLst/>
            <a:gdLst/>
            <a:ahLst/>
            <a:cxnLst/>
            <a:rect l="l" t="t" r="r" b="b"/>
            <a:pathLst>
              <a:path w="3851" h="4278" extrusionOk="0">
                <a:moveTo>
                  <a:pt x="0" y="0"/>
                </a:moveTo>
                <a:cubicBezTo>
                  <a:pt x="1208" y="895"/>
                  <a:pt x="2636" y="2769"/>
                  <a:pt x="3673" y="4278"/>
                </a:cubicBezTo>
                <a:cubicBezTo>
                  <a:pt x="3731" y="4261"/>
                  <a:pt x="3792" y="4247"/>
                  <a:pt x="3851" y="4234"/>
                </a:cubicBezTo>
                <a:cubicBezTo>
                  <a:pt x="3833" y="4193"/>
                  <a:pt x="3803" y="4134"/>
                  <a:pt x="3762" y="4056"/>
                </a:cubicBezTo>
                <a:cubicBezTo>
                  <a:pt x="3567" y="3680"/>
                  <a:pt x="3144" y="2902"/>
                  <a:pt x="2581" y="2127"/>
                </a:cubicBezTo>
                <a:cubicBezTo>
                  <a:pt x="1925" y="1226"/>
                  <a:pt x="1086" y="328"/>
                  <a:pt x="198" y="52"/>
                </a:cubicBezTo>
                <a:cubicBezTo>
                  <a:pt x="147" y="35"/>
                  <a:pt x="96" y="21"/>
                  <a:pt x="44" y="11"/>
                </a:cubicBezTo>
                <a:cubicBezTo>
                  <a:pt x="31" y="8"/>
                  <a:pt x="17" y="4"/>
                  <a:pt x="0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36"/>
          <p:cNvSpPr/>
          <p:nvPr/>
        </p:nvSpPr>
        <p:spPr>
          <a:xfrm>
            <a:off x="2209874" y="3385194"/>
            <a:ext cx="26610" cy="19910"/>
          </a:xfrm>
          <a:custGeom>
            <a:avLst/>
            <a:gdLst/>
            <a:ahLst/>
            <a:cxnLst/>
            <a:rect l="l" t="t" r="r" b="b"/>
            <a:pathLst>
              <a:path w="417" h="312" extrusionOk="0">
                <a:moveTo>
                  <a:pt x="0" y="1"/>
                </a:moveTo>
                <a:lnTo>
                  <a:pt x="0" y="1"/>
                </a:lnTo>
                <a:cubicBezTo>
                  <a:pt x="153" y="93"/>
                  <a:pt x="294" y="198"/>
                  <a:pt x="416" y="311"/>
                </a:cubicBezTo>
                <a:cubicBezTo>
                  <a:pt x="344" y="216"/>
                  <a:pt x="201" y="107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36"/>
          <p:cNvSpPr/>
          <p:nvPr/>
        </p:nvSpPr>
        <p:spPr>
          <a:xfrm>
            <a:off x="1996908" y="3339938"/>
            <a:ext cx="242551" cy="141011"/>
          </a:xfrm>
          <a:custGeom>
            <a:avLst/>
            <a:gdLst/>
            <a:ahLst/>
            <a:cxnLst/>
            <a:rect l="l" t="t" r="r" b="b"/>
            <a:pathLst>
              <a:path w="3801" h="2135" extrusionOk="0">
                <a:moveTo>
                  <a:pt x="305" y="1"/>
                </a:moveTo>
                <a:cubicBezTo>
                  <a:pt x="205" y="1"/>
                  <a:pt x="103" y="4"/>
                  <a:pt x="1" y="8"/>
                </a:cubicBezTo>
                <a:cubicBezTo>
                  <a:pt x="21" y="103"/>
                  <a:pt x="86" y="404"/>
                  <a:pt x="155" y="854"/>
                </a:cubicBezTo>
                <a:cubicBezTo>
                  <a:pt x="1516" y="861"/>
                  <a:pt x="2762" y="1223"/>
                  <a:pt x="3479" y="2134"/>
                </a:cubicBezTo>
                <a:cubicBezTo>
                  <a:pt x="3687" y="1776"/>
                  <a:pt x="3800" y="1421"/>
                  <a:pt x="3800" y="1090"/>
                </a:cubicBezTo>
                <a:cubicBezTo>
                  <a:pt x="3800" y="1069"/>
                  <a:pt x="3800" y="1045"/>
                  <a:pt x="3796" y="1025"/>
                </a:cubicBezTo>
                <a:cubicBezTo>
                  <a:pt x="3796" y="1022"/>
                  <a:pt x="3796" y="1018"/>
                  <a:pt x="3793" y="1015"/>
                </a:cubicBezTo>
                <a:cubicBezTo>
                  <a:pt x="3783" y="991"/>
                  <a:pt x="3769" y="963"/>
                  <a:pt x="3745" y="936"/>
                </a:cubicBezTo>
                <a:cubicBezTo>
                  <a:pt x="3623" y="823"/>
                  <a:pt x="3482" y="718"/>
                  <a:pt x="3329" y="626"/>
                </a:cubicBezTo>
                <a:cubicBezTo>
                  <a:pt x="2745" y="311"/>
                  <a:pt x="1660" y="1"/>
                  <a:pt x="305" y="1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36"/>
          <p:cNvSpPr/>
          <p:nvPr/>
        </p:nvSpPr>
        <p:spPr>
          <a:xfrm>
            <a:off x="1678764" y="3379962"/>
            <a:ext cx="151682" cy="127306"/>
          </a:xfrm>
          <a:custGeom>
            <a:avLst/>
            <a:gdLst/>
            <a:ahLst/>
            <a:cxnLst/>
            <a:rect l="l" t="t" r="r" b="b"/>
            <a:pathLst>
              <a:path w="2377" h="1995" extrusionOk="0">
                <a:moveTo>
                  <a:pt x="2376" y="1"/>
                </a:moveTo>
                <a:cubicBezTo>
                  <a:pt x="1127" y="537"/>
                  <a:pt x="397" y="1370"/>
                  <a:pt x="0" y="1994"/>
                </a:cubicBezTo>
                <a:cubicBezTo>
                  <a:pt x="90" y="1865"/>
                  <a:pt x="199" y="1725"/>
                  <a:pt x="328" y="1578"/>
                </a:cubicBezTo>
                <a:cubicBezTo>
                  <a:pt x="530" y="1281"/>
                  <a:pt x="1059" y="724"/>
                  <a:pt x="2107" y="141"/>
                </a:cubicBezTo>
                <a:cubicBezTo>
                  <a:pt x="2195" y="89"/>
                  <a:pt x="2288" y="45"/>
                  <a:pt x="23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36"/>
          <p:cNvSpPr/>
          <p:nvPr/>
        </p:nvSpPr>
        <p:spPr>
          <a:xfrm>
            <a:off x="1652218" y="3480657"/>
            <a:ext cx="47540" cy="79957"/>
          </a:xfrm>
          <a:custGeom>
            <a:avLst/>
            <a:gdLst/>
            <a:ahLst/>
            <a:cxnLst/>
            <a:rect l="l" t="t" r="r" b="b"/>
            <a:pathLst>
              <a:path w="745" h="1253" extrusionOk="0">
                <a:moveTo>
                  <a:pt x="744" y="0"/>
                </a:moveTo>
                <a:lnTo>
                  <a:pt x="744" y="0"/>
                </a:lnTo>
                <a:cubicBezTo>
                  <a:pt x="615" y="147"/>
                  <a:pt x="506" y="287"/>
                  <a:pt x="416" y="416"/>
                </a:cubicBezTo>
                <a:cubicBezTo>
                  <a:pt x="109" y="898"/>
                  <a:pt x="0" y="1253"/>
                  <a:pt x="0" y="1253"/>
                </a:cubicBezTo>
                <a:cubicBezTo>
                  <a:pt x="41" y="1215"/>
                  <a:pt x="280" y="918"/>
                  <a:pt x="679" y="546"/>
                </a:cubicBezTo>
                <a:cubicBezTo>
                  <a:pt x="673" y="433"/>
                  <a:pt x="662" y="320"/>
                  <a:pt x="649" y="208"/>
                </a:cubicBezTo>
                <a:cubicBezTo>
                  <a:pt x="645" y="177"/>
                  <a:pt x="676" y="102"/>
                  <a:pt x="744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36"/>
          <p:cNvSpPr/>
          <p:nvPr/>
        </p:nvSpPr>
        <p:spPr>
          <a:xfrm>
            <a:off x="1693313" y="3345822"/>
            <a:ext cx="314021" cy="169677"/>
          </a:xfrm>
          <a:custGeom>
            <a:avLst/>
            <a:gdLst/>
            <a:ahLst/>
            <a:cxnLst/>
            <a:rect l="l" t="t" r="r" b="b"/>
            <a:pathLst>
              <a:path w="4921" h="2659" extrusionOk="0">
                <a:moveTo>
                  <a:pt x="4767" y="0"/>
                </a:moveTo>
                <a:cubicBezTo>
                  <a:pt x="4483" y="10"/>
                  <a:pt x="4187" y="34"/>
                  <a:pt x="3883" y="71"/>
                </a:cubicBezTo>
                <a:cubicBezTo>
                  <a:pt x="3213" y="160"/>
                  <a:pt x="2640" y="324"/>
                  <a:pt x="2148" y="536"/>
                </a:cubicBezTo>
                <a:cubicBezTo>
                  <a:pt x="2060" y="580"/>
                  <a:pt x="1967" y="624"/>
                  <a:pt x="1879" y="676"/>
                </a:cubicBezTo>
                <a:cubicBezTo>
                  <a:pt x="831" y="1259"/>
                  <a:pt x="302" y="1816"/>
                  <a:pt x="100" y="2113"/>
                </a:cubicBezTo>
                <a:cubicBezTo>
                  <a:pt x="32" y="2215"/>
                  <a:pt x="1" y="2290"/>
                  <a:pt x="5" y="2321"/>
                </a:cubicBezTo>
                <a:cubicBezTo>
                  <a:pt x="18" y="2433"/>
                  <a:pt x="29" y="2546"/>
                  <a:pt x="35" y="2659"/>
                </a:cubicBezTo>
                <a:cubicBezTo>
                  <a:pt x="650" y="2085"/>
                  <a:pt x="1647" y="1331"/>
                  <a:pt x="2896" y="1065"/>
                </a:cubicBezTo>
                <a:cubicBezTo>
                  <a:pt x="3555" y="925"/>
                  <a:pt x="4231" y="846"/>
                  <a:pt x="4880" y="846"/>
                </a:cubicBezTo>
                <a:lnTo>
                  <a:pt x="4921" y="846"/>
                </a:lnTo>
                <a:cubicBezTo>
                  <a:pt x="4852" y="396"/>
                  <a:pt x="4787" y="95"/>
                  <a:pt x="4767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36"/>
          <p:cNvSpPr/>
          <p:nvPr/>
        </p:nvSpPr>
        <p:spPr>
          <a:xfrm>
            <a:off x="2220020" y="3482380"/>
            <a:ext cx="64" cy="255"/>
          </a:xfrm>
          <a:custGeom>
            <a:avLst/>
            <a:gdLst/>
            <a:ahLst/>
            <a:cxnLst/>
            <a:rect l="l" t="t" r="r" b="b"/>
            <a:pathLst>
              <a:path w="1" h="4" extrusionOk="0">
                <a:moveTo>
                  <a:pt x="1" y="3"/>
                </a:moveTo>
                <a:lnTo>
                  <a:pt x="1" y="3"/>
                </a:lnTo>
                <a:lnTo>
                  <a:pt x="1" y="3"/>
                </a:lnTo>
                <a:close/>
                <a:moveTo>
                  <a:pt x="1" y="0"/>
                </a:moveTo>
                <a:lnTo>
                  <a:pt x="1" y="3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36"/>
          <p:cNvSpPr/>
          <p:nvPr/>
        </p:nvSpPr>
        <p:spPr>
          <a:xfrm>
            <a:off x="2244651" y="3514158"/>
            <a:ext cx="5552" cy="7019"/>
          </a:xfrm>
          <a:custGeom>
            <a:avLst/>
            <a:gdLst/>
            <a:ahLst/>
            <a:cxnLst/>
            <a:rect l="l" t="t" r="r" b="b"/>
            <a:pathLst>
              <a:path w="87" h="110" extrusionOk="0">
                <a:moveTo>
                  <a:pt x="1" y="0"/>
                </a:moveTo>
                <a:cubicBezTo>
                  <a:pt x="62" y="79"/>
                  <a:pt x="86" y="110"/>
                  <a:pt x="86" y="110"/>
                </a:cubicBezTo>
                <a:cubicBezTo>
                  <a:pt x="86" y="110"/>
                  <a:pt x="52" y="66"/>
                  <a:pt x="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36"/>
          <p:cNvSpPr/>
          <p:nvPr/>
        </p:nvSpPr>
        <p:spPr>
          <a:xfrm>
            <a:off x="1739449" y="3283860"/>
            <a:ext cx="383513" cy="97888"/>
          </a:xfrm>
          <a:custGeom>
            <a:avLst/>
            <a:gdLst/>
            <a:ahLst/>
            <a:cxnLst/>
            <a:rect l="l" t="t" r="r" b="b"/>
            <a:pathLst>
              <a:path w="6010" h="1534" extrusionOk="0">
                <a:moveTo>
                  <a:pt x="4221" y="0"/>
                </a:moveTo>
                <a:cubicBezTo>
                  <a:pt x="2797" y="0"/>
                  <a:pt x="1399" y="400"/>
                  <a:pt x="169" y="1183"/>
                </a:cubicBezTo>
                <a:cubicBezTo>
                  <a:pt x="0" y="1288"/>
                  <a:pt x="105" y="1534"/>
                  <a:pt x="264" y="1534"/>
                </a:cubicBezTo>
                <a:cubicBezTo>
                  <a:pt x="295" y="1534"/>
                  <a:pt x="327" y="1525"/>
                  <a:pt x="360" y="1504"/>
                </a:cubicBezTo>
                <a:cubicBezTo>
                  <a:pt x="1531" y="760"/>
                  <a:pt x="2864" y="373"/>
                  <a:pt x="4222" y="373"/>
                </a:cubicBezTo>
                <a:cubicBezTo>
                  <a:pt x="4710" y="373"/>
                  <a:pt x="5201" y="423"/>
                  <a:pt x="5689" y="524"/>
                </a:cubicBezTo>
                <a:cubicBezTo>
                  <a:pt x="5703" y="527"/>
                  <a:pt x="5717" y="528"/>
                  <a:pt x="5730" y="528"/>
                </a:cubicBezTo>
                <a:cubicBezTo>
                  <a:pt x="5935" y="528"/>
                  <a:pt x="6009" y="206"/>
                  <a:pt x="5788" y="162"/>
                </a:cubicBezTo>
                <a:cubicBezTo>
                  <a:pt x="5267" y="54"/>
                  <a:pt x="4742" y="0"/>
                  <a:pt x="4221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36"/>
          <p:cNvSpPr/>
          <p:nvPr/>
        </p:nvSpPr>
        <p:spPr>
          <a:xfrm>
            <a:off x="1956220" y="3117055"/>
            <a:ext cx="137516" cy="147662"/>
          </a:xfrm>
          <a:custGeom>
            <a:avLst/>
            <a:gdLst/>
            <a:ahLst/>
            <a:cxnLst/>
            <a:rect l="l" t="t" r="r" b="b"/>
            <a:pathLst>
              <a:path w="2155" h="2314" extrusionOk="0">
                <a:moveTo>
                  <a:pt x="287" y="0"/>
                </a:moveTo>
                <a:cubicBezTo>
                  <a:pt x="134" y="0"/>
                  <a:pt x="0" y="191"/>
                  <a:pt x="145" y="315"/>
                </a:cubicBezTo>
                <a:cubicBezTo>
                  <a:pt x="435" y="560"/>
                  <a:pt x="752" y="734"/>
                  <a:pt x="998" y="1035"/>
                </a:cubicBezTo>
                <a:cubicBezTo>
                  <a:pt x="1278" y="1373"/>
                  <a:pt x="1657" y="1745"/>
                  <a:pt x="1759" y="2178"/>
                </a:cubicBezTo>
                <a:cubicBezTo>
                  <a:pt x="1781" y="2272"/>
                  <a:pt x="1852" y="2313"/>
                  <a:pt x="1926" y="2313"/>
                </a:cubicBezTo>
                <a:cubicBezTo>
                  <a:pt x="2037" y="2313"/>
                  <a:pt x="2154" y="2221"/>
                  <a:pt x="2121" y="2079"/>
                </a:cubicBezTo>
                <a:cubicBezTo>
                  <a:pt x="2019" y="1649"/>
                  <a:pt x="1698" y="1318"/>
                  <a:pt x="1431" y="980"/>
                </a:cubicBezTo>
                <a:cubicBezTo>
                  <a:pt x="1305" y="820"/>
                  <a:pt x="1182" y="652"/>
                  <a:pt x="1036" y="513"/>
                </a:cubicBezTo>
                <a:cubicBezTo>
                  <a:pt x="845" y="335"/>
                  <a:pt x="609" y="216"/>
                  <a:pt x="411" y="48"/>
                </a:cubicBezTo>
                <a:cubicBezTo>
                  <a:pt x="372" y="15"/>
                  <a:pt x="329" y="0"/>
                  <a:pt x="287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36"/>
          <p:cNvSpPr/>
          <p:nvPr/>
        </p:nvSpPr>
        <p:spPr>
          <a:xfrm>
            <a:off x="1871222" y="1009148"/>
            <a:ext cx="229725" cy="477764"/>
          </a:xfrm>
          <a:custGeom>
            <a:avLst/>
            <a:gdLst/>
            <a:ahLst/>
            <a:cxnLst/>
            <a:rect l="l" t="t" r="r" b="b"/>
            <a:pathLst>
              <a:path w="3600" h="7487" extrusionOk="0">
                <a:moveTo>
                  <a:pt x="2887" y="0"/>
                </a:moveTo>
                <a:cubicBezTo>
                  <a:pt x="2763" y="0"/>
                  <a:pt x="2633" y="135"/>
                  <a:pt x="2706" y="284"/>
                </a:cubicBezTo>
                <a:cubicBezTo>
                  <a:pt x="3327" y="1549"/>
                  <a:pt x="2555" y="3424"/>
                  <a:pt x="1821" y="4506"/>
                </a:cubicBezTo>
                <a:cubicBezTo>
                  <a:pt x="1180" y="5455"/>
                  <a:pt x="88" y="6063"/>
                  <a:pt x="9" y="7305"/>
                </a:cubicBezTo>
                <a:cubicBezTo>
                  <a:pt x="0" y="7426"/>
                  <a:pt x="90" y="7487"/>
                  <a:pt x="184" y="7487"/>
                </a:cubicBezTo>
                <a:cubicBezTo>
                  <a:pt x="278" y="7487"/>
                  <a:pt x="376" y="7426"/>
                  <a:pt x="384" y="7305"/>
                </a:cubicBezTo>
                <a:cubicBezTo>
                  <a:pt x="439" y="6449"/>
                  <a:pt x="1108" y="5909"/>
                  <a:pt x="1651" y="5318"/>
                </a:cubicBezTo>
                <a:cubicBezTo>
                  <a:pt x="2108" y="4820"/>
                  <a:pt x="2429" y="4253"/>
                  <a:pt x="2692" y="3629"/>
                </a:cubicBezTo>
                <a:cubicBezTo>
                  <a:pt x="3166" y="2512"/>
                  <a:pt x="3600" y="1256"/>
                  <a:pt x="3030" y="95"/>
                </a:cubicBezTo>
                <a:cubicBezTo>
                  <a:pt x="2997" y="28"/>
                  <a:pt x="2942" y="0"/>
                  <a:pt x="2887" y="0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36"/>
          <p:cNvSpPr/>
          <p:nvPr/>
        </p:nvSpPr>
        <p:spPr>
          <a:xfrm>
            <a:off x="1664789" y="1909602"/>
            <a:ext cx="302599" cy="225194"/>
          </a:xfrm>
          <a:custGeom>
            <a:avLst/>
            <a:gdLst/>
            <a:ahLst/>
            <a:cxnLst/>
            <a:rect l="l" t="t" r="r" b="b"/>
            <a:pathLst>
              <a:path w="4742" h="3529" extrusionOk="0">
                <a:moveTo>
                  <a:pt x="283" y="1"/>
                </a:moveTo>
                <a:cubicBezTo>
                  <a:pt x="76" y="1"/>
                  <a:pt x="1" y="324"/>
                  <a:pt x="223" y="366"/>
                </a:cubicBezTo>
                <a:cubicBezTo>
                  <a:pt x="1749" y="643"/>
                  <a:pt x="4098" y="1640"/>
                  <a:pt x="4357" y="3394"/>
                </a:cubicBezTo>
                <a:cubicBezTo>
                  <a:pt x="4372" y="3488"/>
                  <a:pt x="4438" y="3528"/>
                  <a:pt x="4510" y="3528"/>
                </a:cubicBezTo>
                <a:cubicBezTo>
                  <a:pt x="4619" y="3528"/>
                  <a:pt x="4741" y="3435"/>
                  <a:pt x="4719" y="3291"/>
                </a:cubicBezTo>
                <a:cubicBezTo>
                  <a:pt x="4439" y="1407"/>
                  <a:pt x="1974" y="305"/>
                  <a:pt x="322" y="4"/>
                </a:cubicBezTo>
                <a:cubicBezTo>
                  <a:pt x="308" y="2"/>
                  <a:pt x="295" y="1"/>
                  <a:pt x="283" y="1"/>
                </a:cubicBezTo>
                <a:close/>
              </a:path>
            </a:pathLst>
          </a:custGeom>
          <a:solidFill>
            <a:srgbClr val="FFFFFF">
              <a:alpha val="37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36"/>
          <p:cNvSpPr/>
          <p:nvPr/>
        </p:nvSpPr>
        <p:spPr>
          <a:xfrm>
            <a:off x="1468821" y="2298409"/>
            <a:ext cx="85828" cy="156532"/>
          </a:xfrm>
          <a:custGeom>
            <a:avLst/>
            <a:gdLst/>
            <a:ahLst/>
            <a:cxnLst/>
            <a:rect l="l" t="t" r="r" b="b"/>
            <a:pathLst>
              <a:path w="1345" h="2453" extrusionOk="0">
                <a:moveTo>
                  <a:pt x="256" y="1"/>
                </a:moveTo>
                <a:cubicBezTo>
                  <a:pt x="65" y="1"/>
                  <a:pt x="0" y="311"/>
                  <a:pt x="212" y="370"/>
                </a:cubicBezTo>
                <a:cubicBezTo>
                  <a:pt x="1017" y="598"/>
                  <a:pt x="894" y="1589"/>
                  <a:pt x="778" y="2220"/>
                </a:cubicBezTo>
                <a:cubicBezTo>
                  <a:pt x="754" y="2360"/>
                  <a:pt x="873" y="2452"/>
                  <a:pt x="983" y="2452"/>
                </a:cubicBezTo>
                <a:cubicBezTo>
                  <a:pt x="1058" y="2452"/>
                  <a:pt x="1123" y="2411"/>
                  <a:pt x="1140" y="2319"/>
                </a:cubicBezTo>
                <a:cubicBezTo>
                  <a:pt x="1294" y="1469"/>
                  <a:pt x="1345" y="302"/>
                  <a:pt x="311" y="12"/>
                </a:cubicBezTo>
                <a:cubicBezTo>
                  <a:pt x="293" y="4"/>
                  <a:pt x="273" y="1"/>
                  <a:pt x="256" y="1"/>
                </a:cubicBezTo>
                <a:close/>
              </a:path>
            </a:pathLst>
          </a:custGeom>
          <a:solidFill>
            <a:srgbClr val="E0C3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36"/>
          <p:cNvSpPr/>
          <p:nvPr/>
        </p:nvSpPr>
        <p:spPr>
          <a:xfrm>
            <a:off x="1489050" y="2480082"/>
            <a:ext cx="39691" cy="32353"/>
          </a:xfrm>
          <a:custGeom>
            <a:avLst/>
            <a:gdLst/>
            <a:ahLst/>
            <a:cxnLst/>
            <a:rect l="l" t="t" r="r" b="b"/>
            <a:pathLst>
              <a:path w="622" h="507" extrusionOk="0">
                <a:moveTo>
                  <a:pt x="342" y="1"/>
                </a:moveTo>
                <a:cubicBezTo>
                  <a:pt x="314" y="1"/>
                  <a:pt x="284" y="8"/>
                  <a:pt x="249" y="25"/>
                </a:cubicBezTo>
                <a:cubicBezTo>
                  <a:pt x="167" y="73"/>
                  <a:pt x="85" y="117"/>
                  <a:pt x="0" y="165"/>
                </a:cubicBezTo>
                <a:cubicBezTo>
                  <a:pt x="72" y="270"/>
                  <a:pt x="123" y="387"/>
                  <a:pt x="154" y="506"/>
                </a:cubicBezTo>
                <a:cubicBezTo>
                  <a:pt x="249" y="455"/>
                  <a:pt x="345" y="404"/>
                  <a:pt x="441" y="349"/>
                </a:cubicBezTo>
                <a:cubicBezTo>
                  <a:pt x="621" y="250"/>
                  <a:pt x="509" y="1"/>
                  <a:pt x="342" y="1"/>
                </a:cubicBezTo>
                <a:close/>
              </a:path>
            </a:pathLst>
          </a:custGeom>
          <a:solidFill>
            <a:srgbClr val="E0C3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36"/>
          <p:cNvSpPr/>
          <p:nvPr/>
        </p:nvSpPr>
        <p:spPr>
          <a:xfrm>
            <a:off x="1448274" y="2490548"/>
            <a:ext cx="50667" cy="38160"/>
          </a:xfrm>
          <a:custGeom>
            <a:avLst/>
            <a:gdLst/>
            <a:ahLst/>
            <a:cxnLst/>
            <a:rect l="l" t="t" r="r" b="b"/>
            <a:pathLst>
              <a:path w="794" h="598" extrusionOk="0">
                <a:moveTo>
                  <a:pt x="639" y="1"/>
                </a:moveTo>
                <a:cubicBezTo>
                  <a:pt x="489" y="83"/>
                  <a:pt x="335" y="168"/>
                  <a:pt x="182" y="250"/>
                </a:cubicBezTo>
                <a:cubicBezTo>
                  <a:pt x="1" y="349"/>
                  <a:pt x="110" y="598"/>
                  <a:pt x="277" y="598"/>
                </a:cubicBezTo>
                <a:cubicBezTo>
                  <a:pt x="308" y="598"/>
                  <a:pt x="339" y="591"/>
                  <a:pt x="370" y="574"/>
                </a:cubicBezTo>
                <a:cubicBezTo>
                  <a:pt x="510" y="500"/>
                  <a:pt x="650" y="421"/>
                  <a:pt x="793" y="342"/>
                </a:cubicBezTo>
                <a:cubicBezTo>
                  <a:pt x="762" y="223"/>
                  <a:pt x="711" y="106"/>
                  <a:pt x="639" y="1"/>
                </a:cubicBezTo>
                <a:close/>
              </a:path>
            </a:pathLst>
          </a:custGeom>
          <a:solidFill>
            <a:srgbClr val="CAA8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36"/>
          <p:cNvSpPr/>
          <p:nvPr/>
        </p:nvSpPr>
        <p:spPr>
          <a:xfrm>
            <a:off x="1963048" y="2277734"/>
            <a:ext cx="26801" cy="102930"/>
          </a:xfrm>
          <a:custGeom>
            <a:avLst/>
            <a:gdLst/>
            <a:ahLst/>
            <a:cxnLst/>
            <a:rect l="l" t="t" r="r" b="b"/>
            <a:pathLst>
              <a:path w="420" h="1613" extrusionOk="0">
                <a:moveTo>
                  <a:pt x="253" y="1"/>
                </a:moveTo>
                <a:cubicBezTo>
                  <a:pt x="177" y="158"/>
                  <a:pt x="96" y="315"/>
                  <a:pt x="0" y="476"/>
                </a:cubicBezTo>
                <a:cubicBezTo>
                  <a:pt x="51" y="789"/>
                  <a:pt x="31" y="1127"/>
                  <a:pt x="10" y="1431"/>
                </a:cubicBezTo>
                <a:cubicBezTo>
                  <a:pt x="4" y="1551"/>
                  <a:pt x="92" y="1612"/>
                  <a:pt x="188" y="1612"/>
                </a:cubicBezTo>
                <a:cubicBezTo>
                  <a:pt x="280" y="1612"/>
                  <a:pt x="379" y="1551"/>
                  <a:pt x="386" y="1431"/>
                </a:cubicBezTo>
                <a:cubicBezTo>
                  <a:pt x="417" y="953"/>
                  <a:pt x="420" y="435"/>
                  <a:pt x="253" y="1"/>
                </a:cubicBezTo>
                <a:close/>
              </a:path>
            </a:pathLst>
          </a:custGeom>
          <a:solidFill>
            <a:srgbClr val="DFB4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36"/>
          <p:cNvSpPr/>
          <p:nvPr/>
        </p:nvSpPr>
        <p:spPr>
          <a:xfrm>
            <a:off x="1916592" y="2229173"/>
            <a:ext cx="62600" cy="78936"/>
          </a:xfrm>
          <a:custGeom>
            <a:avLst/>
            <a:gdLst/>
            <a:ahLst/>
            <a:cxnLst/>
            <a:rect l="l" t="t" r="r" b="b"/>
            <a:pathLst>
              <a:path w="981" h="1237" extrusionOk="0">
                <a:moveTo>
                  <a:pt x="271" y="0"/>
                </a:moveTo>
                <a:cubicBezTo>
                  <a:pt x="107" y="0"/>
                  <a:pt x="1" y="246"/>
                  <a:pt x="175" y="352"/>
                </a:cubicBezTo>
                <a:cubicBezTo>
                  <a:pt x="524" y="553"/>
                  <a:pt x="674" y="878"/>
                  <a:pt x="728" y="1237"/>
                </a:cubicBezTo>
                <a:cubicBezTo>
                  <a:pt x="824" y="1076"/>
                  <a:pt x="905" y="919"/>
                  <a:pt x="981" y="762"/>
                </a:cubicBezTo>
                <a:cubicBezTo>
                  <a:pt x="869" y="468"/>
                  <a:pt x="677" y="209"/>
                  <a:pt x="366" y="28"/>
                </a:cubicBezTo>
                <a:cubicBezTo>
                  <a:pt x="332" y="8"/>
                  <a:pt x="302" y="0"/>
                  <a:pt x="271" y="0"/>
                </a:cubicBezTo>
                <a:close/>
              </a:path>
            </a:pathLst>
          </a:custGeom>
          <a:solidFill>
            <a:srgbClr val="A098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36"/>
          <p:cNvSpPr/>
          <p:nvPr/>
        </p:nvSpPr>
        <p:spPr>
          <a:xfrm>
            <a:off x="1973002" y="2411038"/>
            <a:ext cx="4467" cy="6190"/>
          </a:xfrm>
          <a:custGeom>
            <a:avLst/>
            <a:gdLst/>
            <a:ahLst/>
            <a:cxnLst/>
            <a:rect l="l" t="t" r="r" b="b"/>
            <a:pathLst>
              <a:path w="70" h="97" extrusionOk="0">
                <a:moveTo>
                  <a:pt x="1" y="1"/>
                </a:moveTo>
                <a:cubicBezTo>
                  <a:pt x="26" y="32"/>
                  <a:pt x="49" y="62"/>
                  <a:pt x="70" y="97"/>
                </a:cubicBezTo>
                <a:cubicBezTo>
                  <a:pt x="56" y="59"/>
                  <a:pt x="32" y="25"/>
                  <a:pt x="1" y="1"/>
                </a:cubicBezTo>
                <a:close/>
              </a:path>
            </a:pathLst>
          </a:custGeom>
          <a:solidFill>
            <a:srgbClr val="E0C3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36"/>
          <p:cNvSpPr/>
          <p:nvPr/>
        </p:nvSpPr>
        <p:spPr>
          <a:xfrm>
            <a:off x="1888579" y="2408038"/>
            <a:ext cx="90422" cy="45371"/>
          </a:xfrm>
          <a:custGeom>
            <a:avLst/>
            <a:gdLst/>
            <a:ahLst/>
            <a:cxnLst/>
            <a:rect l="l" t="t" r="r" b="b"/>
            <a:pathLst>
              <a:path w="1417" h="711" extrusionOk="0">
                <a:moveTo>
                  <a:pt x="1201" y="0"/>
                </a:moveTo>
                <a:cubicBezTo>
                  <a:pt x="1174" y="0"/>
                  <a:pt x="1147" y="7"/>
                  <a:pt x="1116" y="21"/>
                </a:cubicBezTo>
                <a:cubicBezTo>
                  <a:pt x="826" y="157"/>
                  <a:pt x="525" y="263"/>
                  <a:pt x="215" y="342"/>
                </a:cubicBezTo>
                <a:cubicBezTo>
                  <a:pt x="0" y="400"/>
                  <a:pt x="68" y="710"/>
                  <a:pt x="263" y="710"/>
                </a:cubicBezTo>
                <a:cubicBezTo>
                  <a:pt x="279" y="710"/>
                  <a:pt x="297" y="710"/>
                  <a:pt x="314" y="703"/>
                </a:cubicBezTo>
                <a:cubicBezTo>
                  <a:pt x="655" y="615"/>
                  <a:pt x="986" y="495"/>
                  <a:pt x="1303" y="345"/>
                </a:cubicBezTo>
                <a:cubicBezTo>
                  <a:pt x="1399" y="301"/>
                  <a:pt x="1417" y="216"/>
                  <a:pt x="1393" y="144"/>
                </a:cubicBezTo>
                <a:cubicBezTo>
                  <a:pt x="1372" y="109"/>
                  <a:pt x="1349" y="79"/>
                  <a:pt x="1324" y="48"/>
                </a:cubicBezTo>
                <a:cubicBezTo>
                  <a:pt x="1290" y="17"/>
                  <a:pt x="1249" y="0"/>
                  <a:pt x="1201" y="0"/>
                </a:cubicBezTo>
                <a:close/>
              </a:path>
            </a:pathLst>
          </a:custGeom>
          <a:solidFill>
            <a:srgbClr val="CAA8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36"/>
          <p:cNvSpPr txBox="1">
            <a:spLocks noGrp="1"/>
          </p:cNvSpPr>
          <p:nvPr>
            <p:ph type="subTitle" idx="1"/>
          </p:nvPr>
        </p:nvSpPr>
        <p:spPr>
          <a:xfrm flipH="1">
            <a:off x="5118651" y="1305075"/>
            <a:ext cx="3362995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dk1"/>
                </a:solidFill>
                <a:latin typeface="+mn-lt"/>
              </a:rPr>
              <a:t>NHIỆM VỤ CÁ NHÂN</a:t>
            </a:r>
            <a:endParaRPr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1420" name="Google Shape;1420;p36"/>
          <p:cNvSpPr txBox="1">
            <a:spLocks noGrp="1"/>
          </p:cNvSpPr>
          <p:nvPr>
            <p:ph type="subTitle" idx="2"/>
          </p:nvPr>
        </p:nvSpPr>
        <p:spPr>
          <a:xfrm flipH="1">
            <a:off x="4815839" y="2586840"/>
            <a:ext cx="3968618" cy="16036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+mn-lt"/>
              </a:rPr>
              <a:t>Em hãy xây dựng kế hoạch rèn luyện bản thân trong học tập, lao động và các hoạt động để góp phần phát huy truyền thống nhà trường.</a:t>
            </a:r>
            <a:endParaRPr sz="2000" dirty="0">
              <a:latin typeface="+mn-lt"/>
            </a:endParaRPr>
          </a:p>
        </p:txBody>
      </p:sp>
      <p:sp>
        <p:nvSpPr>
          <p:cNvPr id="1421" name="Google Shape;1421;p36"/>
          <p:cNvSpPr txBox="1">
            <a:spLocks noGrp="1"/>
          </p:cNvSpPr>
          <p:nvPr>
            <p:ph type="ctrTitle"/>
          </p:nvPr>
        </p:nvSpPr>
        <p:spPr>
          <a:xfrm>
            <a:off x="2837727" y="362237"/>
            <a:ext cx="3164400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" dirty="0">
                <a:latin typeface="+mn-lt"/>
              </a:rPr>
              <a:t>NHIỆM VỤ VỀ NHÀ 2</a:t>
            </a:r>
            <a:endParaRPr dirty="0">
              <a:solidFill>
                <a:schemeClr val="dk1"/>
              </a:solidFill>
              <a:latin typeface="+mn-lt"/>
            </a:endParaRPr>
          </a:p>
        </p:txBody>
      </p:sp>
      <p:sp>
        <p:nvSpPr>
          <p:cNvPr id="1424" name="Google Shape;1424;p36"/>
          <p:cNvSpPr/>
          <p:nvPr/>
        </p:nvSpPr>
        <p:spPr>
          <a:xfrm>
            <a:off x="1773717" y="2377983"/>
            <a:ext cx="212687" cy="103057"/>
          </a:xfrm>
          <a:custGeom>
            <a:avLst/>
            <a:gdLst/>
            <a:ahLst/>
            <a:cxnLst/>
            <a:rect l="l" t="t" r="r" b="b"/>
            <a:pathLst>
              <a:path w="3333" h="1615" extrusionOk="0">
                <a:moveTo>
                  <a:pt x="1871" y="0"/>
                </a:moveTo>
                <a:cubicBezTo>
                  <a:pt x="1690" y="0"/>
                  <a:pt x="1499" y="24"/>
                  <a:pt x="1312" y="72"/>
                </a:cubicBezTo>
                <a:cubicBezTo>
                  <a:pt x="680" y="229"/>
                  <a:pt x="195" y="618"/>
                  <a:pt x="1" y="1065"/>
                </a:cubicBezTo>
                <a:cubicBezTo>
                  <a:pt x="15" y="1082"/>
                  <a:pt x="31" y="1096"/>
                  <a:pt x="45" y="1113"/>
                </a:cubicBezTo>
                <a:cubicBezTo>
                  <a:pt x="288" y="1349"/>
                  <a:pt x="592" y="1516"/>
                  <a:pt x="923" y="1574"/>
                </a:cubicBezTo>
                <a:cubicBezTo>
                  <a:pt x="1063" y="1604"/>
                  <a:pt x="1203" y="1615"/>
                  <a:pt x="1346" y="1615"/>
                </a:cubicBezTo>
                <a:cubicBezTo>
                  <a:pt x="1544" y="1615"/>
                  <a:pt x="1745" y="1591"/>
                  <a:pt x="1940" y="1557"/>
                </a:cubicBezTo>
                <a:cubicBezTo>
                  <a:pt x="2111" y="1530"/>
                  <a:pt x="2278" y="1481"/>
                  <a:pt x="2448" y="1440"/>
                </a:cubicBezTo>
                <a:cubicBezTo>
                  <a:pt x="2609" y="1383"/>
                  <a:pt x="2776" y="1335"/>
                  <a:pt x="2930" y="1260"/>
                </a:cubicBezTo>
                <a:cubicBezTo>
                  <a:pt x="3070" y="1195"/>
                  <a:pt x="3206" y="1117"/>
                  <a:pt x="3333" y="1027"/>
                </a:cubicBezTo>
                <a:cubicBezTo>
                  <a:pt x="3325" y="980"/>
                  <a:pt x="3319" y="932"/>
                  <a:pt x="3305" y="884"/>
                </a:cubicBezTo>
                <a:cubicBezTo>
                  <a:pt x="3281" y="789"/>
                  <a:pt x="3244" y="696"/>
                  <a:pt x="3193" y="615"/>
                </a:cubicBezTo>
                <a:lnTo>
                  <a:pt x="3193" y="615"/>
                </a:lnTo>
                <a:cubicBezTo>
                  <a:pt x="3217" y="687"/>
                  <a:pt x="3199" y="772"/>
                  <a:pt x="3103" y="816"/>
                </a:cubicBezTo>
                <a:cubicBezTo>
                  <a:pt x="2786" y="966"/>
                  <a:pt x="2455" y="1086"/>
                  <a:pt x="2114" y="1174"/>
                </a:cubicBezTo>
                <a:cubicBezTo>
                  <a:pt x="2097" y="1181"/>
                  <a:pt x="2079" y="1181"/>
                  <a:pt x="2063" y="1181"/>
                </a:cubicBezTo>
                <a:cubicBezTo>
                  <a:pt x="1868" y="1181"/>
                  <a:pt x="1800" y="871"/>
                  <a:pt x="2015" y="813"/>
                </a:cubicBezTo>
                <a:cubicBezTo>
                  <a:pt x="2325" y="734"/>
                  <a:pt x="2626" y="628"/>
                  <a:pt x="2916" y="492"/>
                </a:cubicBezTo>
                <a:cubicBezTo>
                  <a:pt x="2947" y="478"/>
                  <a:pt x="2974" y="471"/>
                  <a:pt x="3001" y="471"/>
                </a:cubicBezTo>
                <a:cubicBezTo>
                  <a:pt x="3049" y="471"/>
                  <a:pt x="3090" y="488"/>
                  <a:pt x="3124" y="519"/>
                </a:cubicBezTo>
                <a:cubicBezTo>
                  <a:pt x="2865" y="191"/>
                  <a:pt x="2401" y="0"/>
                  <a:pt x="1871" y="0"/>
                </a:cubicBezTo>
                <a:close/>
              </a:path>
            </a:pathLst>
          </a:custGeom>
          <a:solidFill>
            <a:srgbClr val="DD837F">
              <a:alpha val="537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" name="Google Shape;1645;p38">
            <a:extLst>
              <a:ext uri="{FF2B5EF4-FFF2-40B4-BE49-F238E27FC236}">
                <a16:creationId xmlns:a16="http://schemas.microsoft.com/office/drawing/2014/main" xmlns="" id="{7D61035C-4433-3B98-BF70-06BB66F308F9}"/>
              </a:ext>
            </a:extLst>
          </p:cNvPr>
          <p:cNvGrpSpPr/>
          <p:nvPr/>
        </p:nvGrpSpPr>
        <p:grpSpPr>
          <a:xfrm>
            <a:off x="2344992" y="2567955"/>
            <a:ext cx="2347834" cy="2214530"/>
            <a:chOff x="4291891" y="1277838"/>
            <a:chExt cx="4150302" cy="3506312"/>
          </a:xfrm>
        </p:grpSpPr>
        <p:sp>
          <p:nvSpPr>
            <p:cNvPr id="161" name="Google Shape;1646;p38">
              <a:extLst>
                <a:ext uri="{FF2B5EF4-FFF2-40B4-BE49-F238E27FC236}">
                  <a16:creationId xmlns:a16="http://schemas.microsoft.com/office/drawing/2014/main" xmlns="" id="{94A7D319-B144-7DB6-F387-52AD2983C56C}"/>
                </a:ext>
              </a:extLst>
            </p:cNvPr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47;p38">
              <a:extLst>
                <a:ext uri="{FF2B5EF4-FFF2-40B4-BE49-F238E27FC236}">
                  <a16:creationId xmlns:a16="http://schemas.microsoft.com/office/drawing/2014/main" xmlns="" id="{64BCAE9B-7174-91A8-FF2F-0155E8EA7829}"/>
                </a:ext>
              </a:extLst>
            </p:cNvPr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48;p38">
              <a:extLst>
                <a:ext uri="{FF2B5EF4-FFF2-40B4-BE49-F238E27FC236}">
                  <a16:creationId xmlns:a16="http://schemas.microsoft.com/office/drawing/2014/main" xmlns="" id="{B1E0DBEF-E722-DDA2-13A9-BE18B195352F}"/>
                </a:ext>
              </a:extLst>
            </p:cNvPr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9;p38">
              <a:extLst>
                <a:ext uri="{FF2B5EF4-FFF2-40B4-BE49-F238E27FC236}">
                  <a16:creationId xmlns:a16="http://schemas.microsoft.com/office/drawing/2014/main" xmlns="" id="{3B84CEF8-7C04-9747-364B-E19C59BD7E2B}"/>
                </a:ext>
              </a:extLst>
            </p:cNvPr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0;p38">
              <a:extLst>
                <a:ext uri="{FF2B5EF4-FFF2-40B4-BE49-F238E27FC236}">
                  <a16:creationId xmlns:a16="http://schemas.microsoft.com/office/drawing/2014/main" xmlns="" id="{FE38F6BC-7BC8-C4C9-CCA7-E17683EFBF9C}"/>
                </a:ext>
              </a:extLst>
            </p:cNvPr>
            <p:cNvSpPr/>
            <p:nvPr/>
          </p:nvSpPr>
          <p:spPr>
            <a:xfrm flipH="1">
              <a:off x="4291891" y="4608612"/>
              <a:ext cx="4131359" cy="175538"/>
            </a:xfrm>
            <a:custGeom>
              <a:avLst/>
              <a:gdLst/>
              <a:ahLst/>
              <a:cxnLst/>
              <a:rect l="l" t="t" r="r" b="b"/>
              <a:pathLst>
                <a:path w="70321" h="2988" extrusionOk="0">
                  <a:moveTo>
                    <a:pt x="32372" y="1"/>
                  </a:moveTo>
                  <a:cubicBezTo>
                    <a:pt x="14259" y="62"/>
                    <a:pt x="1" y="704"/>
                    <a:pt x="1" y="1493"/>
                  </a:cubicBezTo>
                  <a:cubicBezTo>
                    <a:pt x="1" y="2318"/>
                    <a:pt x="15745" y="2988"/>
                    <a:pt x="35161" y="2988"/>
                  </a:cubicBezTo>
                  <a:cubicBezTo>
                    <a:pt x="54581" y="2988"/>
                    <a:pt x="70321" y="2318"/>
                    <a:pt x="70321" y="1493"/>
                  </a:cubicBezTo>
                  <a:cubicBezTo>
                    <a:pt x="70321" y="1189"/>
                    <a:pt x="68184" y="905"/>
                    <a:pt x="64511" y="667"/>
                  </a:cubicBezTo>
                  <a:cubicBezTo>
                    <a:pt x="63702" y="1271"/>
                    <a:pt x="62706" y="1625"/>
                    <a:pt x="61627" y="1625"/>
                  </a:cubicBezTo>
                  <a:lnTo>
                    <a:pt x="35980" y="1625"/>
                  </a:lnTo>
                  <a:cubicBezTo>
                    <a:pt x="34550" y="1625"/>
                    <a:pt x="33260" y="998"/>
                    <a:pt x="32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51;p38">
              <a:extLst>
                <a:ext uri="{FF2B5EF4-FFF2-40B4-BE49-F238E27FC236}">
                  <a16:creationId xmlns:a16="http://schemas.microsoft.com/office/drawing/2014/main" xmlns="" id="{9691F70F-AB1D-6F7C-B49A-671651894573}"/>
                </a:ext>
              </a:extLst>
            </p:cNvPr>
            <p:cNvGrpSpPr/>
            <p:nvPr/>
          </p:nvGrpSpPr>
          <p:grpSpPr>
            <a:xfrm>
              <a:off x="4567724" y="1277838"/>
              <a:ext cx="2130085" cy="3433068"/>
              <a:chOff x="4633351" y="1345102"/>
              <a:chExt cx="2130085" cy="3433068"/>
            </a:xfrm>
          </p:grpSpPr>
          <p:sp>
            <p:nvSpPr>
              <p:cNvPr id="252" name="Google Shape;1652;p38">
                <a:extLst>
                  <a:ext uri="{FF2B5EF4-FFF2-40B4-BE49-F238E27FC236}">
                    <a16:creationId xmlns:a16="http://schemas.microsoft.com/office/drawing/2014/main" xmlns="" id="{F217BBD8-22E2-B119-75B0-4A329519687C}"/>
                  </a:ext>
                </a:extLst>
              </p:cNvPr>
              <p:cNvSpPr/>
              <p:nvPr/>
            </p:nvSpPr>
            <p:spPr>
              <a:xfrm>
                <a:off x="4633351" y="1608896"/>
                <a:ext cx="2130085" cy="3169274"/>
              </a:xfrm>
              <a:custGeom>
                <a:avLst/>
                <a:gdLst/>
                <a:ahLst/>
                <a:cxnLst/>
                <a:rect l="l" t="t" r="r" b="b"/>
                <a:pathLst>
                  <a:path w="53513" h="79620" extrusionOk="0">
                    <a:moveTo>
                      <a:pt x="2909" y="0"/>
                    </a:moveTo>
                    <a:cubicBezTo>
                      <a:pt x="1308" y="0"/>
                      <a:pt x="1" y="1308"/>
                      <a:pt x="1" y="2905"/>
                    </a:cubicBezTo>
                    <a:lnTo>
                      <a:pt x="1" y="76714"/>
                    </a:lnTo>
                    <a:cubicBezTo>
                      <a:pt x="1" y="78312"/>
                      <a:pt x="1308" y="79619"/>
                      <a:pt x="2909" y="79619"/>
                    </a:cubicBezTo>
                    <a:lnTo>
                      <a:pt x="50604" y="79619"/>
                    </a:lnTo>
                    <a:cubicBezTo>
                      <a:pt x="52202" y="79619"/>
                      <a:pt x="53513" y="78312"/>
                      <a:pt x="53513" y="76714"/>
                    </a:cubicBezTo>
                    <a:lnTo>
                      <a:pt x="53513" y="2905"/>
                    </a:lnTo>
                    <a:cubicBezTo>
                      <a:pt x="53513" y="1308"/>
                      <a:pt x="52202" y="0"/>
                      <a:pt x="5060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1653;p38">
                <a:extLst>
                  <a:ext uri="{FF2B5EF4-FFF2-40B4-BE49-F238E27FC236}">
                    <a16:creationId xmlns:a16="http://schemas.microsoft.com/office/drawing/2014/main" xmlns="" id="{409BBB95-1360-C545-7F48-E92CF8F75079}"/>
                  </a:ext>
                </a:extLst>
              </p:cNvPr>
              <p:cNvSpPr/>
              <p:nvPr/>
            </p:nvSpPr>
            <p:spPr>
              <a:xfrm>
                <a:off x="4740707" y="1768557"/>
                <a:ext cx="1915257" cy="2900113"/>
              </a:xfrm>
              <a:custGeom>
                <a:avLst/>
                <a:gdLst/>
                <a:ahLst/>
                <a:cxnLst/>
                <a:rect l="l" t="t" r="r" b="b"/>
                <a:pathLst>
                  <a:path w="48116" h="72858" extrusionOk="0">
                    <a:moveTo>
                      <a:pt x="2708" y="0"/>
                    </a:moveTo>
                    <a:cubicBezTo>
                      <a:pt x="1219" y="0"/>
                      <a:pt x="1" y="1219"/>
                      <a:pt x="1" y="2707"/>
                    </a:cubicBezTo>
                    <a:lnTo>
                      <a:pt x="1" y="70153"/>
                    </a:lnTo>
                    <a:cubicBezTo>
                      <a:pt x="1" y="71641"/>
                      <a:pt x="1219" y="72857"/>
                      <a:pt x="2708" y="72857"/>
                    </a:cubicBezTo>
                    <a:lnTo>
                      <a:pt x="45412" y="72857"/>
                    </a:lnTo>
                    <a:cubicBezTo>
                      <a:pt x="46900" y="72857"/>
                      <a:pt x="48115" y="71641"/>
                      <a:pt x="48115" y="70153"/>
                    </a:cubicBezTo>
                    <a:lnTo>
                      <a:pt x="48115" y="2707"/>
                    </a:lnTo>
                    <a:cubicBezTo>
                      <a:pt x="48115" y="1219"/>
                      <a:pt x="46900" y="0"/>
                      <a:pt x="454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1654;p38">
                <a:extLst>
                  <a:ext uri="{FF2B5EF4-FFF2-40B4-BE49-F238E27FC236}">
                    <a16:creationId xmlns:a16="http://schemas.microsoft.com/office/drawing/2014/main" xmlns="" id="{7437D4C6-5D2D-6DBA-9212-FF5AD9F5D85C}"/>
                  </a:ext>
                </a:extLst>
              </p:cNvPr>
              <p:cNvSpPr/>
              <p:nvPr/>
            </p:nvSpPr>
            <p:spPr>
              <a:xfrm>
                <a:off x="4799421" y="1783484"/>
                <a:ext cx="1797833" cy="2820065"/>
              </a:xfrm>
              <a:custGeom>
                <a:avLst/>
                <a:gdLst/>
                <a:ahLst/>
                <a:cxnLst/>
                <a:rect l="l" t="t" r="r" b="b"/>
                <a:pathLst>
                  <a:path w="45166" h="70847" extrusionOk="0">
                    <a:moveTo>
                      <a:pt x="2970" y="1"/>
                    </a:moveTo>
                    <a:cubicBezTo>
                      <a:pt x="1338" y="1"/>
                      <a:pt x="0" y="1335"/>
                      <a:pt x="0" y="2967"/>
                    </a:cubicBezTo>
                    <a:lnTo>
                      <a:pt x="0" y="67880"/>
                    </a:lnTo>
                    <a:cubicBezTo>
                      <a:pt x="0" y="69512"/>
                      <a:pt x="1338" y="70847"/>
                      <a:pt x="2970" y="70847"/>
                    </a:cubicBezTo>
                    <a:lnTo>
                      <a:pt x="42199" y="70847"/>
                    </a:lnTo>
                    <a:cubicBezTo>
                      <a:pt x="43831" y="70847"/>
                      <a:pt x="45166" y="69512"/>
                      <a:pt x="45166" y="67880"/>
                    </a:cubicBezTo>
                    <a:lnTo>
                      <a:pt x="45166" y="2967"/>
                    </a:lnTo>
                    <a:cubicBezTo>
                      <a:pt x="45166" y="1335"/>
                      <a:pt x="43831" y="1"/>
                      <a:pt x="421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1655;p38">
                <a:extLst>
                  <a:ext uri="{FF2B5EF4-FFF2-40B4-BE49-F238E27FC236}">
                    <a16:creationId xmlns:a16="http://schemas.microsoft.com/office/drawing/2014/main" xmlns="" id="{AAB6AEBE-C17B-5E9E-32E7-439433B5E6D7}"/>
                  </a:ext>
                </a:extLst>
              </p:cNvPr>
              <p:cNvSpPr/>
              <p:nvPr/>
            </p:nvSpPr>
            <p:spPr>
              <a:xfrm>
                <a:off x="5025120" y="210957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1656;p38">
                <a:extLst>
                  <a:ext uri="{FF2B5EF4-FFF2-40B4-BE49-F238E27FC236}">
                    <a16:creationId xmlns:a16="http://schemas.microsoft.com/office/drawing/2014/main" xmlns="" id="{A1104C4B-FCA3-08CF-DEE2-2984529B3DF8}"/>
                  </a:ext>
                </a:extLst>
              </p:cNvPr>
              <p:cNvSpPr/>
              <p:nvPr/>
            </p:nvSpPr>
            <p:spPr>
              <a:xfrm>
                <a:off x="6087975" y="203617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1"/>
                      <a:pt x="7162" y="2903"/>
                    </a:cubicBezTo>
                    <a:lnTo>
                      <a:pt x="7162" y="4537"/>
                    </a:lnTo>
                    <a:cubicBezTo>
                      <a:pt x="7162" y="5893"/>
                      <a:pt x="6032" y="6992"/>
                      <a:pt x="4646" y="6992"/>
                    </a:cubicBezTo>
                    <a:lnTo>
                      <a:pt x="2973" y="6992"/>
                    </a:lnTo>
                    <a:cubicBezTo>
                      <a:pt x="1585" y="6992"/>
                      <a:pt x="458" y="5893"/>
                      <a:pt x="458" y="4537"/>
                    </a:cubicBezTo>
                    <a:lnTo>
                      <a:pt x="458" y="2903"/>
                    </a:lnTo>
                    <a:cubicBezTo>
                      <a:pt x="458" y="1551"/>
                      <a:pt x="1585" y="448"/>
                      <a:pt x="2973" y="448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3"/>
                    </a:cubicBezTo>
                    <a:lnTo>
                      <a:pt x="0" y="4537"/>
                    </a:lnTo>
                    <a:cubicBezTo>
                      <a:pt x="0" y="6139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9"/>
                      <a:pt x="7619" y="4537"/>
                    </a:cubicBezTo>
                    <a:lnTo>
                      <a:pt x="7619" y="2903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1657;p38">
                <a:extLst>
                  <a:ext uri="{FF2B5EF4-FFF2-40B4-BE49-F238E27FC236}">
                    <a16:creationId xmlns:a16="http://schemas.microsoft.com/office/drawing/2014/main" xmlns="" id="{2A5CE445-5E96-323C-78DD-BD71D3B3FFDD}"/>
                  </a:ext>
                </a:extLst>
              </p:cNvPr>
              <p:cNvSpPr/>
              <p:nvPr/>
            </p:nvSpPr>
            <p:spPr>
              <a:xfrm>
                <a:off x="5025120" y="2591906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3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3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1658;p38">
                <a:extLst>
                  <a:ext uri="{FF2B5EF4-FFF2-40B4-BE49-F238E27FC236}">
                    <a16:creationId xmlns:a16="http://schemas.microsoft.com/office/drawing/2014/main" xmlns="" id="{F7888C56-1ACC-014B-092C-7057A913AFDB}"/>
                  </a:ext>
                </a:extLst>
              </p:cNvPr>
              <p:cNvSpPr/>
              <p:nvPr/>
            </p:nvSpPr>
            <p:spPr>
              <a:xfrm>
                <a:off x="6087975" y="2518703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4"/>
                    </a:moveTo>
                    <a:cubicBezTo>
                      <a:pt x="6032" y="444"/>
                      <a:pt x="7162" y="1546"/>
                      <a:pt x="7162" y="2902"/>
                    </a:cubicBezTo>
                    <a:lnTo>
                      <a:pt x="7162" y="4537"/>
                    </a:lnTo>
                    <a:cubicBezTo>
                      <a:pt x="7162" y="5889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9"/>
                      <a:pt x="458" y="4537"/>
                    </a:cubicBezTo>
                    <a:lnTo>
                      <a:pt x="458" y="2902"/>
                    </a:lnTo>
                    <a:cubicBezTo>
                      <a:pt x="458" y="1546"/>
                      <a:pt x="1585" y="444"/>
                      <a:pt x="2973" y="444"/>
                    </a:cubicBezTo>
                    <a:close/>
                    <a:moveTo>
                      <a:pt x="2973" y="1"/>
                    </a:moveTo>
                    <a:cubicBezTo>
                      <a:pt x="1335" y="1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4"/>
                      <a:pt x="1335" y="7439"/>
                      <a:pt x="2973" y="7439"/>
                    </a:cubicBezTo>
                    <a:lnTo>
                      <a:pt x="4646" y="7439"/>
                    </a:lnTo>
                    <a:cubicBezTo>
                      <a:pt x="6285" y="7439"/>
                      <a:pt x="7619" y="6134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1"/>
                      <a:pt x="46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1659;p38">
                <a:extLst>
                  <a:ext uri="{FF2B5EF4-FFF2-40B4-BE49-F238E27FC236}">
                    <a16:creationId xmlns:a16="http://schemas.microsoft.com/office/drawing/2014/main" xmlns="" id="{D8DA79CF-5263-9EDF-41EF-DAF7BCCFD9C7}"/>
                  </a:ext>
                </a:extLst>
              </p:cNvPr>
              <p:cNvSpPr/>
              <p:nvPr/>
            </p:nvSpPr>
            <p:spPr>
              <a:xfrm>
                <a:off x="5025120" y="3079437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1660;p38">
                <a:extLst>
                  <a:ext uri="{FF2B5EF4-FFF2-40B4-BE49-F238E27FC236}">
                    <a16:creationId xmlns:a16="http://schemas.microsoft.com/office/drawing/2014/main" xmlns="" id="{8559C97B-39CB-0D69-97C1-64F2C2535F9E}"/>
                  </a:ext>
                </a:extLst>
              </p:cNvPr>
              <p:cNvSpPr/>
              <p:nvPr/>
            </p:nvSpPr>
            <p:spPr>
              <a:xfrm>
                <a:off x="6087975" y="3006074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8"/>
                    </a:moveTo>
                    <a:cubicBezTo>
                      <a:pt x="6032" y="448"/>
                      <a:pt x="7162" y="1550"/>
                      <a:pt x="7162" y="2902"/>
                    </a:cubicBezTo>
                    <a:lnTo>
                      <a:pt x="7162" y="4537"/>
                    </a:lnTo>
                    <a:cubicBezTo>
                      <a:pt x="7162" y="5892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92"/>
                      <a:pt x="458" y="4537"/>
                    </a:cubicBezTo>
                    <a:lnTo>
                      <a:pt x="458" y="2902"/>
                    </a:lnTo>
                    <a:cubicBezTo>
                      <a:pt x="458" y="1550"/>
                      <a:pt x="1585" y="448"/>
                      <a:pt x="2973" y="448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1"/>
                      <a:pt x="0" y="2902"/>
                    </a:cubicBezTo>
                    <a:lnTo>
                      <a:pt x="0" y="4537"/>
                    </a:lnTo>
                    <a:cubicBezTo>
                      <a:pt x="0" y="6138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8"/>
                      <a:pt x="7619" y="4537"/>
                    </a:cubicBezTo>
                    <a:lnTo>
                      <a:pt x="7619" y="2902"/>
                    </a:lnTo>
                    <a:cubicBezTo>
                      <a:pt x="7619" y="1301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1661;p38">
                <a:extLst>
                  <a:ext uri="{FF2B5EF4-FFF2-40B4-BE49-F238E27FC236}">
                    <a16:creationId xmlns:a16="http://schemas.microsoft.com/office/drawing/2014/main" xmlns="" id="{E694E510-2804-A4D7-05E5-197BC1055FE9}"/>
                  </a:ext>
                </a:extLst>
              </p:cNvPr>
              <p:cNvSpPr/>
              <p:nvPr/>
            </p:nvSpPr>
            <p:spPr>
              <a:xfrm>
                <a:off x="5021420" y="4094835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1662;p38">
                <a:extLst>
                  <a:ext uri="{FF2B5EF4-FFF2-40B4-BE49-F238E27FC236}">
                    <a16:creationId xmlns:a16="http://schemas.microsoft.com/office/drawing/2014/main" xmlns="" id="{A6283C95-A34D-27E4-5A21-36486847042B}"/>
                  </a:ext>
                </a:extLst>
              </p:cNvPr>
              <p:cNvSpPr/>
              <p:nvPr/>
            </p:nvSpPr>
            <p:spPr>
              <a:xfrm>
                <a:off x="5025120" y="2218125"/>
                <a:ext cx="958783" cy="1783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8" extrusionOk="0">
                    <a:moveTo>
                      <a:pt x="229" y="0"/>
                    </a:moveTo>
                    <a:cubicBezTo>
                      <a:pt x="103" y="0"/>
                      <a:pt x="1" y="100"/>
                      <a:pt x="1" y="222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2"/>
                    </a:cubicBezTo>
                    <a:cubicBezTo>
                      <a:pt x="24087" y="100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1663;p38">
                <a:extLst>
                  <a:ext uri="{FF2B5EF4-FFF2-40B4-BE49-F238E27FC236}">
                    <a16:creationId xmlns:a16="http://schemas.microsoft.com/office/drawing/2014/main" xmlns="" id="{57734672-C719-E144-7C99-A729A96726DE}"/>
                  </a:ext>
                </a:extLst>
              </p:cNvPr>
              <p:cNvSpPr/>
              <p:nvPr/>
            </p:nvSpPr>
            <p:spPr>
              <a:xfrm>
                <a:off x="5025120" y="2700656"/>
                <a:ext cx="958783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4" extrusionOk="0">
                    <a:moveTo>
                      <a:pt x="229" y="0"/>
                    </a:moveTo>
                    <a:cubicBezTo>
                      <a:pt x="103" y="0"/>
                      <a:pt x="1" y="99"/>
                      <a:pt x="1" y="222"/>
                    </a:cubicBezTo>
                    <a:cubicBezTo>
                      <a:pt x="1" y="345"/>
                      <a:pt x="103" y="443"/>
                      <a:pt x="229" y="443"/>
                    </a:cubicBezTo>
                    <a:lnTo>
                      <a:pt x="23858" y="443"/>
                    </a:lnTo>
                    <a:cubicBezTo>
                      <a:pt x="23985" y="443"/>
                      <a:pt x="24087" y="345"/>
                      <a:pt x="24087" y="222"/>
                    </a:cubicBezTo>
                    <a:cubicBezTo>
                      <a:pt x="24087" y="99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1664;p38">
                <a:extLst>
                  <a:ext uri="{FF2B5EF4-FFF2-40B4-BE49-F238E27FC236}">
                    <a16:creationId xmlns:a16="http://schemas.microsoft.com/office/drawing/2014/main" xmlns="" id="{0E5B4606-0FB2-531D-642C-BBFE0BFB2728}"/>
                  </a:ext>
                </a:extLst>
              </p:cNvPr>
              <p:cNvSpPr/>
              <p:nvPr/>
            </p:nvSpPr>
            <p:spPr>
              <a:xfrm>
                <a:off x="5025120" y="3187987"/>
                <a:ext cx="958783" cy="17872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9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6"/>
                    </a:cubicBezTo>
                    <a:cubicBezTo>
                      <a:pt x="1" y="349"/>
                      <a:pt x="103" y="448"/>
                      <a:pt x="229" y="448"/>
                    </a:cubicBezTo>
                    <a:lnTo>
                      <a:pt x="23858" y="448"/>
                    </a:lnTo>
                    <a:cubicBezTo>
                      <a:pt x="23985" y="448"/>
                      <a:pt x="24087" y="349"/>
                      <a:pt x="24087" y="226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1665;p38">
                <a:extLst>
                  <a:ext uri="{FF2B5EF4-FFF2-40B4-BE49-F238E27FC236}">
                    <a16:creationId xmlns:a16="http://schemas.microsoft.com/office/drawing/2014/main" xmlns="" id="{943CD9E9-884E-BADE-F74F-8901B99831D9}"/>
                  </a:ext>
                </a:extLst>
              </p:cNvPr>
              <p:cNvSpPr/>
              <p:nvPr/>
            </p:nvSpPr>
            <p:spPr>
              <a:xfrm>
                <a:off x="5021420" y="4203505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1666;p38">
                <a:extLst>
                  <a:ext uri="{FF2B5EF4-FFF2-40B4-BE49-F238E27FC236}">
                    <a16:creationId xmlns:a16="http://schemas.microsoft.com/office/drawing/2014/main" xmlns="" id="{785A9415-05DF-EC35-8C80-8903BD306800}"/>
                  </a:ext>
                </a:extLst>
              </p:cNvPr>
              <p:cNvSpPr/>
              <p:nvPr/>
            </p:nvSpPr>
            <p:spPr>
              <a:xfrm>
                <a:off x="6084275" y="4021592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1667;p38">
                <a:extLst>
                  <a:ext uri="{FF2B5EF4-FFF2-40B4-BE49-F238E27FC236}">
                    <a16:creationId xmlns:a16="http://schemas.microsoft.com/office/drawing/2014/main" xmlns="" id="{2C34EF83-FF9D-D3FB-02C1-8F0ACCD59E93}"/>
                  </a:ext>
                </a:extLst>
              </p:cNvPr>
              <p:cNvSpPr/>
              <p:nvPr/>
            </p:nvSpPr>
            <p:spPr>
              <a:xfrm>
                <a:off x="6103659" y="2002457"/>
                <a:ext cx="304747" cy="273182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863" extrusionOk="0">
                    <a:moveTo>
                      <a:pt x="6406" y="1"/>
                    </a:moveTo>
                    <a:cubicBezTo>
                      <a:pt x="5991" y="1"/>
                      <a:pt x="5565" y="203"/>
                      <a:pt x="5372" y="670"/>
                    </a:cubicBezTo>
                    <a:cubicBezTo>
                      <a:pt x="4972" y="1647"/>
                      <a:pt x="4536" y="2616"/>
                      <a:pt x="3945" y="3496"/>
                    </a:cubicBezTo>
                    <a:cubicBezTo>
                      <a:pt x="3713" y="3845"/>
                      <a:pt x="3351" y="4490"/>
                      <a:pt x="2965" y="4664"/>
                    </a:cubicBezTo>
                    <a:cubicBezTo>
                      <a:pt x="2869" y="4709"/>
                      <a:pt x="2910" y="4779"/>
                      <a:pt x="2884" y="4779"/>
                    </a:cubicBezTo>
                    <a:cubicBezTo>
                      <a:pt x="2867" y="4779"/>
                      <a:pt x="2820" y="4748"/>
                      <a:pt x="2682" y="4657"/>
                    </a:cubicBezTo>
                    <a:cubicBezTo>
                      <a:pt x="2456" y="4514"/>
                      <a:pt x="2252" y="4237"/>
                      <a:pt x="2084" y="4036"/>
                    </a:cubicBezTo>
                    <a:cubicBezTo>
                      <a:pt x="1884" y="3796"/>
                      <a:pt x="1648" y="3696"/>
                      <a:pt x="1417" y="3696"/>
                    </a:cubicBezTo>
                    <a:cubicBezTo>
                      <a:pt x="685" y="3696"/>
                      <a:pt x="0" y="4702"/>
                      <a:pt x="630" y="5459"/>
                    </a:cubicBezTo>
                    <a:cubicBezTo>
                      <a:pt x="1095" y="6016"/>
                      <a:pt x="1740" y="6644"/>
                      <a:pt x="2477" y="6818"/>
                    </a:cubicBezTo>
                    <a:cubicBezTo>
                      <a:pt x="2606" y="6848"/>
                      <a:pt x="2731" y="6863"/>
                      <a:pt x="2853" y="6863"/>
                    </a:cubicBezTo>
                    <a:cubicBezTo>
                      <a:pt x="3571" y="6863"/>
                      <a:pt x="4162" y="6367"/>
                      <a:pt x="4652" y="5855"/>
                    </a:cubicBezTo>
                    <a:cubicBezTo>
                      <a:pt x="5925" y="4538"/>
                      <a:pt x="6672" y="2869"/>
                      <a:pt x="7356" y="1206"/>
                    </a:cubicBezTo>
                    <a:cubicBezTo>
                      <a:pt x="7655" y="478"/>
                      <a:pt x="7043" y="1"/>
                      <a:pt x="6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1668;p38">
                <a:extLst>
                  <a:ext uri="{FF2B5EF4-FFF2-40B4-BE49-F238E27FC236}">
                    <a16:creationId xmlns:a16="http://schemas.microsoft.com/office/drawing/2014/main" xmlns="" id="{5AAE054A-392F-88A1-FFC5-858A733A94D2}"/>
                  </a:ext>
                </a:extLst>
              </p:cNvPr>
              <p:cNvSpPr/>
              <p:nvPr/>
            </p:nvSpPr>
            <p:spPr>
              <a:xfrm>
                <a:off x="5282465" y="1608896"/>
                <a:ext cx="831885" cy="159698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4012" extrusionOk="0">
                    <a:moveTo>
                      <a:pt x="18" y="0"/>
                    </a:moveTo>
                    <a:cubicBezTo>
                      <a:pt x="8" y="103"/>
                      <a:pt x="0" y="208"/>
                      <a:pt x="0" y="314"/>
                    </a:cubicBezTo>
                    <a:lnTo>
                      <a:pt x="0" y="4011"/>
                    </a:lnTo>
                    <a:lnTo>
                      <a:pt x="20899" y="4011"/>
                    </a:lnTo>
                    <a:lnTo>
                      <a:pt x="20899" y="314"/>
                    </a:lnTo>
                    <a:cubicBezTo>
                      <a:pt x="20899" y="208"/>
                      <a:pt x="20892" y="103"/>
                      <a:pt x="208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1669;p38">
                <a:extLst>
                  <a:ext uri="{FF2B5EF4-FFF2-40B4-BE49-F238E27FC236}">
                    <a16:creationId xmlns:a16="http://schemas.microsoft.com/office/drawing/2014/main" xmlns="" id="{E3F7122E-9EE5-893C-D6F8-D7A8E4CCA93B}"/>
                  </a:ext>
                </a:extLst>
              </p:cNvPr>
              <p:cNvSpPr/>
              <p:nvPr/>
            </p:nvSpPr>
            <p:spPr>
              <a:xfrm>
                <a:off x="5282465" y="1768557"/>
                <a:ext cx="831885" cy="14967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376" extrusionOk="0">
                    <a:moveTo>
                      <a:pt x="0" y="0"/>
                    </a:moveTo>
                    <a:lnTo>
                      <a:pt x="0" y="317"/>
                    </a:lnTo>
                    <a:lnTo>
                      <a:pt x="0" y="376"/>
                    </a:lnTo>
                    <a:lnTo>
                      <a:pt x="20899" y="376"/>
                    </a:lnTo>
                    <a:lnTo>
                      <a:pt x="20899" y="317"/>
                    </a:lnTo>
                    <a:lnTo>
                      <a:pt x="2089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1670;p38">
                <a:extLst>
                  <a:ext uri="{FF2B5EF4-FFF2-40B4-BE49-F238E27FC236}">
                    <a16:creationId xmlns:a16="http://schemas.microsoft.com/office/drawing/2014/main" xmlns="" id="{D38BD530-A9E6-83E6-FD6D-E9A4D6038F62}"/>
                  </a:ext>
                </a:extLst>
              </p:cNvPr>
              <p:cNvSpPr/>
              <p:nvPr/>
            </p:nvSpPr>
            <p:spPr>
              <a:xfrm>
                <a:off x="5282465" y="1783484"/>
                <a:ext cx="831885" cy="104409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2623" extrusionOk="0">
                    <a:moveTo>
                      <a:pt x="0" y="1"/>
                    </a:moveTo>
                    <a:cubicBezTo>
                      <a:pt x="31" y="1448"/>
                      <a:pt x="1253" y="2622"/>
                      <a:pt x="2742" y="2622"/>
                    </a:cubicBezTo>
                    <a:lnTo>
                      <a:pt x="18154" y="2622"/>
                    </a:lnTo>
                    <a:cubicBezTo>
                      <a:pt x="19642" y="2622"/>
                      <a:pt x="20865" y="1448"/>
                      <a:pt x="208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1671;p38">
                <a:extLst>
                  <a:ext uri="{FF2B5EF4-FFF2-40B4-BE49-F238E27FC236}">
                    <a16:creationId xmlns:a16="http://schemas.microsoft.com/office/drawing/2014/main" xmlns="" id="{F9EF93AF-6055-18E6-D059-E4C4C1EE0BCF}"/>
                  </a:ext>
                </a:extLst>
              </p:cNvPr>
              <p:cNvSpPr/>
              <p:nvPr/>
            </p:nvSpPr>
            <p:spPr>
              <a:xfrm>
                <a:off x="5282465" y="1345102"/>
                <a:ext cx="831885" cy="515992"/>
              </a:xfrm>
              <a:custGeom>
                <a:avLst/>
                <a:gdLst/>
                <a:ahLst/>
                <a:cxnLst/>
                <a:rect l="l" t="t" r="r" b="b"/>
                <a:pathLst>
                  <a:path w="20899" h="12963" extrusionOk="0">
                    <a:moveTo>
                      <a:pt x="12098" y="1599"/>
                    </a:moveTo>
                    <a:cubicBezTo>
                      <a:pt x="12505" y="1599"/>
                      <a:pt x="12836" y="1923"/>
                      <a:pt x="12836" y="2319"/>
                    </a:cubicBezTo>
                    <a:cubicBezTo>
                      <a:pt x="12836" y="2715"/>
                      <a:pt x="12505" y="3036"/>
                      <a:pt x="12098" y="3036"/>
                    </a:cubicBezTo>
                    <a:lnTo>
                      <a:pt x="8798" y="3036"/>
                    </a:lnTo>
                    <a:cubicBezTo>
                      <a:pt x="8391" y="3036"/>
                      <a:pt x="8060" y="2715"/>
                      <a:pt x="8060" y="2319"/>
                    </a:cubicBezTo>
                    <a:cubicBezTo>
                      <a:pt x="8060" y="1923"/>
                      <a:pt x="8391" y="1599"/>
                      <a:pt x="8798" y="1599"/>
                    </a:cubicBezTo>
                    <a:close/>
                    <a:moveTo>
                      <a:pt x="7930" y="1"/>
                    </a:moveTo>
                    <a:cubicBezTo>
                      <a:pt x="6422" y="1"/>
                      <a:pt x="5185" y="1206"/>
                      <a:pt x="5185" y="2681"/>
                    </a:cubicBezTo>
                    <a:lnTo>
                      <a:pt x="5185" y="3593"/>
                    </a:lnTo>
                    <a:lnTo>
                      <a:pt x="2742" y="3593"/>
                    </a:lnTo>
                    <a:cubicBezTo>
                      <a:pt x="1233" y="3593"/>
                      <a:pt x="0" y="4797"/>
                      <a:pt x="0" y="6272"/>
                    </a:cubicBezTo>
                    <a:lnTo>
                      <a:pt x="0" y="10286"/>
                    </a:lnTo>
                    <a:cubicBezTo>
                      <a:pt x="0" y="11757"/>
                      <a:pt x="1233" y="12963"/>
                      <a:pt x="2742" y="12963"/>
                    </a:cubicBezTo>
                    <a:lnTo>
                      <a:pt x="18154" y="12963"/>
                    </a:lnTo>
                    <a:cubicBezTo>
                      <a:pt x="19663" y="12963"/>
                      <a:pt x="20899" y="11757"/>
                      <a:pt x="20899" y="10286"/>
                    </a:cubicBezTo>
                    <a:lnTo>
                      <a:pt x="20899" y="6272"/>
                    </a:lnTo>
                    <a:cubicBezTo>
                      <a:pt x="20899" y="4797"/>
                      <a:pt x="19663" y="3593"/>
                      <a:pt x="18154" y="3593"/>
                    </a:cubicBezTo>
                    <a:lnTo>
                      <a:pt x="15710" y="3593"/>
                    </a:lnTo>
                    <a:lnTo>
                      <a:pt x="15710" y="2681"/>
                    </a:lnTo>
                    <a:cubicBezTo>
                      <a:pt x="15710" y="1206"/>
                      <a:pt x="14478" y="1"/>
                      <a:pt x="129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1672;p38">
                <a:extLst>
                  <a:ext uri="{FF2B5EF4-FFF2-40B4-BE49-F238E27FC236}">
                    <a16:creationId xmlns:a16="http://schemas.microsoft.com/office/drawing/2014/main" xmlns="" id="{677DAE7F-E0A9-EB45-B1BE-F305A5727D55}"/>
                  </a:ext>
                </a:extLst>
              </p:cNvPr>
              <p:cNvSpPr/>
              <p:nvPr/>
            </p:nvSpPr>
            <p:spPr>
              <a:xfrm>
                <a:off x="5336282" y="1680745"/>
                <a:ext cx="35227" cy="26709"/>
              </a:xfrm>
              <a:custGeom>
                <a:avLst/>
                <a:gdLst/>
                <a:ahLst/>
                <a:cxnLst/>
                <a:rect l="l" t="t" r="r" b="b"/>
                <a:pathLst>
                  <a:path w="885" h="671" extrusionOk="0">
                    <a:moveTo>
                      <a:pt x="444" y="1"/>
                    </a:moveTo>
                    <a:cubicBezTo>
                      <a:pt x="3" y="1"/>
                      <a:pt x="0" y="670"/>
                      <a:pt x="444" y="670"/>
                    </a:cubicBezTo>
                    <a:cubicBezTo>
                      <a:pt x="884" y="670"/>
                      <a:pt x="884" y="1"/>
                      <a:pt x="4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1673;p38">
                <a:extLst>
                  <a:ext uri="{FF2B5EF4-FFF2-40B4-BE49-F238E27FC236}">
                    <a16:creationId xmlns:a16="http://schemas.microsoft.com/office/drawing/2014/main" xmlns="" id="{A1A37A34-AB6F-D12C-E449-84CFA5ECC0D7}"/>
                  </a:ext>
                </a:extLst>
              </p:cNvPr>
              <p:cNvSpPr/>
              <p:nvPr/>
            </p:nvSpPr>
            <p:spPr>
              <a:xfrm>
                <a:off x="5338471" y="1726363"/>
                <a:ext cx="126381" cy="98876"/>
              </a:xfrm>
              <a:custGeom>
                <a:avLst/>
                <a:gdLst/>
                <a:ahLst/>
                <a:cxnLst/>
                <a:rect l="l" t="t" r="r" b="b"/>
                <a:pathLst>
                  <a:path w="3175" h="2484" extrusionOk="0">
                    <a:moveTo>
                      <a:pt x="457" y="1"/>
                    </a:moveTo>
                    <a:cubicBezTo>
                      <a:pt x="286" y="1"/>
                      <a:pt x="101" y="107"/>
                      <a:pt x="75" y="319"/>
                    </a:cubicBezTo>
                    <a:cubicBezTo>
                      <a:pt x="0" y="927"/>
                      <a:pt x="102" y="1538"/>
                      <a:pt x="608" y="1944"/>
                    </a:cubicBezTo>
                    <a:cubicBezTo>
                      <a:pt x="1195" y="2419"/>
                      <a:pt x="2004" y="2460"/>
                      <a:pt x="2731" y="2483"/>
                    </a:cubicBezTo>
                    <a:cubicBezTo>
                      <a:pt x="2735" y="2484"/>
                      <a:pt x="2740" y="2484"/>
                      <a:pt x="2744" y="2484"/>
                    </a:cubicBezTo>
                    <a:cubicBezTo>
                      <a:pt x="3175" y="2484"/>
                      <a:pt x="3167" y="1828"/>
                      <a:pt x="2731" y="1814"/>
                    </a:cubicBezTo>
                    <a:cubicBezTo>
                      <a:pt x="2195" y="1798"/>
                      <a:pt x="1563" y="1798"/>
                      <a:pt x="1106" y="1477"/>
                    </a:cubicBezTo>
                    <a:cubicBezTo>
                      <a:pt x="710" y="1200"/>
                      <a:pt x="706" y="756"/>
                      <a:pt x="758" y="319"/>
                    </a:cubicBezTo>
                    <a:cubicBezTo>
                      <a:pt x="785" y="106"/>
                      <a:pt x="628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1674;p38">
                <a:extLst>
                  <a:ext uri="{FF2B5EF4-FFF2-40B4-BE49-F238E27FC236}">
                    <a16:creationId xmlns:a16="http://schemas.microsoft.com/office/drawing/2014/main" xmlns="" id="{91D52C4F-AFEE-154F-E201-548D7FE34B0E}"/>
                  </a:ext>
                </a:extLst>
              </p:cNvPr>
              <p:cNvSpPr/>
              <p:nvPr/>
            </p:nvSpPr>
            <p:spPr>
              <a:xfrm>
                <a:off x="5021420" y="3604223"/>
                <a:ext cx="958783" cy="1779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7" extrusionOk="0">
                    <a:moveTo>
                      <a:pt x="229" y="0"/>
                    </a:moveTo>
                    <a:cubicBezTo>
                      <a:pt x="103" y="0"/>
                      <a:pt x="1" y="103"/>
                      <a:pt x="1" y="225"/>
                    </a:cubicBezTo>
                    <a:cubicBezTo>
                      <a:pt x="1" y="348"/>
                      <a:pt x="103" y="447"/>
                      <a:pt x="229" y="447"/>
                    </a:cubicBezTo>
                    <a:lnTo>
                      <a:pt x="23858" y="447"/>
                    </a:lnTo>
                    <a:cubicBezTo>
                      <a:pt x="23985" y="447"/>
                      <a:pt x="24087" y="348"/>
                      <a:pt x="24087" y="225"/>
                    </a:cubicBezTo>
                    <a:cubicBezTo>
                      <a:pt x="24087" y="103"/>
                      <a:pt x="23985" y="0"/>
                      <a:pt x="238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1675;p38">
                <a:extLst>
                  <a:ext uri="{FF2B5EF4-FFF2-40B4-BE49-F238E27FC236}">
                    <a16:creationId xmlns:a16="http://schemas.microsoft.com/office/drawing/2014/main" xmlns="" id="{A6C7F619-6908-C3FA-0983-89DFCE6864C2}"/>
                  </a:ext>
                </a:extLst>
              </p:cNvPr>
              <p:cNvSpPr/>
              <p:nvPr/>
            </p:nvSpPr>
            <p:spPr>
              <a:xfrm>
                <a:off x="5021420" y="3712893"/>
                <a:ext cx="958783" cy="17713"/>
              </a:xfrm>
              <a:custGeom>
                <a:avLst/>
                <a:gdLst/>
                <a:ahLst/>
                <a:cxnLst/>
                <a:rect l="l" t="t" r="r" b="b"/>
                <a:pathLst>
                  <a:path w="24087" h="445" extrusionOk="0">
                    <a:moveTo>
                      <a:pt x="229" y="1"/>
                    </a:moveTo>
                    <a:cubicBezTo>
                      <a:pt x="103" y="1"/>
                      <a:pt x="1" y="100"/>
                      <a:pt x="1" y="223"/>
                    </a:cubicBezTo>
                    <a:cubicBezTo>
                      <a:pt x="1" y="346"/>
                      <a:pt x="103" y="445"/>
                      <a:pt x="229" y="445"/>
                    </a:cubicBezTo>
                    <a:lnTo>
                      <a:pt x="23858" y="445"/>
                    </a:lnTo>
                    <a:cubicBezTo>
                      <a:pt x="23985" y="445"/>
                      <a:pt x="24087" y="346"/>
                      <a:pt x="24087" y="223"/>
                    </a:cubicBezTo>
                    <a:cubicBezTo>
                      <a:pt x="24087" y="100"/>
                      <a:pt x="23985" y="1"/>
                      <a:pt x="238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1676;p38">
                <a:extLst>
                  <a:ext uri="{FF2B5EF4-FFF2-40B4-BE49-F238E27FC236}">
                    <a16:creationId xmlns:a16="http://schemas.microsoft.com/office/drawing/2014/main" xmlns="" id="{8EF18943-CA63-AAA2-BE13-E16FB90A6B2D}"/>
                  </a:ext>
                </a:extLst>
              </p:cNvPr>
              <p:cNvSpPr/>
              <p:nvPr/>
            </p:nvSpPr>
            <p:spPr>
              <a:xfrm>
                <a:off x="6084275" y="3530980"/>
                <a:ext cx="303314" cy="296109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439" extrusionOk="0">
                    <a:moveTo>
                      <a:pt x="4646" y="443"/>
                    </a:moveTo>
                    <a:cubicBezTo>
                      <a:pt x="6032" y="443"/>
                      <a:pt x="7162" y="1546"/>
                      <a:pt x="7162" y="2901"/>
                    </a:cubicBezTo>
                    <a:lnTo>
                      <a:pt x="7162" y="4536"/>
                    </a:lnTo>
                    <a:cubicBezTo>
                      <a:pt x="7162" y="5888"/>
                      <a:pt x="6032" y="6991"/>
                      <a:pt x="4646" y="6991"/>
                    </a:cubicBezTo>
                    <a:lnTo>
                      <a:pt x="2973" y="6991"/>
                    </a:lnTo>
                    <a:cubicBezTo>
                      <a:pt x="1585" y="6991"/>
                      <a:pt x="458" y="5888"/>
                      <a:pt x="458" y="4536"/>
                    </a:cubicBezTo>
                    <a:lnTo>
                      <a:pt x="458" y="2901"/>
                    </a:lnTo>
                    <a:cubicBezTo>
                      <a:pt x="458" y="1546"/>
                      <a:pt x="1585" y="443"/>
                      <a:pt x="2973" y="443"/>
                    </a:cubicBezTo>
                    <a:close/>
                    <a:moveTo>
                      <a:pt x="2973" y="0"/>
                    </a:moveTo>
                    <a:cubicBezTo>
                      <a:pt x="1335" y="0"/>
                      <a:pt x="0" y="1300"/>
                      <a:pt x="0" y="2901"/>
                    </a:cubicBezTo>
                    <a:lnTo>
                      <a:pt x="0" y="4536"/>
                    </a:lnTo>
                    <a:cubicBezTo>
                      <a:pt x="0" y="6134"/>
                      <a:pt x="1335" y="7438"/>
                      <a:pt x="2973" y="7438"/>
                    </a:cubicBezTo>
                    <a:lnTo>
                      <a:pt x="4646" y="7438"/>
                    </a:lnTo>
                    <a:cubicBezTo>
                      <a:pt x="6285" y="7438"/>
                      <a:pt x="7619" y="6134"/>
                      <a:pt x="7619" y="4536"/>
                    </a:cubicBezTo>
                    <a:lnTo>
                      <a:pt x="7619" y="2901"/>
                    </a:lnTo>
                    <a:cubicBezTo>
                      <a:pt x="7619" y="1300"/>
                      <a:pt x="6285" y="0"/>
                      <a:pt x="46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7" name="Google Shape;1677;p38">
              <a:extLst>
                <a:ext uri="{FF2B5EF4-FFF2-40B4-BE49-F238E27FC236}">
                  <a16:creationId xmlns:a16="http://schemas.microsoft.com/office/drawing/2014/main" xmlns="" id="{1002F512-BC4E-8C1A-1317-42C85B98363B}"/>
                </a:ext>
              </a:extLst>
            </p:cNvPr>
            <p:cNvSpPr/>
            <p:nvPr/>
          </p:nvSpPr>
          <p:spPr>
            <a:xfrm>
              <a:off x="6038032" y="24132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78;p38">
              <a:extLst>
                <a:ext uri="{FF2B5EF4-FFF2-40B4-BE49-F238E27FC236}">
                  <a16:creationId xmlns:a16="http://schemas.microsoft.com/office/drawing/2014/main" xmlns="" id="{B3C2BB2F-6621-DD01-59B3-54284DFB34DE}"/>
                </a:ext>
              </a:extLst>
            </p:cNvPr>
            <p:cNvSpPr/>
            <p:nvPr/>
          </p:nvSpPr>
          <p:spPr>
            <a:xfrm>
              <a:off x="6038032" y="2878918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79;p38">
              <a:extLst>
                <a:ext uri="{FF2B5EF4-FFF2-40B4-BE49-F238E27FC236}">
                  <a16:creationId xmlns:a16="http://schemas.microsoft.com/office/drawing/2014/main" xmlns="" id="{19B41DED-3476-289E-D1D7-E63BAC5C3F0F}"/>
                </a:ext>
              </a:extLst>
            </p:cNvPr>
            <p:cNvSpPr/>
            <p:nvPr/>
          </p:nvSpPr>
          <p:spPr>
            <a:xfrm>
              <a:off x="6038032" y="34198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680;p38">
              <a:extLst>
                <a:ext uri="{FF2B5EF4-FFF2-40B4-BE49-F238E27FC236}">
                  <a16:creationId xmlns:a16="http://schemas.microsoft.com/office/drawing/2014/main" xmlns="" id="{3A6C82BA-7BCC-6FB5-E821-DFF93A4EB619}"/>
                </a:ext>
              </a:extLst>
            </p:cNvPr>
            <p:cNvSpPr/>
            <p:nvPr/>
          </p:nvSpPr>
          <p:spPr>
            <a:xfrm>
              <a:off x="6038032" y="3923193"/>
              <a:ext cx="304747" cy="273182"/>
            </a:xfrm>
            <a:custGeom>
              <a:avLst/>
              <a:gdLst/>
              <a:ahLst/>
              <a:cxnLst/>
              <a:rect l="l" t="t" r="r" b="b"/>
              <a:pathLst>
                <a:path w="7656" h="6863" extrusionOk="0">
                  <a:moveTo>
                    <a:pt x="6406" y="1"/>
                  </a:moveTo>
                  <a:cubicBezTo>
                    <a:pt x="5991" y="1"/>
                    <a:pt x="5565" y="203"/>
                    <a:pt x="5372" y="670"/>
                  </a:cubicBezTo>
                  <a:cubicBezTo>
                    <a:pt x="4972" y="1647"/>
                    <a:pt x="4536" y="2616"/>
                    <a:pt x="3945" y="3496"/>
                  </a:cubicBezTo>
                  <a:cubicBezTo>
                    <a:pt x="3713" y="3845"/>
                    <a:pt x="3351" y="4490"/>
                    <a:pt x="2965" y="4664"/>
                  </a:cubicBezTo>
                  <a:cubicBezTo>
                    <a:pt x="2869" y="4709"/>
                    <a:pt x="2910" y="4779"/>
                    <a:pt x="2884" y="4779"/>
                  </a:cubicBezTo>
                  <a:cubicBezTo>
                    <a:pt x="2867" y="4779"/>
                    <a:pt x="2820" y="4748"/>
                    <a:pt x="2682" y="4657"/>
                  </a:cubicBezTo>
                  <a:cubicBezTo>
                    <a:pt x="2456" y="4514"/>
                    <a:pt x="2252" y="4237"/>
                    <a:pt x="2084" y="4036"/>
                  </a:cubicBezTo>
                  <a:cubicBezTo>
                    <a:pt x="1884" y="3796"/>
                    <a:pt x="1648" y="3696"/>
                    <a:pt x="1417" y="3696"/>
                  </a:cubicBezTo>
                  <a:cubicBezTo>
                    <a:pt x="685" y="3696"/>
                    <a:pt x="0" y="4702"/>
                    <a:pt x="630" y="5459"/>
                  </a:cubicBezTo>
                  <a:cubicBezTo>
                    <a:pt x="1095" y="6016"/>
                    <a:pt x="1740" y="6644"/>
                    <a:pt x="2477" y="6818"/>
                  </a:cubicBezTo>
                  <a:cubicBezTo>
                    <a:pt x="2606" y="6848"/>
                    <a:pt x="2731" y="6863"/>
                    <a:pt x="2853" y="6863"/>
                  </a:cubicBezTo>
                  <a:cubicBezTo>
                    <a:pt x="3571" y="6863"/>
                    <a:pt x="4162" y="6367"/>
                    <a:pt x="4652" y="5855"/>
                  </a:cubicBezTo>
                  <a:cubicBezTo>
                    <a:pt x="5925" y="4538"/>
                    <a:pt x="6672" y="2869"/>
                    <a:pt x="7356" y="1206"/>
                  </a:cubicBezTo>
                  <a:cubicBezTo>
                    <a:pt x="7655" y="478"/>
                    <a:pt x="7043" y="1"/>
                    <a:pt x="6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" name="Google Shape;1681;p38">
              <a:extLst>
                <a:ext uri="{FF2B5EF4-FFF2-40B4-BE49-F238E27FC236}">
                  <a16:creationId xmlns:a16="http://schemas.microsoft.com/office/drawing/2014/main" xmlns="" id="{0E0AC397-23DD-0DC2-F3DA-AB126889D786}"/>
                </a:ext>
              </a:extLst>
            </p:cNvPr>
            <p:cNvGrpSpPr/>
            <p:nvPr/>
          </p:nvGrpSpPr>
          <p:grpSpPr>
            <a:xfrm>
              <a:off x="6108638" y="1591541"/>
              <a:ext cx="2333555" cy="3119355"/>
              <a:chOff x="6283248" y="1922125"/>
              <a:chExt cx="2158900" cy="2886154"/>
            </a:xfrm>
          </p:grpSpPr>
          <p:sp>
            <p:nvSpPr>
              <p:cNvPr id="174" name="Google Shape;1682;p38">
                <a:extLst>
                  <a:ext uri="{FF2B5EF4-FFF2-40B4-BE49-F238E27FC236}">
                    <a16:creationId xmlns:a16="http://schemas.microsoft.com/office/drawing/2014/main" xmlns="" id="{9B4E1BF6-A620-E191-5861-237D8F9B3AE1}"/>
                  </a:ext>
                </a:extLst>
              </p:cNvPr>
              <p:cNvSpPr/>
              <p:nvPr/>
            </p:nvSpPr>
            <p:spPr>
              <a:xfrm rot="5400000">
                <a:off x="6967400" y="2210175"/>
                <a:ext cx="534300" cy="352800"/>
              </a:xfrm>
              <a:prstGeom prst="doubleWave">
                <a:avLst>
                  <a:gd name="adj1" fmla="val 6250"/>
                  <a:gd name="adj2" fmla="val 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5" name="Google Shape;1683;p38">
                <a:extLst>
                  <a:ext uri="{FF2B5EF4-FFF2-40B4-BE49-F238E27FC236}">
                    <a16:creationId xmlns:a16="http://schemas.microsoft.com/office/drawing/2014/main" xmlns="" id="{2F187831-3F66-0220-232B-0BE9930C7FD4}"/>
                  </a:ext>
                </a:extLst>
              </p:cNvPr>
              <p:cNvGrpSpPr/>
              <p:nvPr/>
            </p:nvGrpSpPr>
            <p:grpSpPr>
              <a:xfrm>
                <a:off x="6283248" y="2002366"/>
                <a:ext cx="2158900" cy="2805913"/>
                <a:chOff x="6283248" y="2002366"/>
                <a:chExt cx="2158900" cy="2805913"/>
              </a:xfrm>
            </p:grpSpPr>
            <p:grpSp>
              <p:nvGrpSpPr>
                <p:cNvPr id="182" name="Google Shape;1684;p38">
                  <a:extLst>
                    <a:ext uri="{FF2B5EF4-FFF2-40B4-BE49-F238E27FC236}">
                      <a16:creationId xmlns:a16="http://schemas.microsoft.com/office/drawing/2014/main" xmlns="" id="{2506090A-0611-19A9-8E88-19634E88139F}"/>
                    </a:ext>
                  </a:extLst>
                </p:cNvPr>
                <p:cNvGrpSpPr/>
                <p:nvPr/>
              </p:nvGrpSpPr>
              <p:grpSpPr>
                <a:xfrm>
                  <a:off x="6283248" y="2002366"/>
                  <a:ext cx="2158900" cy="2805913"/>
                  <a:chOff x="5921198" y="2000316"/>
                  <a:chExt cx="2158900" cy="2805913"/>
                </a:xfrm>
              </p:grpSpPr>
              <p:sp>
                <p:nvSpPr>
                  <p:cNvPr id="187" name="Google Shape;1685;p38">
                    <a:extLst>
                      <a:ext uri="{FF2B5EF4-FFF2-40B4-BE49-F238E27FC236}">
                        <a16:creationId xmlns:a16="http://schemas.microsoft.com/office/drawing/2014/main" xmlns="" id="{53DFA2DF-F637-67EE-1CCD-51B8404C12B8}"/>
                      </a:ext>
                    </a:extLst>
                  </p:cNvPr>
                  <p:cNvSpPr/>
                  <p:nvPr/>
                </p:nvSpPr>
                <p:spPr>
                  <a:xfrm flipH="1">
                    <a:off x="7047405" y="2721884"/>
                    <a:ext cx="605304" cy="6140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11" h="10764" extrusionOk="0">
                        <a:moveTo>
                          <a:pt x="9692" y="0"/>
                        </a:moveTo>
                        <a:cubicBezTo>
                          <a:pt x="7656" y="0"/>
                          <a:pt x="0" y="3688"/>
                          <a:pt x="1653" y="7106"/>
                        </a:cubicBezTo>
                        <a:cubicBezTo>
                          <a:pt x="3117" y="10123"/>
                          <a:pt x="5374" y="10763"/>
                          <a:pt x="6296" y="10763"/>
                        </a:cubicBezTo>
                        <a:cubicBezTo>
                          <a:pt x="6451" y="10763"/>
                          <a:pt x="6568" y="10745"/>
                          <a:pt x="6637" y="10717"/>
                        </a:cubicBezTo>
                        <a:cubicBezTo>
                          <a:pt x="7112" y="10519"/>
                          <a:pt x="7924" y="9888"/>
                          <a:pt x="7784" y="9365"/>
                        </a:cubicBezTo>
                        <a:cubicBezTo>
                          <a:pt x="7644" y="8840"/>
                          <a:pt x="5937" y="6491"/>
                          <a:pt x="7518" y="4979"/>
                        </a:cubicBezTo>
                        <a:cubicBezTo>
                          <a:pt x="9099" y="3466"/>
                          <a:pt x="10037" y="3384"/>
                          <a:pt x="10324" y="2097"/>
                        </a:cubicBezTo>
                        <a:cubicBezTo>
                          <a:pt x="10611" y="811"/>
                          <a:pt x="10337" y="80"/>
                          <a:pt x="9874" y="12"/>
                        </a:cubicBezTo>
                        <a:cubicBezTo>
                          <a:pt x="9820" y="4"/>
                          <a:pt x="9759" y="0"/>
                          <a:pt x="969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" name="Google Shape;1686;p38">
                    <a:extLst>
                      <a:ext uri="{FF2B5EF4-FFF2-40B4-BE49-F238E27FC236}">
                        <a16:creationId xmlns:a16="http://schemas.microsoft.com/office/drawing/2014/main" xmlns="" id="{D2484859-DFC9-AEB0-EFED-86A0B706D9E5}"/>
                      </a:ext>
                    </a:extLst>
                  </p:cNvPr>
                  <p:cNvSpPr/>
                  <p:nvPr/>
                </p:nvSpPr>
                <p:spPr>
                  <a:xfrm flipH="1">
                    <a:off x="7458478" y="4134913"/>
                    <a:ext cx="621619" cy="603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97" h="10587" extrusionOk="0">
                        <a:moveTo>
                          <a:pt x="4120" y="1"/>
                        </a:moveTo>
                        <a:lnTo>
                          <a:pt x="686" y="4538"/>
                        </a:lnTo>
                        <a:cubicBezTo>
                          <a:pt x="273" y="5135"/>
                          <a:pt x="0" y="7866"/>
                          <a:pt x="2239" y="9439"/>
                        </a:cubicBezTo>
                        <a:cubicBezTo>
                          <a:pt x="3470" y="10304"/>
                          <a:pt x="4559" y="10587"/>
                          <a:pt x="5432" y="10587"/>
                        </a:cubicBezTo>
                        <a:cubicBezTo>
                          <a:pt x="6595" y="10587"/>
                          <a:pt x="7375" y="10086"/>
                          <a:pt x="7599" y="9788"/>
                        </a:cubicBezTo>
                        <a:lnTo>
                          <a:pt x="10897" y="5436"/>
                        </a:lnTo>
                        <a:lnTo>
                          <a:pt x="412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" name="Google Shape;1687;p38">
                    <a:extLst>
                      <a:ext uri="{FF2B5EF4-FFF2-40B4-BE49-F238E27FC236}">
                        <a16:creationId xmlns:a16="http://schemas.microsoft.com/office/drawing/2014/main" xmlns="" id="{B673C9AC-83A9-5786-0649-63500019A914}"/>
                      </a:ext>
                    </a:extLst>
                  </p:cNvPr>
                  <p:cNvSpPr/>
                  <p:nvPr/>
                </p:nvSpPr>
                <p:spPr>
                  <a:xfrm flipH="1">
                    <a:off x="6248412" y="2870146"/>
                    <a:ext cx="17798" cy="10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" h="185" extrusionOk="0">
                        <a:moveTo>
                          <a:pt x="56" y="1"/>
                        </a:moveTo>
                        <a:lnTo>
                          <a:pt x="1" y="72"/>
                        </a:lnTo>
                        <a:lnTo>
                          <a:pt x="284" y="185"/>
                        </a:lnTo>
                        <a:lnTo>
                          <a:pt x="305" y="133"/>
                        </a:lnTo>
                        <a:cubicBezTo>
                          <a:pt x="311" y="117"/>
                          <a:pt x="301" y="100"/>
                          <a:pt x="287" y="92"/>
                        </a:cubicBezTo>
                        <a:lnTo>
                          <a:pt x="56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" name="Google Shape;1688;p38">
                    <a:extLst>
                      <a:ext uri="{FF2B5EF4-FFF2-40B4-BE49-F238E27FC236}">
                        <a16:creationId xmlns:a16="http://schemas.microsoft.com/office/drawing/2014/main" xmlns="" id="{CBC030AB-8796-C0A3-969A-8B42FC8CD835}"/>
                      </a:ext>
                    </a:extLst>
                  </p:cNvPr>
                  <p:cNvSpPr/>
                  <p:nvPr/>
                </p:nvSpPr>
                <p:spPr>
                  <a:xfrm flipH="1">
                    <a:off x="6276250" y="2900153"/>
                    <a:ext cx="13520" cy="9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7" h="175" extrusionOk="0">
                        <a:moveTo>
                          <a:pt x="69" y="1"/>
                        </a:moveTo>
                        <a:lnTo>
                          <a:pt x="1" y="92"/>
                        </a:lnTo>
                        <a:lnTo>
                          <a:pt x="199" y="174"/>
                        </a:lnTo>
                        <a:lnTo>
                          <a:pt x="229" y="99"/>
                        </a:lnTo>
                        <a:cubicBezTo>
                          <a:pt x="237" y="82"/>
                          <a:pt x="226" y="62"/>
                          <a:pt x="209" y="55"/>
                        </a:cubicBezTo>
                        <a:lnTo>
                          <a:pt x="69" y="1"/>
                        </a:lnTo>
                        <a:close/>
                      </a:path>
                    </a:pathLst>
                  </a:custGeom>
                  <a:solidFill>
                    <a:srgbClr val="F4BB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" name="Google Shape;1689;p38">
                    <a:extLst>
                      <a:ext uri="{FF2B5EF4-FFF2-40B4-BE49-F238E27FC236}">
                        <a16:creationId xmlns:a16="http://schemas.microsoft.com/office/drawing/2014/main" xmlns="" id="{4150FCBC-7C51-AB89-A580-CFE26E5B072E}"/>
                      </a:ext>
                    </a:extLst>
                  </p:cNvPr>
                  <p:cNvSpPr/>
                  <p:nvPr/>
                </p:nvSpPr>
                <p:spPr>
                  <a:xfrm flipH="1">
                    <a:off x="6109190" y="2262949"/>
                    <a:ext cx="1787676" cy="22418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38" h="39299" extrusionOk="0">
                        <a:moveTo>
                          <a:pt x="26787" y="1"/>
                        </a:moveTo>
                        <a:lnTo>
                          <a:pt x="110" y="34444"/>
                        </a:lnTo>
                        <a:cubicBezTo>
                          <a:pt x="1" y="35547"/>
                          <a:pt x="308" y="37291"/>
                          <a:pt x="1926" y="38432"/>
                        </a:cubicBezTo>
                        <a:cubicBezTo>
                          <a:pt x="2509" y="38841"/>
                          <a:pt x="3062" y="39121"/>
                          <a:pt x="3574" y="39298"/>
                        </a:cubicBezTo>
                        <a:lnTo>
                          <a:pt x="31338" y="3455"/>
                        </a:lnTo>
                        <a:lnTo>
                          <a:pt x="26787" y="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" name="Google Shape;1690;p38">
                    <a:extLst>
                      <a:ext uri="{FF2B5EF4-FFF2-40B4-BE49-F238E27FC236}">
                        <a16:creationId xmlns:a16="http://schemas.microsoft.com/office/drawing/2014/main" xmlns="" id="{A2C8B0DC-3A3E-3A7E-9FCA-7BF9278BFDE5}"/>
                      </a:ext>
                    </a:extLst>
                  </p:cNvPr>
                  <p:cNvSpPr/>
                  <p:nvPr/>
                </p:nvSpPr>
                <p:spPr>
                  <a:xfrm flipH="1">
                    <a:off x="6011092" y="2458252"/>
                    <a:ext cx="1683683" cy="20605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515" h="36121" extrusionOk="0">
                        <a:moveTo>
                          <a:pt x="27764" y="0"/>
                        </a:moveTo>
                        <a:lnTo>
                          <a:pt x="0" y="35843"/>
                        </a:lnTo>
                        <a:cubicBezTo>
                          <a:pt x="567" y="36042"/>
                          <a:pt x="1085" y="36120"/>
                          <a:pt x="1543" y="36120"/>
                        </a:cubicBezTo>
                        <a:cubicBezTo>
                          <a:pt x="2705" y="36120"/>
                          <a:pt x="3486" y="35621"/>
                          <a:pt x="3711" y="35325"/>
                        </a:cubicBezTo>
                        <a:lnTo>
                          <a:pt x="3714" y="35321"/>
                        </a:lnTo>
                        <a:lnTo>
                          <a:pt x="29514" y="1332"/>
                        </a:lnTo>
                        <a:lnTo>
                          <a:pt x="27764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" name="Google Shape;1691;p38">
                    <a:extLst>
                      <a:ext uri="{FF2B5EF4-FFF2-40B4-BE49-F238E27FC236}">
                        <a16:creationId xmlns:a16="http://schemas.microsoft.com/office/drawing/2014/main" xmlns="" id="{B856F594-BB07-6316-FA2B-AE2A878D8417}"/>
                      </a:ext>
                    </a:extLst>
                  </p:cNvPr>
                  <p:cNvSpPr/>
                  <p:nvPr/>
                </p:nvSpPr>
                <p:spPr>
                  <a:xfrm flipH="1">
                    <a:off x="6367011" y="2238271"/>
                    <a:ext cx="1521847" cy="1991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78" h="34909" extrusionOk="0">
                        <a:moveTo>
                          <a:pt x="26063" y="1"/>
                        </a:moveTo>
                        <a:lnTo>
                          <a:pt x="260" y="33990"/>
                        </a:lnTo>
                        <a:lnTo>
                          <a:pt x="260" y="33993"/>
                        </a:lnTo>
                        <a:cubicBezTo>
                          <a:pt x="147" y="34157"/>
                          <a:pt x="42" y="34485"/>
                          <a:pt x="1" y="34908"/>
                        </a:cubicBezTo>
                        <a:lnTo>
                          <a:pt x="26678" y="465"/>
                        </a:lnTo>
                        <a:lnTo>
                          <a:pt x="26063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" name="Google Shape;1692;p38">
                    <a:extLst>
                      <a:ext uri="{FF2B5EF4-FFF2-40B4-BE49-F238E27FC236}">
                        <a16:creationId xmlns:a16="http://schemas.microsoft.com/office/drawing/2014/main" xmlns="" id="{DFDB7C85-AA2B-8712-1091-2B180E54F029}"/>
                      </a:ext>
                    </a:extLst>
                  </p:cNvPr>
                  <p:cNvSpPr/>
                  <p:nvPr/>
                </p:nvSpPr>
                <p:spPr>
                  <a:xfrm flipH="1">
                    <a:off x="6222913" y="2821030"/>
                    <a:ext cx="80490" cy="556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1" h="975" extrusionOk="0">
                        <a:moveTo>
                          <a:pt x="422" y="1"/>
                        </a:moveTo>
                        <a:cubicBezTo>
                          <a:pt x="273" y="1"/>
                          <a:pt x="133" y="91"/>
                          <a:pt x="76" y="236"/>
                        </a:cubicBezTo>
                        <a:cubicBezTo>
                          <a:pt x="1" y="428"/>
                          <a:pt x="93" y="646"/>
                          <a:pt x="284" y="721"/>
                        </a:cubicBezTo>
                        <a:lnTo>
                          <a:pt x="851" y="947"/>
                        </a:lnTo>
                        <a:cubicBezTo>
                          <a:pt x="896" y="965"/>
                          <a:pt x="944" y="974"/>
                          <a:pt x="990" y="974"/>
                        </a:cubicBezTo>
                        <a:cubicBezTo>
                          <a:pt x="1138" y="974"/>
                          <a:pt x="1279" y="884"/>
                          <a:pt x="1336" y="739"/>
                        </a:cubicBezTo>
                        <a:cubicBezTo>
                          <a:pt x="1411" y="548"/>
                          <a:pt x="1319" y="329"/>
                          <a:pt x="1127" y="254"/>
                        </a:cubicBezTo>
                        <a:lnTo>
                          <a:pt x="561" y="28"/>
                        </a:lnTo>
                        <a:cubicBezTo>
                          <a:pt x="515" y="10"/>
                          <a:pt x="468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" name="Google Shape;1693;p38">
                    <a:extLst>
                      <a:ext uri="{FF2B5EF4-FFF2-40B4-BE49-F238E27FC236}">
                        <a16:creationId xmlns:a16="http://schemas.microsoft.com/office/drawing/2014/main" xmlns="" id="{6BC35284-C8A1-731E-10E2-3605F06A9D5D}"/>
                      </a:ext>
                    </a:extLst>
                  </p:cNvPr>
                  <p:cNvSpPr/>
                  <p:nvPr/>
                </p:nvSpPr>
                <p:spPr>
                  <a:xfrm flipH="1">
                    <a:off x="6242594" y="2854915"/>
                    <a:ext cx="77695" cy="545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2" h="956" extrusionOk="0">
                        <a:moveTo>
                          <a:pt x="421" y="1"/>
                        </a:moveTo>
                        <a:cubicBezTo>
                          <a:pt x="273" y="1"/>
                          <a:pt x="132" y="91"/>
                          <a:pt x="75" y="236"/>
                        </a:cubicBezTo>
                        <a:cubicBezTo>
                          <a:pt x="0" y="428"/>
                          <a:pt x="92" y="646"/>
                          <a:pt x="283" y="721"/>
                        </a:cubicBezTo>
                        <a:lnTo>
                          <a:pt x="799" y="930"/>
                        </a:lnTo>
                        <a:cubicBezTo>
                          <a:pt x="843" y="947"/>
                          <a:pt x="889" y="955"/>
                          <a:pt x="934" y="955"/>
                        </a:cubicBezTo>
                        <a:cubicBezTo>
                          <a:pt x="1083" y="955"/>
                          <a:pt x="1226" y="865"/>
                          <a:pt x="1284" y="718"/>
                        </a:cubicBezTo>
                        <a:cubicBezTo>
                          <a:pt x="1362" y="527"/>
                          <a:pt x="1267" y="309"/>
                          <a:pt x="1075" y="233"/>
                        </a:cubicBezTo>
                        <a:lnTo>
                          <a:pt x="560" y="28"/>
                        </a:lnTo>
                        <a:cubicBezTo>
                          <a:pt x="514" y="10"/>
                          <a:pt x="467" y="1"/>
                          <a:pt x="421" y="1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" name="Google Shape;1694;p38">
                    <a:extLst>
                      <a:ext uri="{FF2B5EF4-FFF2-40B4-BE49-F238E27FC236}">
                        <a16:creationId xmlns:a16="http://schemas.microsoft.com/office/drawing/2014/main" xmlns="" id="{07E88C01-47F0-C29B-C5BE-00F59156E865}"/>
                      </a:ext>
                    </a:extLst>
                  </p:cNvPr>
                  <p:cNvSpPr/>
                  <p:nvPr/>
                </p:nvSpPr>
                <p:spPr>
                  <a:xfrm flipH="1">
                    <a:off x="6270603" y="2888173"/>
                    <a:ext cx="64347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8" h="861" extrusionOk="0">
                        <a:moveTo>
                          <a:pt x="429" y="0"/>
                        </a:moveTo>
                        <a:cubicBezTo>
                          <a:pt x="278" y="0"/>
                          <a:pt x="134" y="91"/>
                          <a:pt x="76" y="238"/>
                        </a:cubicBezTo>
                        <a:cubicBezTo>
                          <a:pt x="1" y="428"/>
                          <a:pt x="93" y="647"/>
                          <a:pt x="284" y="723"/>
                        </a:cubicBezTo>
                        <a:lnTo>
                          <a:pt x="564" y="835"/>
                        </a:lnTo>
                        <a:cubicBezTo>
                          <a:pt x="609" y="853"/>
                          <a:pt x="656" y="861"/>
                          <a:pt x="702" y="861"/>
                        </a:cubicBezTo>
                        <a:cubicBezTo>
                          <a:pt x="852" y="861"/>
                          <a:pt x="995" y="773"/>
                          <a:pt x="1053" y="627"/>
                        </a:cubicBezTo>
                        <a:cubicBezTo>
                          <a:pt x="1127" y="436"/>
                          <a:pt x="1035" y="217"/>
                          <a:pt x="844" y="138"/>
                        </a:cubicBezTo>
                        <a:lnTo>
                          <a:pt x="564" y="26"/>
                        </a:lnTo>
                        <a:cubicBezTo>
                          <a:pt x="520" y="9"/>
                          <a:pt x="474" y="0"/>
                          <a:pt x="42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" name="Google Shape;1695;p38">
                    <a:extLst>
                      <a:ext uri="{FF2B5EF4-FFF2-40B4-BE49-F238E27FC236}">
                        <a16:creationId xmlns:a16="http://schemas.microsoft.com/office/drawing/2014/main" xmlns="" id="{FF241F5B-8395-AA17-03BE-DC58AAE3355E}"/>
                      </a:ext>
                    </a:extLst>
                  </p:cNvPr>
                  <p:cNvSpPr/>
                  <p:nvPr/>
                </p:nvSpPr>
                <p:spPr>
                  <a:xfrm flipH="1">
                    <a:off x="5943378" y="2073638"/>
                    <a:ext cx="496468" cy="505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43" h="9013" extrusionOk="0">
                        <a:moveTo>
                          <a:pt x="5718" y="0"/>
                        </a:moveTo>
                        <a:cubicBezTo>
                          <a:pt x="3497" y="1127"/>
                          <a:pt x="926" y="2619"/>
                          <a:pt x="683" y="2967"/>
                        </a:cubicBezTo>
                        <a:cubicBezTo>
                          <a:pt x="274" y="3561"/>
                          <a:pt x="1" y="6295"/>
                          <a:pt x="2240" y="7869"/>
                        </a:cubicBezTo>
                        <a:cubicBezTo>
                          <a:pt x="3468" y="8731"/>
                          <a:pt x="4556" y="9013"/>
                          <a:pt x="5429" y="9013"/>
                        </a:cubicBezTo>
                        <a:cubicBezTo>
                          <a:pt x="6592" y="9013"/>
                          <a:pt x="7373" y="8513"/>
                          <a:pt x="7599" y="8217"/>
                        </a:cubicBezTo>
                        <a:cubicBezTo>
                          <a:pt x="7828" y="7913"/>
                          <a:pt x="8470" y="4909"/>
                          <a:pt x="8842" y="2359"/>
                        </a:cubicBezTo>
                        <a:cubicBezTo>
                          <a:pt x="6326" y="2222"/>
                          <a:pt x="5818" y="720"/>
                          <a:pt x="5718" y="0"/>
                        </a:cubicBezTo>
                        <a:close/>
                      </a:path>
                    </a:pathLst>
                  </a:custGeom>
                  <a:solidFill>
                    <a:srgbClr val="FDDFC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8" name="Google Shape;1696;p38">
                    <a:extLst>
                      <a:ext uri="{FF2B5EF4-FFF2-40B4-BE49-F238E27FC236}">
                        <a16:creationId xmlns:a16="http://schemas.microsoft.com/office/drawing/2014/main" xmlns="" id="{7A882C76-DEAA-EFF8-3816-D0C24BE72FC8}"/>
                      </a:ext>
                    </a:extLst>
                  </p:cNvPr>
                  <p:cNvSpPr/>
                  <p:nvPr/>
                </p:nvSpPr>
                <p:spPr>
                  <a:xfrm flipH="1">
                    <a:off x="5943347" y="2201749"/>
                    <a:ext cx="253820" cy="379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21" h="6766" extrusionOk="0">
                        <a:moveTo>
                          <a:pt x="3684" y="0"/>
                        </a:moveTo>
                        <a:cubicBezTo>
                          <a:pt x="2868" y="2396"/>
                          <a:pt x="1659" y="5165"/>
                          <a:pt x="0" y="6619"/>
                        </a:cubicBezTo>
                        <a:cubicBezTo>
                          <a:pt x="400" y="6721"/>
                          <a:pt x="772" y="6766"/>
                          <a:pt x="1110" y="6766"/>
                        </a:cubicBezTo>
                        <a:cubicBezTo>
                          <a:pt x="2271" y="6766"/>
                          <a:pt x="3052" y="6263"/>
                          <a:pt x="3277" y="5967"/>
                        </a:cubicBezTo>
                        <a:cubicBezTo>
                          <a:pt x="3506" y="5663"/>
                          <a:pt x="4148" y="2659"/>
                          <a:pt x="4520" y="109"/>
                        </a:cubicBezTo>
                        <a:cubicBezTo>
                          <a:pt x="4213" y="92"/>
                          <a:pt x="3933" y="54"/>
                          <a:pt x="3684" y="0"/>
                        </a:cubicBezTo>
                        <a:close/>
                      </a:path>
                    </a:pathLst>
                  </a:custGeom>
                  <a:solidFill>
                    <a:srgbClr val="FBC39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9" name="Google Shape;1697;p38">
                    <a:extLst>
                      <a:ext uri="{FF2B5EF4-FFF2-40B4-BE49-F238E27FC236}">
                        <a16:creationId xmlns:a16="http://schemas.microsoft.com/office/drawing/2014/main" xmlns="" id="{4081D4F5-5191-0AF3-406A-3C5C69D8943E}"/>
                      </a:ext>
                    </a:extLst>
                  </p:cNvPr>
                  <p:cNvSpPr/>
                  <p:nvPr/>
                </p:nvSpPr>
                <p:spPr>
                  <a:xfrm flipH="1">
                    <a:off x="5921198" y="2000316"/>
                    <a:ext cx="197622" cy="2057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0" h="3665" extrusionOk="0">
                        <a:moveTo>
                          <a:pt x="3144" y="1"/>
                        </a:moveTo>
                        <a:cubicBezTo>
                          <a:pt x="2739" y="1"/>
                          <a:pt x="1444" y="575"/>
                          <a:pt x="0" y="1306"/>
                        </a:cubicBezTo>
                        <a:cubicBezTo>
                          <a:pt x="100" y="2026"/>
                          <a:pt x="608" y="3528"/>
                          <a:pt x="3124" y="3665"/>
                        </a:cubicBezTo>
                        <a:cubicBezTo>
                          <a:pt x="3394" y="1801"/>
                          <a:pt x="3520" y="180"/>
                          <a:pt x="3240" y="19"/>
                        </a:cubicBezTo>
                        <a:cubicBezTo>
                          <a:pt x="3218" y="7"/>
                          <a:pt x="3186" y="1"/>
                          <a:pt x="3144" y="1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0" name="Google Shape;1698;p38">
                    <a:extLst>
                      <a:ext uri="{FF2B5EF4-FFF2-40B4-BE49-F238E27FC236}">
                        <a16:creationId xmlns:a16="http://schemas.microsoft.com/office/drawing/2014/main" xmlns="" id="{C87FEA58-5BF0-BF0E-E3C4-9CCBBBFB08A5}"/>
                      </a:ext>
                    </a:extLst>
                  </p:cNvPr>
                  <p:cNvSpPr/>
                  <p:nvPr/>
                </p:nvSpPr>
                <p:spPr>
                  <a:xfrm flipH="1">
                    <a:off x="6768162" y="4692652"/>
                    <a:ext cx="332858" cy="72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5" h="1277" extrusionOk="0">
                        <a:moveTo>
                          <a:pt x="342" y="1"/>
                        </a:moveTo>
                        <a:cubicBezTo>
                          <a:pt x="342" y="1"/>
                          <a:pt x="130" y="96"/>
                          <a:pt x="141" y="280"/>
                        </a:cubicBezTo>
                        <a:cubicBezTo>
                          <a:pt x="151" y="461"/>
                          <a:pt x="1" y="936"/>
                          <a:pt x="677" y="936"/>
                        </a:cubicBezTo>
                        <a:cubicBezTo>
                          <a:pt x="1257" y="936"/>
                          <a:pt x="3726" y="1276"/>
                          <a:pt x="4705" y="1276"/>
                        </a:cubicBezTo>
                        <a:cubicBezTo>
                          <a:pt x="4873" y="1276"/>
                          <a:pt x="4997" y="1266"/>
                          <a:pt x="5060" y="1243"/>
                        </a:cubicBezTo>
                        <a:cubicBezTo>
                          <a:pt x="5262" y="1226"/>
                          <a:pt x="5667" y="1127"/>
                          <a:pt x="5705" y="943"/>
                        </a:cubicBezTo>
                        <a:cubicBezTo>
                          <a:pt x="5835" y="352"/>
                          <a:pt x="5561" y="260"/>
                          <a:pt x="5561" y="260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1" name="Google Shape;1699;p38">
                    <a:extLst>
                      <a:ext uri="{FF2B5EF4-FFF2-40B4-BE49-F238E27FC236}">
                        <a16:creationId xmlns:a16="http://schemas.microsoft.com/office/drawing/2014/main" xmlns="" id="{9F20ADD9-E3C2-8A94-CEF2-D546CE49BFB3}"/>
                      </a:ext>
                    </a:extLst>
                  </p:cNvPr>
                  <p:cNvSpPr/>
                  <p:nvPr/>
                </p:nvSpPr>
                <p:spPr>
                  <a:xfrm flipH="1">
                    <a:off x="6864910" y="4531440"/>
                    <a:ext cx="227553" cy="1947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9" h="3414" extrusionOk="0">
                        <a:moveTo>
                          <a:pt x="2432" y="0"/>
                        </a:moveTo>
                        <a:lnTo>
                          <a:pt x="455" y="136"/>
                        </a:lnTo>
                        <a:cubicBezTo>
                          <a:pt x="455" y="136"/>
                          <a:pt x="520" y="1110"/>
                          <a:pt x="325" y="1812"/>
                        </a:cubicBezTo>
                        <a:cubicBezTo>
                          <a:pt x="134" y="2512"/>
                          <a:pt x="1" y="3233"/>
                          <a:pt x="1045" y="3274"/>
                        </a:cubicBezTo>
                        <a:lnTo>
                          <a:pt x="2859" y="3413"/>
                        </a:lnTo>
                        <a:cubicBezTo>
                          <a:pt x="2859" y="3413"/>
                          <a:pt x="2824" y="1574"/>
                          <a:pt x="3988" y="1468"/>
                        </a:cubicBezTo>
                        <a:cubicBezTo>
                          <a:pt x="3988" y="1468"/>
                          <a:pt x="2506" y="1185"/>
                          <a:pt x="243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2" name="Google Shape;1700;p38">
                    <a:extLst>
                      <a:ext uri="{FF2B5EF4-FFF2-40B4-BE49-F238E27FC236}">
                        <a16:creationId xmlns:a16="http://schemas.microsoft.com/office/drawing/2014/main" xmlns="" id="{C5C6BF78-9799-F52A-2AB5-C191E41FAA33}"/>
                      </a:ext>
                    </a:extLst>
                  </p:cNvPr>
                  <p:cNvSpPr/>
                  <p:nvPr/>
                </p:nvSpPr>
                <p:spPr>
                  <a:xfrm flipH="1">
                    <a:off x="6773065" y="4614784"/>
                    <a:ext cx="165944" cy="1240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09" h="2175" extrusionOk="0">
                        <a:moveTo>
                          <a:pt x="1501" y="1"/>
                        </a:moveTo>
                        <a:cubicBezTo>
                          <a:pt x="1302" y="1"/>
                          <a:pt x="1076" y="59"/>
                          <a:pt x="810" y="178"/>
                        </a:cubicBezTo>
                        <a:cubicBezTo>
                          <a:pt x="1" y="536"/>
                          <a:pt x="100" y="1813"/>
                          <a:pt x="100" y="1813"/>
                        </a:cubicBezTo>
                        <a:cubicBezTo>
                          <a:pt x="116" y="2096"/>
                          <a:pt x="726" y="2175"/>
                          <a:pt x="1317" y="2175"/>
                        </a:cubicBezTo>
                        <a:cubicBezTo>
                          <a:pt x="1759" y="2175"/>
                          <a:pt x="2191" y="2131"/>
                          <a:pt x="2356" y="2096"/>
                        </a:cubicBezTo>
                        <a:cubicBezTo>
                          <a:pt x="2735" y="2014"/>
                          <a:pt x="2909" y="1386"/>
                          <a:pt x="2483" y="703"/>
                        </a:cubicBezTo>
                        <a:cubicBezTo>
                          <a:pt x="2199" y="243"/>
                          <a:pt x="1907" y="1"/>
                          <a:pt x="1501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3" name="Google Shape;1701;p38">
                    <a:extLst>
                      <a:ext uri="{FF2B5EF4-FFF2-40B4-BE49-F238E27FC236}">
                        <a16:creationId xmlns:a16="http://schemas.microsoft.com/office/drawing/2014/main" xmlns="" id="{481C1EDA-4A38-18DA-BD65-83282B4C6010}"/>
                      </a:ext>
                    </a:extLst>
                  </p:cNvPr>
                  <p:cNvSpPr/>
                  <p:nvPr/>
                </p:nvSpPr>
                <p:spPr>
                  <a:xfrm flipH="1">
                    <a:off x="6892804" y="4541936"/>
                    <a:ext cx="122533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8" h="1486" extrusionOk="0">
                        <a:moveTo>
                          <a:pt x="155" y="1"/>
                        </a:moveTo>
                        <a:lnTo>
                          <a:pt x="1" y="28"/>
                        </a:lnTo>
                        <a:cubicBezTo>
                          <a:pt x="7" y="75"/>
                          <a:pt x="209" y="1206"/>
                          <a:pt x="831" y="1403"/>
                        </a:cubicBezTo>
                        <a:cubicBezTo>
                          <a:pt x="1008" y="1458"/>
                          <a:pt x="1179" y="1485"/>
                          <a:pt x="1332" y="1485"/>
                        </a:cubicBezTo>
                        <a:cubicBezTo>
                          <a:pt x="1718" y="1485"/>
                          <a:pt x="2019" y="1335"/>
                          <a:pt x="2148" y="1137"/>
                        </a:cubicBezTo>
                        <a:lnTo>
                          <a:pt x="2014" y="1052"/>
                        </a:lnTo>
                        <a:cubicBezTo>
                          <a:pt x="1924" y="1191"/>
                          <a:pt x="1676" y="1327"/>
                          <a:pt x="1332" y="1327"/>
                        </a:cubicBezTo>
                        <a:cubicBezTo>
                          <a:pt x="1194" y="1327"/>
                          <a:pt x="1042" y="1305"/>
                          <a:pt x="878" y="1253"/>
                        </a:cubicBezTo>
                        <a:cubicBezTo>
                          <a:pt x="346" y="1086"/>
                          <a:pt x="158" y="10"/>
                          <a:pt x="15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4" name="Google Shape;1702;p38">
                    <a:extLst>
                      <a:ext uri="{FF2B5EF4-FFF2-40B4-BE49-F238E27FC236}">
                        <a16:creationId xmlns:a16="http://schemas.microsoft.com/office/drawing/2014/main" xmlns="" id="{C012CFEF-E951-C24C-8BB3-5485634A0795}"/>
                      </a:ext>
                    </a:extLst>
                  </p:cNvPr>
                  <p:cNvSpPr/>
                  <p:nvPr/>
                </p:nvSpPr>
                <p:spPr>
                  <a:xfrm flipH="1">
                    <a:off x="6912427" y="4565496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4" y="1"/>
                        </a:moveTo>
                        <a:cubicBezTo>
                          <a:pt x="879" y="1"/>
                          <a:pt x="275" y="115"/>
                          <a:pt x="24" y="939"/>
                        </a:cubicBezTo>
                        <a:cubicBezTo>
                          <a:pt x="0" y="1025"/>
                          <a:pt x="49" y="1113"/>
                          <a:pt x="131" y="1137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3" y="1144"/>
                          <a:pt x="307" y="1100"/>
                          <a:pt x="328" y="1031"/>
                        </a:cubicBezTo>
                        <a:cubicBezTo>
                          <a:pt x="518" y="402"/>
                          <a:pt x="944" y="312"/>
                          <a:pt x="1175" y="312"/>
                        </a:cubicBezTo>
                        <a:cubicBezTo>
                          <a:pt x="1251" y="312"/>
                          <a:pt x="1306" y="321"/>
                          <a:pt x="1325" y="325"/>
                        </a:cubicBezTo>
                        <a:cubicBezTo>
                          <a:pt x="1337" y="328"/>
                          <a:pt x="1349" y="329"/>
                          <a:pt x="1361" y="329"/>
                        </a:cubicBezTo>
                        <a:cubicBezTo>
                          <a:pt x="1433" y="329"/>
                          <a:pt x="1498" y="278"/>
                          <a:pt x="1513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0" y="17"/>
                          <a:pt x="1313" y="1"/>
                          <a:pt x="1194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5" name="Google Shape;1703;p38">
                    <a:extLst>
                      <a:ext uri="{FF2B5EF4-FFF2-40B4-BE49-F238E27FC236}">
                        <a16:creationId xmlns:a16="http://schemas.microsoft.com/office/drawing/2014/main" xmlns="" id="{A5785422-3094-7E5C-8F92-53B44BBAACFE}"/>
                      </a:ext>
                    </a:extLst>
                  </p:cNvPr>
                  <p:cNvSpPr/>
                  <p:nvPr/>
                </p:nvSpPr>
                <p:spPr>
                  <a:xfrm flipH="1">
                    <a:off x="6889266" y="4585177"/>
                    <a:ext cx="77182" cy="510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3" h="895" extrusionOk="0">
                        <a:moveTo>
                          <a:pt x="1194" y="0"/>
                        </a:moveTo>
                        <a:cubicBezTo>
                          <a:pt x="1192" y="0"/>
                          <a:pt x="1190" y="0"/>
                          <a:pt x="1189" y="0"/>
                        </a:cubicBezTo>
                        <a:cubicBezTo>
                          <a:pt x="1154" y="4"/>
                          <a:pt x="325" y="27"/>
                          <a:pt x="35" y="673"/>
                        </a:cubicBezTo>
                        <a:cubicBezTo>
                          <a:pt x="1" y="755"/>
                          <a:pt x="38" y="847"/>
                          <a:pt x="117" y="881"/>
                        </a:cubicBezTo>
                        <a:cubicBezTo>
                          <a:pt x="137" y="891"/>
                          <a:pt x="161" y="894"/>
                          <a:pt x="182" y="894"/>
                        </a:cubicBezTo>
                        <a:cubicBezTo>
                          <a:pt x="243" y="894"/>
                          <a:pt x="301" y="861"/>
                          <a:pt x="325" y="802"/>
                        </a:cubicBezTo>
                        <a:cubicBezTo>
                          <a:pt x="530" y="341"/>
                          <a:pt x="1185" y="317"/>
                          <a:pt x="1198" y="317"/>
                        </a:cubicBezTo>
                        <a:cubicBezTo>
                          <a:pt x="1284" y="314"/>
                          <a:pt x="1352" y="243"/>
                          <a:pt x="1352" y="157"/>
                        </a:cubicBezTo>
                        <a:cubicBezTo>
                          <a:pt x="1349" y="70"/>
                          <a:pt x="1277" y="0"/>
                          <a:pt x="1194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6" name="Google Shape;1704;p38">
                    <a:extLst>
                      <a:ext uri="{FF2B5EF4-FFF2-40B4-BE49-F238E27FC236}">
                        <a16:creationId xmlns:a16="http://schemas.microsoft.com/office/drawing/2014/main" xmlns="" id="{39EB2063-E7E1-30FA-BC44-502365395F15}"/>
                      </a:ext>
                    </a:extLst>
                  </p:cNvPr>
                  <p:cNvSpPr/>
                  <p:nvPr/>
                </p:nvSpPr>
                <p:spPr>
                  <a:xfrm flipH="1">
                    <a:off x="6879116" y="4733725"/>
                    <a:ext cx="332686" cy="72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2" h="1271" extrusionOk="0">
                        <a:moveTo>
                          <a:pt x="342" y="1"/>
                        </a:moveTo>
                        <a:cubicBezTo>
                          <a:pt x="342" y="1"/>
                          <a:pt x="127" y="97"/>
                          <a:pt x="137" y="281"/>
                        </a:cubicBezTo>
                        <a:cubicBezTo>
                          <a:pt x="147" y="461"/>
                          <a:pt x="1" y="888"/>
                          <a:pt x="676" y="936"/>
                        </a:cubicBezTo>
                        <a:cubicBezTo>
                          <a:pt x="1285" y="977"/>
                          <a:pt x="3644" y="1271"/>
                          <a:pt x="4668" y="1271"/>
                        </a:cubicBezTo>
                        <a:cubicBezTo>
                          <a:pt x="4840" y="1271"/>
                          <a:pt x="4974" y="1263"/>
                          <a:pt x="5056" y="1244"/>
                        </a:cubicBezTo>
                        <a:cubicBezTo>
                          <a:pt x="5261" y="1226"/>
                          <a:pt x="5663" y="1127"/>
                          <a:pt x="5704" y="943"/>
                        </a:cubicBezTo>
                        <a:cubicBezTo>
                          <a:pt x="5831" y="352"/>
                          <a:pt x="5558" y="264"/>
                          <a:pt x="5558" y="264"/>
                        </a:cubicBezTo>
                        <a:lnTo>
                          <a:pt x="342" y="1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7" name="Google Shape;1705;p38">
                    <a:extLst>
                      <a:ext uri="{FF2B5EF4-FFF2-40B4-BE49-F238E27FC236}">
                        <a16:creationId xmlns:a16="http://schemas.microsoft.com/office/drawing/2014/main" xmlns="" id="{BA135FA7-01E3-5CCD-5E48-30F703F0199B}"/>
                      </a:ext>
                    </a:extLst>
                  </p:cNvPr>
                  <p:cNvSpPr/>
                  <p:nvPr/>
                </p:nvSpPr>
                <p:spPr>
                  <a:xfrm flipH="1">
                    <a:off x="6975750" y="4572513"/>
                    <a:ext cx="227495" cy="1948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88" h="3415" extrusionOk="0">
                        <a:moveTo>
                          <a:pt x="2431" y="0"/>
                        </a:moveTo>
                        <a:lnTo>
                          <a:pt x="451" y="137"/>
                        </a:lnTo>
                        <a:cubicBezTo>
                          <a:pt x="451" y="137"/>
                          <a:pt x="516" y="1110"/>
                          <a:pt x="325" y="1813"/>
                        </a:cubicBezTo>
                        <a:cubicBezTo>
                          <a:pt x="131" y="2513"/>
                          <a:pt x="0" y="3233"/>
                          <a:pt x="1042" y="3277"/>
                        </a:cubicBezTo>
                        <a:lnTo>
                          <a:pt x="2855" y="3414"/>
                        </a:lnTo>
                        <a:cubicBezTo>
                          <a:pt x="2855" y="3414"/>
                          <a:pt x="2820" y="1577"/>
                          <a:pt x="3988" y="1472"/>
                        </a:cubicBezTo>
                        <a:cubicBezTo>
                          <a:pt x="3988" y="1472"/>
                          <a:pt x="2502" y="1185"/>
                          <a:pt x="243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8" name="Google Shape;1706;p38">
                    <a:extLst>
                      <a:ext uri="{FF2B5EF4-FFF2-40B4-BE49-F238E27FC236}">
                        <a16:creationId xmlns:a16="http://schemas.microsoft.com/office/drawing/2014/main" xmlns="" id="{BBE396DE-030C-7B11-3C37-4D5DE11508D8}"/>
                      </a:ext>
                    </a:extLst>
                  </p:cNvPr>
                  <p:cNvSpPr/>
                  <p:nvPr/>
                </p:nvSpPr>
                <p:spPr>
                  <a:xfrm flipH="1">
                    <a:off x="7138727" y="4677078"/>
                    <a:ext cx="45636" cy="598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0" h="1049" extrusionOk="0">
                        <a:moveTo>
                          <a:pt x="373" y="0"/>
                        </a:moveTo>
                        <a:lnTo>
                          <a:pt x="236" y="311"/>
                        </a:lnTo>
                        <a:lnTo>
                          <a:pt x="0" y="311"/>
                        </a:lnTo>
                        <a:lnTo>
                          <a:pt x="141" y="574"/>
                        </a:lnTo>
                        <a:lnTo>
                          <a:pt x="55" y="942"/>
                        </a:lnTo>
                        <a:lnTo>
                          <a:pt x="349" y="731"/>
                        </a:lnTo>
                        <a:lnTo>
                          <a:pt x="608" y="1049"/>
                        </a:lnTo>
                        <a:lnTo>
                          <a:pt x="544" y="584"/>
                        </a:lnTo>
                        <a:lnTo>
                          <a:pt x="799" y="488"/>
                        </a:lnTo>
                        <a:lnTo>
                          <a:pt x="482" y="397"/>
                        </a:lnTo>
                        <a:lnTo>
                          <a:pt x="37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9" name="Google Shape;1707;p38">
                    <a:extLst>
                      <a:ext uri="{FF2B5EF4-FFF2-40B4-BE49-F238E27FC236}">
                        <a16:creationId xmlns:a16="http://schemas.microsoft.com/office/drawing/2014/main" xmlns="" id="{3B6BD343-4583-7C02-3B27-E3A8B8DD651C}"/>
                      </a:ext>
                    </a:extLst>
                  </p:cNvPr>
                  <p:cNvSpPr/>
                  <p:nvPr/>
                </p:nvSpPr>
                <p:spPr>
                  <a:xfrm flipH="1">
                    <a:off x="6884019" y="4655857"/>
                    <a:ext cx="166001" cy="1241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0" h="2176" extrusionOk="0">
                        <a:moveTo>
                          <a:pt x="1503" y="1"/>
                        </a:moveTo>
                        <a:cubicBezTo>
                          <a:pt x="1304" y="1"/>
                          <a:pt x="1077" y="59"/>
                          <a:pt x="810" y="178"/>
                        </a:cubicBezTo>
                        <a:cubicBezTo>
                          <a:pt x="1" y="536"/>
                          <a:pt x="100" y="1816"/>
                          <a:pt x="100" y="1816"/>
                        </a:cubicBezTo>
                        <a:cubicBezTo>
                          <a:pt x="116" y="2097"/>
                          <a:pt x="726" y="2176"/>
                          <a:pt x="1318" y="2176"/>
                        </a:cubicBezTo>
                        <a:cubicBezTo>
                          <a:pt x="1762" y="2176"/>
                          <a:pt x="2195" y="2132"/>
                          <a:pt x="2360" y="2097"/>
                        </a:cubicBezTo>
                        <a:cubicBezTo>
                          <a:pt x="2739" y="2015"/>
                          <a:pt x="2909" y="1386"/>
                          <a:pt x="2486" y="704"/>
                        </a:cubicBezTo>
                        <a:cubicBezTo>
                          <a:pt x="2200" y="243"/>
                          <a:pt x="1909" y="1"/>
                          <a:pt x="1503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0" name="Google Shape;1708;p38">
                    <a:extLst>
                      <a:ext uri="{FF2B5EF4-FFF2-40B4-BE49-F238E27FC236}">
                        <a16:creationId xmlns:a16="http://schemas.microsoft.com/office/drawing/2014/main" xmlns="" id="{004568F0-4D68-DA75-E9DB-49ED57D2F771}"/>
                      </a:ext>
                    </a:extLst>
                  </p:cNvPr>
                  <p:cNvSpPr/>
                  <p:nvPr/>
                </p:nvSpPr>
                <p:spPr>
                  <a:xfrm flipH="1">
                    <a:off x="7003758" y="4583009"/>
                    <a:ext cx="122590" cy="84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9" h="1486" extrusionOk="0">
                        <a:moveTo>
                          <a:pt x="158" y="1"/>
                        </a:moveTo>
                        <a:lnTo>
                          <a:pt x="1" y="28"/>
                        </a:lnTo>
                        <a:cubicBezTo>
                          <a:pt x="8" y="76"/>
                          <a:pt x="209" y="1206"/>
                          <a:pt x="831" y="1403"/>
                        </a:cubicBezTo>
                        <a:cubicBezTo>
                          <a:pt x="1008" y="1461"/>
                          <a:pt x="1179" y="1485"/>
                          <a:pt x="1332" y="1485"/>
                        </a:cubicBezTo>
                        <a:cubicBezTo>
                          <a:pt x="1718" y="1485"/>
                          <a:pt x="2022" y="1335"/>
                          <a:pt x="2148" y="1141"/>
                        </a:cubicBezTo>
                        <a:lnTo>
                          <a:pt x="2015" y="1052"/>
                        </a:lnTo>
                        <a:cubicBezTo>
                          <a:pt x="1925" y="1191"/>
                          <a:pt x="1678" y="1327"/>
                          <a:pt x="1334" y="1327"/>
                        </a:cubicBezTo>
                        <a:cubicBezTo>
                          <a:pt x="1196" y="1327"/>
                          <a:pt x="1043" y="1305"/>
                          <a:pt x="878" y="1253"/>
                        </a:cubicBezTo>
                        <a:cubicBezTo>
                          <a:pt x="349" y="1086"/>
                          <a:pt x="158" y="11"/>
                          <a:pt x="158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1" name="Google Shape;1709;p38">
                    <a:extLst>
                      <a:ext uri="{FF2B5EF4-FFF2-40B4-BE49-F238E27FC236}">
                        <a16:creationId xmlns:a16="http://schemas.microsoft.com/office/drawing/2014/main" xmlns="" id="{3677D140-A608-DBB5-7688-0F1C6743F971}"/>
                      </a:ext>
                    </a:extLst>
                  </p:cNvPr>
                  <p:cNvSpPr/>
                  <p:nvPr/>
                </p:nvSpPr>
                <p:spPr>
                  <a:xfrm flipH="1">
                    <a:off x="7023438" y="4606569"/>
                    <a:ext cx="87507" cy="653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4" h="1145" extrusionOk="0">
                        <a:moveTo>
                          <a:pt x="1196" y="1"/>
                        </a:moveTo>
                        <a:cubicBezTo>
                          <a:pt x="882" y="1"/>
                          <a:pt x="279" y="116"/>
                          <a:pt x="28" y="943"/>
                        </a:cubicBezTo>
                        <a:cubicBezTo>
                          <a:pt x="0" y="1025"/>
                          <a:pt x="49" y="1113"/>
                          <a:pt x="131" y="1138"/>
                        </a:cubicBezTo>
                        <a:cubicBezTo>
                          <a:pt x="147" y="1144"/>
                          <a:pt x="161" y="1144"/>
                          <a:pt x="178" y="1144"/>
                        </a:cubicBezTo>
                        <a:cubicBezTo>
                          <a:pt x="246" y="1144"/>
                          <a:pt x="308" y="1103"/>
                          <a:pt x="328" y="1035"/>
                        </a:cubicBezTo>
                        <a:cubicBezTo>
                          <a:pt x="521" y="407"/>
                          <a:pt x="945" y="314"/>
                          <a:pt x="1177" y="314"/>
                        </a:cubicBezTo>
                        <a:cubicBezTo>
                          <a:pt x="1253" y="314"/>
                          <a:pt x="1309" y="324"/>
                          <a:pt x="1329" y="328"/>
                        </a:cubicBezTo>
                        <a:cubicBezTo>
                          <a:pt x="1339" y="330"/>
                          <a:pt x="1350" y="331"/>
                          <a:pt x="1360" y="331"/>
                        </a:cubicBezTo>
                        <a:cubicBezTo>
                          <a:pt x="1433" y="331"/>
                          <a:pt x="1498" y="280"/>
                          <a:pt x="1516" y="205"/>
                        </a:cubicBezTo>
                        <a:cubicBezTo>
                          <a:pt x="1533" y="120"/>
                          <a:pt x="1478" y="35"/>
                          <a:pt x="1393" y="18"/>
                        </a:cubicBezTo>
                        <a:cubicBezTo>
                          <a:pt x="1391" y="17"/>
                          <a:pt x="1314" y="1"/>
                          <a:pt x="1196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2" name="Google Shape;1710;p38">
                    <a:extLst>
                      <a:ext uri="{FF2B5EF4-FFF2-40B4-BE49-F238E27FC236}">
                        <a16:creationId xmlns:a16="http://schemas.microsoft.com/office/drawing/2014/main" xmlns="" id="{4697F81C-8AC5-B46E-80D3-CA0F5150A233}"/>
                      </a:ext>
                    </a:extLst>
                  </p:cNvPr>
                  <p:cNvSpPr/>
                  <p:nvPr/>
                </p:nvSpPr>
                <p:spPr>
                  <a:xfrm flipH="1">
                    <a:off x="7000106" y="4626250"/>
                    <a:ext cx="77353" cy="512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6" h="899" extrusionOk="0">
                        <a:moveTo>
                          <a:pt x="1192" y="1"/>
                        </a:moveTo>
                        <a:cubicBezTo>
                          <a:pt x="1154" y="4"/>
                          <a:pt x="325" y="28"/>
                          <a:pt x="39" y="673"/>
                        </a:cubicBezTo>
                        <a:cubicBezTo>
                          <a:pt x="1" y="755"/>
                          <a:pt x="39" y="847"/>
                          <a:pt x="117" y="885"/>
                        </a:cubicBezTo>
                        <a:cubicBezTo>
                          <a:pt x="138" y="891"/>
                          <a:pt x="161" y="898"/>
                          <a:pt x="182" y="898"/>
                        </a:cubicBezTo>
                        <a:cubicBezTo>
                          <a:pt x="243" y="898"/>
                          <a:pt x="302" y="861"/>
                          <a:pt x="329" y="803"/>
                        </a:cubicBezTo>
                        <a:cubicBezTo>
                          <a:pt x="533" y="342"/>
                          <a:pt x="1192" y="318"/>
                          <a:pt x="1199" y="318"/>
                        </a:cubicBezTo>
                        <a:cubicBezTo>
                          <a:pt x="1285" y="318"/>
                          <a:pt x="1356" y="243"/>
                          <a:pt x="1353" y="158"/>
                        </a:cubicBezTo>
                        <a:cubicBezTo>
                          <a:pt x="1349" y="69"/>
                          <a:pt x="1277" y="4"/>
                          <a:pt x="1192" y="1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3" name="Google Shape;1711;p38">
                    <a:extLst>
                      <a:ext uri="{FF2B5EF4-FFF2-40B4-BE49-F238E27FC236}">
                        <a16:creationId xmlns:a16="http://schemas.microsoft.com/office/drawing/2014/main" xmlns="" id="{627CB30F-0E9E-3D29-30D4-4E171B977FA4}"/>
                      </a:ext>
                    </a:extLst>
                  </p:cNvPr>
                  <p:cNvSpPr/>
                  <p:nvPr/>
                </p:nvSpPr>
                <p:spPr>
                  <a:xfrm flipH="1">
                    <a:off x="6709351" y="2692905"/>
                    <a:ext cx="601368" cy="52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42" h="9269" extrusionOk="0">
                        <a:moveTo>
                          <a:pt x="6645" y="1"/>
                        </a:moveTo>
                        <a:cubicBezTo>
                          <a:pt x="5506" y="1"/>
                          <a:pt x="4402" y="359"/>
                          <a:pt x="3879" y="520"/>
                        </a:cubicBezTo>
                        <a:cubicBezTo>
                          <a:pt x="2967" y="800"/>
                          <a:pt x="561" y="2227"/>
                          <a:pt x="280" y="4043"/>
                        </a:cubicBezTo>
                        <a:cubicBezTo>
                          <a:pt x="0" y="5862"/>
                          <a:pt x="2288" y="8873"/>
                          <a:pt x="2346" y="9228"/>
                        </a:cubicBezTo>
                        <a:cubicBezTo>
                          <a:pt x="2350" y="9256"/>
                          <a:pt x="2401" y="9269"/>
                          <a:pt x="2490" y="9269"/>
                        </a:cubicBezTo>
                        <a:cubicBezTo>
                          <a:pt x="3555" y="9269"/>
                          <a:pt x="10121" y="7453"/>
                          <a:pt x="10121" y="7453"/>
                        </a:cubicBezTo>
                        <a:cubicBezTo>
                          <a:pt x="10121" y="7453"/>
                          <a:pt x="10542" y="2227"/>
                          <a:pt x="8992" y="800"/>
                        </a:cubicBezTo>
                        <a:cubicBezTo>
                          <a:pt x="8336" y="194"/>
                          <a:pt x="7481" y="1"/>
                          <a:pt x="664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4" name="Google Shape;1712;p38">
                    <a:extLst>
                      <a:ext uri="{FF2B5EF4-FFF2-40B4-BE49-F238E27FC236}">
                        <a16:creationId xmlns:a16="http://schemas.microsoft.com/office/drawing/2014/main" xmlns="" id="{E425179B-937D-8E74-BB6B-A8D297035A27}"/>
                      </a:ext>
                    </a:extLst>
                  </p:cNvPr>
                  <p:cNvSpPr/>
                  <p:nvPr/>
                </p:nvSpPr>
                <p:spPr>
                  <a:xfrm flipH="1">
                    <a:off x="7045060" y="2953319"/>
                    <a:ext cx="214432" cy="2543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59" h="4459" extrusionOk="0">
                        <a:moveTo>
                          <a:pt x="1386" y="1"/>
                        </a:moveTo>
                        <a:cubicBezTo>
                          <a:pt x="1302" y="1"/>
                          <a:pt x="1220" y="23"/>
                          <a:pt x="1140" y="72"/>
                        </a:cubicBezTo>
                        <a:cubicBezTo>
                          <a:pt x="93" y="717"/>
                          <a:pt x="0" y="2048"/>
                          <a:pt x="0" y="2048"/>
                        </a:cubicBezTo>
                        <a:lnTo>
                          <a:pt x="1202" y="4458"/>
                        </a:lnTo>
                        <a:lnTo>
                          <a:pt x="3759" y="3400"/>
                        </a:lnTo>
                        <a:cubicBezTo>
                          <a:pt x="3759" y="3400"/>
                          <a:pt x="2416" y="1"/>
                          <a:pt x="1386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79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5" name="Google Shape;1713;p38">
                    <a:extLst>
                      <a:ext uri="{FF2B5EF4-FFF2-40B4-BE49-F238E27FC236}">
                        <a16:creationId xmlns:a16="http://schemas.microsoft.com/office/drawing/2014/main" xmlns="" id="{A29D218F-0A8F-5E50-37C8-F56BACD4DC34}"/>
                      </a:ext>
                    </a:extLst>
                  </p:cNvPr>
                  <p:cNvSpPr/>
                  <p:nvPr/>
                </p:nvSpPr>
                <p:spPr>
                  <a:xfrm flipH="1">
                    <a:off x="6668850" y="3103921"/>
                    <a:ext cx="691328" cy="1379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19" h="24174" extrusionOk="0">
                        <a:moveTo>
                          <a:pt x="9345" y="1"/>
                        </a:moveTo>
                        <a:cubicBezTo>
                          <a:pt x="6833" y="1"/>
                          <a:pt x="3500" y="1145"/>
                          <a:pt x="2779" y="1590"/>
                        </a:cubicBezTo>
                        <a:cubicBezTo>
                          <a:pt x="2608" y="1696"/>
                          <a:pt x="3213" y="2921"/>
                          <a:pt x="3213" y="2921"/>
                        </a:cubicBezTo>
                        <a:cubicBezTo>
                          <a:pt x="3213" y="2921"/>
                          <a:pt x="219" y="5798"/>
                          <a:pt x="127" y="10270"/>
                        </a:cubicBezTo>
                        <a:cubicBezTo>
                          <a:pt x="0" y="16230"/>
                          <a:pt x="2595" y="23498"/>
                          <a:pt x="2595" y="23498"/>
                        </a:cubicBezTo>
                        <a:cubicBezTo>
                          <a:pt x="2595" y="23498"/>
                          <a:pt x="2803" y="24174"/>
                          <a:pt x="3943" y="24174"/>
                        </a:cubicBezTo>
                        <a:cubicBezTo>
                          <a:pt x="5086" y="24174"/>
                          <a:pt x="5879" y="23662"/>
                          <a:pt x="5879" y="23662"/>
                        </a:cubicBezTo>
                        <a:cubicBezTo>
                          <a:pt x="5929" y="23664"/>
                          <a:pt x="5978" y="23665"/>
                          <a:pt x="6026" y="23665"/>
                        </a:cubicBezTo>
                        <a:cubicBezTo>
                          <a:pt x="7377" y="23665"/>
                          <a:pt x="7506" y="22754"/>
                          <a:pt x="7506" y="22754"/>
                        </a:cubicBezTo>
                        <a:cubicBezTo>
                          <a:pt x="7763" y="21962"/>
                          <a:pt x="10022" y="16534"/>
                          <a:pt x="11070" y="11574"/>
                        </a:cubicBezTo>
                        <a:cubicBezTo>
                          <a:pt x="12119" y="6614"/>
                          <a:pt x="11654" y="1959"/>
                          <a:pt x="11675" y="1655"/>
                        </a:cubicBezTo>
                        <a:cubicBezTo>
                          <a:pt x="11699" y="1351"/>
                          <a:pt x="11675" y="607"/>
                          <a:pt x="11675" y="607"/>
                        </a:cubicBezTo>
                        <a:cubicBezTo>
                          <a:pt x="11147" y="168"/>
                          <a:pt x="10306" y="1"/>
                          <a:pt x="9345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6" name="Google Shape;1714;p38">
                    <a:extLst>
                      <a:ext uri="{FF2B5EF4-FFF2-40B4-BE49-F238E27FC236}">
                        <a16:creationId xmlns:a16="http://schemas.microsoft.com/office/drawing/2014/main" xmlns="" id="{3E8E45E9-E591-208A-0076-88A091A5EAAB}"/>
                      </a:ext>
                    </a:extLst>
                  </p:cNvPr>
                  <p:cNvSpPr/>
                  <p:nvPr/>
                </p:nvSpPr>
                <p:spPr>
                  <a:xfrm flipH="1">
                    <a:off x="6700958" y="3139061"/>
                    <a:ext cx="92185" cy="221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16" h="3875" extrusionOk="0">
                        <a:moveTo>
                          <a:pt x="1524" y="1"/>
                        </a:moveTo>
                        <a:cubicBezTo>
                          <a:pt x="1478" y="1"/>
                          <a:pt x="1442" y="35"/>
                          <a:pt x="1445" y="79"/>
                        </a:cubicBezTo>
                        <a:cubicBezTo>
                          <a:pt x="1462" y="1721"/>
                          <a:pt x="1373" y="3486"/>
                          <a:pt x="1196" y="3605"/>
                        </a:cubicBezTo>
                        <a:cubicBezTo>
                          <a:pt x="1043" y="3695"/>
                          <a:pt x="747" y="3719"/>
                          <a:pt x="490" y="3719"/>
                        </a:cubicBezTo>
                        <a:cubicBezTo>
                          <a:pt x="327" y="3719"/>
                          <a:pt x="179" y="3709"/>
                          <a:pt x="93" y="3701"/>
                        </a:cubicBezTo>
                        <a:cubicBezTo>
                          <a:pt x="89" y="3701"/>
                          <a:pt x="84" y="3700"/>
                          <a:pt x="80" y="3700"/>
                        </a:cubicBezTo>
                        <a:cubicBezTo>
                          <a:pt x="42" y="3700"/>
                          <a:pt x="11" y="3729"/>
                          <a:pt x="8" y="3769"/>
                        </a:cubicBezTo>
                        <a:cubicBezTo>
                          <a:pt x="0" y="3813"/>
                          <a:pt x="35" y="3851"/>
                          <a:pt x="76" y="3858"/>
                        </a:cubicBezTo>
                        <a:cubicBezTo>
                          <a:pt x="93" y="3858"/>
                          <a:pt x="274" y="3875"/>
                          <a:pt x="499" y="3875"/>
                        </a:cubicBezTo>
                        <a:cubicBezTo>
                          <a:pt x="766" y="3875"/>
                          <a:pt x="1089" y="3851"/>
                          <a:pt x="1274" y="3742"/>
                        </a:cubicBezTo>
                        <a:cubicBezTo>
                          <a:pt x="1615" y="3547"/>
                          <a:pt x="1612" y="888"/>
                          <a:pt x="1601" y="79"/>
                        </a:cubicBezTo>
                        <a:cubicBezTo>
                          <a:pt x="1601" y="35"/>
                          <a:pt x="1564" y="1"/>
                          <a:pt x="152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7" name="Google Shape;1715;p38">
                    <a:extLst>
                      <a:ext uri="{FF2B5EF4-FFF2-40B4-BE49-F238E27FC236}">
                        <a16:creationId xmlns:a16="http://schemas.microsoft.com/office/drawing/2014/main" xmlns="" id="{D9481DC0-356C-D24D-DFD8-DE058FE8D1F9}"/>
                      </a:ext>
                    </a:extLst>
                  </p:cNvPr>
                  <p:cNvSpPr/>
                  <p:nvPr/>
                </p:nvSpPr>
                <p:spPr>
                  <a:xfrm flipH="1">
                    <a:off x="6709970" y="3134212"/>
                    <a:ext cx="23388" cy="49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" h="861" extrusionOk="0">
                        <a:moveTo>
                          <a:pt x="205" y="0"/>
                        </a:moveTo>
                        <a:cubicBezTo>
                          <a:pt x="93" y="0"/>
                          <a:pt x="0" y="191"/>
                          <a:pt x="0" y="431"/>
                        </a:cubicBezTo>
                        <a:cubicBezTo>
                          <a:pt x="0" y="666"/>
                          <a:pt x="93" y="861"/>
                          <a:pt x="205" y="861"/>
                        </a:cubicBezTo>
                        <a:cubicBezTo>
                          <a:pt x="318" y="861"/>
                          <a:pt x="410" y="666"/>
                          <a:pt x="410" y="431"/>
                        </a:cubicBezTo>
                        <a:cubicBezTo>
                          <a:pt x="410" y="191"/>
                          <a:pt x="318" y="0"/>
                          <a:pt x="20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8" name="Google Shape;1716;p38">
                    <a:extLst>
                      <a:ext uri="{FF2B5EF4-FFF2-40B4-BE49-F238E27FC236}">
                        <a16:creationId xmlns:a16="http://schemas.microsoft.com/office/drawing/2014/main" xmlns="" id="{93B7838B-5064-631A-F3F4-8A25A94A88BA}"/>
                      </a:ext>
                    </a:extLst>
                  </p:cNvPr>
                  <p:cNvSpPr/>
                  <p:nvPr/>
                </p:nvSpPr>
                <p:spPr>
                  <a:xfrm flipH="1">
                    <a:off x="6744375" y="3189946"/>
                    <a:ext cx="437649" cy="851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72" h="1492" extrusionOk="0">
                        <a:moveTo>
                          <a:pt x="6523" y="1"/>
                        </a:moveTo>
                        <a:cubicBezTo>
                          <a:pt x="3032" y="1"/>
                          <a:pt x="90" y="1325"/>
                          <a:pt x="59" y="1341"/>
                        </a:cubicBezTo>
                        <a:cubicBezTo>
                          <a:pt x="18" y="1358"/>
                          <a:pt x="0" y="1406"/>
                          <a:pt x="18" y="1444"/>
                        </a:cubicBezTo>
                        <a:cubicBezTo>
                          <a:pt x="32" y="1475"/>
                          <a:pt x="62" y="1491"/>
                          <a:pt x="90" y="1491"/>
                        </a:cubicBezTo>
                        <a:cubicBezTo>
                          <a:pt x="103" y="1491"/>
                          <a:pt x="113" y="1488"/>
                          <a:pt x="123" y="1484"/>
                        </a:cubicBezTo>
                        <a:cubicBezTo>
                          <a:pt x="155" y="1469"/>
                          <a:pt x="3067" y="158"/>
                          <a:pt x="6523" y="158"/>
                        </a:cubicBezTo>
                        <a:cubicBezTo>
                          <a:pt x="6871" y="158"/>
                          <a:pt x="7225" y="171"/>
                          <a:pt x="7583" y="201"/>
                        </a:cubicBezTo>
                        <a:cubicBezTo>
                          <a:pt x="7585" y="201"/>
                          <a:pt x="7588" y="201"/>
                          <a:pt x="7590" y="201"/>
                        </a:cubicBezTo>
                        <a:cubicBezTo>
                          <a:pt x="7631" y="201"/>
                          <a:pt x="7665" y="171"/>
                          <a:pt x="7668" y="129"/>
                        </a:cubicBezTo>
                        <a:cubicBezTo>
                          <a:pt x="7671" y="85"/>
                          <a:pt x="7640" y="47"/>
                          <a:pt x="7596" y="44"/>
                        </a:cubicBezTo>
                        <a:cubicBezTo>
                          <a:pt x="7234" y="14"/>
                          <a:pt x="6876" y="1"/>
                          <a:pt x="652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9" name="Google Shape;1717;p38">
                    <a:extLst>
                      <a:ext uri="{FF2B5EF4-FFF2-40B4-BE49-F238E27FC236}">
                        <a16:creationId xmlns:a16="http://schemas.microsoft.com/office/drawing/2014/main" xmlns="" id="{B8AC2B75-D935-52C0-A7D7-E7EC8854BA56}"/>
                      </a:ext>
                    </a:extLst>
                  </p:cNvPr>
                  <p:cNvSpPr/>
                  <p:nvPr/>
                </p:nvSpPr>
                <p:spPr>
                  <a:xfrm flipH="1">
                    <a:off x="7055555" y="3137521"/>
                    <a:ext cx="79521" cy="1186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4" h="2080" extrusionOk="0">
                        <a:moveTo>
                          <a:pt x="1202" y="1"/>
                        </a:moveTo>
                        <a:lnTo>
                          <a:pt x="263" y="223"/>
                        </a:lnTo>
                        <a:cubicBezTo>
                          <a:pt x="1" y="1393"/>
                          <a:pt x="673" y="2079"/>
                          <a:pt x="673" y="2079"/>
                        </a:cubicBezTo>
                        <a:lnTo>
                          <a:pt x="1394" y="1878"/>
                        </a:lnTo>
                        <a:cubicBezTo>
                          <a:pt x="800" y="1226"/>
                          <a:pt x="1202" y="1"/>
                          <a:pt x="120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0" name="Google Shape;1718;p38">
                    <a:extLst>
                      <a:ext uri="{FF2B5EF4-FFF2-40B4-BE49-F238E27FC236}">
                        <a16:creationId xmlns:a16="http://schemas.microsoft.com/office/drawing/2014/main" xmlns="" id="{1636E1E3-2CBE-3615-264D-1FC3FA277593}"/>
                      </a:ext>
                    </a:extLst>
                  </p:cNvPr>
                  <p:cNvSpPr/>
                  <p:nvPr/>
                </p:nvSpPr>
                <p:spPr>
                  <a:xfrm flipH="1">
                    <a:off x="7050706" y="3133071"/>
                    <a:ext cx="89047" cy="127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1" h="2236" extrusionOk="0">
                        <a:moveTo>
                          <a:pt x="1172" y="188"/>
                        </a:moveTo>
                        <a:lnTo>
                          <a:pt x="1172" y="188"/>
                        </a:lnTo>
                        <a:cubicBezTo>
                          <a:pt x="1090" y="512"/>
                          <a:pt x="929" y="1352"/>
                          <a:pt x="1339" y="1911"/>
                        </a:cubicBezTo>
                        <a:lnTo>
                          <a:pt x="779" y="2069"/>
                        </a:lnTo>
                        <a:cubicBezTo>
                          <a:pt x="660" y="1922"/>
                          <a:pt x="219" y="1314"/>
                          <a:pt x="410" y="365"/>
                        </a:cubicBezTo>
                        <a:lnTo>
                          <a:pt x="1172" y="188"/>
                        </a:lnTo>
                        <a:close/>
                        <a:moveTo>
                          <a:pt x="1287" y="1"/>
                        </a:moveTo>
                        <a:cubicBezTo>
                          <a:pt x="1280" y="1"/>
                          <a:pt x="1273" y="2"/>
                          <a:pt x="1267" y="3"/>
                        </a:cubicBezTo>
                        <a:lnTo>
                          <a:pt x="324" y="222"/>
                        </a:lnTo>
                        <a:cubicBezTo>
                          <a:pt x="297" y="228"/>
                          <a:pt x="274" y="252"/>
                          <a:pt x="267" y="283"/>
                        </a:cubicBezTo>
                        <a:cubicBezTo>
                          <a:pt x="1" y="1484"/>
                          <a:pt x="669" y="2181"/>
                          <a:pt x="697" y="2212"/>
                        </a:cubicBezTo>
                        <a:cubicBezTo>
                          <a:pt x="714" y="2226"/>
                          <a:pt x="734" y="2236"/>
                          <a:pt x="755" y="2236"/>
                        </a:cubicBezTo>
                        <a:cubicBezTo>
                          <a:pt x="762" y="2236"/>
                          <a:pt x="768" y="2236"/>
                          <a:pt x="775" y="2232"/>
                        </a:cubicBezTo>
                        <a:lnTo>
                          <a:pt x="1496" y="2031"/>
                        </a:lnTo>
                        <a:cubicBezTo>
                          <a:pt x="1523" y="2024"/>
                          <a:pt x="1544" y="2004"/>
                          <a:pt x="1553" y="1976"/>
                        </a:cubicBezTo>
                        <a:cubicBezTo>
                          <a:pt x="1561" y="1952"/>
                          <a:pt x="1553" y="1922"/>
                          <a:pt x="1533" y="1901"/>
                        </a:cubicBezTo>
                        <a:cubicBezTo>
                          <a:pt x="977" y="1294"/>
                          <a:pt x="1356" y="116"/>
                          <a:pt x="1359" y="102"/>
                        </a:cubicBezTo>
                        <a:cubicBezTo>
                          <a:pt x="1369" y="75"/>
                          <a:pt x="1362" y="47"/>
                          <a:pt x="1345" y="27"/>
                        </a:cubicBezTo>
                        <a:cubicBezTo>
                          <a:pt x="1330" y="9"/>
                          <a:pt x="1308" y="1"/>
                          <a:pt x="128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1" name="Google Shape;1719;p38">
                    <a:extLst>
                      <a:ext uri="{FF2B5EF4-FFF2-40B4-BE49-F238E27FC236}">
                        <a16:creationId xmlns:a16="http://schemas.microsoft.com/office/drawing/2014/main" xmlns="" id="{1ABE9A74-A79F-D4AB-0351-09C0EA77F7C1}"/>
                      </a:ext>
                    </a:extLst>
                  </p:cNvPr>
                  <p:cNvSpPr/>
                  <p:nvPr/>
                </p:nvSpPr>
                <p:spPr>
                  <a:xfrm flipH="1">
                    <a:off x="6884988" y="3100498"/>
                    <a:ext cx="73075" cy="1188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1" h="2084" extrusionOk="0">
                        <a:moveTo>
                          <a:pt x="1281" y="1"/>
                        </a:moveTo>
                        <a:lnTo>
                          <a:pt x="416" y="127"/>
                        </a:lnTo>
                        <a:cubicBezTo>
                          <a:pt x="416" y="127"/>
                          <a:pt x="0" y="984"/>
                          <a:pt x="403" y="2083"/>
                        </a:cubicBezTo>
                        <a:lnTo>
                          <a:pt x="1141" y="1950"/>
                        </a:lnTo>
                        <a:cubicBezTo>
                          <a:pt x="1141" y="1950"/>
                          <a:pt x="867" y="913"/>
                          <a:pt x="128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2" name="Google Shape;1720;p38">
                    <a:extLst>
                      <a:ext uri="{FF2B5EF4-FFF2-40B4-BE49-F238E27FC236}">
                        <a16:creationId xmlns:a16="http://schemas.microsoft.com/office/drawing/2014/main" xmlns="" id="{2697BC05-9273-EF52-9162-403BA9F066DD}"/>
                      </a:ext>
                    </a:extLst>
                  </p:cNvPr>
                  <p:cNvSpPr/>
                  <p:nvPr/>
                </p:nvSpPr>
                <p:spPr>
                  <a:xfrm flipH="1">
                    <a:off x="6880310" y="3095991"/>
                    <a:ext cx="82430" cy="128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5" h="2245" extrusionOk="0">
                        <a:moveTo>
                          <a:pt x="1236" y="179"/>
                        </a:moveTo>
                        <a:lnTo>
                          <a:pt x="1236" y="179"/>
                        </a:lnTo>
                        <a:cubicBezTo>
                          <a:pt x="949" y="926"/>
                          <a:pt x="1072" y="1712"/>
                          <a:pt x="1127" y="1967"/>
                        </a:cubicBezTo>
                        <a:lnTo>
                          <a:pt x="539" y="2073"/>
                        </a:lnTo>
                        <a:cubicBezTo>
                          <a:pt x="232" y="1176"/>
                          <a:pt x="485" y="448"/>
                          <a:pt x="553" y="278"/>
                        </a:cubicBezTo>
                        <a:lnTo>
                          <a:pt x="1236" y="179"/>
                        </a:lnTo>
                        <a:close/>
                        <a:moveTo>
                          <a:pt x="1360" y="0"/>
                        </a:moveTo>
                        <a:cubicBezTo>
                          <a:pt x="1356" y="0"/>
                          <a:pt x="1352" y="1"/>
                          <a:pt x="1349" y="1"/>
                        </a:cubicBezTo>
                        <a:lnTo>
                          <a:pt x="489" y="127"/>
                        </a:lnTo>
                        <a:cubicBezTo>
                          <a:pt x="462" y="131"/>
                          <a:pt x="441" y="148"/>
                          <a:pt x="430" y="172"/>
                        </a:cubicBezTo>
                        <a:cubicBezTo>
                          <a:pt x="410" y="206"/>
                          <a:pt x="0" y="1069"/>
                          <a:pt x="413" y="2189"/>
                        </a:cubicBezTo>
                        <a:cubicBezTo>
                          <a:pt x="424" y="2224"/>
                          <a:pt x="454" y="2244"/>
                          <a:pt x="485" y="2244"/>
                        </a:cubicBezTo>
                        <a:cubicBezTo>
                          <a:pt x="492" y="2244"/>
                          <a:pt x="495" y="2244"/>
                          <a:pt x="503" y="2241"/>
                        </a:cubicBezTo>
                        <a:lnTo>
                          <a:pt x="1236" y="2107"/>
                        </a:lnTo>
                        <a:cubicBezTo>
                          <a:pt x="1256" y="2104"/>
                          <a:pt x="1277" y="2090"/>
                          <a:pt x="1287" y="2073"/>
                        </a:cubicBezTo>
                        <a:cubicBezTo>
                          <a:pt x="1301" y="2053"/>
                          <a:pt x="1305" y="2029"/>
                          <a:pt x="1297" y="2008"/>
                        </a:cubicBezTo>
                        <a:cubicBezTo>
                          <a:pt x="1294" y="1998"/>
                          <a:pt x="1038" y="984"/>
                          <a:pt x="1434" y="111"/>
                        </a:cubicBezTo>
                        <a:cubicBezTo>
                          <a:pt x="1445" y="86"/>
                          <a:pt x="1441" y="56"/>
                          <a:pt x="1424" y="32"/>
                        </a:cubicBezTo>
                        <a:cubicBezTo>
                          <a:pt x="1409" y="11"/>
                          <a:pt x="1386" y="0"/>
                          <a:pt x="13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3" name="Google Shape;1721;p38">
                    <a:extLst>
                      <a:ext uri="{FF2B5EF4-FFF2-40B4-BE49-F238E27FC236}">
                        <a16:creationId xmlns:a16="http://schemas.microsoft.com/office/drawing/2014/main" xmlns="" id="{9DB815C5-AFA6-422F-0751-7EF2450309F3}"/>
                      </a:ext>
                    </a:extLst>
                  </p:cNvPr>
                  <p:cNvSpPr/>
                  <p:nvPr/>
                </p:nvSpPr>
                <p:spPr>
                  <a:xfrm flipH="1">
                    <a:off x="7010205" y="3297535"/>
                    <a:ext cx="218768" cy="218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5" h="3835" extrusionOk="0">
                        <a:moveTo>
                          <a:pt x="3043" y="1"/>
                        </a:moveTo>
                        <a:cubicBezTo>
                          <a:pt x="3035" y="1"/>
                          <a:pt x="3027" y="2"/>
                          <a:pt x="3019" y="5"/>
                        </a:cubicBezTo>
                        <a:cubicBezTo>
                          <a:pt x="2978" y="15"/>
                          <a:pt x="2950" y="60"/>
                          <a:pt x="2964" y="104"/>
                        </a:cubicBezTo>
                        <a:cubicBezTo>
                          <a:pt x="2994" y="203"/>
                          <a:pt x="3637" y="2595"/>
                          <a:pt x="66" y="3681"/>
                        </a:cubicBezTo>
                        <a:cubicBezTo>
                          <a:pt x="25" y="3695"/>
                          <a:pt x="1" y="3739"/>
                          <a:pt x="15" y="3780"/>
                        </a:cubicBezTo>
                        <a:cubicBezTo>
                          <a:pt x="25" y="3814"/>
                          <a:pt x="56" y="3835"/>
                          <a:pt x="90" y="3835"/>
                        </a:cubicBezTo>
                        <a:cubicBezTo>
                          <a:pt x="97" y="3835"/>
                          <a:pt x="103" y="3835"/>
                          <a:pt x="114" y="3832"/>
                        </a:cubicBezTo>
                        <a:cubicBezTo>
                          <a:pt x="3834" y="2702"/>
                          <a:pt x="3125" y="83"/>
                          <a:pt x="3117" y="60"/>
                        </a:cubicBezTo>
                        <a:cubicBezTo>
                          <a:pt x="3107" y="23"/>
                          <a:pt x="3076" y="1"/>
                          <a:pt x="304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4" name="Google Shape;1722;p38">
                    <a:extLst>
                      <a:ext uri="{FF2B5EF4-FFF2-40B4-BE49-F238E27FC236}">
                        <a16:creationId xmlns:a16="http://schemas.microsoft.com/office/drawing/2014/main" xmlns="" id="{748A36F0-A917-365B-09E8-6783FE30CD3A}"/>
                      </a:ext>
                    </a:extLst>
                  </p:cNvPr>
                  <p:cNvSpPr/>
                  <p:nvPr/>
                </p:nvSpPr>
                <p:spPr>
                  <a:xfrm flipH="1">
                    <a:off x="7128630" y="3256120"/>
                    <a:ext cx="37593" cy="39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" h="691" extrusionOk="0">
                        <a:moveTo>
                          <a:pt x="123" y="0"/>
                        </a:moveTo>
                        <a:lnTo>
                          <a:pt x="79" y="85"/>
                        </a:lnTo>
                        <a:cubicBezTo>
                          <a:pt x="0" y="233"/>
                          <a:pt x="62" y="564"/>
                          <a:pt x="72" y="628"/>
                        </a:cubicBezTo>
                        <a:cubicBezTo>
                          <a:pt x="79" y="666"/>
                          <a:pt x="113" y="690"/>
                          <a:pt x="150" y="690"/>
                        </a:cubicBezTo>
                        <a:lnTo>
                          <a:pt x="164" y="690"/>
                        </a:lnTo>
                        <a:cubicBezTo>
                          <a:pt x="208" y="683"/>
                          <a:pt x="235" y="638"/>
                          <a:pt x="229" y="597"/>
                        </a:cubicBezTo>
                        <a:cubicBezTo>
                          <a:pt x="208" y="502"/>
                          <a:pt x="194" y="365"/>
                          <a:pt x="199" y="266"/>
                        </a:cubicBezTo>
                        <a:lnTo>
                          <a:pt x="199" y="266"/>
                        </a:lnTo>
                        <a:cubicBezTo>
                          <a:pt x="335" y="386"/>
                          <a:pt x="481" y="543"/>
                          <a:pt x="495" y="625"/>
                        </a:cubicBezTo>
                        <a:cubicBezTo>
                          <a:pt x="501" y="665"/>
                          <a:pt x="535" y="691"/>
                          <a:pt x="574" y="691"/>
                        </a:cubicBezTo>
                        <a:cubicBezTo>
                          <a:pt x="579" y="691"/>
                          <a:pt x="583" y="691"/>
                          <a:pt x="588" y="690"/>
                        </a:cubicBezTo>
                        <a:cubicBezTo>
                          <a:pt x="629" y="683"/>
                          <a:pt x="659" y="642"/>
                          <a:pt x="652" y="597"/>
                        </a:cubicBezTo>
                        <a:cubicBezTo>
                          <a:pt x="618" y="400"/>
                          <a:pt x="270" y="113"/>
                          <a:pt x="199" y="58"/>
                        </a:cubicBezTo>
                        <a:lnTo>
                          <a:pt x="123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5" name="Google Shape;1723;p38">
                    <a:extLst>
                      <a:ext uri="{FF2B5EF4-FFF2-40B4-BE49-F238E27FC236}">
                        <a16:creationId xmlns:a16="http://schemas.microsoft.com/office/drawing/2014/main" xmlns="" id="{4540F8F2-10B4-3478-6F21-AA438C4AF794}"/>
                      </a:ext>
                    </a:extLst>
                  </p:cNvPr>
                  <p:cNvSpPr/>
                  <p:nvPr/>
                </p:nvSpPr>
                <p:spPr>
                  <a:xfrm flipH="1">
                    <a:off x="6847222" y="3191429"/>
                    <a:ext cx="21278" cy="32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3" h="572" extrusionOk="0">
                        <a:moveTo>
                          <a:pt x="282" y="1"/>
                        </a:moveTo>
                        <a:cubicBezTo>
                          <a:pt x="267" y="1"/>
                          <a:pt x="251" y="5"/>
                          <a:pt x="236" y="15"/>
                        </a:cubicBezTo>
                        <a:cubicBezTo>
                          <a:pt x="223" y="25"/>
                          <a:pt x="93" y="121"/>
                          <a:pt x="11" y="472"/>
                        </a:cubicBezTo>
                        <a:cubicBezTo>
                          <a:pt x="1" y="516"/>
                          <a:pt x="28" y="557"/>
                          <a:pt x="69" y="568"/>
                        </a:cubicBezTo>
                        <a:cubicBezTo>
                          <a:pt x="75" y="568"/>
                          <a:pt x="83" y="571"/>
                          <a:pt x="86" y="571"/>
                        </a:cubicBezTo>
                        <a:cubicBezTo>
                          <a:pt x="124" y="571"/>
                          <a:pt x="157" y="543"/>
                          <a:pt x="165" y="510"/>
                        </a:cubicBezTo>
                        <a:cubicBezTo>
                          <a:pt x="233" y="223"/>
                          <a:pt x="329" y="144"/>
                          <a:pt x="325" y="144"/>
                        </a:cubicBezTo>
                        <a:cubicBezTo>
                          <a:pt x="362" y="121"/>
                          <a:pt x="373" y="69"/>
                          <a:pt x="346" y="35"/>
                        </a:cubicBezTo>
                        <a:cubicBezTo>
                          <a:pt x="331" y="12"/>
                          <a:pt x="307" y="1"/>
                          <a:pt x="28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6" name="Google Shape;1724;p38">
                    <a:extLst>
                      <a:ext uri="{FF2B5EF4-FFF2-40B4-BE49-F238E27FC236}">
                        <a16:creationId xmlns:a16="http://schemas.microsoft.com/office/drawing/2014/main" xmlns="" id="{E91FBA73-15AC-5FC4-C842-689BD021B0B5}"/>
                      </a:ext>
                    </a:extLst>
                  </p:cNvPr>
                  <p:cNvSpPr/>
                  <p:nvPr/>
                </p:nvSpPr>
                <p:spPr>
                  <a:xfrm flipH="1">
                    <a:off x="6792690" y="3402385"/>
                    <a:ext cx="237022" cy="10558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55" h="18509" extrusionOk="0">
                        <a:moveTo>
                          <a:pt x="4068" y="1"/>
                        </a:moveTo>
                        <a:cubicBezTo>
                          <a:pt x="4059" y="1"/>
                          <a:pt x="4048" y="3"/>
                          <a:pt x="4039" y="7"/>
                        </a:cubicBezTo>
                        <a:cubicBezTo>
                          <a:pt x="3489" y="222"/>
                          <a:pt x="3349" y="713"/>
                          <a:pt x="3196" y="1437"/>
                        </a:cubicBezTo>
                        <a:cubicBezTo>
                          <a:pt x="3045" y="2154"/>
                          <a:pt x="273" y="15979"/>
                          <a:pt x="7" y="18420"/>
                        </a:cubicBezTo>
                        <a:cubicBezTo>
                          <a:pt x="0" y="18464"/>
                          <a:pt x="31" y="18505"/>
                          <a:pt x="75" y="18508"/>
                        </a:cubicBezTo>
                        <a:lnTo>
                          <a:pt x="86" y="18508"/>
                        </a:lnTo>
                        <a:cubicBezTo>
                          <a:pt x="123" y="18508"/>
                          <a:pt x="157" y="18478"/>
                          <a:pt x="164" y="18440"/>
                        </a:cubicBezTo>
                        <a:cubicBezTo>
                          <a:pt x="423" y="16057"/>
                          <a:pt x="3205" y="2157"/>
                          <a:pt x="3352" y="1471"/>
                        </a:cubicBezTo>
                        <a:cubicBezTo>
                          <a:pt x="3495" y="775"/>
                          <a:pt x="3618" y="341"/>
                          <a:pt x="4097" y="154"/>
                        </a:cubicBezTo>
                        <a:cubicBezTo>
                          <a:pt x="4138" y="140"/>
                          <a:pt x="4155" y="92"/>
                          <a:pt x="4141" y="51"/>
                        </a:cubicBezTo>
                        <a:cubicBezTo>
                          <a:pt x="4128" y="20"/>
                          <a:pt x="4099" y="1"/>
                          <a:pt x="406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7" name="Google Shape;1725;p38">
                    <a:extLst>
                      <a:ext uri="{FF2B5EF4-FFF2-40B4-BE49-F238E27FC236}">
                        <a16:creationId xmlns:a16="http://schemas.microsoft.com/office/drawing/2014/main" xmlns="" id="{6CEE4DD0-C2CF-8A63-991D-C4911263BEA7}"/>
                      </a:ext>
                    </a:extLst>
                  </p:cNvPr>
                  <p:cNvSpPr/>
                  <p:nvPr/>
                </p:nvSpPr>
                <p:spPr>
                  <a:xfrm flipH="1">
                    <a:off x="6909749" y="4378728"/>
                    <a:ext cx="331888" cy="216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18" h="3795" extrusionOk="0">
                        <a:moveTo>
                          <a:pt x="5576" y="1"/>
                        </a:moveTo>
                        <a:lnTo>
                          <a:pt x="5463" y="311"/>
                        </a:lnTo>
                        <a:cubicBezTo>
                          <a:pt x="5463" y="311"/>
                          <a:pt x="5149" y="772"/>
                          <a:pt x="4634" y="858"/>
                        </a:cubicBezTo>
                        <a:cubicBezTo>
                          <a:pt x="4566" y="869"/>
                          <a:pt x="4504" y="874"/>
                          <a:pt x="4446" y="874"/>
                        </a:cubicBezTo>
                        <a:cubicBezTo>
                          <a:pt x="4062" y="874"/>
                          <a:pt x="3889" y="659"/>
                          <a:pt x="3889" y="659"/>
                        </a:cubicBezTo>
                        <a:lnTo>
                          <a:pt x="3848" y="933"/>
                        </a:lnTo>
                        <a:cubicBezTo>
                          <a:pt x="3368" y="1402"/>
                          <a:pt x="2627" y="1597"/>
                          <a:pt x="1953" y="1597"/>
                        </a:cubicBezTo>
                        <a:cubicBezTo>
                          <a:pt x="1587" y="1597"/>
                          <a:pt x="1241" y="1540"/>
                          <a:pt x="968" y="1438"/>
                        </a:cubicBezTo>
                        <a:cubicBezTo>
                          <a:pt x="377" y="1216"/>
                          <a:pt x="431" y="913"/>
                          <a:pt x="431" y="913"/>
                        </a:cubicBezTo>
                        <a:cubicBezTo>
                          <a:pt x="431" y="913"/>
                          <a:pt x="429" y="912"/>
                          <a:pt x="425" y="912"/>
                        </a:cubicBezTo>
                        <a:cubicBezTo>
                          <a:pt x="393" y="912"/>
                          <a:pt x="243" y="921"/>
                          <a:pt x="131" y="1072"/>
                        </a:cubicBezTo>
                        <a:cubicBezTo>
                          <a:pt x="1" y="1247"/>
                          <a:pt x="288" y="2807"/>
                          <a:pt x="346" y="3281"/>
                        </a:cubicBezTo>
                        <a:cubicBezTo>
                          <a:pt x="386" y="3627"/>
                          <a:pt x="974" y="3795"/>
                          <a:pt x="1641" y="3795"/>
                        </a:cubicBezTo>
                        <a:cubicBezTo>
                          <a:pt x="1889" y="3795"/>
                          <a:pt x="2148" y="3771"/>
                          <a:pt x="2394" y="3725"/>
                        </a:cubicBezTo>
                        <a:cubicBezTo>
                          <a:pt x="3298" y="3555"/>
                          <a:pt x="3569" y="2752"/>
                          <a:pt x="3569" y="2752"/>
                        </a:cubicBezTo>
                        <a:cubicBezTo>
                          <a:pt x="3684" y="2880"/>
                          <a:pt x="4000" y="2943"/>
                          <a:pt x="4342" y="2943"/>
                        </a:cubicBezTo>
                        <a:cubicBezTo>
                          <a:pt x="4768" y="2943"/>
                          <a:pt x="5234" y="2845"/>
                          <a:pt x="5405" y="2649"/>
                        </a:cubicBezTo>
                        <a:cubicBezTo>
                          <a:pt x="5682" y="2336"/>
                          <a:pt x="5764" y="786"/>
                          <a:pt x="5791" y="445"/>
                        </a:cubicBezTo>
                        <a:cubicBezTo>
                          <a:pt x="5818" y="100"/>
                          <a:pt x="5576" y="1"/>
                          <a:pt x="557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8" name="Google Shape;1726;p38">
                    <a:extLst>
                      <a:ext uri="{FF2B5EF4-FFF2-40B4-BE49-F238E27FC236}">
                        <a16:creationId xmlns:a16="http://schemas.microsoft.com/office/drawing/2014/main" xmlns="" id="{F353E844-8F7D-8215-03DC-A11FB1184CA5}"/>
                      </a:ext>
                    </a:extLst>
                  </p:cNvPr>
                  <p:cNvSpPr/>
                  <p:nvPr/>
                </p:nvSpPr>
                <p:spPr>
                  <a:xfrm flipH="1">
                    <a:off x="7013511" y="4402230"/>
                    <a:ext cx="28865" cy="1354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6" h="2375" extrusionOk="0">
                        <a:moveTo>
                          <a:pt x="422" y="1"/>
                        </a:moveTo>
                        <a:cubicBezTo>
                          <a:pt x="382" y="1"/>
                          <a:pt x="348" y="29"/>
                          <a:pt x="342" y="70"/>
                        </a:cubicBezTo>
                        <a:lnTo>
                          <a:pt x="7" y="2282"/>
                        </a:lnTo>
                        <a:cubicBezTo>
                          <a:pt x="0" y="2327"/>
                          <a:pt x="27" y="2368"/>
                          <a:pt x="72" y="2374"/>
                        </a:cubicBezTo>
                        <a:lnTo>
                          <a:pt x="82" y="2374"/>
                        </a:lnTo>
                        <a:cubicBezTo>
                          <a:pt x="123" y="2374"/>
                          <a:pt x="158" y="2347"/>
                          <a:pt x="161" y="2306"/>
                        </a:cubicBezTo>
                        <a:lnTo>
                          <a:pt x="498" y="94"/>
                        </a:lnTo>
                        <a:cubicBezTo>
                          <a:pt x="506" y="50"/>
                          <a:pt x="475" y="9"/>
                          <a:pt x="434" y="2"/>
                        </a:cubicBezTo>
                        <a:cubicBezTo>
                          <a:pt x="430" y="1"/>
                          <a:pt x="426" y="1"/>
                          <a:pt x="42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9" name="Google Shape;1727;p38">
                    <a:extLst>
                      <a:ext uri="{FF2B5EF4-FFF2-40B4-BE49-F238E27FC236}">
                        <a16:creationId xmlns:a16="http://schemas.microsoft.com/office/drawing/2014/main" xmlns="" id="{78A351CE-E98C-AF8D-0888-417285F45291}"/>
                      </a:ext>
                    </a:extLst>
                  </p:cNvPr>
                  <p:cNvSpPr/>
                  <p:nvPr/>
                </p:nvSpPr>
                <p:spPr>
                  <a:xfrm flipH="1">
                    <a:off x="7234850" y="3369356"/>
                    <a:ext cx="64803" cy="52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" h="915" extrusionOk="0">
                        <a:moveTo>
                          <a:pt x="403" y="1"/>
                        </a:moveTo>
                        <a:cubicBezTo>
                          <a:pt x="375" y="1"/>
                          <a:pt x="348" y="6"/>
                          <a:pt x="321" y="19"/>
                        </a:cubicBezTo>
                        <a:cubicBezTo>
                          <a:pt x="0" y="173"/>
                          <a:pt x="344" y="914"/>
                          <a:pt x="635" y="914"/>
                        </a:cubicBezTo>
                        <a:cubicBezTo>
                          <a:pt x="646" y="914"/>
                          <a:pt x="658" y="913"/>
                          <a:pt x="670" y="910"/>
                        </a:cubicBezTo>
                        <a:cubicBezTo>
                          <a:pt x="1136" y="809"/>
                          <a:pt x="734" y="1"/>
                          <a:pt x="403" y="1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0" name="Google Shape;1728;p38">
                    <a:extLst>
                      <a:ext uri="{FF2B5EF4-FFF2-40B4-BE49-F238E27FC236}">
                        <a16:creationId xmlns:a16="http://schemas.microsoft.com/office/drawing/2014/main" xmlns="" id="{E3A7826D-B735-06CE-DCF2-D274F19C7777}"/>
                      </a:ext>
                    </a:extLst>
                  </p:cNvPr>
                  <p:cNvSpPr/>
                  <p:nvPr/>
                </p:nvSpPr>
                <p:spPr>
                  <a:xfrm flipH="1">
                    <a:off x="7215911" y="3350531"/>
                    <a:ext cx="65031" cy="520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" h="913" extrusionOk="0">
                        <a:moveTo>
                          <a:pt x="406" y="0"/>
                        </a:moveTo>
                        <a:cubicBezTo>
                          <a:pt x="378" y="0"/>
                          <a:pt x="351" y="6"/>
                          <a:pt x="325" y="18"/>
                        </a:cubicBezTo>
                        <a:cubicBezTo>
                          <a:pt x="0" y="172"/>
                          <a:pt x="343" y="912"/>
                          <a:pt x="638" y="912"/>
                        </a:cubicBezTo>
                        <a:cubicBezTo>
                          <a:pt x="650" y="912"/>
                          <a:pt x="662" y="911"/>
                          <a:pt x="673" y="909"/>
                        </a:cubicBezTo>
                        <a:cubicBezTo>
                          <a:pt x="1139" y="808"/>
                          <a:pt x="736" y="0"/>
                          <a:pt x="406" y="0"/>
                        </a:cubicBezTo>
                        <a:close/>
                      </a:path>
                    </a:pathLst>
                  </a:custGeom>
                  <a:solidFill>
                    <a:srgbClr val="FFA49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1" name="Google Shape;1729;p38">
                    <a:extLst>
                      <a:ext uri="{FF2B5EF4-FFF2-40B4-BE49-F238E27FC236}">
                        <a16:creationId xmlns:a16="http://schemas.microsoft.com/office/drawing/2014/main" xmlns="" id="{AEEA49E9-E9A6-89C0-6A2E-AE47D3083068}"/>
                      </a:ext>
                    </a:extLst>
                  </p:cNvPr>
                  <p:cNvSpPr/>
                  <p:nvPr/>
                </p:nvSpPr>
                <p:spPr>
                  <a:xfrm rot="4341851">
                    <a:off x="7307518" y="3183355"/>
                    <a:ext cx="219684" cy="381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47" h="9692" extrusionOk="0">
                        <a:moveTo>
                          <a:pt x="4178" y="0"/>
                        </a:moveTo>
                        <a:cubicBezTo>
                          <a:pt x="4016" y="0"/>
                          <a:pt x="3864" y="96"/>
                          <a:pt x="3800" y="254"/>
                        </a:cubicBezTo>
                        <a:lnTo>
                          <a:pt x="89" y="9120"/>
                        </a:lnTo>
                        <a:cubicBezTo>
                          <a:pt x="0" y="9328"/>
                          <a:pt x="99" y="9570"/>
                          <a:pt x="311" y="9660"/>
                        </a:cubicBezTo>
                        <a:cubicBezTo>
                          <a:pt x="362" y="9682"/>
                          <a:pt x="416" y="9692"/>
                          <a:pt x="469" y="9692"/>
                        </a:cubicBezTo>
                        <a:cubicBezTo>
                          <a:pt x="630" y="9692"/>
                          <a:pt x="783" y="9596"/>
                          <a:pt x="850" y="9438"/>
                        </a:cubicBezTo>
                        <a:lnTo>
                          <a:pt x="4558" y="572"/>
                        </a:lnTo>
                        <a:cubicBezTo>
                          <a:pt x="4646" y="364"/>
                          <a:pt x="4547" y="122"/>
                          <a:pt x="4339" y="33"/>
                        </a:cubicBezTo>
                        <a:cubicBezTo>
                          <a:pt x="4286" y="11"/>
                          <a:pt x="4231" y="0"/>
                          <a:pt x="4178" y="0"/>
                        </a:cubicBezTo>
                        <a:close/>
                      </a:path>
                    </a:pathLst>
                  </a:custGeom>
                  <a:solidFill>
                    <a:srgbClr val="936F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2" name="Google Shape;1730;p38">
                    <a:extLst>
                      <a:ext uri="{FF2B5EF4-FFF2-40B4-BE49-F238E27FC236}">
                        <a16:creationId xmlns:a16="http://schemas.microsoft.com/office/drawing/2014/main" xmlns="" id="{2B30C925-EED2-4039-9727-47B029E65BB9}"/>
                      </a:ext>
                    </a:extLst>
                  </p:cNvPr>
                  <p:cNvSpPr/>
                  <p:nvPr/>
                </p:nvSpPr>
                <p:spPr>
                  <a:xfrm flipH="1">
                    <a:off x="7140497" y="3275972"/>
                    <a:ext cx="148203" cy="1458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2557" extrusionOk="0">
                        <a:moveTo>
                          <a:pt x="1372" y="0"/>
                        </a:moveTo>
                        <a:cubicBezTo>
                          <a:pt x="1226" y="372"/>
                          <a:pt x="768" y="741"/>
                          <a:pt x="406" y="929"/>
                        </a:cubicBezTo>
                        <a:cubicBezTo>
                          <a:pt x="605" y="1735"/>
                          <a:pt x="0" y="2297"/>
                          <a:pt x="293" y="2499"/>
                        </a:cubicBezTo>
                        <a:cubicBezTo>
                          <a:pt x="354" y="2541"/>
                          <a:pt x="416" y="2557"/>
                          <a:pt x="476" y="2557"/>
                        </a:cubicBezTo>
                        <a:cubicBezTo>
                          <a:pt x="642" y="2557"/>
                          <a:pt x="785" y="2434"/>
                          <a:pt x="785" y="2434"/>
                        </a:cubicBezTo>
                        <a:cubicBezTo>
                          <a:pt x="785" y="2434"/>
                          <a:pt x="874" y="2542"/>
                          <a:pt x="1090" y="2542"/>
                        </a:cubicBezTo>
                        <a:cubicBezTo>
                          <a:pt x="1105" y="2542"/>
                          <a:pt x="1121" y="2541"/>
                          <a:pt x="1137" y="2540"/>
                        </a:cubicBezTo>
                        <a:cubicBezTo>
                          <a:pt x="1386" y="2523"/>
                          <a:pt x="1533" y="2223"/>
                          <a:pt x="1533" y="2223"/>
                        </a:cubicBezTo>
                        <a:cubicBezTo>
                          <a:pt x="1533" y="2223"/>
                          <a:pt x="1582" y="2238"/>
                          <a:pt x="1661" y="2238"/>
                        </a:cubicBezTo>
                        <a:cubicBezTo>
                          <a:pt x="1739" y="2238"/>
                          <a:pt x="1845" y="2223"/>
                          <a:pt x="1960" y="2161"/>
                        </a:cubicBezTo>
                        <a:cubicBezTo>
                          <a:pt x="2141" y="2066"/>
                          <a:pt x="2215" y="1656"/>
                          <a:pt x="2215" y="1656"/>
                        </a:cubicBezTo>
                        <a:cubicBezTo>
                          <a:pt x="2215" y="1656"/>
                          <a:pt x="2598" y="1448"/>
                          <a:pt x="2437" y="1147"/>
                        </a:cubicBezTo>
                        <a:cubicBezTo>
                          <a:pt x="2301" y="895"/>
                          <a:pt x="1639" y="287"/>
                          <a:pt x="1372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3" name="Google Shape;1731;p38">
                    <a:extLst>
                      <a:ext uri="{FF2B5EF4-FFF2-40B4-BE49-F238E27FC236}">
                        <a16:creationId xmlns:a16="http://schemas.microsoft.com/office/drawing/2014/main" xmlns="" id="{C8F2E91D-DA2F-707C-B3AD-8150B872301B}"/>
                      </a:ext>
                    </a:extLst>
                  </p:cNvPr>
                  <p:cNvSpPr/>
                  <p:nvPr/>
                </p:nvSpPr>
                <p:spPr>
                  <a:xfrm flipH="1">
                    <a:off x="6839639" y="2617946"/>
                    <a:ext cx="276155" cy="104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41" h="1835" extrusionOk="0">
                        <a:moveTo>
                          <a:pt x="3269" y="1"/>
                        </a:moveTo>
                        <a:cubicBezTo>
                          <a:pt x="2709" y="1"/>
                          <a:pt x="1908" y="23"/>
                          <a:pt x="1056" y="134"/>
                        </a:cubicBezTo>
                        <a:cubicBezTo>
                          <a:pt x="0" y="274"/>
                          <a:pt x="462" y="1834"/>
                          <a:pt x="462" y="1834"/>
                        </a:cubicBezTo>
                        <a:cubicBezTo>
                          <a:pt x="462" y="1834"/>
                          <a:pt x="4640" y="1776"/>
                          <a:pt x="4742" y="1584"/>
                        </a:cubicBezTo>
                        <a:cubicBezTo>
                          <a:pt x="4841" y="1394"/>
                          <a:pt x="4786" y="765"/>
                          <a:pt x="4615" y="414"/>
                        </a:cubicBezTo>
                        <a:cubicBezTo>
                          <a:pt x="4492" y="158"/>
                          <a:pt x="4295" y="18"/>
                          <a:pt x="3827" y="7"/>
                        </a:cubicBezTo>
                        <a:cubicBezTo>
                          <a:pt x="3691" y="4"/>
                          <a:pt x="3500" y="1"/>
                          <a:pt x="326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4" name="Google Shape;1732;p38">
                    <a:extLst>
                      <a:ext uri="{FF2B5EF4-FFF2-40B4-BE49-F238E27FC236}">
                        <a16:creationId xmlns:a16="http://schemas.microsoft.com/office/drawing/2014/main" xmlns="" id="{69B94502-4B5B-2631-087A-E4E085721188}"/>
                      </a:ext>
                    </a:extLst>
                  </p:cNvPr>
                  <p:cNvSpPr/>
                  <p:nvPr/>
                </p:nvSpPr>
                <p:spPr>
                  <a:xfrm flipH="1">
                    <a:off x="6603990" y="2017594"/>
                    <a:ext cx="760638" cy="616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4" h="10815" extrusionOk="0">
                        <a:moveTo>
                          <a:pt x="8359" y="0"/>
                        </a:moveTo>
                        <a:cubicBezTo>
                          <a:pt x="8359" y="0"/>
                          <a:pt x="6373" y="5141"/>
                          <a:pt x="3441" y="7398"/>
                        </a:cubicBezTo>
                        <a:cubicBezTo>
                          <a:pt x="3441" y="7398"/>
                          <a:pt x="2802" y="6968"/>
                          <a:pt x="2083" y="6968"/>
                        </a:cubicBezTo>
                        <a:cubicBezTo>
                          <a:pt x="1694" y="6968"/>
                          <a:pt x="1282" y="7093"/>
                          <a:pt x="935" y="7480"/>
                        </a:cubicBezTo>
                        <a:cubicBezTo>
                          <a:pt x="0" y="8525"/>
                          <a:pt x="764" y="10178"/>
                          <a:pt x="2687" y="10178"/>
                        </a:cubicBezTo>
                        <a:cubicBezTo>
                          <a:pt x="2793" y="10178"/>
                          <a:pt x="2902" y="10173"/>
                          <a:pt x="3014" y="10163"/>
                        </a:cubicBezTo>
                        <a:cubicBezTo>
                          <a:pt x="3391" y="10129"/>
                          <a:pt x="3708" y="10113"/>
                          <a:pt x="3977" y="10113"/>
                        </a:cubicBezTo>
                        <a:cubicBezTo>
                          <a:pt x="5246" y="10113"/>
                          <a:pt x="5420" y="10457"/>
                          <a:pt x="5594" y="10815"/>
                        </a:cubicBezTo>
                        <a:cubicBezTo>
                          <a:pt x="5594" y="10815"/>
                          <a:pt x="6711" y="10630"/>
                          <a:pt x="8169" y="10630"/>
                        </a:cubicBezTo>
                        <a:cubicBezTo>
                          <a:pt x="8169" y="10630"/>
                          <a:pt x="8032" y="9951"/>
                          <a:pt x="8940" y="9778"/>
                        </a:cubicBezTo>
                        <a:cubicBezTo>
                          <a:pt x="9848" y="9603"/>
                          <a:pt x="13313" y="8627"/>
                          <a:pt x="13327" y="6647"/>
                        </a:cubicBezTo>
                        <a:cubicBezTo>
                          <a:pt x="13333" y="5585"/>
                          <a:pt x="12862" y="4657"/>
                          <a:pt x="12927" y="3985"/>
                        </a:cubicBezTo>
                        <a:cubicBezTo>
                          <a:pt x="13043" y="2762"/>
                          <a:pt x="12418" y="254"/>
                          <a:pt x="8359" y="0"/>
                        </a:cubicBez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5" name="Google Shape;1733;p38">
                    <a:extLst>
                      <a:ext uri="{FF2B5EF4-FFF2-40B4-BE49-F238E27FC236}">
                        <a16:creationId xmlns:a16="http://schemas.microsoft.com/office/drawing/2014/main" xmlns="" id="{B9A06B16-FFD6-5B0F-D2FF-2D69FE950EF3}"/>
                      </a:ext>
                    </a:extLst>
                  </p:cNvPr>
                  <p:cNvSpPr/>
                  <p:nvPr/>
                </p:nvSpPr>
                <p:spPr>
                  <a:xfrm flipH="1">
                    <a:off x="6913967" y="2228607"/>
                    <a:ext cx="87963" cy="52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2" h="925" extrusionOk="0">
                        <a:moveTo>
                          <a:pt x="1327" y="1"/>
                        </a:moveTo>
                        <a:cubicBezTo>
                          <a:pt x="996" y="1"/>
                          <a:pt x="0" y="708"/>
                          <a:pt x="145" y="866"/>
                        </a:cubicBezTo>
                        <a:cubicBezTo>
                          <a:pt x="182" y="907"/>
                          <a:pt x="236" y="925"/>
                          <a:pt x="301" y="925"/>
                        </a:cubicBezTo>
                        <a:cubicBezTo>
                          <a:pt x="704" y="925"/>
                          <a:pt x="1542" y="242"/>
                          <a:pt x="1418" y="40"/>
                        </a:cubicBezTo>
                        <a:cubicBezTo>
                          <a:pt x="1402" y="13"/>
                          <a:pt x="1370" y="1"/>
                          <a:pt x="132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6" name="Google Shape;1734;p38">
                    <a:extLst>
                      <a:ext uri="{FF2B5EF4-FFF2-40B4-BE49-F238E27FC236}">
                        <a16:creationId xmlns:a16="http://schemas.microsoft.com/office/drawing/2014/main" xmlns="" id="{1057E755-A8E7-EE83-D969-ACFAD95BB102}"/>
                      </a:ext>
                    </a:extLst>
                  </p:cNvPr>
                  <p:cNvSpPr/>
                  <p:nvPr/>
                </p:nvSpPr>
                <p:spPr>
                  <a:xfrm flipH="1">
                    <a:off x="6625485" y="2209953"/>
                    <a:ext cx="46435" cy="237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7" extrusionOk="0">
                        <a:moveTo>
                          <a:pt x="211" y="1"/>
                        </a:moveTo>
                        <a:cubicBezTo>
                          <a:pt x="141" y="1"/>
                          <a:pt x="87" y="23"/>
                          <a:pt x="67" y="77"/>
                        </a:cubicBezTo>
                        <a:cubicBezTo>
                          <a:pt x="0" y="257"/>
                          <a:pt x="407" y="416"/>
                          <a:pt x="599" y="416"/>
                        </a:cubicBezTo>
                        <a:cubicBezTo>
                          <a:pt x="643" y="416"/>
                          <a:pt x="675" y="408"/>
                          <a:pt x="689" y="391"/>
                        </a:cubicBezTo>
                        <a:cubicBezTo>
                          <a:pt x="814" y="229"/>
                          <a:pt x="435" y="1"/>
                          <a:pt x="21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7" name="Google Shape;1735;p38">
                    <a:extLst>
                      <a:ext uri="{FF2B5EF4-FFF2-40B4-BE49-F238E27FC236}">
                        <a16:creationId xmlns:a16="http://schemas.microsoft.com/office/drawing/2014/main" xmlns="" id="{88F246C8-7AB4-0F76-A64E-22526E385F20}"/>
                      </a:ext>
                    </a:extLst>
                  </p:cNvPr>
                  <p:cNvSpPr/>
                  <p:nvPr/>
                </p:nvSpPr>
                <p:spPr>
                  <a:xfrm flipH="1">
                    <a:off x="6741689" y="2363350"/>
                    <a:ext cx="100913" cy="456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9" h="801" extrusionOk="0">
                        <a:moveTo>
                          <a:pt x="92" y="0"/>
                        </a:moveTo>
                        <a:cubicBezTo>
                          <a:pt x="83" y="0"/>
                          <a:pt x="74" y="2"/>
                          <a:pt x="65" y="5"/>
                        </a:cubicBezTo>
                        <a:cubicBezTo>
                          <a:pt x="24" y="19"/>
                          <a:pt x="1" y="63"/>
                          <a:pt x="18" y="104"/>
                        </a:cubicBezTo>
                        <a:cubicBezTo>
                          <a:pt x="21" y="115"/>
                          <a:pt x="274" y="801"/>
                          <a:pt x="1162" y="801"/>
                        </a:cubicBezTo>
                        <a:cubicBezTo>
                          <a:pt x="1321" y="801"/>
                          <a:pt x="1499" y="777"/>
                          <a:pt x="1701" y="726"/>
                        </a:cubicBezTo>
                        <a:cubicBezTo>
                          <a:pt x="1742" y="716"/>
                          <a:pt x="1769" y="671"/>
                          <a:pt x="1756" y="630"/>
                        </a:cubicBezTo>
                        <a:cubicBezTo>
                          <a:pt x="1747" y="593"/>
                          <a:pt x="1716" y="570"/>
                          <a:pt x="1679" y="570"/>
                        </a:cubicBezTo>
                        <a:cubicBezTo>
                          <a:pt x="1673" y="570"/>
                          <a:pt x="1666" y="571"/>
                          <a:pt x="1660" y="572"/>
                        </a:cubicBezTo>
                        <a:cubicBezTo>
                          <a:pt x="1470" y="621"/>
                          <a:pt x="1302" y="642"/>
                          <a:pt x="1155" y="642"/>
                        </a:cubicBezTo>
                        <a:cubicBezTo>
                          <a:pt x="389" y="642"/>
                          <a:pt x="176" y="82"/>
                          <a:pt x="165" y="54"/>
                        </a:cubicBezTo>
                        <a:cubicBezTo>
                          <a:pt x="154" y="22"/>
                          <a:pt x="124" y="0"/>
                          <a:pt x="92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8" name="Google Shape;1736;p38">
                    <a:extLst>
                      <a:ext uri="{FF2B5EF4-FFF2-40B4-BE49-F238E27FC236}">
                        <a16:creationId xmlns:a16="http://schemas.microsoft.com/office/drawing/2014/main" xmlns="" id="{F4603ED0-DFF6-49EE-BBC5-DDD9BDFB62D4}"/>
                      </a:ext>
                    </a:extLst>
                  </p:cNvPr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9" name="Google Shape;1737;p38">
                    <a:extLst>
                      <a:ext uri="{FF2B5EF4-FFF2-40B4-BE49-F238E27FC236}">
                        <a16:creationId xmlns:a16="http://schemas.microsoft.com/office/drawing/2014/main" xmlns="" id="{D55EF97E-F02D-11F3-E62F-5F84C51643F6}"/>
                      </a:ext>
                    </a:extLst>
                  </p:cNvPr>
                  <p:cNvSpPr/>
                  <p:nvPr/>
                </p:nvSpPr>
                <p:spPr>
                  <a:xfrm flipH="1">
                    <a:off x="6648417" y="2275556"/>
                    <a:ext cx="6845" cy="118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7" extrusionOk="0">
                        <a:moveTo>
                          <a:pt x="51" y="1"/>
                        </a:moveTo>
                        <a:cubicBezTo>
                          <a:pt x="49" y="1"/>
                          <a:pt x="47" y="1"/>
                          <a:pt x="45" y="2"/>
                        </a:cubicBezTo>
                        <a:cubicBezTo>
                          <a:pt x="18" y="5"/>
                          <a:pt x="0" y="53"/>
                          <a:pt x="8" y="107"/>
                        </a:cubicBezTo>
                        <a:cubicBezTo>
                          <a:pt x="14" y="163"/>
                          <a:pt x="39" y="207"/>
                          <a:pt x="69" y="207"/>
                        </a:cubicBezTo>
                        <a:cubicBezTo>
                          <a:pt x="70" y="207"/>
                          <a:pt x="71" y="207"/>
                          <a:pt x="72" y="206"/>
                        </a:cubicBezTo>
                        <a:cubicBezTo>
                          <a:pt x="99" y="203"/>
                          <a:pt x="120" y="152"/>
                          <a:pt x="110" y="97"/>
                        </a:cubicBezTo>
                        <a:cubicBezTo>
                          <a:pt x="103" y="43"/>
                          <a:pt x="79" y="1"/>
                          <a:pt x="51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0" name="Google Shape;1738;p38">
                    <a:extLst>
                      <a:ext uri="{FF2B5EF4-FFF2-40B4-BE49-F238E27FC236}">
                        <a16:creationId xmlns:a16="http://schemas.microsoft.com/office/drawing/2014/main" xmlns="" id="{35D769DA-65B0-ACD6-8AB4-8C51410903C6}"/>
                      </a:ext>
                    </a:extLst>
                  </p:cNvPr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1" name="Google Shape;1739;p38">
                    <a:extLst>
                      <a:ext uri="{FF2B5EF4-FFF2-40B4-BE49-F238E27FC236}">
                        <a16:creationId xmlns:a16="http://schemas.microsoft.com/office/drawing/2014/main" xmlns="" id="{824C875F-9D56-C0D7-A4B1-13B780D77DCA}"/>
                      </a:ext>
                    </a:extLst>
                  </p:cNvPr>
                  <p:cNvSpPr/>
                  <p:nvPr/>
                </p:nvSpPr>
                <p:spPr>
                  <a:xfrm flipH="1">
                    <a:off x="6894342" y="2302653"/>
                    <a:ext cx="7815" cy="13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5" extrusionOk="0">
                        <a:moveTo>
                          <a:pt x="58" y="1"/>
                        </a:moveTo>
                        <a:cubicBezTo>
                          <a:pt x="57" y="1"/>
                          <a:pt x="56" y="1"/>
                          <a:pt x="55" y="1"/>
                        </a:cubicBez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5"/>
                          <a:pt x="47" y="234"/>
                          <a:pt x="77" y="234"/>
                        </a:cubicBezTo>
                        <a:cubicBezTo>
                          <a:pt x="78" y="234"/>
                          <a:pt x="80" y="234"/>
                          <a:pt x="82" y="234"/>
                        </a:cubicBez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7"/>
                          <a:pt x="8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" name="Google Shape;1740;p38">
                    <a:extLst>
                      <a:ext uri="{FF2B5EF4-FFF2-40B4-BE49-F238E27FC236}">
                        <a16:creationId xmlns:a16="http://schemas.microsoft.com/office/drawing/2014/main" xmlns="" id="{EE7CDDD2-8C49-AF6A-E969-8CFF975DECC8}"/>
                      </a:ext>
                    </a:extLst>
                  </p:cNvPr>
                  <p:cNvSpPr/>
                  <p:nvPr/>
                </p:nvSpPr>
                <p:spPr>
                  <a:xfrm flipH="1">
                    <a:off x="6913967" y="2228721"/>
                    <a:ext cx="87906" cy="5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" h="926" extrusionOk="0">
                        <a:moveTo>
                          <a:pt x="1325" y="0"/>
                        </a:moveTo>
                        <a:cubicBezTo>
                          <a:pt x="994" y="0"/>
                          <a:pt x="1" y="706"/>
                          <a:pt x="144" y="864"/>
                        </a:cubicBezTo>
                        <a:cubicBezTo>
                          <a:pt x="178" y="905"/>
                          <a:pt x="233" y="925"/>
                          <a:pt x="301" y="925"/>
                        </a:cubicBezTo>
                        <a:cubicBezTo>
                          <a:pt x="704" y="925"/>
                          <a:pt x="1540" y="239"/>
                          <a:pt x="1417" y="38"/>
                        </a:cubicBezTo>
                        <a:cubicBezTo>
                          <a:pt x="1400" y="10"/>
                          <a:pt x="1369" y="0"/>
                          <a:pt x="132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" name="Google Shape;1741;p38">
                    <a:extLst>
                      <a:ext uri="{FF2B5EF4-FFF2-40B4-BE49-F238E27FC236}">
                        <a16:creationId xmlns:a16="http://schemas.microsoft.com/office/drawing/2014/main" xmlns="" id="{BED337B2-CA6D-7F98-964C-15CF2B5D89D5}"/>
                      </a:ext>
                    </a:extLst>
                  </p:cNvPr>
                  <p:cNvSpPr/>
                  <p:nvPr/>
                </p:nvSpPr>
                <p:spPr>
                  <a:xfrm flipH="1">
                    <a:off x="6804153" y="2363236"/>
                    <a:ext cx="38448" cy="38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4" h="680" extrusionOk="0">
                        <a:moveTo>
                          <a:pt x="92" y="1"/>
                        </a:moveTo>
                        <a:cubicBezTo>
                          <a:pt x="83" y="1"/>
                          <a:pt x="72" y="4"/>
                          <a:pt x="65" y="7"/>
                        </a:cubicBezTo>
                        <a:cubicBezTo>
                          <a:pt x="24" y="21"/>
                          <a:pt x="1" y="65"/>
                          <a:pt x="18" y="106"/>
                        </a:cubicBezTo>
                        <a:cubicBezTo>
                          <a:pt x="18" y="114"/>
                          <a:pt x="158" y="486"/>
                          <a:pt x="581" y="680"/>
                        </a:cubicBezTo>
                        <a:cubicBezTo>
                          <a:pt x="612" y="639"/>
                          <a:pt x="642" y="595"/>
                          <a:pt x="673" y="554"/>
                        </a:cubicBezTo>
                        <a:cubicBezTo>
                          <a:pt x="294" y="393"/>
                          <a:pt x="174" y="76"/>
                          <a:pt x="165" y="56"/>
                        </a:cubicBezTo>
                        <a:cubicBezTo>
                          <a:pt x="154" y="21"/>
                          <a:pt x="124" y="1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" name="Google Shape;1742;p38">
                    <a:extLst>
                      <a:ext uri="{FF2B5EF4-FFF2-40B4-BE49-F238E27FC236}">
                        <a16:creationId xmlns:a16="http://schemas.microsoft.com/office/drawing/2014/main" xmlns="" id="{806DEE05-D2C1-0595-E49E-9857126CC214}"/>
                      </a:ext>
                    </a:extLst>
                  </p:cNvPr>
                  <p:cNvSpPr/>
                  <p:nvPr/>
                </p:nvSpPr>
                <p:spPr>
                  <a:xfrm flipH="1">
                    <a:off x="6888695" y="2291016"/>
                    <a:ext cx="39361" cy="59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0" h="1035" extrusionOk="0">
                        <a:moveTo>
                          <a:pt x="512" y="205"/>
                        </a:moveTo>
                        <a:cubicBezTo>
                          <a:pt x="543" y="205"/>
                          <a:pt x="574" y="253"/>
                          <a:pt x="580" y="315"/>
                        </a:cubicBezTo>
                        <a:cubicBezTo>
                          <a:pt x="591" y="379"/>
                          <a:pt x="570" y="434"/>
                          <a:pt x="536" y="438"/>
                        </a:cubicBezTo>
                        <a:lnTo>
                          <a:pt x="533" y="438"/>
                        </a:lnTo>
                        <a:cubicBezTo>
                          <a:pt x="502" y="438"/>
                          <a:pt x="471" y="393"/>
                          <a:pt x="464" y="328"/>
                        </a:cubicBezTo>
                        <a:cubicBezTo>
                          <a:pt x="454" y="266"/>
                          <a:pt x="475" y="208"/>
                          <a:pt x="509" y="205"/>
                        </a:cubicBezTo>
                        <a:close/>
                        <a:moveTo>
                          <a:pt x="345" y="0"/>
                        </a:moveTo>
                        <a:cubicBezTo>
                          <a:pt x="153" y="0"/>
                          <a:pt x="0" y="233"/>
                          <a:pt x="0" y="520"/>
                        </a:cubicBezTo>
                        <a:cubicBezTo>
                          <a:pt x="0" y="802"/>
                          <a:pt x="153" y="1035"/>
                          <a:pt x="345" y="1035"/>
                        </a:cubicBezTo>
                        <a:cubicBezTo>
                          <a:pt x="533" y="1035"/>
                          <a:pt x="689" y="802"/>
                          <a:pt x="689" y="520"/>
                        </a:cubicBezTo>
                        <a:cubicBezTo>
                          <a:pt x="689" y="233"/>
                          <a:pt x="533" y="0"/>
                          <a:pt x="34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5" name="Google Shape;1743;p38">
                    <a:extLst>
                      <a:ext uri="{FF2B5EF4-FFF2-40B4-BE49-F238E27FC236}">
                        <a16:creationId xmlns:a16="http://schemas.microsoft.com/office/drawing/2014/main" xmlns="" id="{B3016F08-CE2E-F03E-9E24-EE7F602B2DD6}"/>
                      </a:ext>
                    </a:extLst>
                  </p:cNvPr>
                  <p:cNvSpPr/>
                  <p:nvPr/>
                </p:nvSpPr>
                <p:spPr>
                  <a:xfrm flipH="1">
                    <a:off x="6894342" y="2302653"/>
                    <a:ext cx="7815" cy="133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" h="234" extrusionOk="0">
                        <a:moveTo>
                          <a:pt x="55" y="1"/>
                        </a:moveTo>
                        <a:cubicBezTo>
                          <a:pt x="21" y="4"/>
                          <a:pt x="0" y="62"/>
                          <a:pt x="10" y="124"/>
                        </a:cubicBezTo>
                        <a:cubicBezTo>
                          <a:pt x="17" y="189"/>
                          <a:pt x="48" y="234"/>
                          <a:pt x="79" y="234"/>
                        </a:cubicBezTo>
                        <a:lnTo>
                          <a:pt x="82" y="234"/>
                        </a:lnTo>
                        <a:cubicBezTo>
                          <a:pt x="116" y="230"/>
                          <a:pt x="137" y="175"/>
                          <a:pt x="126" y="111"/>
                        </a:cubicBezTo>
                        <a:cubicBezTo>
                          <a:pt x="120" y="49"/>
                          <a:pt x="89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" name="Google Shape;1744;p38">
                    <a:extLst>
                      <a:ext uri="{FF2B5EF4-FFF2-40B4-BE49-F238E27FC236}">
                        <a16:creationId xmlns:a16="http://schemas.microsoft.com/office/drawing/2014/main" xmlns="" id="{24FEC287-3DDB-7F2C-A660-4A3373B09E0F}"/>
                      </a:ext>
                    </a:extLst>
                  </p:cNvPr>
                  <p:cNvSpPr/>
                  <p:nvPr/>
                </p:nvSpPr>
                <p:spPr>
                  <a:xfrm flipH="1">
                    <a:off x="7171644" y="2476244"/>
                    <a:ext cx="107758" cy="6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9" h="1209" extrusionOk="0">
                        <a:moveTo>
                          <a:pt x="977" y="0"/>
                        </a:moveTo>
                        <a:cubicBezTo>
                          <a:pt x="867" y="0"/>
                          <a:pt x="770" y="18"/>
                          <a:pt x="697" y="38"/>
                        </a:cubicBezTo>
                        <a:cubicBezTo>
                          <a:pt x="360" y="133"/>
                          <a:pt x="76" y="392"/>
                          <a:pt x="12" y="673"/>
                        </a:cubicBezTo>
                        <a:cubicBezTo>
                          <a:pt x="1" y="714"/>
                          <a:pt x="28" y="758"/>
                          <a:pt x="69" y="764"/>
                        </a:cubicBezTo>
                        <a:cubicBezTo>
                          <a:pt x="77" y="767"/>
                          <a:pt x="85" y="768"/>
                          <a:pt x="92" y="768"/>
                        </a:cubicBezTo>
                        <a:cubicBezTo>
                          <a:pt x="127" y="768"/>
                          <a:pt x="157" y="743"/>
                          <a:pt x="165" y="706"/>
                        </a:cubicBezTo>
                        <a:cubicBezTo>
                          <a:pt x="220" y="484"/>
                          <a:pt x="458" y="269"/>
                          <a:pt x="738" y="191"/>
                        </a:cubicBezTo>
                        <a:cubicBezTo>
                          <a:pt x="800" y="173"/>
                          <a:pt x="882" y="158"/>
                          <a:pt x="975" y="158"/>
                        </a:cubicBezTo>
                        <a:cubicBezTo>
                          <a:pt x="1118" y="158"/>
                          <a:pt x="1288" y="194"/>
                          <a:pt x="1462" y="314"/>
                        </a:cubicBezTo>
                        <a:cubicBezTo>
                          <a:pt x="1277" y="324"/>
                          <a:pt x="1028" y="365"/>
                          <a:pt x="878" y="505"/>
                        </a:cubicBezTo>
                        <a:cubicBezTo>
                          <a:pt x="790" y="591"/>
                          <a:pt x="749" y="700"/>
                          <a:pt x="755" y="829"/>
                        </a:cubicBezTo>
                        <a:cubicBezTo>
                          <a:pt x="762" y="983"/>
                          <a:pt x="817" y="1092"/>
                          <a:pt x="919" y="1157"/>
                        </a:cubicBezTo>
                        <a:cubicBezTo>
                          <a:pt x="984" y="1194"/>
                          <a:pt x="1059" y="1208"/>
                          <a:pt x="1131" y="1208"/>
                        </a:cubicBezTo>
                        <a:cubicBezTo>
                          <a:pt x="1291" y="1208"/>
                          <a:pt x="1441" y="1144"/>
                          <a:pt x="1466" y="1133"/>
                        </a:cubicBezTo>
                        <a:cubicBezTo>
                          <a:pt x="1503" y="1116"/>
                          <a:pt x="1523" y="1068"/>
                          <a:pt x="1503" y="1027"/>
                        </a:cubicBezTo>
                        <a:cubicBezTo>
                          <a:pt x="1491" y="1000"/>
                          <a:pt x="1462" y="982"/>
                          <a:pt x="1432" y="982"/>
                        </a:cubicBezTo>
                        <a:cubicBezTo>
                          <a:pt x="1421" y="982"/>
                          <a:pt x="1410" y="984"/>
                          <a:pt x="1400" y="990"/>
                        </a:cubicBezTo>
                        <a:cubicBezTo>
                          <a:pt x="1353" y="1011"/>
                          <a:pt x="1235" y="1051"/>
                          <a:pt x="1130" y="1051"/>
                        </a:cubicBezTo>
                        <a:cubicBezTo>
                          <a:pt x="1082" y="1051"/>
                          <a:pt x="1036" y="1043"/>
                          <a:pt x="1001" y="1021"/>
                        </a:cubicBezTo>
                        <a:cubicBezTo>
                          <a:pt x="946" y="986"/>
                          <a:pt x="916" y="922"/>
                          <a:pt x="913" y="822"/>
                        </a:cubicBezTo>
                        <a:cubicBezTo>
                          <a:pt x="909" y="737"/>
                          <a:pt x="933" y="673"/>
                          <a:pt x="987" y="621"/>
                        </a:cubicBezTo>
                        <a:cubicBezTo>
                          <a:pt x="1116" y="498"/>
                          <a:pt x="1380" y="469"/>
                          <a:pt x="1554" y="469"/>
                        </a:cubicBezTo>
                        <a:cubicBezTo>
                          <a:pt x="1603" y="469"/>
                          <a:pt x="1644" y="471"/>
                          <a:pt x="1674" y="474"/>
                        </a:cubicBezTo>
                        <a:lnTo>
                          <a:pt x="1888" y="495"/>
                        </a:lnTo>
                        <a:lnTo>
                          <a:pt x="1888" y="495"/>
                        </a:lnTo>
                        <a:lnTo>
                          <a:pt x="1735" y="341"/>
                        </a:lnTo>
                        <a:cubicBezTo>
                          <a:pt x="1471" y="71"/>
                          <a:pt x="1196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rgbClr val="FCB39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" name="Google Shape;1745;p38">
                    <a:extLst>
                      <a:ext uri="{FF2B5EF4-FFF2-40B4-BE49-F238E27FC236}">
                        <a16:creationId xmlns:a16="http://schemas.microsoft.com/office/drawing/2014/main" xmlns="" id="{5B7E2770-B321-F117-F857-757551D13135}"/>
                      </a:ext>
                    </a:extLst>
                  </p:cNvPr>
                  <p:cNvSpPr/>
                  <p:nvPr/>
                </p:nvSpPr>
                <p:spPr>
                  <a:xfrm flipH="1">
                    <a:off x="6625371" y="2210010"/>
                    <a:ext cx="46435" cy="23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" h="414" extrusionOk="0">
                        <a:moveTo>
                          <a:pt x="208" y="0"/>
                        </a:moveTo>
                        <a:cubicBezTo>
                          <a:pt x="140" y="0"/>
                          <a:pt x="86" y="21"/>
                          <a:pt x="65" y="76"/>
                        </a:cubicBezTo>
                        <a:cubicBezTo>
                          <a:pt x="0" y="256"/>
                          <a:pt x="403" y="413"/>
                          <a:pt x="594" y="413"/>
                        </a:cubicBezTo>
                        <a:cubicBezTo>
                          <a:pt x="639" y="413"/>
                          <a:pt x="673" y="407"/>
                          <a:pt x="687" y="390"/>
                        </a:cubicBezTo>
                        <a:cubicBezTo>
                          <a:pt x="813" y="229"/>
                          <a:pt x="434" y="0"/>
                          <a:pt x="208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8" name="Google Shape;1746;p38">
                    <a:extLst>
                      <a:ext uri="{FF2B5EF4-FFF2-40B4-BE49-F238E27FC236}">
                        <a16:creationId xmlns:a16="http://schemas.microsoft.com/office/drawing/2014/main" xmlns="" id="{F034F27E-CDF9-810B-DF1F-5F85228219AE}"/>
                      </a:ext>
                    </a:extLst>
                  </p:cNvPr>
                  <p:cNvSpPr/>
                  <p:nvPr/>
                </p:nvSpPr>
                <p:spPr>
                  <a:xfrm flipH="1">
                    <a:off x="6604378" y="2312008"/>
                    <a:ext cx="12721" cy="853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" h="1496" extrusionOk="0">
                        <a:moveTo>
                          <a:pt x="223" y="1493"/>
                        </a:moveTo>
                        <a:lnTo>
                          <a:pt x="223" y="1496"/>
                        </a:lnTo>
                        <a:lnTo>
                          <a:pt x="223" y="1493"/>
                        </a:lnTo>
                        <a:close/>
                        <a:moveTo>
                          <a:pt x="223" y="1486"/>
                        </a:moveTo>
                        <a:lnTo>
                          <a:pt x="223" y="1493"/>
                        </a:lnTo>
                        <a:lnTo>
                          <a:pt x="223" y="1486"/>
                        </a:lnTo>
                        <a:close/>
                        <a:moveTo>
                          <a:pt x="199" y="1045"/>
                        </a:moveTo>
                        <a:lnTo>
                          <a:pt x="199" y="1045"/>
                        </a:lnTo>
                        <a:lnTo>
                          <a:pt x="199" y="1045"/>
                        </a:lnTo>
                        <a:close/>
                        <a:moveTo>
                          <a:pt x="199" y="1039"/>
                        </a:moveTo>
                        <a:lnTo>
                          <a:pt x="199" y="1039"/>
                        </a:lnTo>
                        <a:lnTo>
                          <a:pt x="199" y="1039"/>
                        </a:lnTo>
                        <a:close/>
                        <a:moveTo>
                          <a:pt x="199" y="1032"/>
                        </a:moveTo>
                        <a:lnTo>
                          <a:pt x="199" y="1032"/>
                        </a:lnTo>
                        <a:lnTo>
                          <a:pt x="199" y="1032"/>
                        </a:lnTo>
                        <a:close/>
                        <a:moveTo>
                          <a:pt x="199" y="1025"/>
                        </a:moveTo>
                        <a:lnTo>
                          <a:pt x="199" y="1028"/>
                        </a:lnTo>
                        <a:lnTo>
                          <a:pt x="199" y="1025"/>
                        </a:lnTo>
                        <a:close/>
                        <a:moveTo>
                          <a:pt x="195" y="1018"/>
                        </a:moveTo>
                        <a:lnTo>
                          <a:pt x="195" y="1022"/>
                        </a:lnTo>
                        <a:lnTo>
                          <a:pt x="195" y="1018"/>
                        </a:lnTo>
                        <a:close/>
                        <a:moveTo>
                          <a:pt x="195" y="1015"/>
                        </a:moveTo>
                        <a:lnTo>
                          <a:pt x="195" y="1015"/>
                        </a:lnTo>
                        <a:lnTo>
                          <a:pt x="195" y="1015"/>
                        </a:lnTo>
                        <a:close/>
                        <a:moveTo>
                          <a:pt x="195" y="1008"/>
                        </a:moveTo>
                        <a:lnTo>
                          <a:pt x="195" y="1008"/>
                        </a:lnTo>
                        <a:lnTo>
                          <a:pt x="195" y="1008"/>
                        </a:lnTo>
                        <a:close/>
                        <a:moveTo>
                          <a:pt x="195" y="1001"/>
                        </a:moveTo>
                        <a:lnTo>
                          <a:pt x="195" y="1004"/>
                        </a:lnTo>
                        <a:lnTo>
                          <a:pt x="195" y="1001"/>
                        </a:lnTo>
                        <a:close/>
                        <a:moveTo>
                          <a:pt x="195" y="995"/>
                        </a:moveTo>
                        <a:lnTo>
                          <a:pt x="195" y="998"/>
                        </a:lnTo>
                        <a:lnTo>
                          <a:pt x="195" y="995"/>
                        </a:lnTo>
                        <a:close/>
                        <a:moveTo>
                          <a:pt x="192" y="987"/>
                        </a:moveTo>
                        <a:cubicBezTo>
                          <a:pt x="192" y="991"/>
                          <a:pt x="192" y="991"/>
                          <a:pt x="195" y="991"/>
                        </a:cubicBezTo>
                        <a:cubicBezTo>
                          <a:pt x="192" y="991"/>
                          <a:pt x="192" y="991"/>
                          <a:pt x="192" y="987"/>
                        </a:cubicBezTo>
                        <a:close/>
                        <a:moveTo>
                          <a:pt x="192" y="981"/>
                        </a:moveTo>
                        <a:lnTo>
                          <a:pt x="192" y="987"/>
                        </a:lnTo>
                        <a:lnTo>
                          <a:pt x="192" y="981"/>
                        </a:lnTo>
                        <a:close/>
                        <a:moveTo>
                          <a:pt x="192" y="977"/>
                        </a:moveTo>
                        <a:lnTo>
                          <a:pt x="192" y="981"/>
                        </a:lnTo>
                        <a:lnTo>
                          <a:pt x="192" y="977"/>
                        </a:lnTo>
                        <a:close/>
                        <a:moveTo>
                          <a:pt x="192" y="971"/>
                        </a:moveTo>
                        <a:lnTo>
                          <a:pt x="192" y="974"/>
                        </a:lnTo>
                        <a:lnTo>
                          <a:pt x="192" y="971"/>
                        </a:lnTo>
                        <a:close/>
                        <a:moveTo>
                          <a:pt x="192" y="963"/>
                        </a:moveTo>
                        <a:lnTo>
                          <a:pt x="192" y="971"/>
                        </a:lnTo>
                        <a:lnTo>
                          <a:pt x="192" y="963"/>
                        </a:lnTo>
                        <a:close/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2" y="302"/>
                          <a:pt x="147" y="626"/>
                          <a:pt x="192" y="963"/>
                        </a:cubicBezTo>
                        <a:cubicBezTo>
                          <a:pt x="147" y="626"/>
                          <a:pt x="72" y="302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D2CDB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9" name="Google Shape;1747;p38">
                    <a:extLst>
                      <a:ext uri="{FF2B5EF4-FFF2-40B4-BE49-F238E27FC236}">
                        <a16:creationId xmlns:a16="http://schemas.microsoft.com/office/drawing/2014/main" xmlns="" id="{49629AD1-46A3-BF30-D77F-46149FFECFF3}"/>
                      </a:ext>
                    </a:extLst>
                  </p:cNvPr>
                  <p:cNvSpPr/>
                  <p:nvPr/>
                </p:nvSpPr>
                <p:spPr>
                  <a:xfrm flipH="1">
                    <a:off x="6645451" y="2267798"/>
                    <a:ext cx="26925" cy="4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" h="817" extrusionOk="0">
                        <a:moveTo>
                          <a:pt x="349" y="134"/>
                        </a:moveTo>
                        <a:cubicBezTo>
                          <a:pt x="379" y="134"/>
                          <a:pt x="403" y="179"/>
                          <a:pt x="410" y="233"/>
                        </a:cubicBezTo>
                        <a:cubicBezTo>
                          <a:pt x="420" y="288"/>
                          <a:pt x="399" y="339"/>
                          <a:pt x="372" y="342"/>
                        </a:cubicBezTo>
                        <a:lnTo>
                          <a:pt x="369" y="342"/>
                        </a:lnTo>
                        <a:cubicBezTo>
                          <a:pt x="341" y="342"/>
                          <a:pt x="314" y="298"/>
                          <a:pt x="308" y="243"/>
                        </a:cubicBezTo>
                        <a:cubicBezTo>
                          <a:pt x="300" y="189"/>
                          <a:pt x="318" y="141"/>
                          <a:pt x="345" y="138"/>
                        </a:cubicBezTo>
                        <a:lnTo>
                          <a:pt x="349" y="134"/>
                        </a:lnTo>
                        <a:close/>
                        <a:moveTo>
                          <a:pt x="236" y="1"/>
                        </a:moveTo>
                        <a:cubicBezTo>
                          <a:pt x="106" y="1"/>
                          <a:pt x="0" y="182"/>
                          <a:pt x="0" y="407"/>
                        </a:cubicBezTo>
                        <a:cubicBezTo>
                          <a:pt x="0" y="636"/>
                          <a:pt x="106" y="817"/>
                          <a:pt x="236" y="817"/>
                        </a:cubicBezTo>
                        <a:cubicBezTo>
                          <a:pt x="365" y="817"/>
                          <a:pt x="472" y="636"/>
                          <a:pt x="472" y="407"/>
                        </a:cubicBezTo>
                        <a:cubicBezTo>
                          <a:pt x="472" y="182"/>
                          <a:pt x="3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0" name="Google Shape;1748;p38">
                    <a:extLst>
                      <a:ext uri="{FF2B5EF4-FFF2-40B4-BE49-F238E27FC236}">
                        <a16:creationId xmlns:a16="http://schemas.microsoft.com/office/drawing/2014/main" xmlns="" id="{C676E104-288A-9384-6509-59E15ED20517}"/>
                      </a:ext>
                    </a:extLst>
                  </p:cNvPr>
                  <p:cNvSpPr/>
                  <p:nvPr/>
                </p:nvSpPr>
                <p:spPr>
                  <a:xfrm flipH="1">
                    <a:off x="6648417" y="2275442"/>
                    <a:ext cx="6845" cy="119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" h="209" extrusionOk="0">
                        <a:moveTo>
                          <a:pt x="49" y="0"/>
                        </a:moveTo>
                        <a:lnTo>
                          <a:pt x="45" y="4"/>
                        </a:lnTo>
                        <a:cubicBezTo>
                          <a:pt x="18" y="7"/>
                          <a:pt x="0" y="55"/>
                          <a:pt x="8" y="109"/>
                        </a:cubicBezTo>
                        <a:cubicBezTo>
                          <a:pt x="14" y="164"/>
                          <a:pt x="41" y="208"/>
                          <a:pt x="69" y="208"/>
                        </a:cubicBezTo>
                        <a:lnTo>
                          <a:pt x="72" y="208"/>
                        </a:lnTo>
                        <a:cubicBezTo>
                          <a:pt x="99" y="205"/>
                          <a:pt x="120" y="154"/>
                          <a:pt x="110" y="99"/>
                        </a:cubicBezTo>
                        <a:cubicBezTo>
                          <a:pt x="103" y="45"/>
                          <a:pt x="79" y="0"/>
                          <a:pt x="4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1" name="Google Shape;1749;p38">
                    <a:extLst>
                      <a:ext uri="{FF2B5EF4-FFF2-40B4-BE49-F238E27FC236}">
                        <a16:creationId xmlns:a16="http://schemas.microsoft.com/office/drawing/2014/main" xmlns="" id="{F67B8D1C-0F0B-F13A-61B3-53E0CE9E8224}"/>
                      </a:ext>
                    </a:extLst>
                  </p:cNvPr>
                  <p:cNvSpPr/>
                  <p:nvPr/>
                </p:nvSpPr>
                <p:spPr>
                  <a:xfrm flipH="1">
                    <a:off x="6701927" y="2253593"/>
                    <a:ext cx="63320" cy="117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" h="2060" extrusionOk="0">
                        <a:moveTo>
                          <a:pt x="37" y="1"/>
                        </a:moveTo>
                        <a:cubicBezTo>
                          <a:pt x="37" y="1"/>
                          <a:pt x="0" y="1384"/>
                          <a:pt x="192" y="1384"/>
                        </a:cubicBezTo>
                        <a:cubicBezTo>
                          <a:pt x="193" y="1384"/>
                          <a:pt x="194" y="1384"/>
                          <a:pt x="195" y="1384"/>
                        </a:cubicBezTo>
                        <a:cubicBezTo>
                          <a:pt x="224" y="1382"/>
                          <a:pt x="257" y="1373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427" y="2060"/>
                        </a:lnTo>
                        <a:cubicBezTo>
                          <a:pt x="427" y="2060"/>
                          <a:pt x="1109" y="1554"/>
                          <a:pt x="966" y="1308"/>
                        </a:cubicBezTo>
                        <a:cubicBezTo>
                          <a:pt x="918" y="1229"/>
                          <a:pt x="851" y="1200"/>
                          <a:pt x="773" y="1200"/>
                        </a:cubicBezTo>
                        <a:cubicBezTo>
                          <a:pt x="622" y="1200"/>
                          <a:pt x="435" y="1309"/>
                          <a:pt x="294" y="1359"/>
                        </a:cubicBezTo>
                        <a:lnTo>
                          <a:pt x="294" y="1359"/>
                        </a:lnTo>
                        <a:lnTo>
                          <a:pt x="37" y="1"/>
                        </a:lnTo>
                        <a:close/>
                      </a:path>
                    </a:pathLst>
                  </a:custGeom>
                  <a:solidFill>
                    <a:srgbClr val="C6775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3" name="Google Shape;1750;p38">
                  <a:extLst>
                    <a:ext uri="{FF2B5EF4-FFF2-40B4-BE49-F238E27FC236}">
                      <a16:creationId xmlns:a16="http://schemas.microsoft.com/office/drawing/2014/main" xmlns="" id="{81DF7355-8433-3C34-191A-658F007FC2B9}"/>
                    </a:ext>
                  </a:extLst>
                </p:cNvPr>
                <p:cNvGrpSpPr/>
                <p:nvPr/>
              </p:nvGrpSpPr>
              <p:grpSpPr>
                <a:xfrm rot="5400000">
                  <a:off x="7588825" y="3480287"/>
                  <a:ext cx="468295" cy="265172"/>
                  <a:chOff x="4986800" y="2344025"/>
                  <a:chExt cx="741325" cy="419775"/>
                </a:xfrm>
              </p:grpSpPr>
              <p:sp>
                <p:nvSpPr>
                  <p:cNvPr id="184" name="Google Shape;1751;p38">
                    <a:extLst>
                      <a:ext uri="{FF2B5EF4-FFF2-40B4-BE49-F238E27FC236}">
                        <a16:creationId xmlns:a16="http://schemas.microsoft.com/office/drawing/2014/main" xmlns="" id="{BEAECBAF-33E1-896F-C21E-A4C68A40D49C}"/>
                      </a:ext>
                    </a:extLst>
                  </p:cNvPr>
                  <p:cNvSpPr/>
                  <p:nvPr/>
                </p:nvSpPr>
                <p:spPr>
                  <a:xfrm>
                    <a:off x="4986800" y="2344025"/>
                    <a:ext cx="741325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29653" y="16791"/>
                        </a:lnTo>
                        <a:lnTo>
                          <a:pt x="29653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" name="Google Shape;1752;p38">
                    <a:extLst>
                      <a:ext uri="{FF2B5EF4-FFF2-40B4-BE49-F238E27FC236}">
                        <a16:creationId xmlns:a16="http://schemas.microsoft.com/office/drawing/2014/main" xmlns="" id="{C67A80BC-9464-3183-F79D-AAAFC21B09CE}"/>
                      </a:ext>
                    </a:extLst>
                  </p:cNvPr>
                  <p:cNvSpPr/>
                  <p:nvPr/>
                </p:nvSpPr>
                <p:spPr>
                  <a:xfrm>
                    <a:off x="5163875" y="2344025"/>
                    <a:ext cx="46950" cy="41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8" h="16791" extrusionOk="0">
                        <a:moveTo>
                          <a:pt x="0" y="0"/>
                        </a:moveTo>
                        <a:lnTo>
                          <a:pt x="0" y="16791"/>
                        </a:lnTo>
                        <a:lnTo>
                          <a:pt x="1877" y="16791"/>
                        </a:lnTo>
                        <a:lnTo>
                          <a:pt x="1877" y="0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" name="Google Shape;1753;p38">
                    <a:extLst>
                      <a:ext uri="{FF2B5EF4-FFF2-40B4-BE49-F238E27FC236}">
                        <a16:creationId xmlns:a16="http://schemas.microsoft.com/office/drawing/2014/main" xmlns="" id="{DF4F79AB-A38B-9452-3B20-B26B98545B20}"/>
                      </a:ext>
                    </a:extLst>
                  </p:cNvPr>
                  <p:cNvSpPr/>
                  <p:nvPr/>
                </p:nvSpPr>
                <p:spPr>
                  <a:xfrm>
                    <a:off x="4986800" y="2530475"/>
                    <a:ext cx="741325" cy="4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53" h="1875" extrusionOk="0">
                        <a:moveTo>
                          <a:pt x="0" y="1"/>
                        </a:moveTo>
                        <a:lnTo>
                          <a:pt x="0" y="1874"/>
                        </a:lnTo>
                        <a:lnTo>
                          <a:pt x="29653" y="1874"/>
                        </a:lnTo>
                        <a:lnTo>
                          <a:pt x="29653" y="1"/>
                        </a:lnTo>
                        <a:close/>
                      </a:path>
                    </a:pathLst>
                  </a:custGeom>
                  <a:solidFill>
                    <a:srgbClr val="CD302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76" name="Google Shape;1754;p38">
                <a:extLst>
                  <a:ext uri="{FF2B5EF4-FFF2-40B4-BE49-F238E27FC236}">
                    <a16:creationId xmlns:a16="http://schemas.microsoft.com/office/drawing/2014/main" xmlns="" id="{32159478-CAB6-0FC7-8153-682328CA5351}"/>
                  </a:ext>
                </a:extLst>
              </p:cNvPr>
              <p:cNvGrpSpPr/>
              <p:nvPr/>
            </p:nvGrpSpPr>
            <p:grpSpPr>
              <a:xfrm>
                <a:off x="6940160" y="1922125"/>
                <a:ext cx="790690" cy="731600"/>
                <a:chOff x="6940160" y="1922125"/>
                <a:chExt cx="790690" cy="731600"/>
              </a:xfrm>
            </p:grpSpPr>
            <p:sp>
              <p:nvSpPr>
                <p:cNvPr id="179" name="Google Shape;1755;p38">
                  <a:extLst>
                    <a:ext uri="{FF2B5EF4-FFF2-40B4-BE49-F238E27FC236}">
                      <a16:creationId xmlns:a16="http://schemas.microsoft.com/office/drawing/2014/main" xmlns="" id="{67F4AF38-795E-BE06-FE5C-31C6B62D2255}"/>
                    </a:ext>
                  </a:extLst>
                </p:cNvPr>
                <p:cNvSpPr/>
                <p:nvPr/>
              </p:nvSpPr>
              <p:spPr>
                <a:xfrm>
                  <a:off x="7315750" y="2071175"/>
                  <a:ext cx="227700" cy="227700"/>
                </a:xfrm>
                <a:prstGeom prst="ellipse">
                  <a:avLst/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756;p38">
                  <a:extLst>
                    <a:ext uri="{FF2B5EF4-FFF2-40B4-BE49-F238E27FC236}">
                      <a16:creationId xmlns:a16="http://schemas.microsoft.com/office/drawing/2014/main" xmlns="" id="{FDBA396D-6F37-60AB-2E15-276BF64B3F1A}"/>
                    </a:ext>
                  </a:extLst>
                </p:cNvPr>
                <p:cNvSpPr/>
                <p:nvPr/>
              </p:nvSpPr>
              <p:spPr>
                <a:xfrm flipH="1">
                  <a:off x="6940160" y="1922125"/>
                  <a:ext cx="790690" cy="376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264" h="26332" extrusionOk="0">
                      <a:moveTo>
                        <a:pt x="15341" y="1"/>
                      </a:moveTo>
                      <a:cubicBezTo>
                        <a:pt x="14337" y="1"/>
                        <a:pt x="12723" y="2528"/>
                        <a:pt x="12723" y="2528"/>
                      </a:cubicBezTo>
                      <a:cubicBezTo>
                        <a:pt x="12723" y="2528"/>
                        <a:pt x="12326" y="696"/>
                        <a:pt x="10697" y="696"/>
                      </a:cubicBezTo>
                      <a:cubicBezTo>
                        <a:pt x="10498" y="696"/>
                        <a:pt x="10281" y="723"/>
                        <a:pt x="10044" y="785"/>
                      </a:cubicBezTo>
                      <a:cubicBezTo>
                        <a:pt x="8592" y="1158"/>
                        <a:pt x="9885" y="2556"/>
                        <a:pt x="10902" y="3446"/>
                      </a:cubicBezTo>
                      <a:cubicBezTo>
                        <a:pt x="4053" y="3491"/>
                        <a:pt x="0" y="10919"/>
                        <a:pt x="0" y="15989"/>
                      </a:cubicBezTo>
                      <a:cubicBezTo>
                        <a:pt x="0" y="21074"/>
                        <a:pt x="2912" y="26160"/>
                        <a:pt x="2912" y="26160"/>
                      </a:cubicBezTo>
                      <a:cubicBezTo>
                        <a:pt x="2912" y="26160"/>
                        <a:pt x="3663" y="23724"/>
                        <a:pt x="5369" y="22547"/>
                      </a:cubicBezTo>
                      <a:cubicBezTo>
                        <a:pt x="6732" y="21606"/>
                        <a:pt x="8352" y="21206"/>
                        <a:pt x="9502" y="21206"/>
                      </a:cubicBezTo>
                      <a:cubicBezTo>
                        <a:pt x="9694" y="21206"/>
                        <a:pt x="9874" y="21217"/>
                        <a:pt x="10037" y="21239"/>
                      </a:cubicBezTo>
                      <a:cubicBezTo>
                        <a:pt x="11685" y="21456"/>
                        <a:pt x="14084" y="24385"/>
                        <a:pt x="15368" y="26103"/>
                      </a:cubicBezTo>
                      <a:cubicBezTo>
                        <a:pt x="15483" y="26260"/>
                        <a:pt x="15649" y="26331"/>
                        <a:pt x="15812" y="26331"/>
                      </a:cubicBezTo>
                      <a:cubicBezTo>
                        <a:pt x="16084" y="26331"/>
                        <a:pt x="16352" y="26135"/>
                        <a:pt x="16377" y="25812"/>
                      </a:cubicBezTo>
                      <a:lnTo>
                        <a:pt x="17029" y="17846"/>
                      </a:lnTo>
                      <a:lnTo>
                        <a:pt x="33120" y="17846"/>
                      </a:lnTo>
                      <a:lnTo>
                        <a:pt x="34604" y="13229"/>
                      </a:lnTo>
                      <a:lnTo>
                        <a:pt x="36015" y="18003"/>
                      </a:lnTo>
                      <a:lnTo>
                        <a:pt x="53541" y="18003"/>
                      </a:lnTo>
                      <a:cubicBezTo>
                        <a:pt x="53541" y="18003"/>
                        <a:pt x="55264" y="3368"/>
                        <a:pt x="38284" y="3368"/>
                      </a:cubicBezTo>
                      <a:cubicBezTo>
                        <a:pt x="24289" y="3368"/>
                        <a:pt x="19482" y="3422"/>
                        <a:pt x="14372" y="3438"/>
                      </a:cubicBezTo>
                      <a:cubicBezTo>
                        <a:pt x="15065" y="2511"/>
                        <a:pt x="16344" y="612"/>
                        <a:pt x="15647" y="99"/>
                      </a:cubicBezTo>
                      <a:cubicBezTo>
                        <a:pt x="15555" y="31"/>
                        <a:pt x="15452" y="1"/>
                        <a:pt x="153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1757;p38">
                  <a:extLst>
                    <a:ext uri="{FF2B5EF4-FFF2-40B4-BE49-F238E27FC236}">
                      <a16:creationId xmlns:a16="http://schemas.microsoft.com/office/drawing/2014/main" xmlns="" id="{70E4D828-17A1-B8D3-8A2D-FDB96FA37B46}"/>
                    </a:ext>
                  </a:extLst>
                </p:cNvPr>
                <p:cNvSpPr/>
                <p:nvPr/>
              </p:nvSpPr>
              <p:spPr>
                <a:xfrm rot="5400000">
                  <a:off x="7287300" y="2210175"/>
                  <a:ext cx="534300" cy="352800"/>
                </a:xfrm>
                <a:prstGeom prst="doubleWave">
                  <a:avLst>
                    <a:gd name="adj1" fmla="val 6250"/>
                    <a:gd name="adj2" fmla="val 0"/>
                  </a:avLst>
                </a:pr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7" name="Google Shape;1758;p38">
                <a:extLst>
                  <a:ext uri="{FF2B5EF4-FFF2-40B4-BE49-F238E27FC236}">
                    <a16:creationId xmlns:a16="http://schemas.microsoft.com/office/drawing/2014/main" xmlns="" id="{1CB993E2-49C4-D1C7-315F-65B5549F2462}"/>
                  </a:ext>
                </a:extLst>
              </p:cNvPr>
              <p:cNvSpPr/>
              <p:nvPr/>
            </p:nvSpPr>
            <p:spPr>
              <a:xfrm flipH="1">
                <a:off x="7082026" y="2245315"/>
                <a:ext cx="73026" cy="10974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59;p38">
                <a:extLst>
                  <a:ext uri="{FF2B5EF4-FFF2-40B4-BE49-F238E27FC236}">
                    <a16:creationId xmlns:a16="http://schemas.microsoft.com/office/drawing/2014/main" xmlns="" id="{5D39C839-BCE3-C7A0-BE4C-881AEBAE56B5}"/>
                  </a:ext>
                </a:extLst>
              </p:cNvPr>
              <p:cNvSpPr/>
              <p:nvPr/>
            </p:nvSpPr>
            <p:spPr>
              <a:xfrm rot="1240465">
                <a:off x="7084766" y="2307853"/>
                <a:ext cx="67978" cy="40344"/>
              </a:xfrm>
              <a:prstGeom prst="ellipse">
                <a:avLst/>
              </a:prstGeom>
              <a:solidFill>
                <a:srgbClr val="C677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" name="Google Shape;1760;p38">
              <a:extLst>
                <a:ext uri="{FF2B5EF4-FFF2-40B4-BE49-F238E27FC236}">
                  <a16:creationId xmlns:a16="http://schemas.microsoft.com/office/drawing/2014/main" xmlns="" id="{BEA7B0A3-C85D-EBA1-71D2-E69CC97107B2}"/>
                </a:ext>
              </a:extLst>
            </p:cNvPr>
            <p:cNvSpPr/>
            <p:nvPr/>
          </p:nvSpPr>
          <p:spPr>
            <a:xfrm>
              <a:off x="7160350" y="2080875"/>
              <a:ext cx="110400" cy="80100"/>
            </a:xfrm>
            <a:prstGeom prst="ellipse">
              <a:avLst/>
            </a:prstGeom>
            <a:solidFill>
              <a:srgbClr val="DD837F">
                <a:alpha val="5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61;p38">
              <a:extLst>
                <a:ext uri="{FF2B5EF4-FFF2-40B4-BE49-F238E27FC236}">
                  <a16:creationId xmlns:a16="http://schemas.microsoft.com/office/drawing/2014/main" xmlns="" id="{6AA7501E-8930-9250-65F2-0BE0080C43DA}"/>
                </a:ext>
              </a:extLst>
            </p:cNvPr>
            <p:cNvSpPr/>
            <p:nvPr/>
          </p:nvSpPr>
          <p:spPr>
            <a:xfrm>
              <a:off x="6849100" y="2043525"/>
              <a:ext cx="87300" cy="71100"/>
            </a:xfrm>
            <a:prstGeom prst="ellipse">
              <a:avLst/>
            </a:prstGeom>
            <a:solidFill>
              <a:srgbClr val="DD837F">
                <a:alpha val="5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13379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949" y="928397"/>
            <a:ext cx="4034481" cy="3463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gắng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6301FA-1ADE-F2F1-5160-8D3FF7F2B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432" y="2156254"/>
            <a:ext cx="4312508" cy="29872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7989DB5-F482-D777-AD1A-7BDBA48D0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431" y="202992"/>
            <a:ext cx="4312508" cy="201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3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090;p41"/>
          <p:cNvGrpSpPr/>
          <p:nvPr/>
        </p:nvGrpSpPr>
        <p:grpSpPr>
          <a:xfrm>
            <a:off x="3529463" y="610377"/>
            <a:ext cx="4990652" cy="4159625"/>
            <a:chOff x="3396925" y="144238"/>
            <a:chExt cx="4990652" cy="4159625"/>
          </a:xfrm>
        </p:grpSpPr>
        <p:grpSp>
          <p:nvGrpSpPr>
            <p:cNvPr id="5" name="Google Shape;2091;p41"/>
            <p:cNvGrpSpPr/>
            <p:nvPr/>
          </p:nvGrpSpPr>
          <p:grpSpPr>
            <a:xfrm>
              <a:off x="4912000" y="144238"/>
              <a:ext cx="3475577" cy="4159625"/>
              <a:chOff x="4986875" y="491938"/>
              <a:chExt cx="3475577" cy="4159625"/>
            </a:xfrm>
          </p:grpSpPr>
          <p:sp>
            <p:nvSpPr>
              <p:cNvPr id="9" name="Google Shape;2092;p41"/>
              <p:cNvSpPr/>
              <p:nvPr/>
            </p:nvSpPr>
            <p:spPr>
              <a:xfrm>
                <a:off x="6851677" y="4094797"/>
                <a:ext cx="1560300" cy="3735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093;p41"/>
              <p:cNvSpPr/>
              <p:nvPr/>
            </p:nvSpPr>
            <p:spPr>
              <a:xfrm flipH="1">
                <a:off x="6148287" y="491938"/>
                <a:ext cx="2266540" cy="2171538"/>
              </a:xfrm>
              <a:custGeom>
                <a:avLst/>
                <a:gdLst/>
                <a:ahLst/>
                <a:cxnLst/>
                <a:rect l="l" t="t" r="r" b="b"/>
                <a:pathLst>
                  <a:path w="36240" h="34721" extrusionOk="0">
                    <a:moveTo>
                      <a:pt x="24356" y="0"/>
                    </a:moveTo>
                    <a:cubicBezTo>
                      <a:pt x="22590" y="0"/>
                      <a:pt x="20146" y="493"/>
                      <a:pt x="17912" y="1022"/>
                    </a:cubicBezTo>
                    <a:cubicBezTo>
                      <a:pt x="14993" y="1712"/>
                      <a:pt x="12897" y="4121"/>
                      <a:pt x="12330" y="7067"/>
                    </a:cubicBezTo>
                    <a:cubicBezTo>
                      <a:pt x="12218" y="7672"/>
                      <a:pt x="11863" y="8217"/>
                      <a:pt x="10975" y="8712"/>
                    </a:cubicBezTo>
                    <a:cubicBezTo>
                      <a:pt x="9453" y="9559"/>
                      <a:pt x="7599" y="9505"/>
                      <a:pt x="5940" y="10040"/>
                    </a:cubicBezTo>
                    <a:cubicBezTo>
                      <a:pt x="2202" y="11256"/>
                      <a:pt x="0" y="15895"/>
                      <a:pt x="1427" y="19558"/>
                    </a:cubicBezTo>
                    <a:cubicBezTo>
                      <a:pt x="1898" y="20766"/>
                      <a:pt x="2694" y="21858"/>
                      <a:pt x="2940" y="23136"/>
                    </a:cubicBezTo>
                    <a:cubicBezTo>
                      <a:pt x="3141" y="24180"/>
                      <a:pt x="2953" y="25258"/>
                      <a:pt x="3042" y="26320"/>
                    </a:cubicBezTo>
                    <a:cubicBezTo>
                      <a:pt x="3250" y="28877"/>
                      <a:pt x="5131" y="31123"/>
                      <a:pt x="7480" y="32164"/>
                    </a:cubicBezTo>
                    <a:cubicBezTo>
                      <a:pt x="8726" y="32716"/>
                      <a:pt x="10082" y="32960"/>
                      <a:pt x="11448" y="32960"/>
                    </a:cubicBezTo>
                    <a:cubicBezTo>
                      <a:pt x="12652" y="32960"/>
                      <a:pt x="13866" y="32770"/>
                      <a:pt x="15020" y="32434"/>
                    </a:cubicBezTo>
                    <a:cubicBezTo>
                      <a:pt x="15717" y="32230"/>
                      <a:pt x="16426" y="31972"/>
                      <a:pt x="17149" y="31972"/>
                    </a:cubicBezTo>
                    <a:cubicBezTo>
                      <a:pt x="17237" y="31972"/>
                      <a:pt x="17325" y="31975"/>
                      <a:pt x="17414" y="31984"/>
                    </a:cubicBezTo>
                    <a:cubicBezTo>
                      <a:pt x="17976" y="32031"/>
                      <a:pt x="18509" y="32260"/>
                      <a:pt x="19038" y="32468"/>
                    </a:cubicBezTo>
                    <a:cubicBezTo>
                      <a:pt x="21824" y="33577"/>
                      <a:pt x="24759" y="34314"/>
                      <a:pt x="27740" y="34649"/>
                    </a:cubicBezTo>
                    <a:cubicBezTo>
                      <a:pt x="28086" y="34688"/>
                      <a:pt x="28442" y="34721"/>
                      <a:pt x="28794" y="34721"/>
                    </a:cubicBezTo>
                    <a:cubicBezTo>
                      <a:pt x="29308" y="34721"/>
                      <a:pt x="29814" y="34651"/>
                      <a:pt x="30276" y="34431"/>
                    </a:cubicBezTo>
                    <a:cubicBezTo>
                      <a:pt x="31269" y="33960"/>
                      <a:pt x="31842" y="32871"/>
                      <a:pt x="32020" y="31785"/>
                    </a:cubicBezTo>
                    <a:cubicBezTo>
                      <a:pt x="32197" y="30700"/>
                      <a:pt x="32047" y="29591"/>
                      <a:pt x="31965" y="28494"/>
                    </a:cubicBezTo>
                    <a:cubicBezTo>
                      <a:pt x="31924" y="27969"/>
                      <a:pt x="31901" y="27426"/>
                      <a:pt x="32071" y="26925"/>
                    </a:cubicBezTo>
                    <a:cubicBezTo>
                      <a:pt x="32290" y="26290"/>
                      <a:pt x="32795" y="25798"/>
                      <a:pt x="33232" y="25286"/>
                    </a:cubicBezTo>
                    <a:cubicBezTo>
                      <a:pt x="36239" y="21722"/>
                      <a:pt x="35925" y="15827"/>
                      <a:pt x="32553" y="12604"/>
                    </a:cubicBezTo>
                    <a:cubicBezTo>
                      <a:pt x="31918" y="11997"/>
                      <a:pt x="31180" y="11464"/>
                      <a:pt x="30743" y="10699"/>
                    </a:cubicBezTo>
                    <a:cubicBezTo>
                      <a:pt x="30115" y="9604"/>
                      <a:pt x="30228" y="8255"/>
                      <a:pt x="30102" y="6999"/>
                    </a:cubicBezTo>
                    <a:cubicBezTo>
                      <a:pt x="29842" y="4436"/>
                      <a:pt x="28477" y="2005"/>
                      <a:pt x="26425" y="455"/>
                    </a:cubicBezTo>
                    <a:cubicBezTo>
                      <a:pt x="25997" y="131"/>
                      <a:pt x="25267" y="0"/>
                      <a:pt x="24356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" name="Google Shape;2094;p41"/>
              <p:cNvGrpSpPr/>
              <p:nvPr/>
            </p:nvGrpSpPr>
            <p:grpSpPr>
              <a:xfrm>
                <a:off x="6195912" y="491938"/>
                <a:ext cx="2266540" cy="3776438"/>
                <a:chOff x="5784087" y="540000"/>
                <a:chExt cx="2266540" cy="3776438"/>
              </a:xfrm>
            </p:grpSpPr>
            <p:sp>
              <p:nvSpPr>
                <p:cNvPr id="219" name="Google Shape;2095;p41"/>
                <p:cNvSpPr/>
                <p:nvPr/>
              </p:nvSpPr>
              <p:spPr>
                <a:xfrm flipH="1">
                  <a:off x="5784087" y="540000"/>
                  <a:ext cx="2266540" cy="21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40" h="34721" extrusionOk="0">
                      <a:moveTo>
                        <a:pt x="24356" y="0"/>
                      </a:moveTo>
                      <a:cubicBezTo>
                        <a:pt x="22590" y="0"/>
                        <a:pt x="20146" y="493"/>
                        <a:pt x="17912" y="1022"/>
                      </a:cubicBezTo>
                      <a:cubicBezTo>
                        <a:pt x="14993" y="1712"/>
                        <a:pt x="12897" y="4121"/>
                        <a:pt x="12330" y="7067"/>
                      </a:cubicBezTo>
                      <a:cubicBezTo>
                        <a:pt x="12218" y="7672"/>
                        <a:pt x="11863" y="8217"/>
                        <a:pt x="10975" y="8712"/>
                      </a:cubicBezTo>
                      <a:cubicBezTo>
                        <a:pt x="9453" y="9559"/>
                        <a:pt x="7599" y="9505"/>
                        <a:pt x="5940" y="10040"/>
                      </a:cubicBezTo>
                      <a:cubicBezTo>
                        <a:pt x="2202" y="11256"/>
                        <a:pt x="0" y="15895"/>
                        <a:pt x="1427" y="19558"/>
                      </a:cubicBezTo>
                      <a:cubicBezTo>
                        <a:pt x="1898" y="20766"/>
                        <a:pt x="2694" y="21858"/>
                        <a:pt x="2940" y="23136"/>
                      </a:cubicBezTo>
                      <a:cubicBezTo>
                        <a:pt x="3141" y="24180"/>
                        <a:pt x="2953" y="25258"/>
                        <a:pt x="3042" y="26320"/>
                      </a:cubicBezTo>
                      <a:cubicBezTo>
                        <a:pt x="3250" y="28877"/>
                        <a:pt x="5131" y="31123"/>
                        <a:pt x="7480" y="32164"/>
                      </a:cubicBezTo>
                      <a:cubicBezTo>
                        <a:pt x="8726" y="32716"/>
                        <a:pt x="10082" y="32960"/>
                        <a:pt x="11448" y="32960"/>
                      </a:cubicBezTo>
                      <a:cubicBezTo>
                        <a:pt x="12652" y="32960"/>
                        <a:pt x="13866" y="32770"/>
                        <a:pt x="15020" y="32434"/>
                      </a:cubicBezTo>
                      <a:cubicBezTo>
                        <a:pt x="15717" y="32230"/>
                        <a:pt x="16426" y="31972"/>
                        <a:pt x="17149" y="31972"/>
                      </a:cubicBezTo>
                      <a:cubicBezTo>
                        <a:pt x="17237" y="31972"/>
                        <a:pt x="17325" y="31975"/>
                        <a:pt x="17414" y="31984"/>
                      </a:cubicBezTo>
                      <a:cubicBezTo>
                        <a:pt x="17976" y="32031"/>
                        <a:pt x="18509" y="32260"/>
                        <a:pt x="19038" y="32468"/>
                      </a:cubicBezTo>
                      <a:cubicBezTo>
                        <a:pt x="21824" y="33577"/>
                        <a:pt x="24759" y="34314"/>
                        <a:pt x="27740" y="34649"/>
                      </a:cubicBezTo>
                      <a:cubicBezTo>
                        <a:pt x="28086" y="34688"/>
                        <a:pt x="28442" y="34721"/>
                        <a:pt x="28794" y="34721"/>
                      </a:cubicBezTo>
                      <a:cubicBezTo>
                        <a:pt x="29308" y="34721"/>
                        <a:pt x="29814" y="34651"/>
                        <a:pt x="30276" y="34431"/>
                      </a:cubicBezTo>
                      <a:cubicBezTo>
                        <a:pt x="31269" y="33960"/>
                        <a:pt x="31842" y="32871"/>
                        <a:pt x="32020" y="31785"/>
                      </a:cubicBezTo>
                      <a:cubicBezTo>
                        <a:pt x="32197" y="30700"/>
                        <a:pt x="32047" y="29591"/>
                        <a:pt x="31965" y="28494"/>
                      </a:cubicBezTo>
                      <a:cubicBezTo>
                        <a:pt x="31924" y="27969"/>
                        <a:pt x="31901" y="27426"/>
                        <a:pt x="32071" y="26925"/>
                      </a:cubicBezTo>
                      <a:cubicBezTo>
                        <a:pt x="32290" y="26290"/>
                        <a:pt x="32795" y="25798"/>
                        <a:pt x="33232" y="25286"/>
                      </a:cubicBezTo>
                      <a:cubicBezTo>
                        <a:pt x="36239" y="21722"/>
                        <a:pt x="35925" y="15827"/>
                        <a:pt x="32553" y="12604"/>
                      </a:cubicBezTo>
                      <a:cubicBezTo>
                        <a:pt x="31918" y="11997"/>
                        <a:pt x="31180" y="11464"/>
                        <a:pt x="30743" y="10699"/>
                      </a:cubicBezTo>
                      <a:cubicBezTo>
                        <a:pt x="30115" y="9604"/>
                        <a:pt x="30228" y="8255"/>
                        <a:pt x="30102" y="6999"/>
                      </a:cubicBezTo>
                      <a:cubicBezTo>
                        <a:pt x="29842" y="4436"/>
                        <a:pt x="28477" y="2005"/>
                        <a:pt x="26425" y="455"/>
                      </a:cubicBezTo>
                      <a:cubicBezTo>
                        <a:pt x="25997" y="131"/>
                        <a:pt x="25267" y="0"/>
                        <a:pt x="24356" y="0"/>
                      </a:cubicBezTo>
                      <a:close/>
                    </a:path>
                  </a:pathLst>
                </a:custGeom>
                <a:solidFill>
                  <a:srgbClr val="EDBC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" name="Google Shape;2096;p41"/>
                <p:cNvSpPr/>
                <p:nvPr/>
              </p:nvSpPr>
              <p:spPr>
                <a:xfrm flipH="1">
                  <a:off x="6352849" y="1208513"/>
                  <a:ext cx="878597" cy="3107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8" h="49693" extrusionOk="0">
                      <a:moveTo>
                        <a:pt x="6909" y="0"/>
                      </a:moveTo>
                      <a:cubicBezTo>
                        <a:pt x="7298" y="1963"/>
                        <a:pt x="7343" y="3970"/>
                        <a:pt x="7158" y="5946"/>
                      </a:cubicBezTo>
                      <a:cubicBezTo>
                        <a:pt x="6974" y="7927"/>
                        <a:pt x="6596" y="9879"/>
                        <a:pt x="6159" y="11821"/>
                      </a:cubicBezTo>
                      <a:cubicBezTo>
                        <a:pt x="5715" y="13767"/>
                        <a:pt x="5247" y="15710"/>
                        <a:pt x="4841" y="17676"/>
                      </a:cubicBezTo>
                      <a:cubicBezTo>
                        <a:pt x="4721" y="18263"/>
                        <a:pt x="4606" y="18850"/>
                        <a:pt x="4496" y="19441"/>
                      </a:cubicBezTo>
                      <a:cubicBezTo>
                        <a:pt x="4302" y="18806"/>
                        <a:pt x="4053" y="18191"/>
                        <a:pt x="3742" y="17608"/>
                      </a:cubicBezTo>
                      <a:cubicBezTo>
                        <a:pt x="3346" y="16857"/>
                        <a:pt x="2865" y="16174"/>
                        <a:pt x="2383" y="15505"/>
                      </a:cubicBezTo>
                      <a:cubicBezTo>
                        <a:pt x="1899" y="14835"/>
                        <a:pt x="1414" y="14177"/>
                        <a:pt x="987" y="13480"/>
                      </a:cubicBezTo>
                      <a:cubicBezTo>
                        <a:pt x="557" y="12787"/>
                        <a:pt x="205" y="12040"/>
                        <a:pt x="0" y="11241"/>
                      </a:cubicBezTo>
                      <a:lnTo>
                        <a:pt x="0" y="11241"/>
                      </a:lnTo>
                      <a:cubicBezTo>
                        <a:pt x="137" y="12053"/>
                        <a:pt x="427" y="12845"/>
                        <a:pt x="799" y="13583"/>
                      </a:cubicBezTo>
                      <a:cubicBezTo>
                        <a:pt x="1171" y="14327"/>
                        <a:pt x="1608" y="15034"/>
                        <a:pt x="2028" y="15737"/>
                      </a:cubicBezTo>
                      <a:cubicBezTo>
                        <a:pt x="2452" y="16440"/>
                        <a:pt x="2861" y="17147"/>
                        <a:pt x="3169" y="17881"/>
                      </a:cubicBezTo>
                      <a:cubicBezTo>
                        <a:pt x="3482" y="18615"/>
                        <a:pt x="3697" y="19382"/>
                        <a:pt x="3824" y="20168"/>
                      </a:cubicBezTo>
                      <a:cubicBezTo>
                        <a:pt x="3963" y="20983"/>
                        <a:pt x="4018" y="21810"/>
                        <a:pt x="4025" y="22642"/>
                      </a:cubicBezTo>
                      <a:cubicBezTo>
                        <a:pt x="3994" y="22990"/>
                        <a:pt x="3971" y="23343"/>
                        <a:pt x="3960" y="23704"/>
                      </a:cubicBezTo>
                      <a:lnTo>
                        <a:pt x="4015" y="23701"/>
                      </a:lnTo>
                      <a:lnTo>
                        <a:pt x="4015" y="23701"/>
                      </a:lnTo>
                      <a:cubicBezTo>
                        <a:pt x="4001" y="24128"/>
                        <a:pt x="3980" y="24551"/>
                        <a:pt x="3957" y="24977"/>
                      </a:cubicBezTo>
                      <a:lnTo>
                        <a:pt x="3636" y="29903"/>
                      </a:lnTo>
                      <a:lnTo>
                        <a:pt x="2332" y="49613"/>
                      </a:lnTo>
                      <a:lnTo>
                        <a:pt x="5715" y="49692"/>
                      </a:lnTo>
                      <a:lnTo>
                        <a:pt x="5326" y="29941"/>
                      </a:lnTo>
                      <a:lnTo>
                        <a:pt x="5227" y="24998"/>
                      </a:lnTo>
                      <a:cubicBezTo>
                        <a:pt x="5206" y="24271"/>
                        <a:pt x="5172" y="23534"/>
                        <a:pt x="5107" y="22800"/>
                      </a:cubicBezTo>
                      <a:cubicBezTo>
                        <a:pt x="5138" y="22138"/>
                        <a:pt x="5209" y="21458"/>
                        <a:pt x="5291" y="20786"/>
                      </a:cubicBezTo>
                      <a:cubicBezTo>
                        <a:pt x="5340" y="20386"/>
                        <a:pt x="5397" y="19987"/>
                        <a:pt x="5455" y="19591"/>
                      </a:cubicBezTo>
                      <a:cubicBezTo>
                        <a:pt x="6718" y="19004"/>
                        <a:pt x="7951" y="18358"/>
                        <a:pt x="9139" y="17645"/>
                      </a:cubicBezTo>
                      <a:cubicBezTo>
                        <a:pt x="9787" y="17256"/>
                        <a:pt x="10419" y="16860"/>
                        <a:pt x="11047" y="16427"/>
                      </a:cubicBezTo>
                      <a:cubicBezTo>
                        <a:pt x="11668" y="15990"/>
                        <a:pt x="12289" y="15478"/>
                        <a:pt x="12726" y="14798"/>
                      </a:cubicBezTo>
                      <a:cubicBezTo>
                        <a:pt x="13164" y="14122"/>
                        <a:pt x="13375" y="13361"/>
                        <a:pt x="13525" y="12623"/>
                      </a:cubicBezTo>
                      <a:cubicBezTo>
                        <a:pt x="13668" y="11880"/>
                        <a:pt x="13774" y="11142"/>
                        <a:pt x="13853" y="10394"/>
                      </a:cubicBezTo>
                      <a:cubicBezTo>
                        <a:pt x="14013" y="8906"/>
                        <a:pt x="14048" y="7408"/>
                        <a:pt x="13966" y="5919"/>
                      </a:cubicBezTo>
                      <a:lnTo>
                        <a:pt x="13966" y="5919"/>
                      </a:lnTo>
                      <a:cubicBezTo>
                        <a:pt x="13955" y="7411"/>
                        <a:pt x="13822" y="8896"/>
                        <a:pt x="13573" y="10357"/>
                      </a:cubicBezTo>
                      <a:cubicBezTo>
                        <a:pt x="13450" y="11087"/>
                        <a:pt x="13296" y="11815"/>
                        <a:pt x="13112" y="12528"/>
                      </a:cubicBezTo>
                      <a:cubicBezTo>
                        <a:pt x="12924" y="13235"/>
                        <a:pt x="12675" y="13921"/>
                        <a:pt x="12262" y="14477"/>
                      </a:cubicBezTo>
                      <a:cubicBezTo>
                        <a:pt x="11853" y="15034"/>
                        <a:pt x="11275" y="15461"/>
                        <a:pt x="10657" y="15836"/>
                      </a:cubicBezTo>
                      <a:cubicBezTo>
                        <a:pt x="10036" y="16211"/>
                        <a:pt x="9381" y="16570"/>
                        <a:pt x="8729" y="16904"/>
                      </a:cubicBezTo>
                      <a:cubicBezTo>
                        <a:pt x="7722" y="17424"/>
                        <a:pt x="6695" y="17898"/>
                        <a:pt x="5653" y="18325"/>
                      </a:cubicBezTo>
                      <a:cubicBezTo>
                        <a:pt x="5677" y="18164"/>
                        <a:pt x="5701" y="18004"/>
                        <a:pt x="5729" y="17843"/>
                      </a:cubicBezTo>
                      <a:cubicBezTo>
                        <a:pt x="6056" y="15880"/>
                        <a:pt x="6462" y="13924"/>
                        <a:pt x="6786" y="11948"/>
                      </a:cubicBezTo>
                      <a:cubicBezTo>
                        <a:pt x="7125" y="9971"/>
                        <a:pt x="7401" y="7974"/>
                        <a:pt x="7480" y="5967"/>
                      </a:cubicBezTo>
                      <a:cubicBezTo>
                        <a:pt x="7558" y="3960"/>
                        <a:pt x="7404" y="1935"/>
                        <a:pt x="69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" name="Google Shape;2097;p41"/>
              <p:cNvSpPr/>
              <p:nvPr/>
            </p:nvSpPr>
            <p:spPr>
              <a:xfrm>
                <a:off x="6396925" y="4593388"/>
                <a:ext cx="1470700" cy="51400"/>
              </a:xfrm>
              <a:custGeom>
                <a:avLst/>
                <a:gdLst/>
                <a:ahLst/>
                <a:cxnLst/>
                <a:rect l="l" t="t" r="r" b="b"/>
                <a:pathLst>
                  <a:path w="58828" h="2056" extrusionOk="0">
                    <a:moveTo>
                      <a:pt x="29416" y="1"/>
                    </a:moveTo>
                    <a:cubicBezTo>
                      <a:pt x="13170" y="1"/>
                      <a:pt x="0" y="460"/>
                      <a:pt x="0" y="1030"/>
                    </a:cubicBezTo>
                    <a:cubicBezTo>
                      <a:pt x="0" y="1596"/>
                      <a:pt x="13170" y="2056"/>
                      <a:pt x="29416" y="2056"/>
                    </a:cubicBezTo>
                    <a:cubicBezTo>
                      <a:pt x="45658" y="2056"/>
                      <a:pt x="58827" y="1596"/>
                      <a:pt x="58827" y="1030"/>
                    </a:cubicBezTo>
                    <a:cubicBezTo>
                      <a:pt x="58827" y="460"/>
                      <a:pt x="45658" y="1"/>
                      <a:pt x="29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098;p41"/>
              <p:cNvSpPr/>
              <p:nvPr/>
            </p:nvSpPr>
            <p:spPr>
              <a:xfrm>
                <a:off x="5727300" y="4156963"/>
                <a:ext cx="14797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59190" h="2417" extrusionOk="0">
                    <a:moveTo>
                      <a:pt x="29597" y="362"/>
                    </a:moveTo>
                    <a:cubicBezTo>
                      <a:pt x="45670" y="362"/>
                      <a:pt x="56630" y="784"/>
                      <a:pt x="58586" y="1210"/>
                    </a:cubicBezTo>
                    <a:cubicBezTo>
                      <a:pt x="56630" y="1633"/>
                      <a:pt x="45670" y="2055"/>
                      <a:pt x="29597" y="2055"/>
                    </a:cubicBezTo>
                    <a:cubicBezTo>
                      <a:pt x="13523" y="2055"/>
                      <a:pt x="2560" y="1633"/>
                      <a:pt x="607" y="1210"/>
                    </a:cubicBezTo>
                    <a:cubicBezTo>
                      <a:pt x="2560" y="784"/>
                      <a:pt x="13523" y="362"/>
                      <a:pt x="29597" y="362"/>
                    </a:cubicBezTo>
                    <a:close/>
                    <a:moveTo>
                      <a:pt x="29597" y="0"/>
                    </a:moveTo>
                    <a:cubicBezTo>
                      <a:pt x="21739" y="0"/>
                      <a:pt x="14348" y="111"/>
                      <a:pt x="8790" y="304"/>
                    </a:cubicBezTo>
                    <a:cubicBezTo>
                      <a:pt x="1" y="612"/>
                      <a:pt x="1" y="956"/>
                      <a:pt x="1" y="1210"/>
                    </a:cubicBezTo>
                    <a:cubicBezTo>
                      <a:pt x="1" y="1460"/>
                      <a:pt x="1" y="1805"/>
                      <a:pt x="8790" y="2113"/>
                    </a:cubicBezTo>
                    <a:cubicBezTo>
                      <a:pt x="14348" y="2306"/>
                      <a:pt x="21735" y="2416"/>
                      <a:pt x="29597" y="2416"/>
                    </a:cubicBezTo>
                    <a:cubicBezTo>
                      <a:pt x="37456" y="2416"/>
                      <a:pt x="44843" y="2306"/>
                      <a:pt x="50400" y="2113"/>
                    </a:cubicBezTo>
                    <a:cubicBezTo>
                      <a:pt x="59190" y="1805"/>
                      <a:pt x="59190" y="1460"/>
                      <a:pt x="59190" y="1210"/>
                    </a:cubicBezTo>
                    <a:cubicBezTo>
                      <a:pt x="59190" y="956"/>
                      <a:pt x="59190" y="612"/>
                      <a:pt x="50400" y="304"/>
                    </a:cubicBezTo>
                    <a:cubicBezTo>
                      <a:pt x="44843" y="111"/>
                      <a:pt x="37456" y="0"/>
                      <a:pt x="295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099;p41"/>
              <p:cNvSpPr/>
              <p:nvPr/>
            </p:nvSpPr>
            <p:spPr>
              <a:xfrm>
                <a:off x="5436325" y="2438438"/>
                <a:ext cx="70050" cy="54175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167" extrusionOk="0">
                    <a:moveTo>
                      <a:pt x="2653" y="1"/>
                    </a:moveTo>
                    <a:cubicBezTo>
                      <a:pt x="2645" y="1"/>
                      <a:pt x="2636" y="2"/>
                      <a:pt x="2628" y="4"/>
                    </a:cubicBezTo>
                    <a:cubicBezTo>
                      <a:pt x="1685" y="315"/>
                      <a:pt x="586" y="1116"/>
                      <a:pt x="57" y="1952"/>
                    </a:cubicBezTo>
                    <a:cubicBezTo>
                      <a:pt x="1" y="2041"/>
                      <a:pt x="87" y="2167"/>
                      <a:pt x="181" y="2167"/>
                    </a:cubicBezTo>
                    <a:cubicBezTo>
                      <a:pt x="204" y="2167"/>
                      <a:pt x="228" y="2159"/>
                      <a:pt x="250" y="2141"/>
                    </a:cubicBezTo>
                    <a:cubicBezTo>
                      <a:pt x="655" y="1801"/>
                      <a:pt x="1000" y="1394"/>
                      <a:pt x="1422" y="1063"/>
                    </a:cubicBezTo>
                    <a:cubicBezTo>
                      <a:pt x="1841" y="739"/>
                      <a:pt x="2296" y="480"/>
                      <a:pt x="2727" y="177"/>
                    </a:cubicBezTo>
                    <a:cubicBezTo>
                      <a:pt x="2802" y="120"/>
                      <a:pt x="2734" y="1"/>
                      <a:pt x="26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100;p41"/>
              <p:cNvSpPr/>
              <p:nvPr/>
            </p:nvSpPr>
            <p:spPr>
              <a:xfrm>
                <a:off x="5450950" y="3061613"/>
                <a:ext cx="441975" cy="1135800"/>
              </a:xfrm>
              <a:custGeom>
                <a:avLst/>
                <a:gdLst/>
                <a:ahLst/>
                <a:cxnLst/>
                <a:rect l="l" t="t" r="r" b="b"/>
                <a:pathLst>
                  <a:path w="17679" h="45432" extrusionOk="0">
                    <a:moveTo>
                      <a:pt x="5777" y="1601"/>
                    </a:moveTo>
                    <a:cubicBezTo>
                      <a:pt x="8796" y="1601"/>
                      <a:pt x="12527" y="10354"/>
                      <a:pt x="14245" y="21638"/>
                    </a:cubicBezTo>
                    <a:cubicBezTo>
                      <a:pt x="16021" y="33302"/>
                      <a:pt x="14976" y="43248"/>
                      <a:pt x="11907" y="43860"/>
                    </a:cubicBezTo>
                    <a:cubicBezTo>
                      <a:pt x="11808" y="43879"/>
                      <a:pt x="11708" y="43889"/>
                      <a:pt x="11607" y="43889"/>
                    </a:cubicBezTo>
                    <a:cubicBezTo>
                      <a:pt x="8589" y="43889"/>
                      <a:pt x="4857" y="35136"/>
                      <a:pt x="3139" y="23853"/>
                    </a:cubicBezTo>
                    <a:cubicBezTo>
                      <a:pt x="1363" y="12192"/>
                      <a:pt x="2412" y="2242"/>
                      <a:pt x="5477" y="1631"/>
                    </a:cubicBezTo>
                    <a:cubicBezTo>
                      <a:pt x="5576" y="1611"/>
                      <a:pt x="5676" y="1601"/>
                      <a:pt x="5777" y="1601"/>
                    </a:cubicBezTo>
                    <a:close/>
                    <a:moveTo>
                      <a:pt x="5865" y="0"/>
                    </a:moveTo>
                    <a:cubicBezTo>
                      <a:pt x="5719" y="0"/>
                      <a:pt x="5575" y="14"/>
                      <a:pt x="5431" y="43"/>
                    </a:cubicBezTo>
                    <a:cubicBezTo>
                      <a:pt x="1588" y="798"/>
                      <a:pt x="1" y="11564"/>
                      <a:pt x="1884" y="24086"/>
                    </a:cubicBezTo>
                    <a:cubicBezTo>
                      <a:pt x="3700" y="36140"/>
                      <a:pt x="8066" y="45432"/>
                      <a:pt x="11818" y="45432"/>
                    </a:cubicBezTo>
                    <a:cubicBezTo>
                      <a:pt x="11964" y="45432"/>
                      <a:pt x="12108" y="45418"/>
                      <a:pt x="12252" y="45389"/>
                    </a:cubicBezTo>
                    <a:cubicBezTo>
                      <a:pt x="16091" y="44634"/>
                      <a:pt x="17679" y="33868"/>
                      <a:pt x="15796" y="21346"/>
                    </a:cubicBezTo>
                    <a:cubicBezTo>
                      <a:pt x="13984" y="9292"/>
                      <a:pt x="9613" y="0"/>
                      <a:pt x="586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101;p41"/>
              <p:cNvSpPr/>
              <p:nvPr/>
            </p:nvSpPr>
            <p:spPr>
              <a:xfrm>
                <a:off x="5502850" y="3283338"/>
                <a:ext cx="296850" cy="875500"/>
              </a:xfrm>
              <a:custGeom>
                <a:avLst/>
                <a:gdLst/>
                <a:ahLst/>
                <a:cxnLst/>
                <a:rect l="l" t="t" r="r" b="b"/>
                <a:pathLst>
                  <a:path w="11874" h="35020" extrusionOk="0">
                    <a:moveTo>
                      <a:pt x="390" y="1"/>
                    </a:moveTo>
                    <a:lnTo>
                      <a:pt x="390" y="1"/>
                    </a:lnTo>
                    <a:cubicBezTo>
                      <a:pt x="1" y="3991"/>
                      <a:pt x="194" y="9282"/>
                      <a:pt x="1063" y="14984"/>
                    </a:cubicBezTo>
                    <a:cubicBezTo>
                      <a:pt x="2781" y="26266"/>
                      <a:pt x="6513" y="35019"/>
                      <a:pt x="9532" y="35019"/>
                    </a:cubicBezTo>
                    <a:lnTo>
                      <a:pt x="9536" y="35019"/>
                    </a:lnTo>
                    <a:cubicBezTo>
                      <a:pt x="9638" y="35019"/>
                      <a:pt x="9733" y="35011"/>
                      <a:pt x="9831" y="34991"/>
                    </a:cubicBezTo>
                    <a:lnTo>
                      <a:pt x="9848" y="34991"/>
                    </a:lnTo>
                    <a:cubicBezTo>
                      <a:pt x="9848" y="34987"/>
                      <a:pt x="9852" y="34987"/>
                      <a:pt x="9852" y="34987"/>
                    </a:cubicBezTo>
                    <a:cubicBezTo>
                      <a:pt x="10681" y="34810"/>
                      <a:pt x="11357" y="33948"/>
                      <a:pt x="11874" y="32554"/>
                    </a:cubicBezTo>
                    <a:lnTo>
                      <a:pt x="11874" y="32554"/>
                    </a:lnTo>
                    <a:cubicBezTo>
                      <a:pt x="11764" y="32608"/>
                      <a:pt x="11652" y="32649"/>
                      <a:pt x="11533" y="32669"/>
                    </a:cubicBezTo>
                    <a:cubicBezTo>
                      <a:pt x="11435" y="32689"/>
                      <a:pt x="11333" y="32702"/>
                      <a:pt x="11234" y="32702"/>
                    </a:cubicBezTo>
                    <a:cubicBezTo>
                      <a:pt x="8216" y="32702"/>
                      <a:pt x="4483" y="23957"/>
                      <a:pt x="2765" y="12686"/>
                    </a:cubicBezTo>
                    <a:cubicBezTo>
                      <a:pt x="2318" y="9750"/>
                      <a:pt x="2051" y="6924"/>
                      <a:pt x="1949" y="4328"/>
                    </a:cubicBezTo>
                    <a:cubicBezTo>
                      <a:pt x="1637" y="3044"/>
                      <a:pt x="1350" y="1941"/>
                      <a:pt x="1116" y="1214"/>
                    </a:cubicBezTo>
                    <a:cubicBezTo>
                      <a:pt x="968" y="747"/>
                      <a:pt x="718" y="349"/>
                      <a:pt x="390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102;p41"/>
              <p:cNvSpPr/>
              <p:nvPr/>
            </p:nvSpPr>
            <p:spPr>
              <a:xfrm>
                <a:off x="5741250" y="4157988"/>
                <a:ext cx="7925" cy="850"/>
              </a:xfrm>
              <a:custGeom>
                <a:avLst/>
                <a:gdLst/>
                <a:ahLst/>
                <a:cxnLst/>
                <a:rect l="l" t="t" r="r" b="b"/>
                <a:pathLst>
                  <a:path w="317" h="34" extrusionOk="0">
                    <a:moveTo>
                      <a:pt x="295" y="5"/>
                    </a:moveTo>
                    <a:cubicBezTo>
                      <a:pt x="197" y="25"/>
                      <a:pt x="102" y="33"/>
                      <a:pt x="0" y="33"/>
                    </a:cubicBezTo>
                    <a:cubicBezTo>
                      <a:pt x="102" y="33"/>
                      <a:pt x="197" y="25"/>
                      <a:pt x="295" y="5"/>
                    </a:cubicBezTo>
                    <a:close/>
                    <a:moveTo>
                      <a:pt x="304" y="5"/>
                    </a:moveTo>
                    <a:lnTo>
                      <a:pt x="299" y="5"/>
                    </a:lnTo>
                    <a:lnTo>
                      <a:pt x="304" y="5"/>
                    </a:lnTo>
                    <a:close/>
                    <a:moveTo>
                      <a:pt x="308" y="5"/>
                    </a:moveTo>
                    <a:lnTo>
                      <a:pt x="304" y="5"/>
                    </a:lnTo>
                    <a:lnTo>
                      <a:pt x="308" y="5"/>
                    </a:lnTo>
                    <a:close/>
                    <a:moveTo>
                      <a:pt x="312" y="5"/>
                    </a:moveTo>
                    <a:lnTo>
                      <a:pt x="312" y="5"/>
                    </a:lnTo>
                    <a:lnTo>
                      <a:pt x="312" y="5"/>
                    </a:lnTo>
                    <a:close/>
                    <a:moveTo>
                      <a:pt x="316" y="1"/>
                    </a:moveTo>
                    <a:lnTo>
                      <a:pt x="316" y="1"/>
                    </a:lnTo>
                    <a:close/>
                  </a:path>
                </a:pathLst>
              </a:custGeom>
              <a:solidFill>
                <a:srgbClr val="A1BD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103;p41"/>
              <p:cNvSpPr/>
              <p:nvPr/>
            </p:nvSpPr>
            <p:spPr>
              <a:xfrm>
                <a:off x="5626950" y="3754113"/>
                <a:ext cx="359175" cy="227825"/>
              </a:xfrm>
              <a:custGeom>
                <a:avLst/>
                <a:gdLst/>
                <a:ahLst/>
                <a:cxnLst/>
                <a:rect l="l" t="t" r="r" b="b"/>
                <a:pathLst>
                  <a:path w="14367" h="9113" extrusionOk="0">
                    <a:moveTo>
                      <a:pt x="4139" y="1"/>
                    </a:moveTo>
                    <a:cubicBezTo>
                      <a:pt x="3932" y="1"/>
                      <a:pt x="3738" y="20"/>
                      <a:pt x="3559" y="61"/>
                    </a:cubicBezTo>
                    <a:cubicBezTo>
                      <a:pt x="3559" y="61"/>
                      <a:pt x="631" y="1054"/>
                      <a:pt x="315" y="2719"/>
                    </a:cubicBezTo>
                    <a:cubicBezTo>
                      <a:pt x="0" y="4376"/>
                      <a:pt x="7808" y="9113"/>
                      <a:pt x="9790" y="9113"/>
                    </a:cubicBezTo>
                    <a:cubicBezTo>
                      <a:pt x="9799" y="9113"/>
                      <a:pt x="9809" y="9113"/>
                      <a:pt x="9818" y="9113"/>
                    </a:cubicBezTo>
                    <a:cubicBezTo>
                      <a:pt x="11754" y="9068"/>
                      <a:pt x="14096" y="7719"/>
                      <a:pt x="14232" y="5918"/>
                    </a:cubicBezTo>
                    <a:cubicBezTo>
                      <a:pt x="14367" y="4113"/>
                      <a:pt x="12295" y="3305"/>
                      <a:pt x="10762" y="2538"/>
                    </a:cubicBezTo>
                    <a:cubicBezTo>
                      <a:pt x="9373" y="1846"/>
                      <a:pt x="6167" y="1"/>
                      <a:pt x="41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04;p41"/>
              <p:cNvSpPr/>
              <p:nvPr/>
            </p:nvSpPr>
            <p:spPr>
              <a:xfrm>
                <a:off x="5651425" y="3807663"/>
                <a:ext cx="3226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12905" h="5212" extrusionOk="0">
                    <a:moveTo>
                      <a:pt x="194" y="1"/>
                    </a:moveTo>
                    <a:cubicBezTo>
                      <a:pt x="143" y="1"/>
                      <a:pt x="92" y="25"/>
                      <a:pt x="58" y="68"/>
                    </a:cubicBezTo>
                    <a:cubicBezTo>
                      <a:pt x="0" y="146"/>
                      <a:pt x="17" y="252"/>
                      <a:pt x="91" y="307"/>
                    </a:cubicBezTo>
                    <a:cubicBezTo>
                      <a:pt x="361" y="511"/>
                      <a:pt x="6629" y="5212"/>
                      <a:pt x="9052" y="5212"/>
                    </a:cubicBezTo>
                    <a:cubicBezTo>
                      <a:pt x="9109" y="5212"/>
                      <a:pt x="9164" y="5212"/>
                      <a:pt x="9217" y="5204"/>
                    </a:cubicBezTo>
                    <a:cubicBezTo>
                      <a:pt x="11513" y="4973"/>
                      <a:pt x="12793" y="3362"/>
                      <a:pt x="12846" y="3292"/>
                    </a:cubicBezTo>
                    <a:cubicBezTo>
                      <a:pt x="12904" y="3218"/>
                      <a:pt x="12891" y="3112"/>
                      <a:pt x="12814" y="3054"/>
                    </a:cubicBezTo>
                    <a:cubicBezTo>
                      <a:pt x="12782" y="3030"/>
                      <a:pt x="12745" y="3018"/>
                      <a:pt x="12709" y="3018"/>
                    </a:cubicBezTo>
                    <a:cubicBezTo>
                      <a:pt x="12658" y="3018"/>
                      <a:pt x="12609" y="3040"/>
                      <a:pt x="12575" y="3082"/>
                    </a:cubicBezTo>
                    <a:cubicBezTo>
                      <a:pt x="12564" y="3099"/>
                      <a:pt x="11329" y="4653"/>
                      <a:pt x="9183" y="4867"/>
                    </a:cubicBezTo>
                    <a:cubicBezTo>
                      <a:pt x="9141" y="4871"/>
                      <a:pt x="9098" y="4873"/>
                      <a:pt x="9053" y="4873"/>
                    </a:cubicBezTo>
                    <a:cubicBezTo>
                      <a:pt x="6767" y="4873"/>
                      <a:pt x="360" y="88"/>
                      <a:pt x="295" y="36"/>
                    </a:cubicBezTo>
                    <a:cubicBezTo>
                      <a:pt x="265" y="12"/>
                      <a:pt x="230" y="1"/>
                      <a:pt x="1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105;p41"/>
              <p:cNvSpPr/>
              <p:nvPr/>
            </p:nvSpPr>
            <p:spPr>
              <a:xfrm>
                <a:off x="5825325" y="3456213"/>
                <a:ext cx="172575" cy="112575"/>
              </a:xfrm>
              <a:custGeom>
                <a:avLst/>
                <a:gdLst/>
                <a:ahLst/>
                <a:cxnLst/>
                <a:rect l="l" t="t" r="r" b="b"/>
                <a:pathLst>
                  <a:path w="6903" h="4503" extrusionOk="0">
                    <a:moveTo>
                      <a:pt x="4865" y="1"/>
                    </a:moveTo>
                    <a:cubicBezTo>
                      <a:pt x="4865" y="1"/>
                      <a:pt x="2642" y="722"/>
                      <a:pt x="1322" y="722"/>
                    </a:cubicBezTo>
                    <a:cubicBezTo>
                      <a:pt x="1" y="722"/>
                      <a:pt x="120" y="2712"/>
                      <a:pt x="661" y="3704"/>
                    </a:cubicBezTo>
                    <a:cubicBezTo>
                      <a:pt x="1040" y="4398"/>
                      <a:pt x="2034" y="4503"/>
                      <a:pt x="3111" y="4503"/>
                    </a:cubicBezTo>
                    <a:cubicBezTo>
                      <a:pt x="3574" y="4503"/>
                      <a:pt x="4053" y="4484"/>
                      <a:pt x="4504" y="4484"/>
                    </a:cubicBezTo>
                    <a:cubicBezTo>
                      <a:pt x="6005" y="4484"/>
                      <a:pt x="6547" y="3348"/>
                      <a:pt x="6723" y="2142"/>
                    </a:cubicBezTo>
                    <a:cubicBezTo>
                      <a:pt x="6903" y="936"/>
                      <a:pt x="4865" y="1"/>
                      <a:pt x="48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06;p41"/>
              <p:cNvSpPr/>
              <p:nvPr/>
            </p:nvSpPr>
            <p:spPr>
              <a:xfrm>
                <a:off x="5820825" y="3497063"/>
                <a:ext cx="168375" cy="33425"/>
              </a:xfrm>
              <a:custGeom>
                <a:avLst/>
                <a:gdLst/>
                <a:ahLst/>
                <a:cxnLst/>
                <a:rect l="l" t="t" r="r" b="b"/>
                <a:pathLst>
                  <a:path w="6735" h="1337" extrusionOk="0">
                    <a:moveTo>
                      <a:pt x="6544" y="0"/>
                    </a:moveTo>
                    <a:cubicBezTo>
                      <a:pt x="6495" y="0"/>
                      <a:pt x="6447" y="21"/>
                      <a:pt x="6415" y="61"/>
                    </a:cubicBezTo>
                    <a:cubicBezTo>
                      <a:pt x="6405" y="73"/>
                      <a:pt x="5591" y="997"/>
                      <a:pt x="2787" y="997"/>
                    </a:cubicBezTo>
                    <a:cubicBezTo>
                      <a:pt x="2065" y="997"/>
                      <a:pt x="1211" y="936"/>
                      <a:pt x="205" y="782"/>
                    </a:cubicBezTo>
                    <a:cubicBezTo>
                      <a:pt x="195" y="781"/>
                      <a:pt x="186" y="780"/>
                      <a:pt x="176" y="780"/>
                    </a:cubicBezTo>
                    <a:cubicBezTo>
                      <a:pt x="94" y="780"/>
                      <a:pt x="27" y="841"/>
                      <a:pt x="12" y="922"/>
                    </a:cubicBezTo>
                    <a:cubicBezTo>
                      <a:pt x="1" y="1017"/>
                      <a:pt x="62" y="1102"/>
                      <a:pt x="156" y="1119"/>
                    </a:cubicBezTo>
                    <a:cubicBezTo>
                      <a:pt x="1186" y="1275"/>
                      <a:pt x="2063" y="1337"/>
                      <a:pt x="2806" y="1337"/>
                    </a:cubicBezTo>
                    <a:cubicBezTo>
                      <a:pt x="5775" y="1337"/>
                      <a:pt x="6632" y="328"/>
                      <a:pt x="6677" y="273"/>
                    </a:cubicBezTo>
                    <a:cubicBezTo>
                      <a:pt x="6735" y="205"/>
                      <a:pt x="6723" y="97"/>
                      <a:pt x="6653" y="40"/>
                    </a:cubicBezTo>
                    <a:cubicBezTo>
                      <a:pt x="6621" y="13"/>
                      <a:pt x="6582" y="0"/>
                      <a:pt x="65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107;p41"/>
              <p:cNvSpPr/>
              <p:nvPr/>
            </p:nvSpPr>
            <p:spPr>
              <a:xfrm>
                <a:off x="5109725" y="1918238"/>
                <a:ext cx="759300" cy="686875"/>
              </a:xfrm>
              <a:custGeom>
                <a:avLst/>
                <a:gdLst/>
                <a:ahLst/>
                <a:cxnLst/>
                <a:rect l="l" t="t" r="r" b="b"/>
                <a:pathLst>
                  <a:path w="30372" h="27475" extrusionOk="0">
                    <a:moveTo>
                      <a:pt x="18712" y="1"/>
                    </a:moveTo>
                    <a:cubicBezTo>
                      <a:pt x="17109" y="1"/>
                      <a:pt x="3679" y="2392"/>
                      <a:pt x="3679" y="2392"/>
                    </a:cubicBezTo>
                    <a:cubicBezTo>
                      <a:pt x="3679" y="2392"/>
                      <a:pt x="0" y="18729"/>
                      <a:pt x="1292" y="20184"/>
                    </a:cubicBezTo>
                    <a:cubicBezTo>
                      <a:pt x="2559" y="21607"/>
                      <a:pt x="10894" y="27474"/>
                      <a:pt x="12251" y="27474"/>
                    </a:cubicBezTo>
                    <a:cubicBezTo>
                      <a:pt x="12282" y="27474"/>
                      <a:pt x="12310" y="27471"/>
                      <a:pt x="12333" y="27465"/>
                    </a:cubicBezTo>
                    <a:cubicBezTo>
                      <a:pt x="13388" y="27182"/>
                      <a:pt x="22726" y="25000"/>
                      <a:pt x="23616" y="24475"/>
                    </a:cubicBezTo>
                    <a:cubicBezTo>
                      <a:pt x="24507" y="23946"/>
                      <a:pt x="30048" y="14607"/>
                      <a:pt x="30208" y="13918"/>
                    </a:cubicBezTo>
                    <a:cubicBezTo>
                      <a:pt x="30372" y="13229"/>
                      <a:pt x="19856" y="128"/>
                      <a:pt x="18806" y="5"/>
                    </a:cubicBezTo>
                    <a:cubicBezTo>
                      <a:pt x="18781" y="2"/>
                      <a:pt x="18750" y="1"/>
                      <a:pt x="18712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108;p41"/>
              <p:cNvSpPr/>
              <p:nvPr/>
            </p:nvSpPr>
            <p:spPr>
              <a:xfrm>
                <a:off x="5409725" y="2262788"/>
                <a:ext cx="459700" cy="341200"/>
              </a:xfrm>
              <a:custGeom>
                <a:avLst/>
                <a:gdLst/>
                <a:ahLst/>
                <a:cxnLst/>
                <a:rect l="l" t="t" r="r" b="b"/>
                <a:pathLst>
                  <a:path w="18388" h="13648" extrusionOk="0">
                    <a:moveTo>
                      <a:pt x="18239" y="1"/>
                    </a:moveTo>
                    <a:cubicBezTo>
                      <a:pt x="18222" y="1"/>
                      <a:pt x="18199" y="2"/>
                      <a:pt x="18171" y="4"/>
                    </a:cubicBezTo>
                    <a:lnTo>
                      <a:pt x="2844" y="3434"/>
                    </a:lnTo>
                    <a:lnTo>
                      <a:pt x="1" y="13613"/>
                    </a:lnTo>
                    <a:cubicBezTo>
                      <a:pt x="88" y="13635"/>
                      <a:pt x="164" y="13648"/>
                      <a:pt x="226" y="13648"/>
                    </a:cubicBezTo>
                    <a:cubicBezTo>
                      <a:pt x="258" y="13648"/>
                      <a:pt x="285" y="13644"/>
                      <a:pt x="309" y="13637"/>
                    </a:cubicBezTo>
                    <a:cubicBezTo>
                      <a:pt x="1363" y="13355"/>
                      <a:pt x="10702" y="11173"/>
                      <a:pt x="11592" y="10644"/>
                    </a:cubicBezTo>
                    <a:cubicBezTo>
                      <a:pt x="12482" y="10118"/>
                      <a:pt x="18023" y="780"/>
                      <a:pt x="18183" y="91"/>
                    </a:cubicBezTo>
                    <a:cubicBezTo>
                      <a:pt x="18186" y="72"/>
                      <a:pt x="18388" y="1"/>
                      <a:pt x="18239" y="1"/>
                    </a:cubicBezTo>
                    <a:close/>
                  </a:path>
                </a:pathLst>
              </a:custGeom>
              <a:solidFill>
                <a:srgbClr val="EA96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109;p41"/>
              <p:cNvSpPr/>
              <p:nvPr/>
            </p:nvSpPr>
            <p:spPr>
              <a:xfrm>
                <a:off x="5202300" y="1876788"/>
                <a:ext cx="691475" cy="487600"/>
              </a:xfrm>
              <a:custGeom>
                <a:avLst/>
                <a:gdLst/>
                <a:ahLst/>
                <a:cxnLst/>
                <a:rect l="l" t="t" r="r" b="b"/>
                <a:pathLst>
                  <a:path w="27659" h="19504" extrusionOk="0">
                    <a:moveTo>
                      <a:pt x="23598" y="1"/>
                    </a:moveTo>
                    <a:cubicBezTo>
                      <a:pt x="23579" y="1"/>
                      <a:pt x="23559" y="1"/>
                      <a:pt x="23540" y="2"/>
                    </a:cubicBezTo>
                    <a:cubicBezTo>
                      <a:pt x="20021" y="162"/>
                      <a:pt x="407" y="2632"/>
                      <a:pt x="206" y="4005"/>
                    </a:cubicBezTo>
                    <a:cubicBezTo>
                      <a:pt x="1" y="5379"/>
                      <a:pt x="9952" y="19251"/>
                      <a:pt x="11366" y="19493"/>
                    </a:cubicBezTo>
                    <a:cubicBezTo>
                      <a:pt x="11407" y="19500"/>
                      <a:pt x="11458" y="19503"/>
                      <a:pt x="11518" y="19503"/>
                    </a:cubicBezTo>
                    <a:cubicBezTo>
                      <a:pt x="13562" y="19503"/>
                      <a:pt x="26529" y="15654"/>
                      <a:pt x="26529" y="15654"/>
                    </a:cubicBezTo>
                    <a:cubicBezTo>
                      <a:pt x="27659" y="14487"/>
                      <a:pt x="27065" y="1"/>
                      <a:pt x="23598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10;p41"/>
              <p:cNvSpPr/>
              <p:nvPr/>
            </p:nvSpPr>
            <p:spPr>
              <a:xfrm>
                <a:off x="5872600" y="2252913"/>
                <a:ext cx="202625" cy="372700"/>
              </a:xfrm>
              <a:custGeom>
                <a:avLst/>
                <a:gdLst/>
                <a:ahLst/>
                <a:cxnLst/>
                <a:rect l="l" t="t" r="r" b="b"/>
                <a:pathLst>
                  <a:path w="8105" h="14908" extrusionOk="0">
                    <a:moveTo>
                      <a:pt x="2322" y="1"/>
                    </a:moveTo>
                    <a:cubicBezTo>
                      <a:pt x="456" y="1"/>
                      <a:pt x="693" y="2826"/>
                      <a:pt x="370" y="4370"/>
                    </a:cubicBezTo>
                    <a:cubicBezTo>
                      <a:pt x="1" y="6150"/>
                      <a:pt x="1260" y="14159"/>
                      <a:pt x="1260" y="14159"/>
                    </a:cubicBezTo>
                    <a:cubicBezTo>
                      <a:pt x="1260" y="14159"/>
                      <a:pt x="1985" y="14908"/>
                      <a:pt x="3390" y="14908"/>
                    </a:cubicBezTo>
                    <a:cubicBezTo>
                      <a:pt x="4526" y="14908"/>
                      <a:pt x="6106" y="14418"/>
                      <a:pt x="8105" y="12646"/>
                    </a:cubicBezTo>
                    <a:cubicBezTo>
                      <a:pt x="8105" y="12646"/>
                      <a:pt x="6304" y="1330"/>
                      <a:pt x="3339" y="215"/>
                    </a:cubicBezTo>
                    <a:cubicBezTo>
                      <a:pt x="2944" y="67"/>
                      <a:pt x="2608" y="1"/>
                      <a:pt x="2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111;p41"/>
              <p:cNvSpPr/>
              <p:nvPr/>
            </p:nvSpPr>
            <p:spPr>
              <a:xfrm>
                <a:off x="5919550" y="2253013"/>
                <a:ext cx="155675" cy="335575"/>
              </a:xfrm>
              <a:custGeom>
                <a:avLst/>
                <a:gdLst/>
                <a:ahLst/>
                <a:cxnLst/>
                <a:rect l="l" t="t" r="r" b="b"/>
                <a:pathLst>
                  <a:path w="6227" h="13423" extrusionOk="0">
                    <a:moveTo>
                      <a:pt x="449" y="0"/>
                    </a:moveTo>
                    <a:cubicBezTo>
                      <a:pt x="284" y="0"/>
                      <a:pt x="135" y="22"/>
                      <a:pt x="1" y="63"/>
                    </a:cubicBezTo>
                    <a:cubicBezTo>
                      <a:pt x="1013" y="827"/>
                      <a:pt x="250" y="7327"/>
                      <a:pt x="2696" y="7327"/>
                    </a:cubicBezTo>
                    <a:cubicBezTo>
                      <a:pt x="2707" y="7327"/>
                      <a:pt x="2718" y="7327"/>
                      <a:pt x="2728" y="7327"/>
                    </a:cubicBezTo>
                    <a:cubicBezTo>
                      <a:pt x="2734" y="7327"/>
                      <a:pt x="2740" y="7327"/>
                      <a:pt x="2745" y="7327"/>
                    </a:cubicBezTo>
                    <a:cubicBezTo>
                      <a:pt x="3951" y="7327"/>
                      <a:pt x="4904" y="10380"/>
                      <a:pt x="5267" y="13422"/>
                    </a:cubicBezTo>
                    <a:cubicBezTo>
                      <a:pt x="5575" y="13192"/>
                      <a:pt x="5895" y="12938"/>
                      <a:pt x="6227" y="12642"/>
                    </a:cubicBezTo>
                    <a:cubicBezTo>
                      <a:pt x="6227" y="12642"/>
                      <a:pt x="4426" y="1326"/>
                      <a:pt x="1461" y="211"/>
                    </a:cubicBezTo>
                    <a:cubicBezTo>
                      <a:pt x="1067" y="65"/>
                      <a:pt x="733" y="0"/>
                      <a:pt x="4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12;p41"/>
              <p:cNvSpPr/>
              <p:nvPr/>
            </p:nvSpPr>
            <p:spPr>
              <a:xfrm>
                <a:off x="5800400" y="3208288"/>
                <a:ext cx="193000" cy="290125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11605" extrusionOk="0">
                    <a:moveTo>
                      <a:pt x="3339" y="0"/>
                    </a:moveTo>
                    <a:cubicBezTo>
                      <a:pt x="1683" y="61"/>
                      <a:pt x="1" y="415"/>
                      <a:pt x="55" y="1977"/>
                    </a:cubicBezTo>
                    <a:cubicBezTo>
                      <a:pt x="108" y="3540"/>
                      <a:pt x="1211" y="11529"/>
                      <a:pt x="3614" y="11599"/>
                    </a:cubicBezTo>
                    <a:cubicBezTo>
                      <a:pt x="3740" y="11603"/>
                      <a:pt x="3862" y="11605"/>
                      <a:pt x="3980" y="11605"/>
                    </a:cubicBezTo>
                    <a:cubicBezTo>
                      <a:pt x="6119" y="11605"/>
                      <a:pt x="7052" y="11002"/>
                      <a:pt x="7285" y="9696"/>
                    </a:cubicBezTo>
                    <a:cubicBezTo>
                      <a:pt x="7531" y="8314"/>
                      <a:pt x="6875" y="6751"/>
                      <a:pt x="7298" y="6272"/>
                    </a:cubicBezTo>
                    <a:cubicBezTo>
                      <a:pt x="7720" y="5795"/>
                      <a:pt x="3339" y="0"/>
                      <a:pt x="3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13;p41"/>
              <p:cNvSpPr/>
              <p:nvPr/>
            </p:nvSpPr>
            <p:spPr>
              <a:xfrm>
                <a:off x="5821650" y="3208146"/>
                <a:ext cx="78350" cy="2813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1255" extrusionOk="0">
                    <a:moveTo>
                      <a:pt x="2408" y="1"/>
                    </a:moveTo>
                    <a:cubicBezTo>
                      <a:pt x="1291" y="50"/>
                      <a:pt x="496" y="234"/>
                      <a:pt x="0" y="567"/>
                    </a:cubicBezTo>
                    <a:cubicBezTo>
                      <a:pt x="595" y="2244"/>
                      <a:pt x="1070" y="4122"/>
                      <a:pt x="1452" y="6017"/>
                    </a:cubicBezTo>
                    <a:cubicBezTo>
                      <a:pt x="1452" y="5328"/>
                      <a:pt x="1596" y="4754"/>
                      <a:pt x="1952" y="4426"/>
                    </a:cubicBezTo>
                    <a:cubicBezTo>
                      <a:pt x="2289" y="4118"/>
                      <a:pt x="2699" y="3851"/>
                      <a:pt x="3133" y="3622"/>
                    </a:cubicBezTo>
                    <a:cubicBezTo>
                      <a:pt x="2440" y="2195"/>
                      <a:pt x="2428" y="628"/>
                      <a:pt x="2448" y="54"/>
                    </a:cubicBezTo>
                    <a:cubicBezTo>
                      <a:pt x="2436" y="37"/>
                      <a:pt x="2424" y="21"/>
                      <a:pt x="2408" y="1"/>
                    </a:cubicBezTo>
                    <a:close/>
                    <a:moveTo>
                      <a:pt x="2010" y="9188"/>
                    </a:moveTo>
                    <a:lnTo>
                      <a:pt x="2010" y="9188"/>
                    </a:lnTo>
                    <a:cubicBezTo>
                      <a:pt x="2109" y="9840"/>
                      <a:pt x="2198" y="10484"/>
                      <a:pt x="2276" y="11107"/>
                    </a:cubicBezTo>
                    <a:cubicBezTo>
                      <a:pt x="2412" y="11190"/>
                      <a:pt x="2555" y="11239"/>
                      <a:pt x="2699" y="11255"/>
                    </a:cubicBezTo>
                    <a:cubicBezTo>
                      <a:pt x="2497" y="10722"/>
                      <a:pt x="2239" y="9984"/>
                      <a:pt x="2010" y="91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14;p41"/>
              <p:cNvSpPr/>
              <p:nvPr/>
            </p:nvSpPr>
            <p:spPr>
              <a:xfrm>
                <a:off x="5897400" y="3353713"/>
                <a:ext cx="10275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4110" h="2116" extrusionOk="0">
                    <a:moveTo>
                      <a:pt x="701" y="0"/>
                    </a:moveTo>
                    <a:cubicBezTo>
                      <a:pt x="320" y="0"/>
                      <a:pt x="0" y="422"/>
                      <a:pt x="63" y="848"/>
                    </a:cubicBezTo>
                    <a:cubicBezTo>
                      <a:pt x="49" y="819"/>
                      <a:pt x="40" y="804"/>
                      <a:pt x="38" y="804"/>
                    </a:cubicBezTo>
                    <a:lnTo>
                      <a:pt x="38" y="804"/>
                    </a:lnTo>
                    <a:cubicBezTo>
                      <a:pt x="34" y="804"/>
                      <a:pt x="45" y="843"/>
                      <a:pt x="71" y="922"/>
                    </a:cubicBezTo>
                    <a:cubicBezTo>
                      <a:pt x="95" y="1025"/>
                      <a:pt x="141" y="1115"/>
                      <a:pt x="211" y="1197"/>
                    </a:cubicBezTo>
                    <a:cubicBezTo>
                      <a:pt x="272" y="1283"/>
                      <a:pt x="341" y="1369"/>
                      <a:pt x="423" y="1439"/>
                    </a:cubicBezTo>
                    <a:cubicBezTo>
                      <a:pt x="645" y="1619"/>
                      <a:pt x="915" y="1706"/>
                      <a:pt x="1186" y="1780"/>
                    </a:cubicBezTo>
                    <a:cubicBezTo>
                      <a:pt x="1814" y="1952"/>
                      <a:pt x="2466" y="2050"/>
                      <a:pt x="3118" y="2111"/>
                    </a:cubicBezTo>
                    <a:cubicBezTo>
                      <a:pt x="3148" y="2114"/>
                      <a:pt x="3177" y="2115"/>
                      <a:pt x="3204" y="2115"/>
                    </a:cubicBezTo>
                    <a:cubicBezTo>
                      <a:pt x="4109" y="2115"/>
                      <a:pt x="4072" y="727"/>
                      <a:pt x="3213" y="639"/>
                    </a:cubicBezTo>
                    <a:cubicBezTo>
                      <a:pt x="2839" y="602"/>
                      <a:pt x="2462" y="549"/>
                      <a:pt x="2093" y="479"/>
                    </a:cubicBezTo>
                    <a:cubicBezTo>
                      <a:pt x="1839" y="430"/>
                      <a:pt x="1330" y="397"/>
                      <a:pt x="1150" y="213"/>
                    </a:cubicBezTo>
                    <a:cubicBezTo>
                      <a:pt x="1003" y="63"/>
                      <a:pt x="848" y="0"/>
                      <a:pt x="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15;p41"/>
              <p:cNvSpPr/>
              <p:nvPr/>
            </p:nvSpPr>
            <p:spPr>
              <a:xfrm>
                <a:off x="5909825" y="3410788"/>
                <a:ext cx="92200" cy="34250"/>
              </a:xfrm>
              <a:custGeom>
                <a:avLst/>
                <a:gdLst/>
                <a:ahLst/>
                <a:cxnLst/>
                <a:rect l="l" t="t" r="r" b="b"/>
                <a:pathLst>
                  <a:path w="3688" h="1370" extrusionOk="0">
                    <a:moveTo>
                      <a:pt x="742" y="0"/>
                    </a:moveTo>
                    <a:cubicBezTo>
                      <a:pt x="0" y="0"/>
                      <a:pt x="192" y="1289"/>
                      <a:pt x="870" y="1333"/>
                    </a:cubicBezTo>
                    <a:cubicBezTo>
                      <a:pt x="1227" y="1358"/>
                      <a:pt x="1582" y="1369"/>
                      <a:pt x="1938" y="1369"/>
                    </a:cubicBezTo>
                    <a:cubicBezTo>
                      <a:pt x="2239" y="1369"/>
                      <a:pt x="2540" y="1361"/>
                      <a:pt x="2843" y="1346"/>
                    </a:cubicBezTo>
                    <a:cubicBezTo>
                      <a:pt x="3687" y="1305"/>
                      <a:pt x="3363" y="38"/>
                      <a:pt x="2620" y="38"/>
                    </a:cubicBezTo>
                    <a:cubicBezTo>
                      <a:pt x="2616" y="38"/>
                      <a:pt x="2612" y="38"/>
                      <a:pt x="2609" y="38"/>
                    </a:cubicBezTo>
                    <a:cubicBezTo>
                      <a:pt x="2518" y="39"/>
                      <a:pt x="2427" y="40"/>
                      <a:pt x="2337" y="40"/>
                    </a:cubicBezTo>
                    <a:cubicBezTo>
                      <a:pt x="1813" y="40"/>
                      <a:pt x="1291" y="22"/>
                      <a:pt x="767" y="1"/>
                    </a:cubicBezTo>
                    <a:cubicBezTo>
                      <a:pt x="759" y="0"/>
                      <a:pt x="750" y="0"/>
                      <a:pt x="7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16;p41"/>
              <p:cNvSpPr/>
              <p:nvPr/>
            </p:nvSpPr>
            <p:spPr>
              <a:xfrm>
                <a:off x="5621375" y="3674613"/>
                <a:ext cx="36815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14726" h="9100" extrusionOk="0">
                    <a:moveTo>
                      <a:pt x="10086" y="1"/>
                    </a:moveTo>
                    <a:lnTo>
                      <a:pt x="763" y="1125"/>
                    </a:lnTo>
                    <a:cubicBezTo>
                      <a:pt x="763" y="1125"/>
                      <a:pt x="0" y="3331"/>
                      <a:pt x="403" y="4008"/>
                    </a:cubicBezTo>
                    <a:cubicBezTo>
                      <a:pt x="808" y="4685"/>
                      <a:pt x="7293" y="9053"/>
                      <a:pt x="10267" y="9098"/>
                    </a:cubicBezTo>
                    <a:cubicBezTo>
                      <a:pt x="10301" y="9099"/>
                      <a:pt x="10334" y="9099"/>
                      <a:pt x="10367" y="9099"/>
                    </a:cubicBezTo>
                    <a:cubicBezTo>
                      <a:pt x="13269" y="9099"/>
                      <a:pt x="14725" y="7194"/>
                      <a:pt x="14725" y="5989"/>
                    </a:cubicBezTo>
                    <a:cubicBezTo>
                      <a:pt x="14725" y="4775"/>
                      <a:pt x="10086" y="1"/>
                      <a:pt x="100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17;p41"/>
              <p:cNvSpPr/>
              <p:nvPr/>
            </p:nvSpPr>
            <p:spPr>
              <a:xfrm>
                <a:off x="5661292" y="3692988"/>
                <a:ext cx="328375" cy="204800"/>
              </a:xfrm>
              <a:custGeom>
                <a:avLst/>
                <a:gdLst/>
                <a:ahLst/>
                <a:cxnLst/>
                <a:rect l="l" t="t" r="r" b="b"/>
                <a:pathLst>
                  <a:path w="13135" h="8192" extrusionOk="0">
                    <a:moveTo>
                      <a:pt x="9135" y="0"/>
                    </a:moveTo>
                    <a:cubicBezTo>
                      <a:pt x="8585" y="484"/>
                      <a:pt x="7347" y="1185"/>
                      <a:pt x="4718" y="1337"/>
                    </a:cubicBezTo>
                    <a:cubicBezTo>
                      <a:pt x="4459" y="1354"/>
                      <a:pt x="4213" y="1362"/>
                      <a:pt x="3971" y="1362"/>
                    </a:cubicBezTo>
                    <a:cubicBezTo>
                      <a:pt x="2285" y="1362"/>
                      <a:pt x="949" y="1017"/>
                      <a:pt x="1" y="652"/>
                    </a:cubicBezTo>
                    <a:lnTo>
                      <a:pt x="1" y="652"/>
                    </a:lnTo>
                    <a:cubicBezTo>
                      <a:pt x="661" y="1185"/>
                      <a:pt x="1666" y="1805"/>
                      <a:pt x="2991" y="2083"/>
                    </a:cubicBezTo>
                    <a:cubicBezTo>
                      <a:pt x="5551" y="2621"/>
                      <a:pt x="8815" y="2412"/>
                      <a:pt x="10340" y="3777"/>
                    </a:cubicBezTo>
                    <a:cubicBezTo>
                      <a:pt x="11546" y="4852"/>
                      <a:pt x="10849" y="7264"/>
                      <a:pt x="9061" y="8191"/>
                    </a:cubicBezTo>
                    <a:cubicBezTo>
                      <a:pt x="10357" y="8174"/>
                      <a:pt x="11501" y="7735"/>
                      <a:pt x="12285" y="6965"/>
                    </a:cubicBezTo>
                    <a:cubicBezTo>
                      <a:pt x="12818" y="6439"/>
                      <a:pt x="13134" y="5799"/>
                      <a:pt x="13134" y="5254"/>
                    </a:cubicBezTo>
                    <a:cubicBezTo>
                      <a:pt x="13134" y="4500"/>
                      <a:pt x="10923" y="1899"/>
                      <a:pt x="91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18;p41"/>
              <p:cNvSpPr/>
              <p:nvPr/>
            </p:nvSpPr>
            <p:spPr>
              <a:xfrm>
                <a:off x="5793875" y="3696788"/>
                <a:ext cx="132925" cy="71825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2873" extrusionOk="0">
                    <a:moveTo>
                      <a:pt x="4264" y="1"/>
                    </a:moveTo>
                    <a:cubicBezTo>
                      <a:pt x="4187" y="1"/>
                      <a:pt x="4106" y="15"/>
                      <a:pt x="4023" y="45"/>
                    </a:cubicBezTo>
                    <a:cubicBezTo>
                      <a:pt x="2904" y="460"/>
                      <a:pt x="1640" y="910"/>
                      <a:pt x="627" y="1542"/>
                    </a:cubicBezTo>
                    <a:cubicBezTo>
                      <a:pt x="1" y="1935"/>
                      <a:pt x="556" y="2873"/>
                      <a:pt x="1178" y="2873"/>
                    </a:cubicBezTo>
                    <a:cubicBezTo>
                      <a:pt x="1232" y="2873"/>
                      <a:pt x="1286" y="2866"/>
                      <a:pt x="1340" y="2851"/>
                    </a:cubicBezTo>
                    <a:cubicBezTo>
                      <a:pt x="2444" y="2546"/>
                      <a:pt x="3589" y="1965"/>
                      <a:pt x="4609" y="1448"/>
                    </a:cubicBezTo>
                    <a:cubicBezTo>
                      <a:pt x="5317" y="1086"/>
                      <a:pt x="4942" y="1"/>
                      <a:pt x="42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119;p41"/>
              <p:cNvSpPr/>
              <p:nvPr/>
            </p:nvSpPr>
            <p:spPr>
              <a:xfrm>
                <a:off x="5842700" y="3723688"/>
                <a:ext cx="115775" cy="77400"/>
              </a:xfrm>
              <a:custGeom>
                <a:avLst/>
                <a:gdLst/>
                <a:ahLst/>
                <a:cxnLst/>
                <a:rect l="l" t="t" r="r" b="b"/>
                <a:pathLst>
                  <a:path w="4631" h="3096" extrusionOk="0">
                    <a:moveTo>
                      <a:pt x="3540" y="0"/>
                    </a:moveTo>
                    <a:cubicBezTo>
                      <a:pt x="3421" y="0"/>
                      <a:pt x="3297" y="37"/>
                      <a:pt x="3177" y="122"/>
                    </a:cubicBezTo>
                    <a:cubicBezTo>
                      <a:pt x="2287" y="749"/>
                      <a:pt x="1123" y="1032"/>
                      <a:pt x="405" y="1885"/>
                    </a:cubicBezTo>
                    <a:cubicBezTo>
                      <a:pt x="1" y="2364"/>
                      <a:pt x="519" y="3096"/>
                      <a:pt x="1065" y="3096"/>
                    </a:cubicBezTo>
                    <a:cubicBezTo>
                      <a:pt x="1179" y="3096"/>
                      <a:pt x="1294" y="3064"/>
                      <a:pt x="1401" y="2992"/>
                    </a:cubicBezTo>
                    <a:cubicBezTo>
                      <a:pt x="2267" y="2418"/>
                      <a:pt x="3260" y="2004"/>
                      <a:pt x="4067" y="1356"/>
                    </a:cubicBezTo>
                    <a:cubicBezTo>
                      <a:pt x="4631" y="906"/>
                      <a:pt x="4134" y="0"/>
                      <a:pt x="35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120;p41"/>
              <p:cNvSpPr/>
              <p:nvPr/>
            </p:nvSpPr>
            <p:spPr>
              <a:xfrm>
                <a:off x="5021650" y="2672113"/>
                <a:ext cx="1370750" cy="1054875"/>
              </a:xfrm>
              <a:custGeom>
                <a:avLst/>
                <a:gdLst/>
                <a:ahLst/>
                <a:cxnLst/>
                <a:rect l="l" t="t" r="r" b="b"/>
                <a:pathLst>
                  <a:path w="54830" h="42195" extrusionOk="0">
                    <a:moveTo>
                      <a:pt x="31451" y="0"/>
                    </a:moveTo>
                    <a:lnTo>
                      <a:pt x="5746" y="870"/>
                    </a:lnTo>
                    <a:cubicBezTo>
                      <a:pt x="5746" y="870"/>
                      <a:pt x="0" y="11087"/>
                      <a:pt x="6628" y="16870"/>
                    </a:cubicBezTo>
                    <a:cubicBezTo>
                      <a:pt x="13256" y="22653"/>
                      <a:pt x="19281" y="22292"/>
                      <a:pt x="20364" y="25663"/>
                    </a:cubicBezTo>
                    <a:cubicBezTo>
                      <a:pt x="21451" y="29039"/>
                      <a:pt x="23739" y="40605"/>
                      <a:pt x="23739" y="40605"/>
                    </a:cubicBezTo>
                    <a:cubicBezTo>
                      <a:pt x="23739" y="40605"/>
                      <a:pt x="25750" y="42194"/>
                      <a:pt x="29376" y="42194"/>
                    </a:cubicBezTo>
                    <a:cubicBezTo>
                      <a:pt x="29619" y="42194"/>
                      <a:pt x="29869" y="42187"/>
                      <a:pt x="30126" y="42172"/>
                    </a:cubicBezTo>
                    <a:cubicBezTo>
                      <a:pt x="34223" y="41934"/>
                      <a:pt x="34945" y="40368"/>
                      <a:pt x="34945" y="40368"/>
                    </a:cubicBezTo>
                    <a:cubicBezTo>
                      <a:pt x="34945" y="40368"/>
                      <a:pt x="34338" y="23416"/>
                      <a:pt x="29719" y="17781"/>
                    </a:cubicBezTo>
                    <a:cubicBezTo>
                      <a:pt x="25914" y="13137"/>
                      <a:pt x="23493" y="10292"/>
                      <a:pt x="26750" y="9327"/>
                    </a:cubicBezTo>
                    <a:cubicBezTo>
                      <a:pt x="28324" y="8860"/>
                      <a:pt x="31537" y="8417"/>
                      <a:pt x="34672" y="8417"/>
                    </a:cubicBezTo>
                    <a:cubicBezTo>
                      <a:pt x="38015" y="8417"/>
                      <a:pt x="41270" y="8921"/>
                      <a:pt x="42356" y="10439"/>
                    </a:cubicBezTo>
                    <a:cubicBezTo>
                      <a:pt x="44464" y="13376"/>
                      <a:pt x="34465" y="21447"/>
                      <a:pt x="34465" y="21447"/>
                    </a:cubicBezTo>
                    <a:cubicBezTo>
                      <a:pt x="34465" y="21447"/>
                      <a:pt x="33862" y="27592"/>
                      <a:pt x="39403" y="27956"/>
                    </a:cubicBezTo>
                    <a:cubicBezTo>
                      <a:pt x="39403" y="27956"/>
                      <a:pt x="51937" y="19040"/>
                      <a:pt x="53381" y="10242"/>
                    </a:cubicBezTo>
                    <a:cubicBezTo>
                      <a:pt x="54829" y="1444"/>
                      <a:pt x="31451" y="0"/>
                      <a:pt x="314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121;p41"/>
              <p:cNvSpPr/>
              <p:nvPr/>
            </p:nvSpPr>
            <p:spPr>
              <a:xfrm>
                <a:off x="5225175" y="2672113"/>
                <a:ext cx="611150" cy="125200"/>
              </a:xfrm>
              <a:custGeom>
                <a:avLst/>
                <a:gdLst/>
                <a:ahLst/>
                <a:cxnLst/>
                <a:rect l="l" t="t" r="r" b="b"/>
                <a:pathLst>
                  <a:path w="24446" h="5008" extrusionOk="0">
                    <a:moveTo>
                      <a:pt x="23310" y="0"/>
                    </a:moveTo>
                    <a:lnTo>
                      <a:pt x="11965" y="386"/>
                    </a:lnTo>
                    <a:lnTo>
                      <a:pt x="0" y="1715"/>
                    </a:lnTo>
                    <a:cubicBezTo>
                      <a:pt x="0" y="1715"/>
                      <a:pt x="12125" y="5008"/>
                      <a:pt x="17576" y="5008"/>
                    </a:cubicBezTo>
                    <a:cubicBezTo>
                      <a:pt x="18377" y="5008"/>
                      <a:pt x="19033" y="4937"/>
                      <a:pt x="19486" y="4774"/>
                    </a:cubicBezTo>
                    <a:cubicBezTo>
                      <a:pt x="21882" y="3918"/>
                      <a:pt x="23621" y="1542"/>
                      <a:pt x="24446" y="91"/>
                    </a:cubicBezTo>
                    <a:cubicBezTo>
                      <a:pt x="23728" y="25"/>
                      <a:pt x="23310" y="0"/>
                      <a:pt x="233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122;p41"/>
              <p:cNvSpPr/>
              <p:nvPr/>
            </p:nvSpPr>
            <p:spPr>
              <a:xfrm>
                <a:off x="5714875" y="2819988"/>
                <a:ext cx="569500" cy="500800"/>
              </a:xfrm>
              <a:custGeom>
                <a:avLst/>
                <a:gdLst/>
                <a:ahLst/>
                <a:cxnLst/>
                <a:rect l="l" t="t" r="r" b="b"/>
                <a:pathLst>
                  <a:path w="22780" h="20032" extrusionOk="0">
                    <a:moveTo>
                      <a:pt x="7127" y="0"/>
                    </a:moveTo>
                    <a:cubicBezTo>
                      <a:pt x="4782" y="0"/>
                      <a:pt x="2452" y="249"/>
                      <a:pt x="453" y="742"/>
                    </a:cubicBezTo>
                    <a:cubicBezTo>
                      <a:pt x="1" y="852"/>
                      <a:pt x="2618" y="2670"/>
                      <a:pt x="2274" y="2797"/>
                    </a:cubicBezTo>
                    <a:cubicBezTo>
                      <a:pt x="3695" y="2619"/>
                      <a:pt x="5330" y="2501"/>
                      <a:pt x="6944" y="2501"/>
                    </a:cubicBezTo>
                    <a:cubicBezTo>
                      <a:pt x="10286" y="2501"/>
                      <a:pt x="13540" y="3005"/>
                      <a:pt x="14627" y="4524"/>
                    </a:cubicBezTo>
                    <a:cubicBezTo>
                      <a:pt x="16735" y="7461"/>
                      <a:pt x="6736" y="15532"/>
                      <a:pt x="6736" y="15532"/>
                    </a:cubicBezTo>
                    <a:cubicBezTo>
                      <a:pt x="6736" y="15532"/>
                      <a:pt x="6482" y="18116"/>
                      <a:pt x="7815" y="20032"/>
                    </a:cubicBezTo>
                    <a:cubicBezTo>
                      <a:pt x="10202" y="18141"/>
                      <a:pt x="17293" y="12178"/>
                      <a:pt x="19540" y="8301"/>
                    </a:cubicBezTo>
                    <a:cubicBezTo>
                      <a:pt x="22780" y="2711"/>
                      <a:pt x="14868" y="0"/>
                      <a:pt x="7127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123;p41"/>
              <p:cNvSpPr/>
              <p:nvPr/>
            </p:nvSpPr>
            <p:spPr>
              <a:xfrm>
                <a:off x="5416400" y="2916113"/>
                <a:ext cx="478900" cy="810625"/>
              </a:xfrm>
              <a:custGeom>
                <a:avLst/>
                <a:gdLst/>
                <a:ahLst/>
                <a:cxnLst/>
                <a:rect l="l" t="t" r="r" b="b"/>
                <a:pathLst>
                  <a:path w="19156" h="32425" extrusionOk="0">
                    <a:moveTo>
                      <a:pt x="9677" y="1"/>
                    </a:moveTo>
                    <a:cubicBezTo>
                      <a:pt x="5567" y="1"/>
                      <a:pt x="0" y="4158"/>
                      <a:pt x="5645" y="6930"/>
                    </a:cubicBezTo>
                    <a:cubicBezTo>
                      <a:pt x="12010" y="10059"/>
                      <a:pt x="14885" y="19263"/>
                      <a:pt x="14668" y="25082"/>
                    </a:cubicBezTo>
                    <a:cubicBezTo>
                      <a:pt x="14504" y="29402"/>
                      <a:pt x="14307" y="31391"/>
                      <a:pt x="13929" y="32425"/>
                    </a:cubicBezTo>
                    <a:cubicBezTo>
                      <a:pt x="14065" y="32420"/>
                      <a:pt x="14196" y="32420"/>
                      <a:pt x="14336" y="32412"/>
                    </a:cubicBezTo>
                    <a:cubicBezTo>
                      <a:pt x="18433" y="32174"/>
                      <a:pt x="19155" y="30608"/>
                      <a:pt x="19155" y="30608"/>
                    </a:cubicBezTo>
                    <a:cubicBezTo>
                      <a:pt x="19155" y="30608"/>
                      <a:pt x="18548" y="13656"/>
                      <a:pt x="13929" y="8021"/>
                    </a:cubicBezTo>
                    <a:cubicBezTo>
                      <a:pt x="10595" y="3952"/>
                      <a:pt x="8327" y="1265"/>
                      <a:pt x="10005" y="10"/>
                    </a:cubicBezTo>
                    <a:cubicBezTo>
                      <a:pt x="9897" y="4"/>
                      <a:pt x="9787" y="1"/>
                      <a:pt x="9677" y="1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124;p41"/>
              <p:cNvSpPr/>
              <p:nvPr/>
            </p:nvSpPr>
            <p:spPr>
              <a:xfrm>
                <a:off x="5131450" y="2763288"/>
                <a:ext cx="140975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5639" h="3887" extrusionOk="0">
                    <a:moveTo>
                      <a:pt x="5214" y="0"/>
                    </a:moveTo>
                    <a:cubicBezTo>
                      <a:pt x="5150" y="0"/>
                      <a:pt x="5084" y="19"/>
                      <a:pt x="5021" y="61"/>
                    </a:cubicBezTo>
                    <a:lnTo>
                      <a:pt x="263" y="3232"/>
                    </a:lnTo>
                    <a:cubicBezTo>
                      <a:pt x="1" y="3404"/>
                      <a:pt x="82" y="3814"/>
                      <a:pt x="394" y="3864"/>
                    </a:cubicBezTo>
                    <a:cubicBezTo>
                      <a:pt x="490" y="3878"/>
                      <a:pt x="601" y="3886"/>
                      <a:pt x="731" y="3886"/>
                    </a:cubicBezTo>
                    <a:cubicBezTo>
                      <a:pt x="1126" y="3886"/>
                      <a:pt x="1690" y="3809"/>
                      <a:pt x="2499" y="3584"/>
                    </a:cubicBezTo>
                    <a:cubicBezTo>
                      <a:pt x="4152" y="3120"/>
                      <a:pt x="5083" y="1542"/>
                      <a:pt x="5534" y="483"/>
                    </a:cubicBezTo>
                    <a:cubicBezTo>
                      <a:pt x="5639" y="237"/>
                      <a:pt x="5442" y="0"/>
                      <a:pt x="52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125;p41"/>
              <p:cNvSpPr/>
              <p:nvPr/>
            </p:nvSpPr>
            <p:spPr>
              <a:xfrm>
                <a:off x="5165300" y="2243163"/>
                <a:ext cx="852625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34105" h="20611" extrusionOk="0">
                    <a:moveTo>
                      <a:pt x="28278" y="1"/>
                    </a:moveTo>
                    <a:cubicBezTo>
                      <a:pt x="26934" y="1"/>
                      <a:pt x="25301" y="236"/>
                      <a:pt x="23350" y="740"/>
                    </a:cubicBezTo>
                    <a:cubicBezTo>
                      <a:pt x="20310" y="1523"/>
                      <a:pt x="14794" y="2521"/>
                      <a:pt x="9094" y="6441"/>
                    </a:cubicBezTo>
                    <a:cubicBezTo>
                      <a:pt x="3388" y="10362"/>
                      <a:pt x="0" y="18028"/>
                      <a:pt x="0" y="18028"/>
                    </a:cubicBezTo>
                    <a:cubicBezTo>
                      <a:pt x="0" y="18028"/>
                      <a:pt x="6649" y="20610"/>
                      <a:pt x="14620" y="20610"/>
                    </a:cubicBezTo>
                    <a:cubicBezTo>
                      <a:pt x="16014" y="20610"/>
                      <a:pt x="17449" y="20531"/>
                      <a:pt x="18896" y="20345"/>
                    </a:cubicBezTo>
                    <a:cubicBezTo>
                      <a:pt x="28609" y="19098"/>
                      <a:pt x="32251" y="10986"/>
                      <a:pt x="33137" y="7056"/>
                    </a:cubicBezTo>
                    <a:cubicBezTo>
                      <a:pt x="34105" y="2778"/>
                      <a:pt x="32889" y="1"/>
                      <a:pt x="28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126;p41"/>
              <p:cNvSpPr/>
              <p:nvPr/>
            </p:nvSpPr>
            <p:spPr>
              <a:xfrm>
                <a:off x="5539150" y="2297563"/>
                <a:ext cx="1597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6391" h="18034" extrusionOk="0">
                    <a:moveTo>
                      <a:pt x="2999" y="0"/>
                    </a:moveTo>
                    <a:cubicBezTo>
                      <a:pt x="2522" y="152"/>
                      <a:pt x="2034" y="315"/>
                      <a:pt x="1530" y="496"/>
                    </a:cubicBezTo>
                    <a:cubicBezTo>
                      <a:pt x="1547" y="733"/>
                      <a:pt x="1670" y="972"/>
                      <a:pt x="1953" y="1136"/>
                    </a:cubicBezTo>
                    <a:cubicBezTo>
                      <a:pt x="5070" y="2961"/>
                      <a:pt x="5012" y="6923"/>
                      <a:pt x="4377" y="10065"/>
                    </a:cubicBezTo>
                    <a:cubicBezTo>
                      <a:pt x="3774" y="13043"/>
                      <a:pt x="2424" y="15347"/>
                      <a:pt x="247" y="17427"/>
                    </a:cubicBezTo>
                    <a:cubicBezTo>
                      <a:pt x="66" y="17603"/>
                      <a:pt x="1" y="17821"/>
                      <a:pt x="25" y="18034"/>
                    </a:cubicBezTo>
                    <a:cubicBezTo>
                      <a:pt x="763" y="17882"/>
                      <a:pt x="1608" y="17726"/>
                      <a:pt x="2564" y="17526"/>
                    </a:cubicBezTo>
                    <a:cubicBezTo>
                      <a:pt x="4667" y="15409"/>
                      <a:pt x="5750" y="12259"/>
                      <a:pt x="6140" y="9384"/>
                    </a:cubicBezTo>
                    <a:cubicBezTo>
                      <a:pt x="6390" y="7555"/>
                      <a:pt x="6378" y="5581"/>
                      <a:pt x="5837" y="3839"/>
                    </a:cubicBezTo>
                    <a:cubicBezTo>
                      <a:pt x="5214" y="3498"/>
                      <a:pt x="4832" y="3109"/>
                      <a:pt x="4832" y="3109"/>
                    </a:cubicBezTo>
                    <a:lnTo>
                      <a:pt x="4565" y="1394"/>
                    </a:lnTo>
                    <a:cubicBezTo>
                      <a:pt x="4139" y="865"/>
                      <a:pt x="3622" y="394"/>
                      <a:pt x="29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127;p41"/>
              <p:cNvSpPr/>
              <p:nvPr/>
            </p:nvSpPr>
            <p:spPr>
              <a:xfrm>
                <a:off x="5800925" y="2466113"/>
                <a:ext cx="119075" cy="10620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4248" extrusionOk="0">
                    <a:moveTo>
                      <a:pt x="4323" y="1"/>
                    </a:moveTo>
                    <a:cubicBezTo>
                      <a:pt x="3188" y="603"/>
                      <a:pt x="1924" y="919"/>
                      <a:pt x="636" y="931"/>
                    </a:cubicBezTo>
                    <a:lnTo>
                      <a:pt x="431" y="931"/>
                    </a:lnTo>
                    <a:cubicBezTo>
                      <a:pt x="1" y="3380"/>
                      <a:pt x="613" y="4247"/>
                      <a:pt x="1793" y="4247"/>
                    </a:cubicBezTo>
                    <a:cubicBezTo>
                      <a:pt x="2122" y="4247"/>
                      <a:pt x="2494" y="4180"/>
                      <a:pt x="2900" y="4061"/>
                    </a:cubicBezTo>
                    <a:cubicBezTo>
                      <a:pt x="4762" y="3511"/>
                      <a:pt x="4324" y="1"/>
                      <a:pt x="43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128;p41"/>
              <p:cNvSpPr/>
              <p:nvPr/>
            </p:nvSpPr>
            <p:spPr>
              <a:xfrm>
                <a:off x="5800400" y="2461838"/>
                <a:ext cx="123675" cy="114725"/>
              </a:xfrm>
              <a:custGeom>
                <a:avLst/>
                <a:gdLst/>
                <a:ahLst/>
                <a:cxnLst/>
                <a:rect l="l" t="t" r="r" b="b"/>
                <a:pathLst>
                  <a:path w="4947" h="4589" extrusionOk="0">
                    <a:moveTo>
                      <a:pt x="4344" y="1"/>
                    </a:moveTo>
                    <a:cubicBezTo>
                      <a:pt x="4318" y="1"/>
                      <a:pt x="4291" y="7"/>
                      <a:pt x="4267" y="19"/>
                    </a:cubicBezTo>
                    <a:cubicBezTo>
                      <a:pt x="3159" y="606"/>
                      <a:pt x="1908" y="922"/>
                      <a:pt x="657" y="930"/>
                    </a:cubicBezTo>
                    <a:lnTo>
                      <a:pt x="448" y="935"/>
                    </a:lnTo>
                    <a:cubicBezTo>
                      <a:pt x="366" y="935"/>
                      <a:pt x="296" y="992"/>
                      <a:pt x="284" y="1074"/>
                    </a:cubicBezTo>
                    <a:cubicBezTo>
                      <a:pt x="1" y="2677"/>
                      <a:pt x="144" y="3707"/>
                      <a:pt x="719" y="4224"/>
                    </a:cubicBezTo>
                    <a:cubicBezTo>
                      <a:pt x="994" y="4466"/>
                      <a:pt x="1354" y="4589"/>
                      <a:pt x="1810" y="4589"/>
                    </a:cubicBezTo>
                    <a:cubicBezTo>
                      <a:pt x="2141" y="4589"/>
                      <a:pt x="2527" y="4523"/>
                      <a:pt x="2966" y="4392"/>
                    </a:cubicBezTo>
                    <a:cubicBezTo>
                      <a:pt x="4947" y="3809"/>
                      <a:pt x="4533" y="299"/>
                      <a:pt x="4513" y="151"/>
                    </a:cubicBezTo>
                    <a:cubicBezTo>
                      <a:pt x="4509" y="93"/>
                      <a:pt x="4475" y="44"/>
                      <a:pt x="4422" y="19"/>
                    </a:cubicBezTo>
                    <a:cubicBezTo>
                      <a:pt x="4398" y="7"/>
                      <a:pt x="4371" y="1"/>
                      <a:pt x="43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129;p41"/>
              <p:cNvSpPr/>
              <p:nvPr/>
            </p:nvSpPr>
            <p:spPr>
              <a:xfrm>
                <a:off x="5993700" y="2419238"/>
                <a:ext cx="125" cy="350"/>
              </a:xfrm>
              <a:custGeom>
                <a:avLst/>
                <a:gdLst/>
                <a:ahLst/>
                <a:cxnLst/>
                <a:rect l="l" t="t" r="r" b="b"/>
                <a:pathLst>
                  <a:path w="5" h="14" extrusionOk="0">
                    <a:moveTo>
                      <a:pt x="5" y="1"/>
                    </a:moveTo>
                    <a:cubicBezTo>
                      <a:pt x="5" y="6"/>
                      <a:pt x="5" y="10"/>
                      <a:pt x="1" y="13"/>
                    </a:cubicBezTo>
                    <a:cubicBezTo>
                      <a:pt x="5" y="10"/>
                      <a:pt x="5" y="6"/>
                      <a:pt x="5" y="1"/>
                    </a:cubicBezTo>
                    <a:close/>
                  </a:path>
                </a:pathLst>
              </a:custGeom>
              <a:solidFill>
                <a:srgbClr val="A73C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130;p41"/>
              <p:cNvSpPr/>
              <p:nvPr/>
            </p:nvSpPr>
            <p:spPr>
              <a:xfrm>
                <a:off x="5500400" y="2243188"/>
                <a:ext cx="517425" cy="515300"/>
              </a:xfrm>
              <a:custGeom>
                <a:avLst/>
                <a:gdLst/>
                <a:ahLst/>
                <a:cxnLst/>
                <a:rect l="l" t="t" r="r" b="b"/>
                <a:pathLst>
                  <a:path w="20697" h="20612" extrusionOk="0">
                    <a:moveTo>
                      <a:pt x="14872" y="1"/>
                    </a:moveTo>
                    <a:cubicBezTo>
                      <a:pt x="14412" y="1"/>
                      <a:pt x="13925" y="29"/>
                      <a:pt x="13403" y="83"/>
                    </a:cubicBezTo>
                    <a:lnTo>
                      <a:pt x="13359" y="698"/>
                    </a:lnTo>
                    <a:cubicBezTo>
                      <a:pt x="14343" y="1301"/>
                      <a:pt x="14728" y="2404"/>
                      <a:pt x="14995" y="3167"/>
                    </a:cubicBezTo>
                    <a:cubicBezTo>
                      <a:pt x="15421" y="4390"/>
                      <a:pt x="15680" y="6694"/>
                      <a:pt x="15352" y="9180"/>
                    </a:cubicBezTo>
                    <a:cubicBezTo>
                      <a:pt x="15663" y="9061"/>
                      <a:pt x="15971" y="8922"/>
                      <a:pt x="16267" y="8765"/>
                    </a:cubicBezTo>
                    <a:cubicBezTo>
                      <a:pt x="16291" y="8754"/>
                      <a:pt x="16320" y="8746"/>
                      <a:pt x="16344" y="8746"/>
                    </a:cubicBezTo>
                    <a:cubicBezTo>
                      <a:pt x="16373" y="8746"/>
                      <a:pt x="16398" y="8754"/>
                      <a:pt x="16422" y="8765"/>
                    </a:cubicBezTo>
                    <a:cubicBezTo>
                      <a:pt x="16475" y="8790"/>
                      <a:pt x="16509" y="8839"/>
                      <a:pt x="16513" y="8897"/>
                    </a:cubicBezTo>
                    <a:cubicBezTo>
                      <a:pt x="16533" y="9045"/>
                      <a:pt x="16947" y="12555"/>
                      <a:pt x="14966" y="13138"/>
                    </a:cubicBezTo>
                    <a:cubicBezTo>
                      <a:pt x="14688" y="13224"/>
                      <a:pt x="14425" y="13278"/>
                      <a:pt x="14187" y="13306"/>
                    </a:cubicBezTo>
                    <a:cubicBezTo>
                      <a:pt x="13149" y="15553"/>
                      <a:pt x="11390" y="17522"/>
                      <a:pt x="8568" y="18486"/>
                    </a:cubicBezTo>
                    <a:cubicBezTo>
                      <a:pt x="6891" y="19057"/>
                      <a:pt x="5405" y="19426"/>
                      <a:pt x="4114" y="19701"/>
                    </a:cubicBezTo>
                    <a:cubicBezTo>
                      <a:pt x="3806" y="20008"/>
                      <a:pt x="3474" y="20295"/>
                      <a:pt x="3122" y="20558"/>
                    </a:cubicBezTo>
                    <a:cubicBezTo>
                      <a:pt x="2654" y="20583"/>
                      <a:pt x="2186" y="20598"/>
                      <a:pt x="1723" y="20607"/>
                    </a:cubicBezTo>
                    <a:cubicBezTo>
                      <a:pt x="1640" y="20488"/>
                      <a:pt x="1591" y="20348"/>
                      <a:pt x="1575" y="20209"/>
                    </a:cubicBezTo>
                    <a:cubicBezTo>
                      <a:pt x="981" y="20328"/>
                      <a:pt x="455" y="20447"/>
                      <a:pt x="0" y="20590"/>
                    </a:cubicBezTo>
                    <a:cubicBezTo>
                      <a:pt x="406" y="20602"/>
                      <a:pt x="812" y="20611"/>
                      <a:pt x="1227" y="20611"/>
                    </a:cubicBezTo>
                    <a:cubicBezTo>
                      <a:pt x="2617" y="20611"/>
                      <a:pt x="4048" y="20528"/>
                      <a:pt x="5492" y="20344"/>
                    </a:cubicBezTo>
                    <a:cubicBezTo>
                      <a:pt x="15205" y="19097"/>
                      <a:pt x="18847" y="10985"/>
                      <a:pt x="19733" y="7055"/>
                    </a:cubicBezTo>
                    <a:cubicBezTo>
                      <a:pt x="19737" y="7052"/>
                      <a:pt x="19737" y="7048"/>
                      <a:pt x="19737" y="7043"/>
                    </a:cubicBezTo>
                    <a:cubicBezTo>
                      <a:pt x="20696" y="2774"/>
                      <a:pt x="19478" y="1"/>
                      <a:pt x="14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131;p41"/>
              <p:cNvSpPr/>
              <p:nvPr/>
            </p:nvSpPr>
            <p:spPr>
              <a:xfrm>
                <a:off x="5539775" y="2735688"/>
                <a:ext cx="63475" cy="227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908" extrusionOk="0">
                    <a:moveTo>
                      <a:pt x="2539" y="1"/>
                    </a:moveTo>
                    <a:lnTo>
                      <a:pt x="2539" y="1"/>
                    </a:lnTo>
                    <a:cubicBezTo>
                      <a:pt x="1583" y="201"/>
                      <a:pt x="738" y="357"/>
                      <a:pt x="0" y="509"/>
                    </a:cubicBezTo>
                    <a:cubicBezTo>
                      <a:pt x="16" y="648"/>
                      <a:pt x="65" y="788"/>
                      <a:pt x="148" y="907"/>
                    </a:cubicBezTo>
                    <a:cubicBezTo>
                      <a:pt x="611" y="898"/>
                      <a:pt x="1079" y="883"/>
                      <a:pt x="1547" y="858"/>
                    </a:cubicBezTo>
                    <a:cubicBezTo>
                      <a:pt x="1899" y="595"/>
                      <a:pt x="2231" y="308"/>
                      <a:pt x="25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132;p41"/>
              <p:cNvSpPr/>
              <p:nvPr/>
            </p:nvSpPr>
            <p:spPr>
              <a:xfrm>
                <a:off x="5855050" y="2461813"/>
                <a:ext cx="69025" cy="114050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4562" extrusionOk="0">
                    <a:moveTo>
                      <a:pt x="2158" y="1"/>
                    </a:moveTo>
                    <a:cubicBezTo>
                      <a:pt x="2134" y="1"/>
                      <a:pt x="2105" y="9"/>
                      <a:pt x="2081" y="20"/>
                    </a:cubicBezTo>
                    <a:cubicBezTo>
                      <a:pt x="1785" y="177"/>
                      <a:pt x="1477" y="316"/>
                      <a:pt x="1166" y="435"/>
                    </a:cubicBezTo>
                    <a:cubicBezTo>
                      <a:pt x="1150" y="558"/>
                      <a:pt x="1129" y="685"/>
                      <a:pt x="1108" y="813"/>
                    </a:cubicBezTo>
                    <a:cubicBezTo>
                      <a:pt x="1416" y="705"/>
                      <a:pt x="1719" y="582"/>
                      <a:pt x="2015" y="435"/>
                    </a:cubicBezTo>
                    <a:lnTo>
                      <a:pt x="2015" y="435"/>
                    </a:lnTo>
                    <a:cubicBezTo>
                      <a:pt x="2068" y="1222"/>
                      <a:pt x="2121" y="3647"/>
                      <a:pt x="686" y="4069"/>
                    </a:cubicBezTo>
                    <a:cubicBezTo>
                      <a:pt x="502" y="4122"/>
                      <a:pt x="330" y="4163"/>
                      <a:pt x="165" y="4196"/>
                    </a:cubicBezTo>
                    <a:cubicBezTo>
                      <a:pt x="112" y="4319"/>
                      <a:pt x="59" y="4442"/>
                      <a:pt x="1" y="4561"/>
                    </a:cubicBezTo>
                    <a:cubicBezTo>
                      <a:pt x="239" y="4533"/>
                      <a:pt x="502" y="4479"/>
                      <a:pt x="780" y="4393"/>
                    </a:cubicBezTo>
                    <a:cubicBezTo>
                      <a:pt x="2761" y="3810"/>
                      <a:pt x="2347" y="300"/>
                      <a:pt x="2327" y="152"/>
                    </a:cubicBezTo>
                    <a:cubicBezTo>
                      <a:pt x="2323" y="94"/>
                      <a:pt x="2289" y="45"/>
                      <a:pt x="2236" y="20"/>
                    </a:cubicBezTo>
                    <a:cubicBezTo>
                      <a:pt x="2212" y="9"/>
                      <a:pt x="2187" y="1"/>
                      <a:pt x="2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133;p41"/>
              <p:cNvSpPr/>
              <p:nvPr/>
            </p:nvSpPr>
            <p:spPr>
              <a:xfrm>
                <a:off x="5859175" y="2472663"/>
                <a:ext cx="48925" cy="9405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762" extrusionOk="0">
                    <a:moveTo>
                      <a:pt x="1850" y="1"/>
                    </a:moveTo>
                    <a:lnTo>
                      <a:pt x="1850" y="1"/>
                    </a:lnTo>
                    <a:cubicBezTo>
                      <a:pt x="1554" y="148"/>
                      <a:pt x="1251" y="271"/>
                      <a:pt x="943" y="379"/>
                    </a:cubicBezTo>
                    <a:cubicBezTo>
                      <a:pt x="767" y="1506"/>
                      <a:pt x="468" y="2662"/>
                      <a:pt x="0" y="3762"/>
                    </a:cubicBezTo>
                    <a:cubicBezTo>
                      <a:pt x="165" y="3729"/>
                      <a:pt x="337" y="3688"/>
                      <a:pt x="521" y="3635"/>
                    </a:cubicBezTo>
                    <a:cubicBezTo>
                      <a:pt x="1956" y="3213"/>
                      <a:pt x="1903" y="788"/>
                      <a:pt x="18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134;p41"/>
              <p:cNvSpPr/>
              <p:nvPr/>
            </p:nvSpPr>
            <p:spPr>
              <a:xfrm>
                <a:off x="4986875" y="1329863"/>
                <a:ext cx="1702875" cy="966600"/>
              </a:xfrm>
              <a:custGeom>
                <a:avLst/>
                <a:gdLst/>
                <a:ahLst/>
                <a:cxnLst/>
                <a:rect l="l" t="t" r="r" b="b"/>
                <a:pathLst>
                  <a:path w="68115" h="38664" extrusionOk="0">
                    <a:moveTo>
                      <a:pt x="22519" y="1"/>
                    </a:moveTo>
                    <a:cubicBezTo>
                      <a:pt x="17627" y="1"/>
                      <a:pt x="14871" y="3420"/>
                      <a:pt x="14478" y="5801"/>
                    </a:cubicBezTo>
                    <a:cubicBezTo>
                      <a:pt x="14364" y="6495"/>
                      <a:pt x="13929" y="7089"/>
                      <a:pt x="13335" y="7458"/>
                    </a:cubicBezTo>
                    <a:cubicBezTo>
                      <a:pt x="10476" y="9230"/>
                      <a:pt x="3097" y="14242"/>
                      <a:pt x="1695" y="19549"/>
                    </a:cubicBezTo>
                    <a:cubicBezTo>
                      <a:pt x="0" y="25961"/>
                      <a:pt x="7451" y="38663"/>
                      <a:pt x="14490" y="38663"/>
                    </a:cubicBezTo>
                    <a:cubicBezTo>
                      <a:pt x="14710" y="38663"/>
                      <a:pt x="14929" y="38651"/>
                      <a:pt x="15148" y="38625"/>
                    </a:cubicBezTo>
                    <a:cubicBezTo>
                      <a:pt x="22226" y="37805"/>
                      <a:pt x="33106" y="32237"/>
                      <a:pt x="39041" y="32237"/>
                    </a:cubicBezTo>
                    <a:cubicBezTo>
                      <a:pt x="39158" y="32237"/>
                      <a:pt x="39274" y="32239"/>
                      <a:pt x="39388" y="32244"/>
                    </a:cubicBezTo>
                    <a:cubicBezTo>
                      <a:pt x="43559" y="32406"/>
                      <a:pt x="49917" y="36763"/>
                      <a:pt x="55798" y="36763"/>
                    </a:cubicBezTo>
                    <a:cubicBezTo>
                      <a:pt x="57647" y="36763"/>
                      <a:pt x="59449" y="36332"/>
                      <a:pt x="61121" y="35205"/>
                    </a:cubicBezTo>
                    <a:cubicBezTo>
                      <a:pt x="68114" y="30493"/>
                      <a:pt x="60743" y="16965"/>
                      <a:pt x="57093" y="15218"/>
                    </a:cubicBezTo>
                    <a:cubicBezTo>
                      <a:pt x="56630" y="14996"/>
                      <a:pt x="56130" y="14899"/>
                      <a:pt x="55611" y="14899"/>
                    </a:cubicBezTo>
                    <a:cubicBezTo>
                      <a:pt x="52037" y="14899"/>
                      <a:pt x="47521" y="19476"/>
                      <a:pt x="47521" y="19476"/>
                    </a:cubicBezTo>
                    <a:cubicBezTo>
                      <a:pt x="47521" y="19476"/>
                      <a:pt x="45088" y="4050"/>
                      <a:pt x="38173" y="3135"/>
                    </a:cubicBezTo>
                    <a:cubicBezTo>
                      <a:pt x="37597" y="3059"/>
                      <a:pt x="37060" y="3025"/>
                      <a:pt x="36558" y="3025"/>
                    </a:cubicBezTo>
                    <a:cubicBezTo>
                      <a:pt x="33226" y="3025"/>
                      <a:pt x="31462" y="4553"/>
                      <a:pt x="30586" y="5772"/>
                    </a:cubicBezTo>
                    <a:cubicBezTo>
                      <a:pt x="30457" y="5947"/>
                      <a:pt x="30268" y="6030"/>
                      <a:pt x="30082" y="6030"/>
                    </a:cubicBezTo>
                    <a:cubicBezTo>
                      <a:pt x="29824" y="6030"/>
                      <a:pt x="29570" y="5871"/>
                      <a:pt x="29486" y="5579"/>
                    </a:cubicBezTo>
                    <a:cubicBezTo>
                      <a:pt x="28908" y="3533"/>
                      <a:pt x="27341" y="280"/>
                      <a:pt x="23203" y="23"/>
                    </a:cubicBezTo>
                    <a:cubicBezTo>
                      <a:pt x="22970" y="8"/>
                      <a:pt x="22742" y="1"/>
                      <a:pt x="2251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135;p41"/>
              <p:cNvSpPr/>
              <p:nvPr/>
            </p:nvSpPr>
            <p:spPr>
              <a:xfrm>
                <a:off x="6175600" y="1702338"/>
                <a:ext cx="327325" cy="246175"/>
              </a:xfrm>
              <a:custGeom>
                <a:avLst/>
                <a:gdLst/>
                <a:ahLst/>
                <a:cxnLst/>
                <a:rect l="l" t="t" r="r" b="b"/>
                <a:pathLst>
                  <a:path w="13093" h="9847" extrusionOk="0">
                    <a:moveTo>
                      <a:pt x="8061" y="0"/>
                    </a:moveTo>
                    <a:cubicBezTo>
                      <a:pt x="4645" y="0"/>
                      <a:pt x="367" y="4185"/>
                      <a:pt x="0" y="4548"/>
                    </a:cubicBezTo>
                    <a:lnTo>
                      <a:pt x="299" y="9847"/>
                    </a:lnTo>
                    <a:cubicBezTo>
                      <a:pt x="299" y="9847"/>
                      <a:pt x="4770" y="2949"/>
                      <a:pt x="9751" y="2949"/>
                    </a:cubicBezTo>
                    <a:cubicBezTo>
                      <a:pt x="10854" y="2949"/>
                      <a:pt x="11982" y="3287"/>
                      <a:pt x="13092" y="4113"/>
                    </a:cubicBezTo>
                    <a:cubicBezTo>
                      <a:pt x="11882" y="2227"/>
                      <a:pt x="10570" y="811"/>
                      <a:pt x="9544" y="319"/>
                    </a:cubicBezTo>
                    <a:cubicBezTo>
                      <a:pt x="9081" y="97"/>
                      <a:pt x="8581" y="0"/>
                      <a:pt x="80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136;p41"/>
              <p:cNvSpPr/>
              <p:nvPr/>
            </p:nvSpPr>
            <p:spPr>
              <a:xfrm>
                <a:off x="5956675" y="1815613"/>
                <a:ext cx="264075" cy="349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13966" extrusionOk="0">
                    <a:moveTo>
                      <a:pt x="8745" y="0"/>
                    </a:moveTo>
                    <a:cubicBezTo>
                      <a:pt x="8745" y="1"/>
                      <a:pt x="8511" y="10862"/>
                      <a:pt x="0" y="13064"/>
                    </a:cubicBezTo>
                    <a:lnTo>
                      <a:pt x="1297" y="13662"/>
                    </a:lnTo>
                    <a:cubicBezTo>
                      <a:pt x="1754" y="13873"/>
                      <a:pt x="2210" y="13965"/>
                      <a:pt x="2662" y="13965"/>
                    </a:cubicBezTo>
                    <a:cubicBezTo>
                      <a:pt x="3844" y="13965"/>
                      <a:pt x="4999" y="13337"/>
                      <a:pt x="6067" y="12572"/>
                    </a:cubicBezTo>
                    <a:cubicBezTo>
                      <a:pt x="9705" y="9963"/>
                      <a:pt x="10562" y="4631"/>
                      <a:pt x="8745" y="0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137;p41"/>
              <p:cNvSpPr/>
              <p:nvPr/>
            </p:nvSpPr>
            <p:spPr>
              <a:xfrm>
                <a:off x="5364050" y="1345663"/>
                <a:ext cx="17062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605" extrusionOk="0">
                    <a:moveTo>
                      <a:pt x="6617" y="0"/>
                    </a:moveTo>
                    <a:cubicBezTo>
                      <a:pt x="6614" y="0"/>
                      <a:pt x="6610" y="1"/>
                      <a:pt x="6607" y="1"/>
                    </a:cubicBezTo>
                    <a:cubicBezTo>
                      <a:pt x="5093" y="108"/>
                      <a:pt x="3743" y="641"/>
                      <a:pt x="2550" y="1585"/>
                    </a:cubicBezTo>
                    <a:cubicBezTo>
                      <a:pt x="1409" y="2479"/>
                      <a:pt x="237" y="3889"/>
                      <a:pt x="16" y="5362"/>
                    </a:cubicBezTo>
                    <a:cubicBezTo>
                      <a:pt x="1" y="5470"/>
                      <a:pt x="114" y="5604"/>
                      <a:pt x="215" y="5604"/>
                    </a:cubicBezTo>
                    <a:cubicBezTo>
                      <a:pt x="256" y="5604"/>
                      <a:pt x="295" y="5583"/>
                      <a:pt x="323" y="5530"/>
                    </a:cubicBezTo>
                    <a:cubicBezTo>
                      <a:pt x="963" y="4312"/>
                      <a:pt x="1483" y="3192"/>
                      <a:pt x="2526" y="2245"/>
                    </a:cubicBezTo>
                    <a:cubicBezTo>
                      <a:pt x="3673" y="1207"/>
                      <a:pt x="5134" y="518"/>
                      <a:pt x="6660" y="264"/>
                    </a:cubicBezTo>
                    <a:cubicBezTo>
                      <a:pt x="6824" y="236"/>
                      <a:pt x="6762" y="0"/>
                      <a:pt x="6617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138;p41"/>
              <p:cNvSpPr/>
              <p:nvPr/>
            </p:nvSpPr>
            <p:spPr>
              <a:xfrm>
                <a:off x="5024925" y="1718463"/>
                <a:ext cx="83075" cy="267300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0692" extrusionOk="0">
                    <a:moveTo>
                      <a:pt x="3129" y="0"/>
                    </a:moveTo>
                    <a:cubicBezTo>
                      <a:pt x="3107" y="0"/>
                      <a:pt x="3086" y="8"/>
                      <a:pt x="3069" y="27"/>
                    </a:cubicBezTo>
                    <a:cubicBezTo>
                      <a:pt x="451" y="2714"/>
                      <a:pt x="0" y="7089"/>
                      <a:pt x="1251" y="10544"/>
                    </a:cubicBezTo>
                    <a:cubicBezTo>
                      <a:pt x="1282" y="10630"/>
                      <a:pt x="1389" y="10691"/>
                      <a:pt x="1475" y="10691"/>
                    </a:cubicBezTo>
                    <a:cubicBezTo>
                      <a:pt x="1548" y="10691"/>
                      <a:pt x="1607" y="10648"/>
                      <a:pt x="1596" y="10540"/>
                    </a:cubicBezTo>
                    <a:cubicBezTo>
                      <a:pt x="1395" y="8620"/>
                      <a:pt x="956" y="6819"/>
                      <a:pt x="1218" y="4863"/>
                    </a:cubicBezTo>
                    <a:cubicBezTo>
                      <a:pt x="1452" y="3161"/>
                      <a:pt x="2088" y="1491"/>
                      <a:pt x="3253" y="208"/>
                    </a:cubicBezTo>
                    <a:cubicBezTo>
                      <a:pt x="3322" y="132"/>
                      <a:pt x="3219" y="0"/>
                      <a:pt x="3129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139;p41"/>
              <p:cNvSpPr/>
              <p:nvPr/>
            </p:nvSpPr>
            <p:spPr>
              <a:xfrm>
                <a:off x="5394425" y="1570113"/>
                <a:ext cx="157475" cy="176800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7072" extrusionOk="0">
                    <a:moveTo>
                      <a:pt x="133" y="0"/>
                    </a:moveTo>
                    <a:cubicBezTo>
                      <a:pt x="63" y="0"/>
                      <a:pt x="0" y="90"/>
                      <a:pt x="56" y="177"/>
                    </a:cubicBezTo>
                    <a:cubicBezTo>
                      <a:pt x="1618" y="2696"/>
                      <a:pt x="3378" y="5646"/>
                      <a:pt x="6101" y="7056"/>
                    </a:cubicBezTo>
                    <a:cubicBezTo>
                      <a:pt x="6121" y="7067"/>
                      <a:pt x="6140" y="7071"/>
                      <a:pt x="6157" y="7071"/>
                    </a:cubicBezTo>
                    <a:cubicBezTo>
                      <a:pt x="6261" y="7071"/>
                      <a:pt x="6298" y="6904"/>
                      <a:pt x="6204" y="6831"/>
                    </a:cubicBezTo>
                    <a:cubicBezTo>
                      <a:pt x="4944" y="5879"/>
                      <a:pt x="3804" y="4911"/>
                      <a:pt x="2803" y="3681"/>
                    </a:cubicBezTo>
                    <a:cubicBezTo>
                      <a:pt x="1864" y="2532"/>
                      <a:pt x="1036" y="1290"/>
                      <a:pt x="215" y="50"/>
                    </a:cubicBezTo>
                    <a:cubicBezTo>
                      <a:pt x="192" y="15"/>
                      <a:pt x="162" y="0"/>
                      <a:pt x="133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140;p41"/>
              <p:cNvSpPr/>
              <p:nvPr/>
            </p:nvSpPr>
            <p:spPr>
              <a:xfrm>
                <a:off x="5770300" y="1427613"/>
                <a:ext cx="89925" cy="74725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2989" extrusionOk="0">
                    <a:moveTo>
                      <a:pt x="3390" y="0"/>
                    </a:moveTo>
                    <a:cubicBezTo>
                      <a:pt x="3386" y="0"/>
                      <a:pt x="3383" y="0"/>
                      <a:pt x="3379" y="1"/>
                    </a:cubicBezTo>
                    <a:cubicBezTo>
                      <a:pt x="2022" y="107"/>
                      <a:pt x="237" y="1362"/>
                      <a:pt x="15" y="2786"/>
                    </a:cubicBezTo>
                    <a:cubicBezTo>
                      <a:pt x="1" y="2883"/>
                      <a:pt x="86" y="2988"/>
                      <a:pt x="172" y="2988"/>
                    </a:cubicBezTo>
                    <a:cubicBezTo>
                      <a:pt x="206" y="2988"/>
                      <a:pt x="241" y="2972"/>
                      <a:pt x="269" y="2933"/>
                    </a:cubicBezTo>
                    <a:cubicBezTo>
                      <a:pt x="704" y="2334"/>
                      <a:pt x="1000" y="1719"/>
                      <a:pt x="1574" y="1222"/>
                    </a:cubicBezTo>
                    <a:cubicBezTo>
                      <a:pt x="2140" y="734"/>
                      <a:pt x="2776" y="497"/>
                      <a:pt x="3461" y="247"/>
                    </a:cubicBezTo>
                    <a:cubicBezTo>
                      <a:pt x="3596" y="199"/>
                      <a:pt x="3508" y="0"/>
                      <a:pt x="3390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141;p41"/>
              <p:cNvSpPr/>
              <p:nvPr/>
            </p:nvSpPr>
            <p:spPr>
              <a:xfrm>
                <a:off x="5609575" y="1341588"/>
                <a:ext cx="120000" cy="150250"/>
              </a:xfrm>
              <a:custGeom>
                <a:avLst/>
                <a:gdLst/>
                <a:ahLst/>
                <a:cxnLst/>
                <a:rect l="l" t="t" r="r" b="b"/>
                <a:pathLst>
                  <a:path w="4800" h="6010" extrusionOk="0">
                    <a:moveTo>
                      <a:pt x="1" y="0"/>
                    </a:moveTo>
                    <a:cubicBezTo>
                      <a:pt x="485" y="455"/>
                      <a:pt x="973" y="1013"/>
                      <a:pt x="1424" y="1714"/>
                    </a:cubicBezTo>
                    <a:cubicBezTo>
                      <a:pt x="3040" y="4216"/>
                      <a:pt x="3482" y="6009"/>
                      <a:pt x="4167" y="6009"/>
                    </a:cubicBezTo>
                    <a:cubicBezTo>
                      <a:pt x="4351" y="6009"/>
                      <a:pt x="4553" y="5879"/>
                      <a:pt x="4800" y="5599"/>
                    </a:cubicBezTo>
                    <a:cubicBezTo>
                      <a:pt x="4652" y="5525"/>
                      <a:pt x="4529" y="5398"/>
                      <a:pt x="4480" y="5214"/>
                    </a:cubicBezTo>
                    <a:cubicBezTo>
                      <a:pt x="3991" y="3495"/>
                      <a:pt x="2806" y="94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142;p41"/>
              <p:cNvSpPr/>
              <p:nvPr/>
            </p:nvSpPr>
            <p:spPr>
              <a:xfrm>
                <a:off x="5898125" y="1410088"/>
                <a:ext cx="273175" cy="488925"/>
              </a:xfrm>
              <a:custGeom>
                <a:avLst/>
                <a:gdLst/>
                <a:ahLst/>
                <a:cxnLst/>
                <a:rect l="l" t="t" r="r" b="b"/>
                <a:pathLst>
                  <a:path w="10927" h="19557" extrusionOk="0">
                    <a:moveTo>
                      <a:pt x="496" y="1"/>
                    </a:moveTo>
                    <a:cubicBezTo>
                      <a:pt x="333" y="1"/>
                      <a:pt x="168" y="7"/>
                      <a:pt x="0" y="21"/>
                    </a:cubicBezTo>
                    <a:cubicBezTo>
                      <a:pt x="1342" y="1120"/>
                      <a:pt x="4447" y="1600"/>
                      <a:pt x="6870" y="7642"/>
                    </a:cubicBezTo>
                    <a:cubicBezTo>
                      <a:pt x="8913" y="12740"/>
                      <a:pt x="10488" y="19556"/>
                      <a:pt x="10488" y="19556"/>
                    </a:cubicBezTo>
                    <a:lnTo>
                      <a:pt x="10927" y="16115"/>
                    </a:lnTo>
                    <a:cubicBezTo>
                      <a:pt x="10602" y="14272"/>
                      <a:pt x="8060" y="1"/>
                      <a:pt x="4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143;p41"/>
              <p:cNvSpPr/>
              <p:nvPr/>
            </p:nvSpPr>
            <p:spPr>
              <a:xfrm>
                <a:off x="5043800" y="1570363"/>
                <a:ext cx="327725" cy="571050"/>
              </a:xfrm>
              <a:custGeom>
                <a:avLst/>
                <a:gdLst/>
                <a:ahLst/>
                <a:cxnLst/>
                <a:rect l="l" t="t" r="r" b="b"/>
                <a:pathLst>
                  <a:path w="13109" h="22842" extrusionOk="0">
                    <a:moveTo>
                      <a:pt x="13108" y="0"/>
                    </a:moveTo>
                    <a:cubicBezTo>
                      <a:pt x="13108" y="0"/>
                      <a:pt x="3757" y="3564"/>
                      <a:pt x="1878" y="10073"/>
                    </a:cubicBezTo>
                    <a:cubicBezTo>
                      <a:pt x="0" y="16582"/>
                      <a:pt x="4385" y="22841"/>
                      <a:pt x="4385" y="22841"/>
                    </a:cubicBezTo>
                    <a:lnTo>
                      <a:pt x="131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144;p41"/>
              <p:cNvSpPr/>
              <p:nvPr/>
            </p:nvSpPr>
            <p:spPr>
              <a:xfrm>
                <a:off x="5905825" y="1784663"/>
                <a:ext cx="239250" cy="257075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10283" extrusionOk="0">
                    <a:moveTo>
                      <a:pt x="4292" y="1"/>
                    </a:moveTo>
                    <a:cubicBezTo>
                      <a:pt x="1192" y="1"/>
                      <a:pt x="1" y="3019"/>
                      <a:pt x="1" y="3019"/>
                    </a:cubicBezTo>
                    <a:lnTo>
                      <a:pt x="1235" y="10283"/>
                    </a:lnTo>
                    <a:cubicBezTo>
                      <a:pt x="1235" y="10283"/>
                      <a:pt x="1236" y="10283"/>
                      <a:pt x="1239" y="10283"/>
                    </a:cubicBezTo>
                    <a:cubicBezTo>
                      <a:pt x="1385" y="10283"/>
                      <a:pt x="5245" y="10259"/>
                      <a:pt x="7522" y="7764"/>
                    </a:cubicBezTo>
                    <a:cubicBezTo>
                      <a:pt x="9569" y="5529"/>
                      <a:pt x="8302" y="390"/>
                      <a:pt x="4815" y="28"/>
                    </a:cubicBezTo>
                    <a:cubicBezTo>
                      <a:pt x="4635" y="10"/>
                      <a:pt x="4461" y="1"/>
                      <a:pt x="429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145;p41"/>
              <p:cNvSpPr/>
              <p:nvPr/>
            </p:nvSpPr>
            <p:spPr>
              <a:xfrm>
                <a:off x="5947350" y="1819813"/>
                <a:ext cx="258225" cy="344325"/>
              </a:xfrm>
              <a:custGeom>
                <a:avLst/>
                <a:gdLst/>
                <a:ahLst/>
                <a:cxnLst/>
                <a:rect l="l" t="t" r="r" b="b"/>
                <a:pathLst>
                  <a:path w="10329" h="13773" extrusionOk="0">
                    <a:moveTo>
                      <a:pt x="9036" y="1"/>
                    </a:moveTo>
                    <a:cubicBezTo>
                      <a:pt x="9036" y="2"/>
                      <a:pt x="8523" y="10714"/>
                      <a:pt x="0" y="12871"/>
                    </a:cubicBezTo>
                    <a:lnTo>
                      <a:pt x="1297" y="13478"/>
                    </a:lnTo>
                    <a:cubicBezTo>
                      <a:pt x="1733" y="13683"/>
                      <a:pt x="2167" y="13773"/>
                      <a:pt x="2594" y="13773"/>
                    </a:cubicBezTo>
                    <a:cubicBezTo>
                      <a:pt x="3778" y="13773"/>
                      <a:pt x="4916" y="13084"/>
                      <a:pt x="5944" y="12231"/>
                    </a:cubicBezTo>
                    <a:cubicBezTo>
                      <a:pt x="9278" y="9463"/>
                      <a:pt x="10328" y="4779"/>
                      <a:pt x="903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146;p41"/>
              <p:cNvSpPr/>
              <p:nvPr/>
            </p:nvSpPr>
            <p:spPr>
              <a:xfrm>
                <a:off x="5942925" y="1815588"/>
                <a:ext cx="268275" cy="3528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4112" extrusionOk="0">
                    <a:moveTo>
                      <a:pt x="9279" y="1171"/>
                    </a:moveTo>
                    <a:cubicBezTo>
                      <a:pt x="10210" y="5674"/>
                      <a:pt x="9021" y="9775"/>
                      <a:pt x="6013" y="12269"/>
                    </a:cubicBezTo>
                    <a:cubicBezTo>
                      <a:pt x="4800" y="13278"/>
                      <a:pt x="3744" y="13770"/>
                      <a:pt x="2772" y="13770"/>
                    </a:cubicBezTo>
                    <a:cubicBezTo>
                      <a:pt x="2348" y="13770"/>
                      <a:pt x="1941" y="13677"/>
                      <a:pt x="1543" y="13491"/>
                    </a:cubicBezTo>
                    <a:lnTo>
                      <a:pt x="665" y="13081"/>
                    </a:lnTo>
                    <a:cubicBezTo>
                      <a:pt x="7289" y="11109"/>
                      <a:pt x="8905" y="3840"/>
                      <a:pt x="9279" y="1171"/>
                    </a:cubicBezTo>
                    <a:close/>
                    <a:moveTo>
                      <a:pt x="9214" y="0"/>
                    </a:moveTo>
                    <a:cubicBezTo>
                      <a:pt x="9208" y="0"/>
                      <a:pt x="9203" y="1"/>
                      <a:pt x="9197" y="1"/>
                    </a:cubicBezTo>
                    <a:cubicBezTo>
                      <a:pt x="9114" y="10"/>
                      <a:pt x="9049" y="75"/>
                      <a:pt x="9045" y="162"/>
                    </a:cubicBezTo>
                    <a:cubicBezTo>
                      <a:pt x="9040" y="268"/>
                      <a:pt x="8442" y="10772"/>
                      <a:pt x="137" y="12876"/>
                    </a:cubicBezTo>
                    <a:cubicBezTo>
                      <a:pt x="67" y="12892"/>
                      <a:pt x="18" y="12954"/>
                      <a:pt x="9" y="13023"/>
                    </a:cubicBezTo>
                    <a:cubicBezTo>
                      <a:pt x="1" y="13093"/>
                      <a:pt x="42" y="13163"/>
                      <a:pt x="107" y="13192"/>
                    </a:cubicBezTo>
                    <a:lnTo>
                      <a:pt x="1400" y="13799"/>
                    </a:lnTo>
                    <a:cubicBezTo>
                      <a:pt x="1871" y="14021"/>
                      <a:pt x="2331" y="14111"/>
                      <a:pt x="2778" y="14111"/>
                    </a:cubicBezTo>
                    <a:cubicBezTo>
                      <a:pt x="4131" y="14111"/>
                      <a:pt x="5349" y="13262"/>
                      <a:pt x="6227" y="12531"/>
                    </a:cubicBezTo>
                    <a:cubicBezTo>
                      <a:pt x="9553" y="9771"/>
                      <a:pt x="10730" y="5133"/>
                      <a:pt x="9377" y="124"/>
                    </a:cubicBezTo>
                    <a:cubicBezTo>
                      <a:pt x="9358" y="48"/>
                      <a:pt x="9289" y="0"/>
                      <a:pt x="9214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147;p41"/>
              <p:cNvSpPr/>
              <p:nvPr/>
            </p:nvSpPr>
            <p:spPr>
              <a:xfrm>
                <a:off x="6085050" y="1819188"/>
                <a:ext cx="11395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4558" h="10464" extrusionOk="0">
                    <a:moveTo>
                      <a:pt x="3491" y="1"/>
                    </a:moveTo>
                    <a:cubicBezTo>
                      <a:pt x="3491" y="2"/>
                      <a:pt x="3257" y="5497"/>
                      <a:pt x="1" y="9426"/>
                    </a:cubicBezTo>
                    <a:lnTo>
                      <a:pt x="2109" y="10464"/>
                    </a:lnTo>
                    <a:cubicBezTo>
                      <a:pt x="4086" y="7675"/>
                      <a:pt x="4557" y="3865"/>
                      <a:pt x="3491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148;p41"/>
              <p:cNvSpPr/>
              <p:nvPr/>
            </p:nvSpPr>
            <p:spPr>
              <a:xfrm>
                <a:off x="6080650" y="1814963"/>
                <a:ext cx="122975" cy="270150"/>
              </a:xfrm>
              <a:custGeom>
                <a:avLst/>
                <a:gdLst/>
                <a:ahLst/>
                <a:cxnLst/>
                <a:rect l="l" t="t" r="r" b="b"/>
                <a:pathLst>
                  <a:path w="4919" h="10806" extrusionOk="0">
                    <a:moveTo>
                      <a:pt x="3737" y="1179"/>
                    </a:moveTo>
                    <a:lnTo>
                      <a:pt x="3737" y="1179"/>
                    </a:lnTo>
                    <a:cubicBezTo>
                      <a:pt x="4459" y="4628"/>
                      <a:pt x="3925" y="7946"/>
                      <a:pt x="2227" y="10420"/>
                    </a:cubicBezTo>
                    <a:lnTo>
                      <a:pt x="443" y="9538"/>
                    </a:lnTo>
                    <a:cubicBezTo>
                      <a:pt x="2761" y="6638"/>
                      <a:pt x="3507" y="2930"/>
                      <a:pt x="3737" y="1179"/>
                    </a:cubicBezTo>
                    <a:close/>
                    <a:moveTo>
                      <a:pt x="3666" y="1"/>
                    </a:moveTo>
                    <a:cubicBezTo>
                      <a:pt x="3661" y="1"/>
                      <a:pt x="3656" y="1"/>
                      <a:pt x="3650" y="2"/>
                    </a:cubicBezTo>
                    <a:cubicBezTo>
                      <a:pt x="3565" y="11"/>
                      <a:pt x="3503" y="79"/>
                      <a:pt x="3499" y="166"/>
                    </a:cubicBezTo>
                    <a:cubicBezTo>
                      <a:pt x="3495" y="219"/>
                      <a:pt x="3228" y="5646"/>
                      <a:pt x="46" y="9485"/>
                    </a:cubicBezTo>
                    <a:cubicBezTo>
                      <a:pt x="12" y="9525"/>
                      <a:pt x="0" y="9579"/>
                      <a:pt x="8" y="9628"/>
                    </a:cubicBezTo>
                    <a:cubicBezTo>
                      <a:pt x="21" y="9682"/>
                      <a:pt x="54" y="9722"/>
                      <a:pt x="99" y="9747"/>
                    </a:cubicBezTo>
                    <a:lnTo>
                      <a:pt x="2207" y="10789"/>
                    </a:lnTo>
                    <a:cubicBezTo>
                      <a:pt x="2232" y="10797"/>
                      <a:pt x="2257" y="10805"/>
                      <a:pt x="2285" y="10805"/>
                    </a:cubicBezTo>
                    <a:cubicBezTo>
                      <a:pt x="2338" y="10805"/>
                      <a:pt x="2387" y="10780"/>
                      <a:pt x="2420" y="10731"/>
                    </a:cubicBezTo>
                    <a:cubicBezTo>
                      <a:pt x="4405" y="7939"/>
                      <a:pt x="4918" y="4071"/>
                      <a:pt x="3832" y="125"/>
                    </a:cubicBezTo>
                    <a:cubicBezTo>
                      <a:pt x="3812" y="52"/>
                      <a:pt x="3739" y="1"/>
                      <a:pt x="3666" y="1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149;p41"/>
              <p:cNvSpPr/>
              <p:nvPr/>
            </p:nvSpPr>
            <p:spPr>
              <a:xfrm>
                <a:off x="5548175" y="1415663"/>
                <a:ext cx="205825" cy="83525"/>
              </a:xfrm>
              <a:custGeom>
                <a:avLst/>
                <a:gdLst/>
                <a:ahLst/>
                <a:cxnLst/>
                <a:rect l="l" t="t" r="r" b="b"/>
                <a:pathLst>
                  <a:path w="8233" h="3341" extrusionOk="0">
                    <a:moveTo>
                      <a:pt x="4951" y="1"/>
                    </a:moveTo>
                    <a:cubicBezTo>
                      <a:pt x="4883" y="1"/>
                      <a:pt x="4820" y="88"/>
                      <a:pt x="4872" y="175"/>
                    </a:cubicBezTo>
                    <a:cubicBezTo>
                      <a:pt x="4967" y="331"/>
                      <a:pt x="5041" y="503"/>
                      <a:pt x="5094" y="684"/>
                    </a:cubicBezTo>
                    <a:cubicBezTo>
                      <a:pt x="5086" y="704"/>
                      <a:pt x="5086" y="729"/>
                      <a:pt x="5090" y="753"/>
                    </a:cubicBezTo>
                    <a:cubicBezTo>
                      <a:pt x="5135" y="954"/>
                      <a:pt x="5168" y="1180"/>
                      <a:pt x="5168" y="1401"/>
                    </a:cubicBezTo>
                    <a:cubicBezTo>
                      <a:pt x="5131" y="1754"/>
                      <a:pt x="4971" y="2078"/>
                      <a:pt x="4643" y="2304"/>
                    </a:cubicBezTo>
                    <a:cubicBezTo>
                      <a:pt x="3847" y="2165"/>
                      <a:pt x="3029" y="2103"/>
                      <a:pt x="2222" y="2103"/>
                    </a:cubicBezTo>
                    <a:cubicBezTo>
                      <a:pt x="1521" y="2103"/>
                      <a:pt x="828" y="2150"/>
                      <a:pt x="164" y="2234"/>
                    </a:cubicBezTo>
                    <a:cubicBezTo>
                      <a:pt x="0" y="2254"/>
                      <a:pt x="66" y="2492"/>
                      <a:pt x="206" y="2492"/>
                    </a:cubicBezTo>
                    <a:cubicBezTo>
                      <a:pt x="210" y="2492"/>
                      <a:pt x="214" y="2492"/>
                      <a:pt x="217" y="2492"/>
                    </a:cubicBezTo>
                    <a:cubicBezTo>
                      <a:pt x="680" y="2460"/>
                      <a:pt x="1144" y="2443"/>
                      <a:pt x="1609" y="2443"/>
                    </a:cubicBezTo>
                    <a:cubicBezTo>
                      <a:pt x="2284" y="2443"/>
                      <a:pt x="2959" y="2479"/>
                      <a:pt x="3630" y="2562"/>
                    </a:cubicBezTo>
                    <a:cubicBezTo>
                      <a:pt x="4779" y="2702"/>
                      <a:pt x="5857" y="3046"/>
                      <a:pt x="6973" y="3309"/>
                    </a:cubicBezTo>
                    <a:cubicBezTo>
                      <a:pt x="7003" y="3317"/>
                      <a:pt x="7055" y="3325"/>
                      <a:pt x="7095" y="3325"/>
                    </a:cubicBezTo>
                    <a:cubicBezTo>
                      <a:pt x="7116" y="3325"/>
                      <a:pt x="7133" y="3322"/>
                      <a:pt x="7141" y="3317"/>
                    </a:cubicBezTo>
                    <a:cubicBezTo>
                      <a:pt x="7245" y="3332"/>
                      <a:pt x="7345" y="3341"/>
                      <a:pt x="7443" y="3341"/>
                    </a:cubicBezTo>
                    <a:cubicBezTo>
                      <a:pt x="7680" y="3341"/>
                      <a:pt x="7901" y="3290"/>
                      <a:pt x="8113" y="3165"/>
                    </a:cubicBezTo>
                    <a:cubicBezTo>
                      <a:pt x="8232" y="3099"/>
                      <a:pt x="8101" y="2948"/>
                      <a:pt x="8011" y="2944"/>
                    </a:cubicBezTo>
                    <a:cubicBezTo>
                      <a:pt x="7965" y="2944"/>
                      <a:pt x="7920" y="2948"/>
                      <a:pt x="7875" y="2952"/>
                    </a:cubicBezTo>
                    <a:cubicBezTo>
                      <a:pt x="7863" y="2910"/>
                      <a:pt x="7838" y="2870"/>
                      <a:pt x="7789" y="2861"/>
                    </a:cubicBezTo>
                    <a:cubicBezTo>
                      <a:pt x="7395" y="2779"/>
                      <a:pt x="7100" y="2709"/>
                      <a:pt x="6759" y="2644"/>
                    </a:cubicBezTo>
                    <a:cubicBezTo>
                      <a:pt x="6750" y="2642"/>
                      <a:pt x="6740" y="2641"/>
                      <a:pt x="6732" y="2641"/>
                    </a:cubicBezTo>
                    <a:cubicBezTo>
                      <a:pt x="6634" y="2641"/>
                      <a:pt x="6599" y="2762"/>
                      <a:pt x="6649" y="2841"/>
                    </a:cubicBezTo>
                    <a:cubicBezTo>
                      <a:pt x="6485" y="2775"/>
                      <a:pt x="6313" y="2726"/>
                      <a:pt x="6144" y="2669"/>
                    </a:cubicBezTo>
                    <a:cubicBezTo>
                      <a:pt x="6173" y="2648"/>
                      <a:pt x="6201" y="2620"/>
                      <a:pt x="6197" y="2575"/>
                    </a:cubicBezTo>
                    <a:cubicBezTo>
                      <a:pt x="6189" y="2185"/>
                      <a:pt x="6083" y="1861"/>
                      <a:pt x="5866" y="1537"/>
                    </a:cubicBezTo>
                    <a:cubicBezTo>
                      <a:pt x="5866" y="1537"/>
                      <a:pt x="5866" y="1532"/>
                      <a:pt x="5862" y="1532"/>
                    </a:cubicBezTo>
                    <a:cubicBezTo>
                      <a:pt x="5853" y="1520"/>
                      <a:pt x="5849" y="1512"/>
                      <a:pt x="5841" y="1500"/>
                    </a:cubicBezTo>
                    <a:cubicBezTo>
                      <a:pt x="5812" y="1459"/>
                      <a:pt x="5772" y="1442"/>
                      <a:pt x="5735" y="1442"/>
                    </a:cubicBezTo>
                    <a:cubicBezTo>
                      <a:pt x="5723" y="1442"/>
                      <a:pt x="5712" y="1443"/>
                      <a:pt x="5701" y="1446"/>
                    </a:cubicBezTo>
                    <a:cubicBezTo>
                      <a:pt x="5673" y="1331"/>
                      <a:pt x="5623" y="1221"/>
                      <a:pt x="5546" y="1119"/>
                    </a:cubicBezTo>
                    <a:cubicBezTo>
                      <a:pt x="5496" y="958"/>
                      <a:pt x="5423" y="803"/>
                      <a:pt x="5320" y="659"/>
                    </a:cubicBezTo>
                    <a:cubicBezTo>
                      <a:pt x="5311" y="646"/>
                      <a:pt x="5304" y="642"/>
                      <a:pt x="5291" y="634"/>
                    </a:cubicBezTo>
                    <a:cubicBezTo>
                      <a:pt x="5230" y="434"/>
                      <a:pt x="5143" y="241"/>
                      <a:pt x="5029" y="52"/>
                    </a:cubicBezTo>
                    <a:cubicBezTo>
                      <a:pt x="5007" y="16"/>
                      <a:pt x="4979" y="1"/>
                      <a:pt x="49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150;p41"/>
              <p:cNvSpPr/>
              <p:nvPr/>
            </p:nvSpPr>
            <p:spPr>
              <a:xfrm>
                <a:off x="5950650" y="1551388"/>
                <a:ext cx="16977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1" extrusionOk="0">
                    <a:moveTo>
                      <a:pt x="532" y="0"/>
                    </a:moveTo>
                    <a:cubicBezTo>
                      <a:pt x="429" y="0"/>
                      <a:pt x="328" y="8"/>
                      <a:pt x="229" y="25"/>
                    </a:cubicBezTo>
                    <a:cubicBezTo>
                      <a:pt x="205" y="29"/>
                      <a:pt x="188" y="41"/>
                      <a:pt x="180" y="53"/>
                    </a:cubicBezTo>
                    <a:cubicBezTo>
                      <a:pt x="160" y="49"/>
                      <a:pt x="139" y="45"/>
                      <a:pt x="123" y="41"/>
                    </a:cubicBezTo>
                    <a:cubicBezTo>
                      <a:pt x="115" y="39"/>
                      <a:pt x="108" y="38"/>
                      <a:pt x="101" y="38"/>
                    </a:cubicBezTo>
                    <a:cubicBezTo>
                      <a:pt x="1" y="38"/>
                      <a:pt x="11" y="195"/>
                      <a:pt x="106" y="222"/>
                    </a:cubicBezTo>
                    <a:cubicBezTo>
                      <a:pt x="1009" y="480"/>
                      <a:pt x="1899" y="812"/>
                      <a:pt x="2747" y="1218"/>
                    </a:cubicBezTo>
                    <a:cubicBezTo>
                      <a:pt x="3486" y="1743"/>
                      <a:pt x="4245" y="2231"/>
                      <a:pt x="4934" y="2830"/>
                    </a:cubicBezTo>
                    <a:cubicBezTo>
                      <a:pt x="5340" y="3187"/>
                      <a:pt x="5623" y="3510"/>
                      <a:pt x="5840" y="4023"/>
                    </a:cubicBezTo>
                    <a:cubicBezTo>
                      <a:pt x="5971" y="4335"/>
                      <a:pt x="6033" y="4581"/>
                      <a:pt x="6287" y="4815"/>
                    </a:cubicBezTo>
                    <a:cubicBezTo>
                      <a:pt x="6329" y="4853"/>
                      <a:pt x="6379" y="4870"/>
                      <a:pt x="6424" y="4870"/>
                    </a:cubicBezTo>
                    <a:cubicBezTo>
                      <a:pt x="6526" y="4870"/>
                      <a:pt x="6608" y="4784"/>
                      <a:pt x="6546" y="4651"/>
                    </a:cubicBezTo>
                    <a:cubicBezTo>
                      <a:pt x="6365" y="4273"/>
                      <a:pt x="6270" y="3851"/>
                      <a:pt x="6070" y="3486"/>
                    </a:cubicBezTo>
                    <a:cubicBezTo>
                      <a:pt x="6070" y="3466"/>
                      <a:pt x="6062" y="3442"/>
                      <a:pt x="6049" y="3421"/>
                    </a:cubicBezTo>
                    <a:cubicBezTo>
                      <a:pt x="6029" y="3392"/>
                      <a:pt x="6009" y="3359"/>
                      <a:pt x="5988" y="3326"/>
                    </a:cubicBezTo>
                    <a:lnTo>
                      <a:pt x="5988" y="3326"/>
                    </a:lnTo>
                    <a:cubicBezTo>
                      <a:pt x="6156" y="3457"/>
                      <a:pt x="6325" y="3593"/>
                      <a:pt x="6488" y="3724"/>
                    </a:cubicBezTo>
                    <a:cubicBezTo>
                      <a:pt x="6518" y="3748"/>
                      <a:pt x="6551" y="3758"/>
                      <a:pt x="6583" y="3758"/>
                    </a:cubicBezTo>
                    <a:cubicBezTo>
                      <a:pt x="6694" y="3758"/>
                      <a:pt x="6791" y="3635"/>
                      <a:pt x="6718" y="3523"/>
                    </a:cubicBezTo>
                    <a:cubicBezTo>
                      <a:pt x="6488" y="3158"/>
                      <a:pt x="6164" y="2793"/>
                      <a:pt x="5787" y="2518"/>
                    </a:cubicBezTo>
                    <a:cubicBezTo>
                      <a:pt x="5857" y="2465"/>
                      <a:pt x="5852" y="2329"/>
                      <a:pt x="5766" y="2255"/>
                    </a:cubicBezTo>
                    <a:cubicBezTo>
                      <a:pt x="5570" y="2083"/>
                      <a:pt x="5340" y="1948"/>
                      <a:pt x="5098" y="1825"/>
                    </a:cubicBezTo>
                    <a:cubicBezTo>
                      <a:pt x="5212" y="1751"/>
                      <a:pt x="5217" y="1547"/>
                      <a:pt x="5069" y="1448"/>
                    </a:cubicBezTo>
                    <a:cubicBezTo>
                      <a:pt x="4298" y="943"/>
                      <a:pt x="3408" y="730"/>
                      <a:pt x="2526" y="483"/>
                    </a:cubicBezTo>
                    <a:cubicBezTo>
                      <a:pt x="1926" y="317"/>
                      <a:pt x="1194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151;p41"/>
              <p:cNvSpPr/>
              <p:nvPr/>
            </p:nvSpPr>
            <p:spPr>
              <a:xfrm>
                <a:off x="5975775" y="1505863"/>
                <a:ext cx="87675" cy="62100"/>
              </a:xfrm>
              <a:custGeom>
                <a:avLst/>
                <a:gdLst/>
                <a:ahLst/>
                <a:cxnLst/>
                <a:rect l="l" t="t" r="r" b="b"/>
                <a:pathLst>
                  <a:path w="3507" h="2484" extrusionOk="0">
                    <a:moveTo>
                      <a:pt x="108" y="1"/>
                    </a:moveTo>
                    <a:cubicBezTo>
                      <a:pt x="32" y="1"/>
                      <a:pt x="0" y="125"/>
                      <a:pt x="69" y="180"/>
                    </a:cubicBezTo>
                    <a:cubicBezTo>
                      <a:pt x="1082" y="981"/>
                      <a:pt x="2170" y="1862"/>
                      <a:pt x="3309" y="2465"/>
                    </a:cubicBezTo>
                    <a:cubicBezTo>
                      <a:pt x="3334" y="2478"/>
                      <a:pt x="3356" y="2484"/>
                      <a:pt x="3375" y="2484"/>
                    </a:cubicBezTo>
                    <a:cubicBezTo>
                      <a:pt x="3482" y="2484"/>
                      <a:pt x="3507" y="2307"/>
                      <a:pt x="3416" y="2227"/>
                    </a:cubicBezTo>
                    <a:cubicBezTo>
                      <a:pt x="2456" y="1378"/>
                      <a:pt x="1250" y="676"/>
                      <a:pt x="156" y="16"/>
                    </a:cubicBezTo>
                    <a:cubicBezTo>
                      <a:pt x="138" y="5"/>
                      <a:pt x="122" y="1"/>
                      <a:pt x="1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152;p41"/>
              <p:cNvSpPr/>
              <p:nvPr/>
            </p:nvSpPr>
            <p:spPr>
              <a:xfrm>
                <a:off x="6130100" y="2123738"/>
                <a:ext cx="408275" cy="79750"/>
              </a:xfrm>
              <a:custGeom>
                <a:avLst/>
                <a:gdLst/>
                <a:ahLst/>
                <a:cxnLst/>
                <a:rect l="l" t="t" r="r" b="b"/>
                <a:pathLst>
                  <a:path w="16331" h="3190" extrusionOk="0">
                    <a:moveTo>
                      <a:pt x="15941" y="0"/>
                    </a:moveTo>
                    <a:cubicBezTo>
                      <a:pt x="15886" y="0"/>
                      <a:pt x="15834" y="21"/>
                      <a:pt x="15794" y="70"/>
                    </a:cubicBezTo>
                    <a:cubicBezTo>
                      <a:pt x="14092" y="2162"/>
                      <a:pt x="11500" y="2666"/>
                      <a:pt x="8920" y="2675"/>
                    </a:cubicBezTo>
                    <a:cubicBezTo>
                      <a:pt x="8902" y="2675"/>
                      <a:pt x="8883" y="2675"/>
                      <a:pt x="8864" y="2675"/>
                    </a:cubicBezTo>
                    <a:cubicBezTo>
                      <a:pt x="5913" y="2675"/>
                      <a:pt x="2952" y="2056"/>
                      <a:pt x="233" y="919"/>
                    </a:cubicBezTo>
                    <a:cubicBezTo>
                      <a:pt x="208" y="908"/>
                      <a:pt x="186" y="903"/>
                      <a:pt x="165" y="903"/>
                    </a:cubicBezTo>
                    <a:cubicBezTo>
                      <a:pt x="23" y="903"/>
                      <a:pt x="0" y="1139"/>
                      <a:pt x="156" y="1210"/>
                    </a:cubicBezTo>
                    <a:cubicBezTo>
                      <a:pt x="2932" y="2497"/>
                      <a:pt x="5915" y="3190"/>
                      <a:pt x="8969" y="3190"/>
                    </a:cubicBezTo>
                    <a:cubicBezTo>
                      <a:pt x="9226" y="3190"/>
                      <a:pt x="9483" y="3185"/>
                      <a:pt x="9740" y="3175"/>
                    </a:cubicBezTo>
                    <a:cubicBezTo>
                      <a:pt x="12099" y="3084"/>
                      <a:pt x="14838" y="2490"/>
                      <a:pt x="16220" y="386"/>
                    </a:cubicBezTo>
                    <a:cubicBezTo>
                      <a:pt x="16330" y="220"/>
                      <a:pt x="16121" y="0"/>
                      <a:pt x="15941" y="0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153;p41"/>
              <p:cNvSpPr/>
              <p:nvPr/>
            </p:nvSpPr>
            <p:spPr>
              <a:xfrm>
                <a:off x="5099975" y="1570363"/>
                <a:ext cx="1002575" cy="835325"/>
              </a:xfrm>
              <a:custGeom>
                <a:avLst/>
                <a:gdLst/>
                <a:ahLst/>
                <a:cxnLst/>
                <a:rect l="l" t="t" r="r" b="b"/>
                <a:pathLst>
                  <a:path w="40103" h="33413" extrusionOk="0">
                    <a:moveTo>
                      <a:pt x="10861" y="0"/>
                    </a:moveTo>
                    <a:cubicBezTo>
                      <a:pt x="10861" y="0"/>
                      <a:pt x="1530" y="7128"/>
                      <a:pt x="751" y="12570"/>
                    </a:cubicBezTo>
                    <a:cubicBezTo>
                      <a:pt x="0" y="17849"/>
                      <a:pt x="1921" y="29325"/>
                      <a:pt x="9470" y="29325"/>
                    </a:cubicBezTo>
                    <a:cubicBezTo>
                      <a:pt x="9712" y="29325"/>
                      <a:pt x="9960" y="29313"/>
                      <a:pt x="10213" y="29289"/>
                    </a:cubicBezTo>
                    <a:cubicBezTo>
                      <a:pt x="18380" y="28513"/>
                      <a:pt x="21747" y="27996"/>
                      <a:pt x="21747" y="27996"/>
                    </a:cubicBezTo>
                    <a:lnTo>
                      <a:pt x="22399" y="32197"/>
                    </a:lnTo>
                    <a:cubicBezTo>
                      <a:pt x="22399" y="32197"/>
                      <a:pt x="23580" y="33413"/>
                      <a:pt x="25191" y="33413"/>
                    </a:cubicBezTo>
                    <a:cubicBezTo>
                      <a:pt x="25495" y="33413"/>
                      <a:pt x="25814" y="33370"/>
                      <a:pt x="26143" y="33267"/>
                    </a:cubicBezTo>
                    <a:cubicBezTo>
                      <a:pt x="28214" y="32619"/>
                      <a:pt x="29134" y="30847"/>
                      <a:pt x="29134" y="30847"/>
                    </a:cubicBezTo>
                    <a:lnTo>
                      <a:pt x="29655" y="23846"/>
                    </a:lnTo>
                    <a:cubicBezTo>
                      <a:pt x="29655" y="23846"/>
                      <a:pt x="31336" y="19441"/>
                      <a:pt x="33929" y="18793"/>
                    </a:cubicBezTo>
                    <a:cubicBezTo>
                      <a:pt x="36520" y="18145"/>
                      <a:pt x="39892" y="16721"/>
                      <a:pt x="40019" y="13350"/>
                    </a:cubicBezTo>
                    <a:cubicBezTo>
                      <a:pt x="40102" y="11206"/>
                      <a:pt x="38298" y="8801"/>
                      <a:pt x="35973" y="8801"/>
                    </a:cubicBezTo>
                    <a:cubicBezTo>
                      <a:pt x="34642" y="8801"/>
                      <a:pt x="33141" y="9589"/>
                      <a:pt x="31726" y="11665"/>
                    </a:cubicBezTo>
                    <a:cubicBezTo>
                      <a:pt x="31726" y="11665"/>
                      <a:pt x="31041" y="11761"/>
                      <a:pt x="29899" y="11761"/>
                    </a:cubicBezTo>
                    <a:cubicBezTo>
                      <a:pt x="25902" y="11761"/>
                      <a:pt x="16304" y="10585"/>
                      <a:pt x="10861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154;p41"/>
              <p:cNvSpPr/>
              <p:nvPr/>
            </p:nvSpPr>
            <p:spPr>
              <a:xfrm>
                <a:off x="5598600" y="1957913"/>
                <a:ext cx="21085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8434" h="6278" extrusionOk="0">
                    <a:moveTo>
                      <a:pt x="5118" y="1"/>
                    </a:moveTo>
                    <a:cubicBezTo>
                      <a:pt x="4404" y="1"/>
                      <a:pt x="3632" y="183"/>
                      <a:pt x="2893" y="563"/>
                    </a:cubicBezTo>
                    <a:cubicBezTo>
                      <a:pt x="965" y="1552"/>
                      <a:pt x="1" y="3508"/>
                      <a:pt x="731" y="4932"/>
                    </a:cubicBezTo>
                    <a:cubicBezTo>
                      <a:pt x="1181" y="5808"/>
                      <a:pt x="2170" y="6277"/>
                      <a:pt x="3315" y="6277"/>
                    </a:cubicBezTo>
                    <a:cubicBezTo>
                      <a:pt x="4028" y="6277"/>
                      <a:pt x="4802" y="6095"/>
                      <a:pt x="5543" y="5715"/>
                    </a:cubicBezTo>
                    <a:cubicBezTo>
                      <a:pt x="7466" y="4727"/>
                      <a:pt x="8434" y="2770"/>
                      <a:pt x="7703" y="1346"/>
                    </a:cubicBezTo>
                    <a:cubicBezTo>
                      <a:pt x="7252" y="470"/>
                      <a:pt x="6261" y="1"/>
                      <a:pt x="511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155;p41"/>
              <p:cNvSpPr/>
              <p:nvPr/>
            </p:nvSpPr>
            <p:spPr>
              <a:xfrm>
                <a:off x="5159750" y="2111338"/>
                <a:ext cx="194625" cy="164700"/>
              </a:xfrm>
              <a:custGeom>
                <a:avLst/>
                <a:gdLst/>
                <a:ahLst/>
                <a:cxnLst/>
                <a:rect l="l" t="t" r="r" b="b"/>
                <a:pathLst>
                  <a:path w="7785" h="6588" extrusionOk="0">
                    <a:moveTo>
                      <a:pt x="3858" y="1"/>
                    </a:moveTo>
                    <a:cubicBezTo>
                      <a:pt x="3567" y="1"/>
                      <a:pt x="3270" y="28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813" y="4044"/>
                      <a:pt x="1933" y="5607"/>
                      <a:pt x="3409" y="6588"/>
                    </a:cubicBezTo>
                    <a:cubicBezTo>
                      <a:pt x="3671" y="6583"/>
                      <a:pt x="3942" y="6554"/>
                      <a:pt x="4213" y="6505"/>
                    </a:cubicBezTo>
                    <a:cubicBezTo>
                      <a:pt x="6342" y="6091"/>
                      <a:pt x="7785" y="4324"/>
                      <a:pt x="7440" y="2552"/>
                    </a:cubicBezTo>
                    <a:cubicBezTo>
                      <a:pt x="7144" y="1030"/>
                      <a:pt x="5629" y="1"/>
                      <a:pt x="3858" y="1"/>
                    </a:cubicBezTo>
                    <a:close/>
                  </a:path>
                </a:pathLst>
              </a:custGeom>
              <a:solidFill>
                <a:srgbClr val="FFC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156;p41"/>
              <p:cNvSpPr/>
              <p:nvPr/>
            </p:nvSpPr>
            <p:spPr>
              <a:xfrm>
                <a:off x="5214300" y="1854788"/>
                <a:ext cx="678300" cy="403700"/>
              </a:xfrm>
              <a:custGeom>
                <a:avLst/>
                <a:gdLst/>
                <a:ahLst/>
                <a:cxnLst/>
                <a:rect l="l" t="t" r="r" b="b"/>
                <a:pathLst>
                  <a:path w="27132" h="16148" extrusionOk="0">
                    <a:moveTo>
                      <a:pt x="27132" y="0"/>
                    </a:moveTo>
                    <a:lnTo>
                      <a:pt x="20758" y="189"/>
                    </a:lnTo>
                    <a:cubicBezTo>
                      <a:pt x="20758" y="189"/>
                      <a:pt x="21103" y="2448"/>
                      <a:pt x="21230" y="3080"/>
                    </a:cubicBezTo>
                    <a:cubicBezTo>
                      <a:pt x="21358" y="3708"/>
                      <a:pt x="21481" y="8544"/>
                      <a:pt x="16989" y="9861"/>
                    </a:cubicBezTo>
                    <a:cubicBezTo>
                      <a:pt x="16621" y="9969"/>
                      <a:pt x="16262" y="10019"/>
                      <a:pt x="15913" y="10019"/>
                    </a:cubicBezTo>
                    <a:cubicBezTo>
                      <a:pt x="12013" y="10019"/>
                      <a:pt x="9393" y="3802"/>
                      <a:pt x="9393" y="3802"/>
                    </a:cubicBezTo>
                    <a:lnTo>
                      <a:pt x="4431" y="6062"/>
                    </a:lnTo>
                    <a:cubicBezTo>
                      <a:pt x="4431" y="6062"/>
                      <a:pt x="5936" y="11181"/>
                      <a:pt x="4304" y="13912"/>
                    </a:cubicBezTo>
                    <a:cubicBezTo>
                      <a:pt x="3363" y="15486"/>
                      <a:pt x="2078" y="15820"/>
                      <a:pt x="1158" y="15820"/>
                    </a:cubicBezTo>
                    <a:cubicBezTo>
                      <a:pt x="481" y="15820"/>
                      <a:pt x="1" y="15639"/>
                      <a:pt x="1" y="15639"/>
                    </a:cubicBezTo>
                    <a:lnTo>
                      <a:pt x="1" y="15639"/>
                    </a:lnTo>
                    <a:lnTo>
                      <a:pt x="1178" y="16148"/>
                    </a:lnTo>
                    <a:cubicBezTo>
                      <a:pt x="7138" y="15767"/>
                      <a:pt x="5964" y="8843"/>
                      <a:pt x="5517" y="6899"/>
                    </a:cubicBezTo>
                    <a:cubicBezTo>
                      <a:pt x="5447" y="6600"/>
                      <a:pt x="5599" y="6300"/>
                      <a:pt x="5879" y="6173"/>
                    </a:cubicBezTo>
                    <a:lnTo>
                      <a:pt x="9245" y="4672"/>
                    </a:lnTo>
                    <a:cubicBezTo>
                      <a:pt x="9245" y="4672"/>
                      <a:pt x="10655" y="10376"/>
                      <a:pt x="15796" y="10376"/>
                    </a:cubicBezTo>
                    <a:cubicBezTo>
                      <a:pt x="16276" y="10376"/>
                      <a:pt x="16790" y="10326"/>
                      <a:pt x="17338" y="10217"/>
                    </a:cubicBezTo>
                    <a:cubicBezTo>
                      <a:pt x="22411" y="9204"/>
                      <a:pt x="22325" y="4398"/>
                      <a:pt x="22066" y="2437"/>
                    </a:cubicBezTo>
                    <a:cubicBezTo>
                      <a:pt x="22005" y="1961"/>
                      <a:pt x="22321" y="1518"/>
                      <a:pt x="22793" y="1415"/>
                    </a:cubicBezTo>
                    <a:lnTo>
                      <a:pt x="27083" y="480"/>
                    </a:lnTo>
                    <a:lnTo>
                      <a:pt x="2713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157;p41"/>
              <p:cNvSpPr/>
              <p:nvPr/>
            </p:nvSpPr>
            <p:spPr>
              <a:xfrm>
                <a:off x="5108913" y="1570700"/>
                <a:ext cx="259525" cy="494375"/>
              </a:xfrm>
              <a:custGeom>
                <a:avLst/>
                <a:gdLst/>
                <a:ahLst/>
                <a:cxnLst/>
                <a:rect l="l" t="t" r="r" b="b"/>
                <a:pathLst>
                  <a:path w="10381" h="19775" extrusionOk="0">
                    <a:moveTo>
                      <a:pt x="10381" y="0"/>
                    </a:moveTo>
                    <a:cubicBezTo>
                      <a:pt x="7559" y="2506"/>
                      <a:pt x="845" y="7744"/>
                      <a:pt x="242" y="12452"/>
                    </a:cubicBezTo>
                    <a:cubicBezTo>
                      <a:pt x="1" y="14364"/>
                      <a:pt x="50" y="17079"/>
                      <a:pt x="620" y="19774"/>
                    </a:cubicBezTo>
                    <a:cubicBezTo>
                      <a:pt x="385" y="11559"/>
                      <a:pt x="2511" y="7806"/>
                      <a:pt x="10381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158;p41"/>
              <p:cNvSpPr/>
              <p:nvPr/>
            </p:nvSpPr>
            <p:spPr>
              <a:xfrm>
                <a:off x="5369450" y="1570363"/>
                <a:ext cx="518050" cy="309450"/>
              </a:xfrm>
              <a:custGeom>
                <a:avLst/>
                <a:gdLst/>
                <a:ahLst/>
                <a:cxnLst/>
                <a:rect l="l" t="t" r="r" b="b"/>
                <a:pathLst>
                  <a:path w="20722" h="12378" extrusionOk="0">
                    <a:moveTo>
                      <a:pt x="82" y="0"/>
                    </a:moveTo>
                    <a:cubicBezTo>
                      <a:pt x="82" y="0"/>
                      <a:pt x="50" y="25"/>
                      <a:pt x="0" y="65"/>
                    </a:cubicBezTo>
                    <a:cubicBezTo>
                      <a:pt x="485" y="2727"/>
                      <a:pt x="2842" y="9174"/>
                      <a:pt x="11603" y="11480"/>
                    </a:cubicBezTo>
                    <a:cubicBezTo>
                      <a:pt x="14067" y="12128"/>
                      <a:pt x="15645" y="12378"/>
                      <a:pt x="16920" y="12378"/>
                    </a:cubicBezTo>
                    <a:cubicBezTo>
                      <a:pt x="18298" y="12378"/>
                      <a:pt x="19321" y="12086"/>
                      <a:pt x="20721" y="11689"/>
                    </a:cubicBezTo>
                    <a:lnTo>
                      <a:pt x="20721" y="11689"/>
                    </a:lnTo>
                    <a:cubicBezTo>
                      <a:pt x="20432" y="11718"/>
                      <a:pt x="19875" y="11760"/>
                      <a:pt x="19117" y="11760"/>
                    </a:cubicBezTo>
                    <a:cubicBezTo>
                      <a:pt x="15118" y="11760"/>
                      <a:pt x="5523" y="10582"/>
                      <a:pt x="82" y="0"/>
                    </a:cubicBezTo>
                    <a:close/>
                  </a:path>
                </a:pathLst>
              </a:custGeom>
              <a:solidFill>
                <a:srgbClr val="FFFFFF">
                  <a:alpha val="379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159;p41"/>
              <p:cNvSpPr/>
              <p:nvPr/>
            </p:nvSpPr>
            <p:spPr>
              <a:xfrm>
                <a:off x="5954625" y="1863538"/>
                <a:ext cx="90775" cy="860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3441" extrusionOk="0">
                    <a:moveTo>
                      <a:pt x="1682" y="1"/>
                    </a:moveTo>
                    <a:cubicBezTo>
                      <a:pt x="1653" y="1"/>
                      <a:pt x="1623" y="1"/>
                      <a:pt x="1592" y="3"/>
                    </a:cubicBezTo>
                    <a:cubicBezTo>
                      <a:pt x="254" y="65"/>
                      <a:pt x="1" y="2997"/>
                      <a:pt x="1" y="2997"/>
                    </a:cubicBezTo>
                    <a:cubicBezTo>
                      <a:pt x="1" y="2997"/>
                      <a:pt x="756" y="2190"/>
                      <a:pt x="1416" y="2190"/>
                    </a:cubicBezTo>
                    <a:cubicBezTo>
                      <a:pt x="1499" y="2190"/>
                      <a:pt x="1579" y="2202"/>
                      <a:pt x="1657" y="2230"/>
                    </a:cubicBezTo>
                    <a:cubicBezTo>
                      <a:pt x="2359" y="2484"/>
                      <a:pt x="1657" y="3440"/>
                      <a:pt x="1657" y="3440"/>
                    </a:cubicBezTo>
                    <a:cubicBezTo>
                      <a:pt x="1657" y="3440"/>
                      <a:pt x="2486" y="2423"/>
                      <a:pt x="2105" y="2041"/>
                    </a:cubicBezTo>
                    <a:cubicBezTo>
                      <a:pt x="1942" y="1877"/>
                      <a:pt x="1686" y="1829"/>
                      <a:pt x="1445" y="1829"/>
                    </a:cubicBezTo>
                    <a:cubicBezTo>
                      <a:pt x="1123" y="1829"/>
                      <a:pt x="829" y="1914"/>
                      <a:pt x="829" y="1914"/>
                    </a:cubicBezTo>
                    <a:cubicBezTo>
                      <a:pt x="829" y="1914"/>
                      <a:pt x="1096" y="646"/>
                      <a:pt x="2113" y="646"/>
                    </a:cubicBezTo>
                    <a:cubicBezTo>
                      <a:pt x="2500" y="646"/>
                      <a:pt x="2998" y="831"/>
                      <a:pt x="3631" y="1341"/>
                    </a:cubicBezTo>
                    <a:cubicBezTo>
                      <a:pt x="3631" y="1341"/>
                      <a:pt x="2964" y="1"/>
                      <a:pt x="168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160;p41"/>
              <p:cNvSpPr/>
              <p:nvPr/>
            </p:nvSpPr>
            <p:spPr>
              <a:xfrm>
                <a:off x="5211625" y="2008788"/>
                <a:ext cx="43600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3364" extrusionOk="0">
                    <a:moveTo>
                      <a:pt x="661" y="1"/>
                    </a:moveTo>
                    <a:cubicBezTo>
                      <a:pt x="645" y="1"/>
                      <a:pt x="628" y="2"/>
                      <a:pt x="612" y="4"/>
                    </a:cubicBezTo>
                    <a:cubicBezTo>
                      <a:pt x="210" y="66"/>
                      <a:pt x="1" y="871"/>
                      <a:pt x="144" y="1797"/>
                    </a:cubicBezTo>
                    <a:cubicBezTo>
                      <a:pt x="282" y="2686"/>
                      <a:pt x="695" y="3364"/>
                      <a:pt x="1083" y="3364"/>
                    </a:cubicBezTo>
                    <a:cubicBezTo>
                      <a:pt x="1100" y="3364"/>
                      <a:pt x="1116" y="3363"/>
                      <a:pt x="1133" y="3360"/>
                    </a:cubicBezTo>
                    <a:cubicBezTo>
                      <a:pt x="1535" y="3298"/>
                      <a:pt x="1744" y="2499"/>
                      <a:pt x="1600" y="1572"/>
                    </a:cubicBezTo>
                    <a:cubicBezTo>
                      <a:pt x="1463" y="682"/>
                      <a:pt x="1050" y="1"/>
                      <a:pt x="661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161;p41"/>
              <p:cNvSpPr/>
              <p:nvPr/>
            </p:nvSpPr>
            <p:spPr>
              <a:xfrm>
                <a:off x="5209300" y="2004563"/>
                <a:ext cx="48400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6" extrusionOk="0">
                    <a:moveTo>
                      <a:pt x="754" y="338"/>
                    </a:moveTo>
                    <a:cubicBezTo>
                      <a:pt x="873" y="338"/>
                      <a:pt x="1017" y="461"/>
                      <a:pt x="1152" y="674"/>
                    </a:cubicBezTo>
                    <a:cubicBezTo>
                      <a:pt x="1329" y="953"/>
                      <a:pt x="1460" y="1339"/>
                      <a:pt x="1526" y="1765"/>
                    </a:cubicBezTo>
                    <a:cubicBezTo>
                      <a:pt x="1591" y="2191"/>
                      <a:pt x="1583" y="2598"/>
                      <a:pt x="1501" y="2914"/>
                    </a:cubicBezTo>
                    <a:cubicBezTo>
                      <a:pt x="1431" y="3176"/>
                      <a:pt x="1320" y="3344"/>
                      <a:pt x="1201" y="3361"/>
                    </a:cubicBezTo>
                    <a:cubicBezTo>
                      <a:pt x="1193" y="3362"/>
                      <a:pt x="1186" y="3363"/>
                      <a:pt x="1178" y="3363"/>
                    </a:cubicBezTo>
                    <a:cubicBezTo>
                      <a:pt x="941" y="3363"/>
                      <a:pt x="549" y="2842"/>
                      <a:pt x="406" y="1937"/>
                    </a:cubicBezTo>
                    <a:cubicBezTo>
                      <a:pt x="340" y="1511"/>
                      <a:pt x="349" y="1105"/>
                      <a:pt x="430" y="789"/>
                    </a:cubicBezTo>
                    <a:cubicBezTo>
                      <a:pt x="500" y="527"/>
                      <a:pt x="610" y="359"/>
                      <a:pt x="730" y="342"/>
                    </a:cubicBezTo>
                    <a:cubicBezTo>
                      <a:pt x="738" y="342"/>
                      <a:pt x="746" y="338"/>
                      <a:pt x="754" y="338"/>
                    </a:cubicBezTo>
                    <a:close/>
                    <a:moveTo>
                      <a:pt x="758" y="0"/>
                    </a:moveTo>
                    <a:cubicBezTo>
                      <a:pt x="732" y="0"/>
                      <a:pt x="706" y="2"/>
                      <a:pt x="680" y="6"/>
                    </a:cubicBezTo>
                    <a:cubicBezTo>
                      <a:pt x="414" y="46"/>
                      <a:pt x="209" y="293"/>
                      <a:pt x="103" y="703"/>
                    </a:cubicBezTo>
                    <a:cubicBezTo>
                      <a:pt x="8" y="1064"/>
                      <a:pt x="0" y="1519"/>
                      <a:pt x="69" y="1991"/>
                    </a:cubicBezTo>
                    <a:cubicBezTo>
                      <a:pt x="226" y="2992"/>
                      <a:pt x="693" y="3705"/>
                      <a:pt x="1176" y="3705"/>
                    </a:cubicBezTo>
                    <a:cubicBezTo>
                      <a:pt x="1201" y="3705"/>
                      <a:pt x="1226" y="3701"/>
                      <a:pt x="1255" y="3697"/>
                    </a:cubicBezTo>
                    <a:cubicBezTo>
                      <a:pt x="1517" y="3656"/>
                      <a:pt x="1723" y="3410"/>
                      <a:pt x="1829" y="3000"/>
                    </a:cubicBezTo>
                    <a:cubicBezTo>
                      <a:pt x="1924" y="2643"/>
                      <a:pt x="1935" y="2184"/>
                      <a:pt x="1862" y="1712"/>
                    </a:cubicBezTo>
                    <a:cubicBezTo>
                      <a:pt x="1788" y="1240"/>
                      <a:pt x="1640" y="809"/>
                      <a:pt x="1439" y="493"/>
                    </a:cubicBezTo>
                    <a:cubicBezTo>
                      <a:pt x="1236" y="172"/>
                      <a:pt x="999" y="0"/>
                      <a:pt x="758" y="0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162;p41"/>
              <p:cNvSpPr/>
              <p:nvPr/>
            </p:nvSpPr>
            <p:spPr>
              <a:xfrm>
                <a:off x="5595525" y="1884013"/>
                <a:ext cx="43525" cy="84100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3364" extrusionOk="0">
                    <a:moveTo>
                      <a:pt x="658" y="1"/>
                    </a:moveTo>
                    <a:cubicBezTo>
                      <a:pt x="641" y="1"/>
                      <a:pt x="625" y="2"/>
                      <a:pt x="608" y="5"/>
                    </a:cubicBezTo>
                    <a:cubicBezTo>
                      <a:pt x="210" y="66"/>
                      <a:pt x="1" y="870"/>
                      <a:pt x="144" y="1796"/>
                    </a:cubicBezTo>
                    <a:cubicBezTo>
                      <a:pt x="282" y="2686"/>
                      <a:pt x="695" y="3363"/>
                      <a:pt x="1083" y="3363"/>
                    </a:cubicBezTo>
                    <a:cubicBezTo>
                      <a:pt x="1100" y="3363"/>
                      <a:pt x="1116" y="3362"/>
                      <a:pt x="1133" y="3359"/>
                    </a:cubicBezTo>
                    <a:cubicBezTo>
                      <a:pt x="1531" y="3297"/>
                      <a:pt x="1740" y="2498"/>
                      <a:pt x="1596" y="1571"/>
                    </a:cubicBezTo>
                    <a:cubicBezTo>
                      <a:pt x="1459" y="683"/>
                      <a:pt x="1046" y="1"/>
                      <a:pt x="658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163;p41"/>
              <p:cNvSpPr/>
              <p:nvPr/>
            </p:nvSpPr>
            <p:spPr>
              <a:xfrm>
                <a:off x="5593075" y="1879763"/>
                <a:ext cx="48425" cy="9265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6" extrusionOk="0">
                    <a:moveTo>
                      <a:pt x="755" y="338"/>
                    </a:moveTo>
                    <a:cubicBezTo>
                      <a:pt x="993" y="338"/>
                      <a:pt x="1387" y="859"/>
                      <a:pt x="1526" y="1765"/>
                    </a:cubicBezTo>
                    <a:cubicBezTo>
                      <a:pt x="1592" y="2193"/>
                      <a:pt x="1584" y="2598"/>
                      <a:pt x="1501" y="2918"/>
                    </a:cubicBezTo>
                    <a:cubicBezTo>
                      <a:pt x="1436" y="3177"/>
                      <a:pt x="1321" y="3344"/>
                      <a:pt x="1202" y="3361"/>
                    </a:cubicBezTo>
                    <a:cubicBezTo>
                      <a:pt x="1194" y="3362"/>
                      <a:pt x="1186" y="3363"/>
                      <a:pt x="1178" y="3363"/>
                    </a:cubicBezTo>
                    <a:cubicBezTo>
                      <a:pt x="938" y="3363"/>
                      <a:pt x="550" y="2842"/>
                      <a:pt x="411" y="1938"/>
                    </a:cubicBezTo>
                    <a:cubicBezTo>
                      <a:pt x="341" y="1511"/>
                      <a:pt x="354" y="1105"/>
                      <a:pt x="435" y="790"/>
                    </a:cubicBezTo>
                    <a:cubicBezTo>
                      <a:pt x="501" y="527"/>
                      <a:pt x="615" y="359"/>
                      <a:pt x="735" y="342"/>
                    </a:cubicBezTo>
                    <a:cubicBezTo>
                      <a:pt x="743" y="342"/>
                      <a:pt x="751" y="338"/>
                      <a:pt x="755" y="338"/>
                    </a:cubicBezTo>
                    <a:close/>
                    <a:moveTo>
                      <a:pt x="756" y="1"/>
                    </a:moveTo>
                    <a:cubicBezTo>
                      <a:pt x="731" y="1"/>
                      <a:pt x="706" y="3"/>
                      <a:pt x="681" y="6"/>
                    </a:cubicBezTo>
                    <a:cubicBezTo>
                      <a:pt x="415" y="47"/>
                      <a:pt x="214" y="293"/>
                      <a:pt x="108" y="703"/>
                    </a:cubicBezTo>
                    <a:cubicBezTo>
                      <a:pt x="13" y="1065"/>
                      <a:pt x="0" y="1519"/>
                      <a:pt x="74" y="1991"/>
                    </a:cubicBezTo>
                    <a:cubicBezTo>
                      <a:pt x="231" y="2992"/>
                      <a:pt x="694" y="3706"/>
                      <a:pt x="1178" y="3706"/>
                    </a:cubicBezTo>
                    <a:cubicBezTo>
                      <a:pt x="1206" y="3706"/>
                      <a:pt x="1231" y="3702"/>
                      <a:pt x="1255" y="3698"/>
                    </a:cubicBezTo>
                    <a:cubicBezTo>
                      <a:pt x="1522" y="3656"/>
                      <a:pt x="1723" y="3410"/>
                      <a:pt x="1830" y="3000"/>
                    </a:cubicBezTo>
                    <a:cubicBezTo>
                      <a:pt x="1925" y="2644"/>
                      <a:pt x="1937" y="2184"/>
                      <a:pt x="1863" y="1712"/>
                    </a:cubicBezTo>
                    <a:cubicBezTo>
                      <a:pt x="1706" y="713"/>
                      <a:pt x="1239" y="1"/>
                      <a:pt x="756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64;p41"/>
              <p:cNvSpPr/>
              <p:nvPr/>
            </p:nvSpPr>
            <p:spPr>
              <a:xfrm>
                <a:off x="5455675" y="2188863"/>
                <a:ext cx="429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809" extrusionOk="0">
                    <a:moveTo>
                      <a:pt x="1715" y="0"/>
                    </a:moveTo>
                    <a:lnTo>
                      <a:pt x="1" y="361"/>
                    </a:lnTo>
                    <a:lnTo>
                      <a:pt x="722" y="808"/>
                    </a:lnTo>
                    <a:lnTo>
                      <a:pt x="1715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65;p41"/>
              <p:cNvSpPr/>
              <p:nvPr/>
            </p:nvSpPr>
            <p:spPr>
              <a:xfrm>
                <a:off x="5568550" y="1825538"/>
                <a:ext cx="68275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731" h="1104" extrusionOk="0">
                    <a:moveTo>
                      <a:pt x="1226" y="0"/>
                    </a:moveTo>
                    <a:cubicBezTo>
                      <a:pt x="761" y="0"/>
                      <a:pt x="333" y="123"/>
                      <a:pt x="199" y="415"/>
                    </a:cubicBezTo>
                    <a:cubicBezTo>
                      <a:pt x="0" y="846"/>
                      <a:pt x="883" y="1104"/>
                      <a:pt x="1653" y="1104"/>
                    </a:cubicBezTo>
                    <a:cubicBezTo>
                      <a:pt x="2190" y="1104"/>
                      <a:pt x="2673" y="978"/>
                      <a:pt x="2696" y="699"/>
                    </a:cubicBezTo>
                    <a:cubicBezTo>
                      <a:pt x="2731" y="287"/>
                      <a:pt x="1935" y="0"/>
                      <a:pt x="12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66;p41"/>
              <p:cNvSpPr/>
              <p:nvPr/>
            </p:nvSpPr>
            <p:spPr>
              <a:xfrm>
                <a:off x="5567650" y="1821163"/>
                <a:ext cx="73225" cy="36200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8" extrusionOk="0">
                    <a:moveTo>
                      <a:pt x="1259" y="344"/>
                    </a:moveTo>
                    <a:cubicBezTo>
                      <a:pt x="1481" y="344"/>
                      <a:pt x="1715" y="373"/>
                      <a:pt x="1928" y="431"/>
                    </a:cubicBezTo>
                    <a:cubicBezTo>
                      <a:pt x="2318" y="533"/>
                      <a:pt x="2576" y="709"/>
                      <a:pt x="2564" y="857"/>
                    </a:cubicBezTo>
                    <a:cubicBezTo>
                      <a:pt x="2560" y="914"/>
                      <a:pt x="2474" y="976"/>
                      <a:pt x="2338" y="1025"/>
                    </a:cubicBezTo>
                    <a:cubicBezTo>
                      <a:pt x="2166" y="1083"/>
                      <a:pt x="1939" y="1109"/>
                      <a:pt x="1701" y="1109"/>
                    </a:cubicBezTo>
                    <a:cubicBezTo>
                      <a:pt x="1173" y="1109"/>
                      <a:pt x="589" y="981"/>
                      <a:pt x="411" y="783"/>
                    </a:cubicBezTo>
                    <a:cubicBezTo>
                      <a:pt x="366" y="734"/>
                      <a:pt x="370" y="702"/>
                      <a:pt x="390" y="660"/>
                    </a:cubicBezTo>
                    <a:cubicBezTo>
                      <a:pt x="489" y="443"/>
                      <a:pt x="854" y="344"/>
                      <a:pt x="1259" y="344"/>
                    </a:cubicBezTo>
                    <a:close/>
                    <a:moveTo>
                      <a:pt x="1253" y="1"/>
                    </a:moveTo>
                    <a:cubicBezTo>
                      <a:pt x="727" y="1"/>
                      <a:pt x="247" y="154"/>
                      <a:pt x="78" y="517"/>
                    </a:cubicBezTo>
                    <a:cubicBezTo>
                      <a:pt x="0" y="689"/>
                      <a:pt x="29" y="865"/>
                      <a:pt x="161" y="1009"/>
                    </a:cubicBezTo>
                    <a:cubicBezTo>
                      <a:pt x="415" y="1296"/>
                      <a:pt x="1087" y="1448"/>
                      <a:pt x="1691" y="1448"/>
                    </a:cubicBezTo>
                    <a:cubicBezTo>
                      <a:pt x="1973" y="1448"/>
                      <a:pt x="2244" y="1415"/>
                      <a:pt x="2450" y="1345"/>
                    </a:cubicBezTo>
                    <a:cubicBezTo>
                      <a:pt x="2802" y="1226"/>
                      <a:pt x="2892" y="1029"/>
                      <a:pt x="2904" y="886"/>
                    </a:cubicBezTo>
                    <a:cubicBezTo>
                      <a:pt x="2929" y="550"/>
                      <a:pt x="2601" y="255"/>
                      <a:pt x="2018" y="102"/>
                    </a:cubicBezTo>
                    <a:cubicBezTo>
                      <a:pt x="1772" y="37"/>
                      <a:pt x="1507" y="1"/>
                      <a:pt x="1253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167;p41"/>
              <p:cNvSpPr/>
              <p:nvPr/>
            </p:nvSpPr>
            <p:spPr>
              <a:xfrm>
                <a:off x="5159000" y="1915263"/>
                <a:ext cx="8667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1926" extrusionOk="0">
                    <a:moveTo>
                      <a:pt x="2458" y="0"/>
                    </a:moveTo>
                    <a:cubicBezTo>
                      <a:pt x="1532" y="0"/>
                      <a:pt x="0" y="1141"/>
                      <a:pt x="498" y="1777"/>
                    </a:cubicBezTo>
                    <a:cubicBezTo>
                      <a:pt x="580" y="1880"/>
                      <a:pt x="728" y="1925"/>
                      <a:pt x="915" y="1925"/>
                    </a:cubicBezTo>
                    <a:cubicBezTo>
                      <a:pt x="1782" y="1925"/>
                      <a:pt x="3466" y="945"/>
                      <a:pt x="3000" y="243"/>
                    </a:cubicBezTo>
                    <a:cubicBezTo>
                      <a:pt x="2886" y="73"/>
                      <a:pt x="2691" y="0"/>
                      <a:pt x="24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168;p41"/>
              <p:cNvSpPr/>
              <p:nvPr/>
            </p:nvSpPr>
            <p:spPr>
              <a:xfrm>
                <a:off x="5163025" y="1911013"/>
                <a:ext cx="81050" cy="56575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2263" extrusionOk="0">
                    <a:moveTo>
                      <a:pt x="2298" y="339"/>
                    </a:moveTo>
                    <a:cubicBezTo>
                      <a:pt x="2491" y="339"/>
                      <a:pt x="2622" y="396"/>
                      <a:pt x="2696" y="508"/>
                    </a:cubicBezTo>
                    <a:cubicBezTo>
                      <a:pt x="2909" y="828"/>
                      <a:pt x="2393" y="1242"/>
                      <a:pt x="2228" y="1361"/>
                    </a:cubicBezTo>
                    <a:cubicBezTo>
                      <a:pt x="1724" y="1724"/>
                      <a:pt x="1107" y="1929"/>
                      <a:pt x="747" y="1929"/>
                    </a:cubicBezTo>
                    <a:cubicBezTo>
                      <a:pt x="615" y="1929"/>
                      <a:pt x="518" y="1902"/>
                      <a:pt x="473" y="1844"/>
                    </a:cubicBezTo>
                    <a:cubicBezTo>
                      <a:pt x="444" y="1808"/>
                      <a:pt x="362" y="1701"/>
                      <a:pt x="456" y="1479"/>
                    </a:cubicBezTo>
                    <a:cubicBezTo>
                      <a:pt x="670" y="987"/>
                      <a:pt x="1564" y="401"/>
                      <a:pt x="2200" y="343"/>
                    </a:cubicBezTo>
                    <a:cubicBezTo>
                      <a:pt x="2232" y="343"/>
                      <a:pt x="2265" y="339"/>
                      <a:pt x="2298" y="339"/>
                    </a:cubicBezTo>
                    <a:close/>
                    <a:moveTo>
                      <a:pt x="2302" y="1"/>
                    </a:moveTo>
                    <a:cubicBezTo>
                      <a:pt x="2259" y="1"/>
                      <a:pt x="2214" y="3"/>
                      <a:pt x="2166" y="8"/>
                    </a:cubicBezTo>
                    <a:cubicBezTo>
                      <a:pt x="1408" y="76"/>
                      <a:pt x="407" y="737"/>
                      <a:pt x="144" y="1344"/>
                    </a:cubicBezTo>
                    <a:cubicBezTo>
                      <a:pt x="1" y="1681"/>
                      <a:pt x="99" y="1914"/>
                      <a:pt x="206" y="2054"/>
                    </a:cubicBezTo>
                    <a:cubicBezTo>
                      <a:pt x="320" y="2202"/>
                      <a:pt x="517" y="2263"/>
                      <a:pt x="756" y="2263"/>
                    </a:cubicBezTo>
                    <a:cubicBezTo>
                      <a:pt x="1264" y="2263"/>
                      <a:pt x="1961" y="1971"/>
                      <a:pt x="2425" y="1636"/>
                    </a:cubicBezTo>
                    <a:cubicBezTo>
                      <a:pt x="3040" y="1189"/>
                      <a:pt x="3241" y="712"/>
                      <a:pt x="2978" y="319"/>
                    </a:cubicBezTo>
                    <a:cubicBezTo>
                      <a:pt x="2879" y="172"/>
                      <a:pt x="2684" y="1"/>
                      <a:pt x="23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169;p41"/>
              <p:cNvSpPr/>
              <p:nvPr/>
            </p:nvSpPr>
            <p:spPr>
              <a:xfrm>
                <a:off x="5426475" y="2141788"/>
                <a:ext cx="377350" cy="189725"/>
              </a:xfrm>
              <a:custGeom>
                <a:avLst/>
                <a:gdLst/>
                <a:ahLst/>
                <a:cxnLst/>
                <a:rect l="l" t="t" r="r" b="b"/>
                <a:pathLst>
                  <a:path w="15094" h="7589" extrusionOk="0">
                    <a:moveTo>
                      <a:pt x="15093" y="0"/>
                    </a:moveTo>
                    <a:lnTo>
                      <a:pt x="15090" y="4"/>
                    </a:lnTo>
                    <a:lnTo>
                      <a:pt x="15090" y="4"/>
                    </a:lnTo>
                    <a:cubicBezTo>
                      <a:pt x="15092" y="1"/>
                      <a:pt x="15093" y="0"/>
                      <a:pt x="15093" y="0"/>
                    </a:cubicBezTo>
                    <a:close/>
                    <a:moveTo>
                      <a:pt x="15090" y="4"/>
                    </a:moveTo>
                    <a:cubicBezTo>
                      <a:pt x="15050" y="53"/>
                      <a:pt x="14572" y="589"/>
                      <a:pt x="12210" y="1608"/>
                    </a:cubicBezTo>
                    <a:cubicBezTo>
                      <a:pt x="9729" y="2682"/>
                      <a:pt x="0" y="6103"/>
                      <a:pt x="0" y="6103"/>
                    </a:cubicBezTo>
                    <a:lnTo>
                      <a:pt x="180" y="6137"/>
                    </a:lnTo>
                    <a:cubicBezTo>
                      <a:pt x="6160" y="5525"/>
                      <a:pt x="8687" y="5139"/>
                      <a:pt x="8687" y="5139"/>
                    </a:cubicBezTo>
                    <a:lnTo>
                      <a:pt x="9040" y="7588"/>
                    </a:lnTo>
                    <a:lnTo>
                      <a:pt x="15090" y="4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170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222" y="0"/>
                      <a:pt x="0" y="226"/>
                      <a:pt x="0" y="501"/>
                    </a:cubicBezTo>
                    <a:cubicBezTo>
                      <a:pt x="0" y="776"/>
                      <a:pt x="222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171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226" y="1"/>
                      <a:pt x="0" y="222"/>
                      <a:pt x="0" y="501"/>
                    </a:cubicBezTo>
                    <a:cubicBezTo>
                      <a:pt x="0" y="775"/>
                      <a:pt x="226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172;p41"/>
              <p:cNvSpPr/>
              <p:nvPr/>
            </p:nvSpPr>
            <p:spPr>
              <a:xfrm>
                <a:off x="5421650" y="1746213"/>
                <a:ext cx="350700" cy="368800"/>
              </a:xfrm>
              <a:custGeom>
                <a:avLst/>
                <a:gdLst/>
                <a:ahLst/>
                <a:cxnLst/>
                <a:rect l="l" t="t" r="r" b="b"/>
                <a:pathLst>
                  <a:path w="14028" h="14752" extrusionOk="0">
                    <a:moveTo>
                      <a:pt x="6445" y="842"/>
                    </a:moveTo>
                    <a:cubicBezTo>
                      <a:pt x="8942" y="842"/>
                      <a:pt x="11379" y="2884"/>
                      <a:pt x="12235" y="5902"/>
                    </a:cubicBezTo>
                    <a:cubicBezTo>
                      <a:pt x="13227" y="9413"/>
                      <a:pt x="11697" y="12924"/>
                      <a:pt x="8814" y="13740"/>
                    </a:cubicBezTo>
                    <a:cubicBezTo>
                      <a:pt x="8407" y="13855"/>
                      <a:pt x="7994" y="13911"/>
                      <a:pt x="7583" y="13911"/>
                    </a:cubicBezTo>
                    <a:cubicBezTo>
                      <a:pt x="5086" y="13911"/>
                      <a:pt x="2648" y="11870"/>
                      <a:pt x="1793" y="8855"/>
                    </a:cubicBezTo>
                    <a:cubicBezTo>
                      <a:pt x="800" y="5340"/>
                      <a:pt x="2329" y="1829"/>
                      <a:pt x="5213" y="1013"/>
                    </a:cubicBezTo>
                    <a:cubicBezTo>
                      <a:pt x="5621" y="898"/>
                      <a:pt x="6034" y="842"/>
                      <a:pt x="6445" y="842"/>
                    </a:cubicBezTo>
                    <a:close/>
                    <a:moveTo>
                      <a:pt x="6370" y="1"/>
                    </a:moveTo>
                    <a:cubicBezTo>
                      <a:pt x="5907" y="1"/>
                      <a:pt x="5442" y="63"/>
                      <a:pt x="4983" y="192"/>
                    </a:cubicBezTo>
                    <a:cubicBezTo>
                      <a:pt x="1727" y="1116"/>
                      <a:pt x="0" y="5078"/>
                      <a:pt x="1119" y="9044"/>
                    </a:cubicBezTo>
                    <a:cubicBezTo>
                      <a:pt x="2085" y="12450"/>
                      <a:pt x="4838" y="14752"/>
                      <a:pt x="7657" y="14752"/>
                    </a:cubicBezTo>
                    <a:cubicBezTo>
                      <a:pt x="8120" y="14752"/>
                      <a:pt x="8585" y="14690"/>
                      <a:pt x="9044" y="14560"/>
                    </a:cubicBezTo>
                    <a:cubicBezTo>
                      <a:pt x="12301" y="13638"/>
                      <a:pt x="14027" y="9676"/>
                      <a:pt x="12907" y="5709"/>
                    </a:cubicBezTo>
                    <a:cubicBezTo>
                      <a:pt x="11943" y="2302"/>
                      <a:pt x="9189" y="1"/>
                      <a:pt x="6370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173;p41"/>
              <p:cNvSpPr/>
              <p:nvPr/>
            </p:nvSpPr>
            <p:spPr>
              <a:xfrm>
                <a:off x="5431775" y="1742013"/>
                <a:ext cx="330400" cy="377250"/>
              </a:xfrm>
              <a:custGeom>
                <a:avLst/>
                <a:gdLst/>
                <a:ahLst/>
                <a:cxnLst/>
                <a:rect l="l" t="t" r="r" b="b"/>
                <a:pathLst>
                  <a:path w="13216" h="15090" extrusionOk="0">
                    <a:moveTo>
                      <a:pt x="6043" y="1181"/>
                    </a:moveTo>
                    <a:cubicBezTo>
                      <a:pt x="7027" y="1181"/>
                      <a:pt x="8019" y="1505"/>
                      <a:pt x="8930" y="2141"/>
                    </a:cubicBezTo>
                    <a:cubicBezTo>
                      <a:pt x="10222" y="3043"/>
                      <a:pt x="11194" y="4454"/>
                      <a:pt x="11665" y="6115"/>
                    </a:cubicBezTo>
                    <a:cubicBezTo>
                      <a:pt x="12629" y="9532"/>
                      <a:pt x="11149" y="12956"/>
                      <a:pt x="8360" y="13744"/>
                    </a:cubicBezTo>
                    <a:cubicBezTo>
                      <a:pt x="7970" y="13854"/>
                      <a:pt x="7574" y="13907"/>
                      <a:pt x="7180" y="13907"/>
                    </a:cubicBezTo>
                    <a:cubicBezTo>
                      <a:pt x="4760" y="13907"/>
                      <a:pt x="2384" y="11915"/>
                      <a:pt x="1551" y="8973"/>
                    </a:cubicBezTo>
                    <a:cubicBezTo>
                      <a:pt x="584" y="5557"/>
                      <a:pt x="2068" y="2132"/>
                      <a:pt x="4853" y="1345"/>
                    </a:cubicBezTo>
                    <a:cubicBezTo>
                      <a:pt x="5246" y="1234"/>
                      <a:pt x="5645" y="1181"/>
                      <a:pt x="6043" y="1181"/>
                    </a:cubicBezTo>
                    <a:close/>
                    <a:moveTo>
                      <a:pt x="6043" y="840"/>
                    </a:moveTo>
                    <a:cubicBezTo>
                      <a:pt x="5612" y="840"/>
                      <a:pt x="5183" y="899"/>
                      <a:pt x="4763" y="1017"/>
                    </a:cubicBezTo>
                    <a:cubicBezTo>
                      <a:pt x="1793" y="1858"/>
                      <a:pt x="206" y="5467"/>
                      <a:pt x="1223" y="9068"/>
                    </a:cubicBezTo>
                    <a:cubicBezTo>
                      <a:pt x="2096" y="12157"/>
                      <a:pt x="4612" y="14249"/>
                      <a:pt x="7183" y="14249"/>
                    </a:cubicBezTo>
                    <a:cubicBezTo>
                      <a:pt x="7609" y="14249"/>
                      <a:pt x="8032" y="14191"/>
                      <a:pt x="8454" y="14071"/>
                    </a:cubicBezTo>
                    <a:cubicBezTo>
                      <a:pt x="11423" y="13231"/>
                      <a:pt x="13011" y="9622"/>
                      <a:pt x="11989" y="6020"/>
                    </a:cubicBezTo>
                    <a:cubicBezTo>
                      <a:pt x="11502" y="4286"/>
                      <a:pt x="10480" y="2809"/>
                      <a:pt x="9123" y="1861"/>
                    </a:cubicBezTo>
                    <a:cubicBezTo>
                      <a:pt x="8154" y="1187"/>
                      <a:pt x="7093" y="840"/>
                      <a:pt x="6043" y="840"/>
                    </a:cubicBezTo>
                    <a:close/>
                    <a:moveTo>
                      <a:pt x="5973" y="340"/>
                    </a:moveTo>
                    <a:cubicBezTo>
                      <a:pt x="7084" y="340"/>
                      <a:pt x="8208" y="709"/>
                      <a:pt x="9242" y="1427"/>
                    </a:cubicBezTo>
                    <a:cubicBezTo>
                      <a:pt x="10706" y="2448"/>
                      <a:pt x="11805" y="4044"/>
                      <a:pt x="12339" y="5926"/>
                    </a:cubicBezTo>
                    <a:cubicBezTo>
                      <a:pt x="12867" y="7805"/>
                      <a:pt x="12769" y="9740"/>
                      <a:pt x="12055" y="11377"/>
                    </a:cubicBezTo>
                    <a:cubicBezTo>
                      <a:pt x="11346" y="13001"/>
                      <a:pt x="10119" y="14134"/>
                      <a:pt x="8593" y="14564"/>
                    </a:cubicBezTo>
                    <a:cubicBezTo>
                      <a:pt x="8150" y="14689"/>
                      <a:pt x="7701" y="14749"/>
                      <a:pt x="7253" y="14749"/>
                    </a:cubicBezTo>
                    <a:cubicBezTo>
                      <a:pt x="4510" y="14749"/>
                      <a:pt x="1820" y="12491"/>
                      <a:pt x="879" y="9166"/>
                    </a:cubicBezTo>
                    <a:cubicBezTo>
                      <a:pt x="345" y="7284"/>
                      <a:pt x="448" y="5348"/>
                      <a:pt x="1161" y="3711"/>
                    </a:cubicBezTo>
                    <a:cubicBezTo>
                      <a:pt x="1871" y="2087"/>
                      <a:pt x="3098" y="955"/>
                      <a:pt x="4623" y="525"/>
                    </a:cubicBezTo>
                    <a:cubicBezTo>
                      <a:pt x="5066" y="402"/>
                      <a:pt x="5517" y="340"/>
                      <a:pt x="5973" y="340"/>
                    </a:cubicBezTo>
                    <a:close/>
                    <a:moveTo>
                      <a:pt x="5974" y="0"/>
                    </a:moveTo>
                    <a:cubicBezTo>
                      <a:pt x="5488" y="0"/>
                      <a:pt x="5003" y="67"/>
                      <a:pt x="4529" y="201"/>
                    </a:cubicBezTo>
                    <a:cubicBezTo>
                      <a:pt x="2905" y="660"/>
                      <a:pt x="1600" y="1858"/>
                      <a:pt x="850" y="3576"/>
                    </a:cubicBezTo>
                    <a:cubicBezTo>
                      <a:pt x="103" y="5282"/>
                      <a:pt x="1" y="7300"/>
                      <a:pt x="555" y="9257"/>
                    </a:cubicBezTo>
                    <a:cubicBezTo>
                      <a:pt x="1535" y="12735"/>
                      <a:pt x="4365" y="15089"/>
                      <a:pt x="7256" y="15089"/>
                    </a:cubicBezTo>
                    <a:cubicBezTo>
                      <a:pt x="7732" y="15089"/>
                      <a:pt x="8212" y="15023"/>
                      <a:pt x="8688" y="14892"/>
                    </a:cubicBezTo>
                    <a:cubicBezTo>
                      <a:pt x="10308" y="14433"/>
                      <a:pt x="11616" y="13231"/>
                      <a:pt x="12367" y="11512"/>
                    </a:cubicBezTo>
                    <a:cubicBezTo>
                      <a:pt x="13113" y="9806"/>
                      <a:pt x="13216" y="7788"/>
                      <a:pt x="12663" y="5832"/>
                    </a:cubicBezTo>
                    <a:cubicBezTo>
                      <a:pt x="12108" y="3875"/>
                      <a:pt x="10965" y="2210"/>
                      <a:pt x="9435" y="1148"/>
                    </a:cubicBezTo>
                    <a:cubicBezTo>
                      <a:pt x="8346" y="390"/>
                      <a:pt x="7154" y="0"/>
                      <a:pt x="5974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174;p41"/>
              <p:cNvSpPr/>
              <p:nvPr/>
            </p:nvSpPr>
            <p:spPr>
              <a:xfrm>
                <a:off x="5065625" y="1888513"/>
                <a:ext cx="302000" cy="365875"/>
              </a:xfrm>
              <a:custGeom>
                <a:avLst/>
                <a:gdLst/>
                <a:ahLst/>
                <a:cxnLst/>
                <a:rect l="l" t="t" r="r" b="b"/>
                <a:pathLst>
                  <a:path w="12080" h="14635" extrusionOk="0">
                    <a:moveTo>
                      <a:pt x="5086" y="717"/>
                    </a:moveTo>
                    <a:cubicBezTo>
                      <a:pt x="7294" y="717"/>
                      <a:pt x="9583" y="2908"/>
                      <a:pt x="10476" y="6063"/>
                    </a:cubicBezTo>
                    <a:cubicBezTo>
                      <a:pt x="11489" y="9639"/>
                      <a:pt x="10320" y="13101"/>
                      <a:pt x="7871" y="13794"/>
                    </a:cubicBezTo>
                    <a:cubicBezTo>
                      <a:pt x="7581" y="13876"/>
                      <a:pt x="7286" y="13915"/>
                      <a:pt x="6990" y="13915"/>
                    </a:cubicBezTo>
                    <a:cubicBezTo>
                      <a:pt x="4783" y="13915"/>
                      <a:pt x="2497" y="11725"/>
                      <a:pt x="1604" y="8573"/>
                    </a:cubicBezTo>
                    <a:cubicBezTo>
                      <a:pt x="591" y="4993"/>
                      <a:pt x="1760" y="1531"/>
                      <a:pt x="4209" y="838"/>
                    </a:cubicBezTo>
                    <a:cubicBezTo>
                      <a:pt x="4497" y="756"/>
                      <a:pt x="4791" y="717"/>
                      <a:pt x="5086" y="717"/>
                    </a:cubicBezTo>
                    <a:close/>
                    <a:moveTo>
                      <a:pt x="4988" y="0"/>
                    </a:moveTo>
                    <a:cubicBezTo>
                      <a:pt x="4658" y="0"/>
                      <a:pt x="4330" y="44"/>
                      <a:pt x="4008" y="136"/>
                    </a:cubicBezTo>
                    <a:cubicBezTo>
                      <a:pt x="1293" y="903"/>
                      <a:pt x="0" y="4742"/>
                      <a:pt x="1121" y="8709"/>
                    </a:cubicBezTo>
                    <a:cubicBezTo>
                      <a:pt x="2111" y="12205"/>
                      <a:pt x="4649" y="14634"/>
                      <a:pt x="7096" y="14634"/>
                    </a:cubicBezTo>
                    <a:cubicBezTo>
                      <a:pt x="7424" y="14634"/>
                      <a:pt x="7751" y="14590"/>
                      <a:pt x="8072" y="14500"/>
                    </a:cubicBezTo>
                    <a:cubicBezTo>
                      <a:pt x="10787" y="13733"/>
                      <a:pt x="12080" y="9894"/>
                      <a:pt x="10959" y="5928"/>
                    </a:cubicBezTo>
                    <a:cubicBezTo>
                      <a:pt x="9970" y="2428"/>
                      <a:pt x="7434" y="0"/>
                      <a:pt x="4988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175;p41"/>
              <p:cNvSpPr/>
              <p:nvPr/>
            </p:nvSpPr>
            <p:spPr>
              <a:xfrm>
                <a:off x="5060900" y="1884213"/>
                <a:ext cx="311450" cy="374375"/>
              </a:xfrm>
              <a:custGeom>
                <a:avLst/>
                <a:gdLst/>
                <a:ahLst/>
                <a:cxnLst/>
                <a:rect l="l" t="t" r="r" b="b"/>
                <a:pathLst>
                  <a:path w="12458" h="14975" extrusionOk="0">
                    <a:moveTo>
                      <a:pt x="5284" y="1059"/>
                    </a:moveTo>
                    <a:cubicBezTo>
                      <a:pt x="6169" y="1059"/>
                      <a:pt x="7097" y="1432"/>
                      <a:pt x="7962" y="2153"/>
                    </a:cubicBezTo>
                    <a:cubicBezTo>
                      <a:pt x="9119" y="3117"/>
                      <a:pt x="10021" y="4582"/>
                      <a:pt x="10501" y="6280"/>
                    </a:cubicBezTo>
                    <a:cubicBezTo>
                      <a:pt x="10981" y="7978"/>
                      <a:pt x="10981" y="9701"/>
                      <a:pt x="10501" y="11128"/>
                    </a:cubicBezTo>
                    <a:cubicBezTo>
                      <a:pt x="10025" y="12535"/>
                      <a:pt x="9143" y="13482"/>
                      <a:pt x="8015" y="13802"/>
                    </a:cubicBezTo>
                    <a:cubicBezTo>
                      <a:pt x="7741" y="13880"/>
                      <a:pt x="7461" y="13917"/>
                      <a:pt x="7180" y="13917"/>
                    </a:cubicBezTo>
                    <a:cubicBezTo>
                      <a:pt x="5050" y="13917"/>
                      <a:pt x="2827" y="11772"/>
                      <a:pt x="1957" y="8696"/>
                    </a:cubicBezTo>
                    <a:cubicBezTo>
                      <a:pt x="1477" y="6998"/>
                      <a:pt x="1477" y="5279"/>
                      <a:pt x="1957" y="3851"/>
                    </a:cubicBezTo>
                    <a:cubicBezTo>
                      <a:pt x="2433" y="2445"/>
                      <a:pt x="3315" y="1493"/>
                      <a:pt x="4443" y="1173"/>
                    </a:cubicBezTo>
                    <a:cubicBezTo>
                      <a:pt x="4718" y="1095"/>
                      <a:pt x="4996" y="1059"/>
                      <a:pt x="5284" y="1059"/>
                    </a:cubicBezTo>
                    <a:close/>
                    <a:moveTo>
                      <a:pt x="5287" y="719"/>
                    </a:moveTo>
                    <a:cubicBezTo>
                      <a:pt x="4969" y="719"/>
                      <a:pt x="4655" y="762"/>
                      <a:pt x="4348" y="849"/>
                    </a:cubicBezTo>
                    <a:cubicBezTo>
                      <a:pt x="3110" y="1198"/>
                      <a:pt x="2146" y="2227"/>
                      <a:pt x="1637" y="3741"/>
                    </a:cubicBezTo>
                    <a:cubicBezTo>
                      <a:pt x="1132" y="5234"/>
                      <a:pt x="1132" y="7026"/>
                      <a:pt x="1630" y="8790"/>
                    </a:cubicBezTo>
                    <a:cubicBezTo>
                      <a:pt x="2544" y="12014"/>
                      <a:pt x="4903" y="14257"/>
                      <a:pt x="7186" y="14257"/>
                    </a:cubicBezTo>
                    <a:cubicBezTo>
                      <a:pt x="7494" y="14257"/>
                      <a:pt x="7806" y="14216"/>
                      <a:pt x="8106" y="14130"/>
                    </a:cubicBezTo>
                    <a:cubicBezTo>
                      <a:pt x="9348" y="13778"/>
                      <a:pt x="10312" y="12752"/>
                      <a:pt x="10821" y="11234"/>
                    </a:cubicBezTo>
                    <a:cubicBezTo>
                      <a:pt x="11326" y="9742"/>
                      <a:pt x="11326" y="7949"/>
                      <a:pt x="10828" y="6189"/>
                    </a:cubicBezTo>
                    <a:cubicBezTo>
                      <a:pt x="10328" y="4426"/>
                      <a:pt x="9389" y="2901"/>
                      <a:pt x="8180" y="1892"/>
                    </a:cubicBezTo>
                    <a:cubicBezTo>
                      <a:pt x="7253" y="1119"/>
                      <a:pt x="6254" y="719"/>
                      <a:pt x="5287" y="719"/>
                    </a:cubicBezTo>
                    <a:close/>
                    <a:moveTo>
                      <a:pt x="5181" y="341"/>
                    </a:moveTo>
                    <a:cubicBezTo>
                      <a:pt x="6169" y="341"/>
                      <a:pt x="7199" y="755"/>
                      <a:pt x="8163" y="1555"/>
                    </a:cubicBezTo>
                    <a:cubicBezTo>
                      <a:pt x="9446" y="2630"/>
                      <a:pt x="10451" y="4258"/>
                      <a:pt x="10985" y="6144"/>
                    </a:cubicBezTo>
                    <a:cubicBezTo>
                      <a:pt x="12080" y="10013"/>
                      <a:pt x="10837" y="13765"/>
                      <a:pt x="8216" y="14507"/>
                    </a:cubicBezTo>
                    <a:cubicBezTo>
                      <a:pt x="7909" y="14594"/>
                      <a:pt x="7597" y="14636"/>
                      <a:pt x="7283" y="14636"/>
                    </a:cubicBezTo>
                    <a:cubicBezTo>
                      <a:pt x="4911" y="14636"/>
                      <a:pt x="2441" y="12251"/>
                      <a:pt x="1473" y="8835"/>
                    </a:cubicBezTo>
                    <a:cubicBezTo>
                      <a:pt x="378" y="4963"/>
                      <a:pt x="1621" y="1210"/>
                      <a:pt x="4242" y="468"/>
                    </a:cubicBezTo>
                    <a:cubicBezTo>
                      <a:pt x="4549" y="382"/>
                      <a:pt x="4861" y="341"/>
                      <a:pt x="5181" y="341"/>
                    </a:cubicBezTo>
                    <a:close/>
                    <a:moveTo>
                      <a:pt x="5186" y="1"/>
                    </a:moveTo>
                    <a:cubicBezTo>
                      <a:pt x="4836" y="1"/>
                      <a:pt x="4490" y="48"/>
                      <a:pt x="4152" y="144"/>
                    </a:cubicBezTo>
                    <a:cubicBezTo>
                      <a:pt x="1350" y="936"/>
                      <a:pt x="0" y="4877"/>
                      <a:pt x="1145" y="8925"/>
                    </a:cubicBezTo>
                    <a:cubicBezTo>
                      <a:pt x="2154" y="12493"/>
                      <a:pt x="4767" y="14975"/>
                      <a:pt x="7290" y="14975"/>
                    </a:cubicBezTo>
                    <a:cubicBezTo>
                      <a:pt x="7634" y="14975"/>
                      <a:pt x="7974" y="14930"/>
                      <a:pt x="8307" y="14836"/>
                    </a:cubicBezTo>
                    <a:cubicBezTo>
                      <a:pt x="11108" y="14044"/>
                      <a:pt x="12458" y="10102"/>
                      <a:pt x="11309" y="6051"/>
                    </a:cubicBezTo>
                    <a:cubicBezTo>
                      <a:pt x="10760" y="4102"/>
                      <a:pt x="9717" y="2412"/>
                      <a:pt x="8380" y="1296"/>
                    </a:cubicBezTo>
                    <a:cubicBezTo>
                      <a:pt x="7358" y="443"/>
                      <a:pt x="6254" y="1"/>
                      <a:pt x="5186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176;p41"/>
              <p:cNvSpPr/>
              <p:nvPr/>
            </p:nvSpPr>
            <p:spPr>
              <a:xfrm>
                <a:off x="5309250" y="1935588"/>
                <a:ext cx="143475" cy="78975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3159" extrusionOk="0">
                    <a:moveTo>
                      <a:pt x="5509" y="0"/>
                    </a:moveTo>
                    <a:lnTo>
                      <a:pt x="1" y="2330"/>
                    </a:lnTo>
                    <a:lnTo>
                      <a:pt x="644" y="3159"/>
                    </a:lnTo>
                    <a:lnTo>
                      <a:pt x="5738" y="566"/>
                    </a:lnTo>
                    <a:lnTo>
                      <a:pt x="5509" y="0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177;p41"/>
              <p:cNvSpPr/>
              <p:nvPr/>
            </p:nvSpPr>
            <p:spPr>
              <a:xfrm>
                <a:off x="5304850" y="1931288"/>
                <a:ext cx="152600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104" h="3504" extrusionOk="0">
                    <a:moveTo>
                      <a:pt x="5591" y="394"/>
                    </a:moveTo>
                    <a:lnTo>
                      <a:pt x="5697" y="660"/>
                    </a:lnTo>
                    <a:lnTo>
                      <a:pt x="870" y="3117"/>
                    </a:lnTo>
                    <a:lnTo>
                      <a:pt x="447" y="2572"/>
                    </a:lnTo>
                    <a:lnTo>
                      <a:pt x="5591" y="394"/>
                    </a:lnTo>
                    <a:close/>
                    <a:moveTo>
                      <a:pt x="5685" y="1"/>
                    </a:moveTo>
                    <a:cubicBezTo>
                      <a:pt x="5662" y="1"/>
                      <a:pt x="5640" y="6"/>
                      <a:pt x="5619" y="17"/>
                    </a:cubicBezTo>
                    <a:lnTo>
                      <a:pt x="111" y="2342"/>
                    </a:lnTo>
                    <a:cubicBezTo>
                      <a:pt x="61" y="2362"/>
                      <a:pt x="25" y="2408"/>
                      <a:pt x="12" y="2457"/>
                    </a:cubicBezTo>
                    <a:cubicBezTo>
                      <a:pt x="0" y="2510"/>
                      <a:pt x="8" y="2563"/>
                      <a:pt x="42" y="2604"/>
                    </a:cubicBezTo>
                    <a:lnTo>
                      <a:pt x="686" y="3437"/>
                    </a:lnTo>
                    <a:cubicBezTo>
                      <a:pt x="718" y="3479"/>
                      <a:pt x="771" y="3503"/>
                      <a:pt x="820" y="3503"/>
                    </a:cubicBezTo>
                    <a:cubicBezTo>
                      <a:pt x="845" y="3503"/>
                      <a:pt x="874" y="3494"/>
                      <a:pt x="898" y="3482"/>
                    </a:cubicBezTo>
                    <a:lnTo>
                      <a:pt x="5988" y="890"/>
                    </a:lnTo>
                    <a:cubicBezTo>
                      <a:pt x="6066" y="849"/>
                      <a:pt x="6103" y="759"/>
                      <a:pt x="6071" y="677"/>
                    </a:cubicBezTo>
                    <a:lnTo>
                      <a:pt x="5845" y="107"/>
                    </a:lnTo>
                    <a:cubicBezTo>
                      <a:pt x="5825" y="66"/>
                      <a:pt x="5791" y="33"/>
                      <a:pt x="5751" y="17"/>
                    </a:cubicBezTo>
                    <a:cubicBezTo>
                      <a:pt x="5730" y="6"/>
                      <a:pt x="5708" y="1"/>
                      <a:pt x="568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78;p41"/>
              <p:cNvSpPr/>
              <p:nvPr/>
            </p:nvSpPr>
            <p:spPr>
              <a:xfrm>
                <a:off x="5725250" y="1846063"/>
                <a:ext cx="174750" cy="28425"/>
              </a:xfrm>
              <a:custGeom>
                <a:avLst/>
                <a:gdLst/>
                <a:ahLst/>
                <a:cxnLst/>
                <a:rect l="l" t="t" r="r" b="b"/>
                <a:pathLst>
                  <a:path w="6990" h="1137" extrusionOk="0">
                    <a:moveTo>
                      <a:pt x="0" y="1"/>
                    </a:moveTo>
                    <a:lnTo>
                      <a:pt x="456" y="1137"/>
                    </a:lnTo>
                    <a:lnTo>
                      <a:pt x="6476" y="628"/>
                    </a:lnTo>
                    <a:lnTo>
                      <a:pt x="6989" y="1"/>
                    </a:ln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79;p41"/>
              <p:cNvSpPr/>
              <p:nvPr/>
            </p:nvSpPr>
            <p:spPr>
              <a:xfrm>
                <a:off x="5720850" y="1841863"/>
                <a:ext cx="18367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7347" h="1478" extrusionOk="0">
                    <a:moveTo>
                      <a:pt x="6809" y="341"/>
                    </a:moveTo>
                    <a:lnTo>
                      <a:pt x="6567" y="633"/>
                    </a:lnTo>
                    <a:lnTo>
                      <a:pt x="742" y="1125"/>
                    </a:lnTo>
                    <a:lnTo>
                      <a:pt x="431" y="341"/>
                    </a:lnTo>
                    <a:close/>
                    <a:moveTo>
                      <a:pt x="176" y="1"/>
                    </a:moveTo>
                    <a:cubicBezTo>
                      <a:pt x="123" y="1"/>
                      <a:pt x="70" y="29"/>
                      <a:pt x="37" y="74"/>
                    </a:cubicBezTo>
                    <a:cubicBezTo>
                      <a:pt x="8" y="120"/>
                      <a:pt x="0" y="181"/>
                      <a:pt x="21" y="234"/>
                    </a:cubicBezTo>
                    <a:lnTo>
                      <a:pt x="476" y="1371"/>
                    </a:lnTo>
                    <a:cubicBezTo>
                      <a:pt x="500" y="1432"/>
                      <a:pt x="562" y="1477"/>
                      <a:pt x="632" y="1477"/>
                    </a:cubicBezTo>
                    <a:cubicBezTo>
                      <a:pt x="636" y="1477"/>
                      <a:pt x="644" y="1477"/>
                      <a:pt x="648" y="1473"/>
                    </a:cubicBezTo>
                    <a:lnTo>
                      <a:pt x="6669" y="964"/>
                    </a:lnTo>
                    <a:cubicBezTo>
                      <a:pt x="6714" y="960"/>
                      <a:pt x="6756" y="940"/>
                      <a:pt x="6784" y="903"/>
                    </a:cubicBezTo>
                    <a:lnTo>
                      <a:pt x="7297" y="275"/>
                    </a:lnTo>
                    <a:cubicBezTo>
                      <a:pt x="7338" y="226"/>
                      <a:pt x="7346" y="156"/>
                      <a:pt x="7317" y="99"/>
                    </a:cubicBezTo>
                    <a:cubicBezTo>
                      <a:pt x="7288" y="37"/>
                      <a:pt x="7231" y="1"/>
                      <a:pt x="7165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80;p41"/>
              <p:cNvSpPr/>
              <p:nvPr/>
            </p:nvSpPr>
            <p:spPr>
              <a:xfrm>
                <a:off x="5550525" y="1771538"/>
                <a:ext cx="150750" cy="73225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2929" extrusionOk="0">
                    <a:moveTo>
                      <a:pt x="1293" y="0"/>
                    </a:moveTo>
                    <a:cubicBezTo>
                      <a:pt x="895" y="0"/>
                      <a:pt x="496" y="53"/>
                      <a:pt x="103" y="164"/>
                    </a:cubicBezTo>
                    <a:cubicBezTo>
                      <a:pt x="70" y="173"/>
                      <a:pt x="38" y="184"/>
                      <a:pt x="0" y="197"/>
                    </a:cubicBezTo>
                    <a:cubicBezTo>
                      <a:pt x="2039" y="1559"/>
                      <a:pt x="4123" y="2407"/>
                      <a:pt x="6030" y="2929"/>
                    </a:cubicBezTo>
                    <a:cubicBezTo>
                      <a:pt x="5537" y="2141"/>
                      <a:pt x="4910" y="1468"/>
                      <a:pt x="4180" y="960"/>
                    </a:cubicBezTo>
                    <a:cubicBezTo>
                      <a:pt x="3269" y="324"/>
                      <a:pt x="2277" y="0"/>
                      <a:pt x="12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81;p41"/>
              <p:cNvSpPr/>
              <p:nvPr/>
            </p:nvSpPr>
            <p:spPr>
              <a:xfrm>
                <a:off x="5463150" y="1793463"/>
                <a:ext cx="267650" cy="296275"/>
              </a:xfrm>
              <a:custGeom>
                <a:avLst/>
                <a:gdLst/>
                <a:ahLst/>
                <a:cxnLst/>
                <a:rect l="l" t="t" r="r" b="b"/>
                <a:pathLst>
                  <a:path w="10706" h="11851" extrusionOk="0">
                    <a:moveTo>
                      <a:pt x="5952" y="3454"/>
                    </a:moveTo>
                    <a:cubicBezTo>
                      <a:pt x="6437" y="3454"/>
                      <a:pt x="6904" y="4163"/>
                      <a:pt x="7060" y="5164"/>
                    </a:cubicBezTo>
                    <a:cubicBezTo>
                      <a:pt x="7134" y="5636"/>
                      <a:pt x="7122" y="6096"/>
                      <a:pt x="7027" y="6452"/>
                    </a:cubicBezTo>
                    <a:cubicBezTo>
                      <a:pt x="6920" y="6862"/>
                      <a:pt x="6719" y="7108"/>
                      <a:pt x="6452" y="7150"/>
                    </a:cubicBezTo>
                    <a:cubicBezTo>
                      <a:pt x="6428" y="7154"/>
                      <a:pt x="6403" y="7158"/>
                      <a:pt x="6375" y="7158"/>
                    </a:cubicBezTo>
                    <a:cubicBezTo>
                      <a:pt x="5891" y="7158"/>
                      <a:pt x="5428" y="6444"/>
                      <a:pt x="5271" y="5443"/>
                    </a:cubicBezTo>
                    <a:cubicBezTo>
                      <a:pt x="5197" y="4971"/>
                      <a:pt x="5210" y="4517"/>
                      <a:pt x="5305" y="4155"/>
                    </a:cubicBezTo>
                    <a:cubicBezTo>
                      <a:pt x="5411" y="3745"/>
                      <a:pt x="5612" y="3499"/>
                      <a:pt x="5878" y="3458"/>
                    </a:cubicBezTo>
                    <a:cubicBezTo>
                      <a:pt x="5903" y="3454"/>
                      <a:pt x="5928" y="3454"/>
                      <a:pt x="5952" y="3454"/>
                    </a:cubicBezTo>
                    <a:close/>
                    <a:moveTo>
                      <a:pt x="2162" y="0"/>
                    </a:moveTo>
                    <a:cubicBezTo>
                      <a:pt x="805" y="1022"/>
                      <a:pt x="1" y="2823"/>
                      <a:pt x="1" y="4816"/>
                    </a:cubicBezTo>
                    <a:cubicBezTo>
                      <a:pt x="1" y="5501"/>
                      <a:pt x="95" y="6211"/>
                      <a:pt x="296" y="6915"/>
                    </a:cubicBezTo>
                    <a:cubicBezTo>
                      <a:pt x="1129" y="9857"/>
                      <a:pt x="3504" y="11850"/>
                      <a:pt x="5924" y="11850"/>
                    </a:cubicBezTo>
                    <a:cubicBezTo>
                      <a:pt x="6067" y="11850"/>
                      <a:pt x="6211" y="11841"/>
                      <a:pt x="6350" y="11829"/>
                    </a:cubicBezTo>
                    <a:cubicBezTo>
                      <a:pt x="6276" y="11731"/>
                      <a:pt x="6206" y="11625"/>
                      <a:pt x="6149" y="11510"/>
                    </a:cubicBezTo>
                    <a:cubicBezTo>
                      <a:pt x="5419" y="10086"/>
                      <a:pt x="6383" y="8130"/>
                      <a:pt x="8311" y="7141"/>
                    </a:cubicBezTo>
                    <a:cubicBezTo>
                      <a:pt x="9049" y="6760"/>
                      <a:pt x="9820" y="6580"/>
                      <a:pt x="10533" y="6580"/>
                    </a:cubicBezTo>
                    <a:cubicBezTo>
                      <a:pt x="10587" y="6580"/>
                      <a:pt x="10641" y="6580"/>
                      <a:pt x="10694" y="6584"/>
                    </a:cubicBezTo>
                    <a:cubicBezTo>
                      <a:pt x="10702" y="6440"/>
                      <a:pt x="10706" y="6300"/>
                      <a:pt x="10706" y="6157"/>
                    </a:cubicBezTo>
                    <a:cubicBezTo>
                      <a:pt x="10706" y="5472"/>
                      <a:pt x="10611" y="4763"/>
                      <a:pt x="10410" y="4057"/>
                    </a:cubicBezTo>
                    <a:cubicBezTo>
                      <a:pt x="10316" y="3720"/>
                      <a:pt x="10198" y="3392"/>
                      <a:pt x="10066" y="3080"/>
                    </a:cubicBezTo>
                    <a:cubicBezTo>
                      <a:pt x="9414" y="2946"/>
                      <a:pt x="8684" y="2773"/>
                      <a:pt x="7855" y="2556"/>
                    </a:cubicBezTo>
                    <a:cubicBezTo>
                      <a:pt x="7540" y="2474"/>
                      <a:pt x="7232" y="2383"/>
                      <a:pt x="6929" y="2289"/>
                    </a:cubicBezTo>
                    <a:cubicBezTo>
                      <a:pt x="6863" y="2351"/>
                      <a:pt x="6764" y="2408"/>
                      <a:pt x="6630" y="2453"/>
                    </a:cubicBezTo>
                    <a:cubicBezTo>
                      <a:pt x="6424" y="2523"/>
                      <a:pt x="6153" y="2556"/>
                      <a:pt x="5871" y="2556"/>
                    </a:cubicBezTo>
                    <a:cubicBezTo>
                      <a:pt x="5267" y="2556"/>
                      <a:pt x="4595" y="2404"/>
                      <a:pt x="4341" y="2117"/>
                    </a:cubicBezTo>
                    <a:cubicBezTo>
                      <a:pt x="4209" y="1973"/>
                      <a:pt x="4180" y="1797"/>
                      <a:pt x="4258" y="1625"/>
                    </a:cubicBezTo>
                    <a:cubicBezTo>
                      <a:pt x="4311" y="1514"/>
                      <a:pt x="4394" y="1420"/>
                      <a:pt x="4500" y="1346"/>
                    </a:cubicBezTo>
                    <a:cubicBezTo>
                      <a:pt x="3635" y="939"/>
                      <a:pt x="2859" y="485"/>
                      <a:pt x="2162" y="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82;p41"/>
              <p:cNvSpPr/>
              <p:nvPr/>
            </p:nvSpPr>
            <p:spPr>
              <a:xfrm>
                <a:off x="5598600" y="1957938"/>
                <a:ext cx="131900" cy="131275"/>
              </a:xfrm>
              <a:custGeom>
                <a:avLst/>
                <a:gdLst/>
                <a:ahLst/>
                <a:cxnLst/>
                <a:rect l="l" t="t" r="r" b="b"/>
                <a:pathLst>
                  <a:path w="5276" h="5251" extrusionOk="0">
                    <a:moveTo>
                      <a:pt x="5115" y="1"/>
                    </a:moveTo>
                    <a:cubicBezTo>
                      <a:pt x="4402" y="1"/>
                      <a:pt x="3631" y="181"/>
                      <a:pt x="2893" y="562"/>
                    </a:cubicBezTo>
                    <a:cubicBezTo>
                      <a:pt x="965" y="1551"/>
                      <a:pt x="1" y="3507"/>
                      <a:pt x="731" y="4931"/>
                    </a:cubicBezTo>
                    <a:cubicBezTo>
                      <a:pt x="788" y="5046"/>
                      <a:pt x="858" y="5152"/>
                      <a:pt x="932" y="5250"/>
                    </a:cubicBezTo>
                    <a:cubicBezTo>
                      <a:pt x="1187" y="5226"/>
                      <a:pt x="1437" y="5181"/>
                      <a:pt x="1687" y="5107"/>
                    </a:cubicBezTo>
                    <a:cubicBezTo>
                      <a:pt x="3779" y="4516"/>
                      <a:pt x="5136" y="2445"/>
                      <a:pt x="5276" y="5"/>
                    </a:cubicBezTo>
                    <a:cubicBezTo>
                      <a:pt x="5223" y="1"/>
                      <a:pt x="5169" y="1"/>
                      <a:pt x="5115" y="1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83;p41"/>
              <p:cNvSpPr/>
              <p:nvPr/>
            </p:nvSpPr>
            <p:spPr>
              <a:xfrm>
                <a:off x="5517200" y="1776463"/>
                <a:ext cx="197600" cy="94025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3761" extrusionOk="0">
                    <a:moveTo>
                      <a:pt x="1333" y="0"/>
                    </a:moveTo>
                    <a:cubicBezTo>
                      <a:pt x="845" y="148"/>
                      <a:pt x="398" y="381"/>
                      <a:pt x="0" y="680"/>
                    </a:cubicBezTo>
                    <a:cubicBezTo>
                      <a:pt x="697" y="1165"/>
                      <a:pt x="1473" y="1619"/>
                      <a:pt x="2338" y="2026"/>
                    </a:cubicBezTo>
                    <a:cubicBezTo>
                      <a:pt x="2568" y="1862"/>
                      <a:pt x="2912" y="1788"/>
                      <a:pt x="3273" y="1788"/>
                    </a:cubicBezTo>
                    <a:cubicBezTo>
                      <a:pt x="3527" y="1788"/>
                      <a:pt x="3790" y="1825"/>
                      <a:pt x="4036" y="1890"/>
                    </a:cubicBezTo>
                    <a:cubicBezTo>
                      <a:pt x="4619" y="2043"/>
                      <a:pt x="4947" y="2338"/>
                      <a:pt x="4922" y="2674"/>
                    </a:cubicBezTo>
                    <a:cubicBezTo>
                      <a:pt x="4914" y="2764"/>
                      <a:pt x="4877" y="2871"/>
                      <a:pt x="4767" y="2969"/>
                    </a:cubicBezTo>
                    <a:cubicBezTo>
                      <a:pt x="5070" y="3063"/>
                      <a:pt x="5378" y="3154"/>
                      <a:pt x="5693" y="3236"/>
                    </a:cubicBezTo>
                    <a:cubicBezTo>
                      <a:pt x="6522" y="3453"/>
                      <a:pt x="7252" y="3626"/>
                      <a:pt x="7904" y="3760"/>
                    </a:cubicBezTo>
                    <a:cubicBezTo>
                      <a:pt x="7748" y="3400"/>
                      <a:pt x="7568" y="3056"/>
                      <a:pt x="7363" y="2732"/>
                    </a:cubicBezTo>
                    <a:cubicBezTo>
                      <a:pt x="5456" y="2210"/>
                      <a:pt x="3372" y="1362"/>
                      <a:pt x="13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84;p41"/>
              <p:cNvSpPr/>
              <p:nvPr/>
            </p:nvSpPr>
            <p:spPr>
              <a:xfrm>
                <a:off x="5602825" y="1888213"/>
                <a:ext cx="300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3028" extrusionOk="0">
                    <a:moveTo>
                      <a:pt x="365" y="0"/>
                    </a:moveTo>
                    <a:cubicBezTo>
                      <a:pt x="361" y="0"/>
                      <a:pt x="353" y="4"/>
                      <a:pt x="345" y="4"/>
                    </a:cubicBezTo>
                    <a:cubicBezTo>
                      <a:pt x="225" y="21"/>
                      <a:pt x="111" y="189"/>
                      <a:pt x="45" y="452"/>
                    </a:cubicBezTo>
                    <a:cubicBezTo>
                      <a:pt x="25" y="526"/>
                      <a:pt x="9" y="604"/>
                      <a:pt x="0" y="685"/>
                    </a:cubicBezTo>
                    <a:cubicBezTo>
                      <a:pt x="53" y="665"/>
                      <a:pt x="111" y="657"/>
                      <a:pt x="168" y="657"/>
                    </a:cubicBezTo>
                    <a:cubicBezTo>
                      <a:pt x="447" y="657"/>
                      <a:pt x="668" y="878"/>
                      <a:pt x="668" y="1157"/>
                    </a:cubicBezTo>
                    <a:cubicBezTo>
                      <a:pt x="668" y="1431"/>
                      <a:pt x="447" y="1658"/>
                      <a:pt x="168" y="1658"/>
                    </a:cubicBezTo>
                    <a:cubicBezTo>
                      <a:pt x="119" y="1658"/>
                      <a:pt x="70" y="1649"/>
                      <a:pt x="25" y="1637"/>
                    </a:cubicBezTo>
                    <a:lnTo>
                      <a:pt x="25" y="1637"/>
                    </a:lnTo>
                    <a:cubicBezTo>
                      <a:pt x="168" y="2519"/>
                      <a:pt x="550" y="3027"/>
                      <a:pt x="788" y="3027"/>
                    </a:cubicBezTo>
                    <a:cubicBezTo>
                      <a:pt x="796" y="3027"/>
                      <a:pt x="804" y="3027"/>
                      <a:pt x="812" y="3023"/>
                    </a:cubicBezTo>
                    <a:cubicBezTo>
                      <a:pt x="931" y="3006"/>
                      <a:pt x="1046" y="2839"/>
                      <a:pt x="1111" y="2580"/>
                    </a:cubicBezTo>
                    <a:cubicBezTo>
                      <a:pt x="1194" y="2260"/>
                      <a:pt x="1202" y="1855"/>
                      <a:pt x="1136" y="1427"/>
                    </a:cubicBezTo>
                    <a:cubicBezTo>
                      <a:pt x="997" y="521"/>
                      <a:pt x="603" y="0"/>
                      <a:pt x="36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85;p41"/>
              <p:cNvSpPr/>
              <p:nvPr/>
            </p:nvSpPr>
            <p:spPr>
              <a:xfrm>
                <a:off x="5593075" y="1879813"/>
                <a:ext cx="48425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1937" h="3704" extrusionOk="0">
                    <a:moveTo>
                      <a:pt x="755" y="336"/>
                    </a:moveTo>
                    <a:cubicBezTo>
                      <a:pt x="993" y="336"/>
                      <a:pt x="1387" y="857"/>
                      <a:pt x="1526" y="1763"/>
                    </a:cubicBezTo>
                    <a:cubicBezTo>
                      <a:pt x="1592" y="2191"/>
                      <a:pt x="1584" y="2596"/>
                      <a:pt x="1501" y="2916"/>
                    </a:cubicBezTo>
                    <a:cubicBezTo>
                      <a:pt x="1436" y="3175"/>
                      <a:pt x="1321" y="3342"/>
                      <a:pt x="1202" y="3359"/>
                    </a:cubicBezTo>
                    <a:cubicBezTo>
                      <a:pt x="1194" y="3363"/>
                      <a:pt x="1186" y="3363"/>
                      <a:pt x="1178" y="3363"/>
                    </a:cubicBezTo>
                    <a:cubicBezTo>
                      <a:pt x="940" y="3363"/>
                      <a:pt x="558" y="2855"/>
                      <a:pt x="415" y="1973"/>
                    </a:cubicBezTo>
                    <a:cubicBezTo>
                      <a:pt x="210" y="1907"/>
                      <a:pt x="58" y="1718"/>
                      <a:pt x="58" y="1493"/>
                    </a:cubicBezTo>
                    <a:cubicBezTo>
                      <a:pt x="58" y="1275"/>
                      <a:pt x="197" y="1091"/>
                      <a:pt x="390" y="1021"/>
                    </a:cubicBezTo>
                    <a:cubicBezTo>
                      <a:pt x="399" y="940"/>
                      <a:pt x="415" y="862"/>
                      <a:pt x="435" y="788"/>
                    </a:cubicBezTo>
                    <a:cubicBezTo>
                      <a:pt x="501" y="525"/>
                      <a:pt x="615" y="357"/>
                      <a:pt x="735" y="340"/>
                    </a:cubicBezTo>
                    <a:cubicBezTo>
                      <a:pt x="743" y="340"/>
                      <a:pt x="751" y="336"/>
                      <a:pt x="755" y="336"/>
                    </a:cubicBezTo>
                    <a:close/>
                    <a:moveTo>
                      <a:pt x="755" y="0"/>
                    </a:moveTo>
                    <a:cubicBezTo>
                      <a:pt x="731" y="0"/>
                      <a:pt x="706" y="0"/>
                      <a:pt x="681" y="4"/>
                    </a:cubicBezTo>
                    <a:cubicBezTo>
                      <a:pt x="415" y="45"/>
                      <a:pt x="214" y="291"/>
                      <a:pt x="108" y="701"/>
                    </a:cubicBezTo>
                    <a:cubicBezTo>
                      <a:pt x="13" y="1063"/>
                      <a:pt x="0" y="1517"/>
                      <a:pt x="74" y="1989"/>
                    </a:cubicBezTo>
                    <a:cubicBezTo>
                      <a:pt x="231" y="2990"/>
                      <a:pt x="694" y="3704"/>
                      <a:pt x="1178" y="3704"/>
                    </a:cubicBezTo>
                    <a:cubicBezTo>
                      <a:pt x="1206" y="3704"/>
                      <a:pt x="1231" y="3700"/>
                      <a:pt x="1255" y="3696"/>
                    </a:cubicBezTo>
                    <a:cubicBezTo>
                      <a:pt x="1522" y="3654"/>
                      <a:pt x="1723" y="3408"/>
                      <a:pt x="1830" y="2998"/>
                    </a:cubicBezTo>
                    <a:cubicBezTo>
                      <a:pt x="1925" y="2642"/>
                      <a:pt x="1937" y="2182"/>
                      <a:pt x="1863" y="1710"/>
                    </a:cubicBezTo>
                    <a:cubicBezTo>
                      <a:pt x="1707" y="709"/>
                      <a:pt x="1240" y="0"/>
                      <a:pt x="75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86;p41"/>
              <p:cNvSpPr/>
              <p:nvPr/>
            </p:nvSpPr>
            <p:spPr>
              <a:xfrm>
                <a:off x="5567650" y="1821138"/>
                <a:ext cx="73225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1449" extrusionOk="0">
                    <a:moveTo>
                      <a:pt x="1259" y="345"/>
                    </a:moveTo>
                    <a:cubicBezTo>
                      <a:pt x="1481" y="345"/>
                      <a:pt x="1715" y="374"/>
                      <a:pt x="1928" y="432"/>
                    </a:cubicBezTo>
                    <a:cubicBezTo>
                      <a:pt x="2318" y="534"/>
                      <a:pt x="2576" y="710"/>
                      <a:pt x="2564" y="858"/>
                    </a:cubicBezTo>
                    <a:cubicBezTo>
                      <a:pt x="2560" y="915"/>
                      <a:pt x="2474" y="977"/>
                      <a:pt x="2338" y="1026"/>
                    </a:cubicBezTo>
                    <a:cubicBezTo>
                      <a:pt x="2166" y="1084"/>
                      <a:pt x="1937" y="1108"/>
                      <a:pt x="1698" y="1108"/>
                    </a:cubicBezTo>
                    <a:cubicBezTo>
                      <a:pt x="1170" y="1108"/>
                      <a:pt x="587" y="981"/>
                      <a:pt x="411" y="784"/>
                    </a:cubicBezTo>
                    <a:cubicBezTo>
                      <a:pt x="366" y="735"/>
                      <a:pt x="370" y="703"/>
                      <a:pt x="390" y="661"/>
                    </a:cubicBezTo>
                    <a:cubicBezTo>
                      <a:pt x="489" y="444"/>
                      <a:pt x="854" y="345"/>
                      <a:pt x="1259" y="345"/>
                    </a:cubicBezTo>
                    <a:close/>
                    <a:moveTo>
                      <a:pt x="1255" y="1"/>
                    </a:moveTo>
                    <a:cubicBezTo>
                      <a:pt x="894" y="1"/>
                      <a:pt x="550" y="75"/>
                      <a:pt x="320" y="239"/>
                    </a:cubicBezTo>
                    <a:cubicBezTo>
                      <a:pt x="214" y="313"/>
                      <a:pt x="131" y="407"/>
                      <a:pt x="78" y="518"/>
                    </a:cubicBezTo>
                    <a:cubicBezTo>
                      <a:pt x="0" y="690"/>
                      <a:pt x="29" y="866"/>
                      <a:pt x="161" y="1010"/>
                    </a:cubicBezTo>
                    <a:cubicBezTo>
                      <a:pt x="415" y="1297"/>
                      <a:pt x="1087" y="1449"/>
                      <a:pt x="1691" y="1449"/>
                    </a:cubicBezTo>
                    <a:cubicBezTo>
                      <a:pt x="1973" y="1449"/>
                      <a:pt x="2244" y="1416"/>
                      <a:pt x="2450" y="1346"/>
                    </a:cubicBezTo>
                    <a:cubicBezTo>
                      <a:pt x="2584" y="1301"/>
                      <a:pt x="2683" y="1244"/>
                      <a:pt x="2749" y="1182"/>
                    </a:cubicBezTo>
                    <a:cubicBezTo>
                      <a:pt x="2859" y="1084"/>
                      <a:pt x="2896" y="977"/>
                      <a:pt x="2904" y="887"/>
                    </a:cubicBezTo>
                    <a:cubicBezTo>
                      <a:pt x="2929" y="551"/>
                      <a:pt x="2601" y="256"/>
                      <a:pt x="2018" y="103"/>
                    </a:cubicBezTo>
                    <a:cubicBezTo>
                      <a:pt x="1772" y="38"/>
                      <a:pt x="1509" y="1"/>
                      <a:pt x="125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87;p41"/>
              <p:cNvSpPr/>
              <p:nvPr/>
            </p:nvSpPr>
            <p:spPr>
              <a:xfrm>
                <a:off x="5594525" y="1904613"/>
                <a:ext cx="25025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1002" extrusionOk="0">
                    <a:moveTo>
                      <a:pt x="500" y="1"/>
                    </a:moveTo>
                    <a:cubicBezTo>
                      <a:pt x="443" y="1"/>
                      <a:pt x="385" y="9"/>
                      <a:pt x="332" y="29"/>
                    </a:cubicBezTo>
                    <a:cubicBezTo>
                      <a:pt x="139" y="99"/>
                      <a:pt x="0" y="283"/>
                      <a:pt x="0" y="501"/>
                    </a:cubicBezTo>
                    <a:cubicBezTo>
                      <a:pt x="0" y="726"/>
                      <a:pt x="152" y="915"/>
                      <a:pt x="357" y="981"/>
                    </a:cubicBezTo>
                    <a:cubicBezTo>
                      <a:pt x="402" y="993"/>
                      <a:pt x="451" y="1002"/>
                      <a:pt x="500" y="1002"/>
                    </a:cubicBezTo>
                    <a:cubicBezTo>
                      <a:pt x="779" y="1002"/>
                      <a:pt x="1000" y="775"/>
                      <a:pt x="1000" y="501"/>
                    </a:cubicBezTo>
                    <a:cubicBezTo>
                      <a:pt x="1000" y="222"/>
                      <a:pt x="779" y="1"/>
                      <a:pt x="5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88;p41"/>
              <p:cNvSpPr/>
              <p:nvPr/>
            </p:nvSpPr>
            <p:spPr>
              <a:xfrm>
                <a:off x="5454650" y="1763013"/>
                <a:ext cx="284675" cy="335225"/>
              </a:xfrm>
              <a:custGeom>
                <a:avLst/>
                <a:gdLst/>
                <a:ahLst/>
                <a:cxnLst/>
                <a:rect l="l" t="t" r="r" b="b"/>
                <a:pathLst>
                  <a:path w="11387" h="13409" extrusionOk="0">
                    <a:moveTo>
                      <a:pt x="5128" y="341"/>
                    </a:moveTo>
                    <a:cubicBezTo>
                      <a:pt x="6112" y="341"/>
                      <a:pt x="7104" y="665"/>
                      <a:pt x="8015" y="1301"/>
                    </a:cubicBezTo>
                    <a:cubicBezTo>
                      <a:pt x="9307" y="2203"/>
                      <a:pt x="10279" y="3614"/>
                      <a:pt x="10750" y="5275"/>
                    </a:cubicBezTo>
                    <a:cubicBezTo>
                      <a:pt x="10951" y="5981"/>
                      <a:pt x="11046" y="6690"/>
                      <a:pt x="11046" y="7375"/>
                    </a:cubicBezTo>
                    <a:cubicBezTo>
                      <a:pt x="11046" y="7518"/>
                      <a:pt x="11042" y="7658"/>
                      <a:pt x="11034" y="7802"/>
                    </a:cubicBezTo>
                    <a:cubicBezTo>
                      <a:pt x="10894" y="10242"/>
                      <a:pt x="9537" y="12313"/>
                      <a:pt x="7445" y="12904"/>
                    </a:cubicBezTo>
                    <a:cubicBezTo>
                      <a:pt x="7195" y="12978"/>
                      <a:pt x="6945" y="13023"/>
                      <a:pt x="6690" y="13047"/>
                    </a:cubicBezTo>
                    <a:cubicBezTo>
                      <a:pt x="6551" y="13059"/>
                      <a:pt x="6407" y="13068"/>
                      <a:pt x="6264" y="13068"/>
                    </a:cubicBezTo>
                    <a:cubicBezTo>
                      <a:pt x="3844" y="13068"/>
                      <a:pt x="1469" y="11075"/>
                      <a:pt x="636" y="8133"/>
                    </a:cubicBezTo>
                    <a:cubicBezTo>
                      <a:pt x="435" y="7429"/>
                      <a:pt x="341" y="6719"/>
                      <a:pt x="341" y="6034"/>
                    </a:cubicBezTo>
                    <a:cubicBezTo>
                      <a:pt x="341" y="3412"/>
                      <a:pt x="1728" y="1133"/>
                      <a:pt x="3938" y="505"/>
                    </a:cubicBezTo>
                    <a:cubicBezTo>
                      <a:pt x="4331" y="394"/>
                      <a:pt x="4730" y="341"/>
                      <a:pt x="5128" y="341"/>
                    </a:cubicBezTo>
                    <a:close/>
                    <a:moveTo>
                      <a:pt x="5132" y="1"/>
                    </a:moveTo>
                    <a:cubicBezTo>
                      <a:pt x="4697" y="1"/>
                      <a:pt x="4270" y="58"/>
                      <a:pt x="3848" y="177"/>
                    </a:cubicBezTo>
                    <a:cubicBezTo>
                      <a:pt x="1490" y="845"/>
                      <a:pt x="0" y="3265"/>
                      <a:pt x="0" y="6038"/>
                    </a:cubicBezTo>
                    <a:cubicBezTo>
                      <a:pt x="0" y="6751"/>
                      <a:pt x="104" y="7490"/>
                      <a:pt x="308" y="8228"/>
                    </a:cubicBezTo>
                    <a:cubicBezTo>
                      <a:pt x="1181" y="11317"/>
                      <a:pt x="3697" y="13409"/>
                      <a:pt x="6268" y="13409"/>
                    </a:cubicBezTo>
                    <a:cubicBezTo>
                      <a:pt x="6694" y="13409"/>
                      <a:pt x="7117" y="13351"/>
                      <a:pt x="7539" y="13231"/>
                    </a:cubicBezTo>
                    <a:cubicBezTo>
                      <a:pt x="9898" y="12563"/>
                      <a:pt x="11386" y="10144"/>
                      <a:pt x="11386" y="7375"/>
                    </a:cubicBezTo>
                    <a:cubicBezTo>
                      <a:pt x="11386" y="6657"/>
                      <a:pt x="11284" y="5919"/>
                      <a:pt x="11074" y="5180"/>
                    </a:cubicBezTo>
                    <a:cubicBezTo>
                      <a:pt x="10587" y="3446"/>
                      <a:pt x="9565" y="1969"/>
                      <a:pt x="8208" y="1021"/>
                    </a:cubicBezTo>
                    <a:cubicBezTo>
                      <a:pt x="7240" y="349"/>
                      <a:pt x="6182" y="1"/>
                      <a:pt x="5132" y="1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89;p41"/>
              <p:cNvSpPr/>
              <p:nvPr/>
            </p:nvSpPr>
            <p:spPr>
              <a:xfrm>
                <a:off x="5129400" y="2149988"/>
                <a:ext cx="30175" cy="41350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165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42" y="628"/>
                      <a:pt x="743" y="1186"/>
                      <a:pt x="1182" y="1654"/>
                    </a:cubicBezTo>
                    <a:cubicBezTo>
                      <a:pt x="1190" y="1604"/>
                      <a:pt x="1198" y="1559"/>
                      <a:pt x="1207" y="1510"/>
                    </a:cubicBezTo>
                    <a:cubicBezTo>
                      <a:pt x="788" y="1030"/>
                      <a:pt x="386" y="525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190;p41"/>
              <p:cNvSpPr/>
              <p:nvPr/>
            </p:nvSpPr>
            <p:spPr>
              <a:xfrm>
                <a:off x="5158950" y="2187713"/>
                <a:ext cx="22875" cy="23725"/>
              </a:xfrm>
              <a:custGeom>
                <a:avLst/>
                <a:gdLst/>
                <a:ahLst/>
                <a:cxnLst/>
                <a:rect l="l" t="t" r="r" b="b"/>
                <a:pathLst>
                  <a:path w="915" h="949" extrusionOk="0">
                    <a:moveTo>
                      <a:pt x="25" y="1"/>
                    </a:moveTo>
                    <a:cubicBezTo>
                      <a:pt x="16" y="50"/>
                      <a:pt x="8" y="95"/>
                      <a:pt x="0" y="145"/>
                    </a:cubicBezTo>
                    <a:cubicBezTo>
                      <a:pt x="292" y="452"/>
                      <a:pt x="595" y="718"/>
                      <a:pt x="915" y="949"/>
                    </a:cubicBezTo>
                    <a:cubicBezTo>
                      <a:pt x="611" y="645"/>
                      <a:pt x="316" y="329"/>
                      <a:pt x="25" y="1"/>
                    </a:cubicBezTo>
                    <a:close/>
                  </a:path>
                </a:pathLst>
              </a:custGeom>
              <a:solidFill>
                <a:srgbClr val="D9D7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191;p41"/>
              <p:cNvSpPr/>
              <p:nvPr/>
            </p:nvSpPr>
            <p:spPr>
              <a:xfrm>
                <a:off x="5100800" y="2032588"/>
                <a:ext cx="84000" cy="180900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7236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964"/>
                      <a:pt x="95" y="1719"/>
                      <a:pt x="284" y="2473"/>
                    </a:cubicBezTo>
                    <a:cubicBezTo>
                      <a:pt x="308" y="2568"/>
                      <a:pt x="333" y="2666"/>
                      <a:pt x="361" y="2761"/>
                    </a:cubicBezTo>
                    <a:cubicBezTo>
                      <a:pt x="558" y="3457"/>
                      <a:pt x="825" y="4110"/>
                      <a:pt x="1145" y="4697"/>
                    </a:cubicBezTo>
                    <a:cubicBezTo>
                      <a:pt x="1530" y="5221"/>
                      <a:pt x="1932" y="5726"/>
                      <a:pt x="2351" y="6206"/>
                    </a:cubicBezTo>
                    <a:cubicBezTo>
                      <a:pt x="2642" y="6534"/>
                      <a:pt x="2937" y="6850"/>
                      <a:pt x="3241" y="7154"/>
                    </a:cubicBezTo>
                    <a:cubicBezTo>
                      <a:pt x="3277" y="7182"/>
                      <a:pt x="3318" y="7211"/>
                      <a:pt x="3360" y="7235"/>
                    </a:cubicBezTo>
                    <a:cubicBezTo>
                      <a:pt x="2679" y="6198"/>
                      <a:pt x="2141" y="5004"/>
                      <a:pt x="1723" y="3749"/>
                    </a:cubicBezTo>
                    <a:cubicBezTo>
                      <a:pt x="1293" y="3027"/>
                      <a:pt x="575" y="1694"/>
                      <a:pt x="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92;p41"/>
              <p:cNvSpPr/>
              <p:nvPr/>
            </p:nvSpPr>
            <p:spPr>
              <a:xfrm>
                <a:off x="5100900" y="1966238"/>
                <a:ext cx="42975" cy="160075"/>
              </a:xfrm>
              <a:custGeom>
                <a:avLst/>
                <a:gdLst/>
                <a:ahLst/>
                <a:cxnLst/>
                <a:rect l="l" t="t" r="r" b="b"/>
                <a:pathLst>
                  <a:path w="1719" h="6403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cubicBezTo>
                      <a:pt x="571" y="4348"/>
                      <a:pt x="1289" y="5681"/>
                      <a:pt x="1719" y="6403"/>
                    </a:cubicBezTo>
                    <a:cubicBezTo>
                      <a:pt x="1018" y="4299"/>
                      <a:pt x="664" y="2018"/>
                      <a:pt x="5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93;p41"/>
              <p:cNvSpPr/>
              <p:nvPr/>
            </p:nvSpPr>
            <p:spPr>
              <a:xfrm>
                <a:off x="5115450" y="1910663"/>
                <a:ext cx="217000" cy="302925"/>
              </a:xfrm>
              <a:custGeom>
                <a:avLst/>
                <a:gdLst/>
                <a:ahLst/>
                <a:cxnLst/>
                <a:rect l="l" t="t" r="r" b="b"/>
                <a:pathLst>
                  <a:path w="8680" h="12117" extrusionOk="0">
                    <a:moveTo>
                      <a:pt x="4508" y="3757"/>
                    </a:moveTo>
                    <a:cubicBezTo>
                      <a:pt x="4750" y="3757"/>
                      <a:pt x="4989" y="3929"/>
                      <a:pt x="5193" y="4249"/>
                    </a:cubicBezTo>
                    <a:cubicBezTo>
                      <a:pt x="5394" y="4565"/>
                      <a:pt x="5542" y="4996"/>
                      <a:pt x="5616" y="5468"/>
                    </a:cubicBezTo>
                    <a:cubicBezTo>
                      <a:pt x="5689" y="5940"/>
                      <a:pt x="5678" y="6399"/>
                      <a:pt x="5583" y="6756"/>
                    </a:cubicBezTo>
                    <a:cubicBezTo>
                      <a:pt x="5477" y="7166"/>
                      <a:pt x="5271" y="7412"/>
                      <a:pt x="5009" y="7453"/>
                    </a:cubicBezTo>
                    <a:cubicBezTo>
                      <a:pt x="4980" y="7457"/>
                      <a:pt x="4955" y="7461"/>
                      <a:pt x="4930" y="7461"/>
                    </a:cubicBezTo>
                    <a:cubicBezTo>
                      <a:pt x="4447" y="7461"/>
                      <a:pt x="3980" y="6748"/>
                      <a:pt x="3823" y="5747"/>
                    </a:cubicBezTo>
                    <a:cubicBezTo>
                      <a:pt x="3754" y="5275"/>
                      <a:pt x="3762" y="4820"/>
                      <a:pt x="3857" y="4459"/>
                    </a:cubicBezTo>
                    <a:cubicBezTo>
                      <a:pt x="3963" y="4049"/>
                      <a:pt x="4168" y="3802"/>
                      <a:pt x="4434" y="3762"/>
                    </a:cubicBezTo>
                    <a:cubicBezTo>
                      <a:pt x="4459" y="3757"/>
                      <a:pt x="4484" y="3757"/>
                      <a:pt x="4508" y="3757"/>
                    </a:cubicBezTo>
                    <a:close/>
                    <a:moveTo>
                      <a:pt x="3102" y="1"/>
                    </a:moveTo>
                    <a:cubicBezTo>
                      <a:pt x="2814" y="1"/>
                      <a:pt x="2536" y="37"/>
                      <a:pt x="2261" y="115"/>
                    </a:cubicBezTo>
                    <a:cubicBezTo>
                      <a:pt x="2159" y="145"/>
                      <a:pt x="2056" y="181"/>
                      <a:pt x="1958" y="222"/>
                    </a:cubicBezTo>
                    <a:cubicBezTo>
                      <a:pt x="1523" y="395"/>
                      <a:pt x="1133" y="665"/>
                      <a:pt x="792" y="1026"/>
                    </a:cubicBezTo>
                    <a:cubicBezTo>
                      <a:pt x="530" y="2597"/>
                      <a:pt x="452" y="4311"/>
                      <a:pt x="510" y="6280"/>
                    </a:cubicBezTo>
                    <a:cubicBezTo>
                      <a:pt x="214" y="4885"/>
                      <a:pt x="58" y="3491"/>
                      <a:pt x="14" y="2199"/>
                    </a:cubicBezTo>
                    <a:cubicBezTo>
                      <a:pt x="9" y="2207"/>
                      <a:pt x="5" y="2216"/>
                      <a:pt x="1" y="2224"/>
                    </a:cubicBezTo>
                    <a:cubicBezTo>
                      <a:pt x="82" y="4241"/>
                      <a:pt x="436" y="6522"/>
                      <a:pt x="1137" y="8626"/>
                    </a:cubicBezTo>
                    <a:cubicBezTo>
                      <a:pt x="1324" y="9188"/>
                      <a:pt x="1535" y="9738"/>
                      <a:pt x="1773" y="10267"/>
                    </a:cubicBezTo>
                    <a:lnTo>
                      <a:pt x="1773" y="10267"/>
                    </a:lnTo>
                    <a:cubicBezTo>
                      <a:pt x="2273" y="9225"/>
                      <a:pt x="3364" y="8384"/>
                      <a:pt x="4742" y="8113"/>
                    </a:cubicBezTo>
                    <a:cubicBezTo>
                      <a:pt x="5046" y="8056"/>
                      <a:pt x="5341" y="8027"/>
                      <a:pt x="5636" y="8027"/>
                    </a:cubicBezTo>
                    <a:cubicBezTo>
                      <a:pt x="6810" y="8027"/>
                      <a:pt x="7872" y="8482"/>
                      <a:pt x="8540" y="9233"/>
                    </a:cubicBezTo>
                    <a:cubicBezTo>
                      <a:pt x="8631" y="8758"/>
                      <a:pt x="8680" y="8257"/>
                      <a:pt x="8680" y="7749"/>
                    </a:cubicBezTo>
                    <a:cubicBezTo>
                      <a:pt x="8680" y="6924"/>
                      <a:pt x="8561" y="6070"/>
                      <a:pt x="8319" y="5222"/>
                    </a:cubicBezTo>
                    <a:cubicBezTo>
                      <a:pt x="7839" y="3524"/>
                      <a:pt x="6937" y="2059"/>
                      <a:pt x="5780" y="1095"/>
                    </a:cubicBezTo>
                    <a:cubicBezTo>
                      <a:pt x="5517" y="874"/>
                      <a:pt x="5246" y="686"/>
                      <a:pt x="4972" y="533"/>
                    </a:cubicBezTo>
                    <a:lnTo>
                      <a:pt x="4972" y="533"/>
                    </a:lnTo>
                    <a:cubicBezTo>
                      <a:pt x="5066" y="883"/>
                      <a:pt x="4841" y="1277"/>
                      <a:pt x="4328" y="1650"/>
                    </a:cubicBezTo>
                    <a:cubicBezTo>
                      <a:pt x="3864" y="1985"/>
                      <a:pt x="3167" y="2277"/>
                      <a:pt x="2659" y="2277"/>
                    </a:cubicBezTo>
                    <a:cubicBezTo>
                      <a:pt x="2420" y="2277"/>
                      <a:pt x="2223" y="2216"/>
                      <a:pt x="2109" y="2068"/>
                    </a:cubicBezTo>
                    <a:cubicBezTo>
                      <a:pt x="2002" y="1928"/>
                      <a:pt x="1904" y="1695"/>
                      <a:pt x="2047" y="1358"/>
                    </a:cubicBezTo>
                    <a:cubicBezTo>
                      <a:pt x="2278" y="829"/>
                      <a:pt x="3073" y="251"/>
                      <a:pt x="3779" y="71"/>
                    </a:cubicBezTo>
                    <a:cubicBezTo>
                      <a:pt x="3552" y="25"/>
                      <a:pt x="3323" y="1"/>
                      <a:pt x="3102" y="1"/>
                    </a:cubicBezTo>
                    <a:close/>
                    <a:moveTo>
                      <a:pt x="1773" y="10267"/>
                    </a:moveTo>
                    <a:cubicBezTo>
                      <a:pt x="1773" y="10267"/>
                      <a:pt x="1773" y="10267"/>
                      <a:pt x="1773" y="10267"/>
                    </a:cubicBezTo>
                    <a:cubicBezTo>
                      <a:pt x="1775" y="10271"/>
                      <a:pt x="1776" y="10275"/>
                      <a:pt x="1778" y="10280"/>
                    </a:cubicBezTo>
                    <a:lnTo>
                      <a:pt x="1778" y="10280"/>
                    </a:lnTo>
                    <a:cubicBezTo>
                      <a:pt x="1776" y="10275"/>
                      <a:pt x="1775" y="10271"/>
                      <a:pt x="1773" y="10267"/>
                    </a:cubicBezTo>
                    <a:close/>
                    <a:moveTo>
                      <a:pt x="1778" y="10280"/>
                    </a:moveTo>
                    <a:cubicBezTo>
                      <a:pt x="2070" y="10927"/>
                      <a:pt x="2400" y="11543"/>
                      <a:pt x="2774" y="12112"/>
                    </a:cubicBezTo>
                    <a:lnTo>
                      <a:pt x="2778" y="12116"/>
                    </a:lnTo>
                    <a:cubicBezTo>
                      <a:pt x="2403" y="11546"/>
                      <a:pt x="2072" y="10927"/>
                      <a:pt x="1778" y="10280"/>
                    </a:cubicBezTo>
                    <a:close/>
                  </a:path>
                </a:pathLst>
              </a:custGeom>
              <a:solidFill>
                <a:srgbClr val="D6DF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94;p41"/>
              <p:cNvSpPr/>
              <p:nvPr/>
            </p:nvSpPr>
            <p:spPr>
              <a:xfrm>
                <a:off x="5159750" y="2111338"/>
                <a:ext cx="169225" cy="120800"/>
              </a:xfrm>
              <a:custGeom>
                <a:avLst/>
                <a:gdLst/>
                <a:ahLst/>
                <a:cxnLst/>
                <a:rect l="l" t="t" r="r" b="b"/>
                <a:pathLst>
                  <a:path w="6769" h="4832" extrusionOk="0">
                    <a:moveTo>
                      <a:pt x="3864" y="0"/>
                    </a:moveTo>
                    <a:cubicBezTo>
                      <a:pt x="3569" y="0"/>
                      <a:pt x="3274" y="29"/>
                      <a:pt x="2970" y="86"/>
                    </a:cubicBezTo>
                    <a:cubicBezTo>
                      <a:pt x="1592" y="357"/>
                      <a:pt x="501" y="1198"/>
                      <a:pt x="1" y="2240"/>
                    </a:cubicBezTo>
                    <a:cubicBezTo>
                      <a:pt x="296" y="2891"/>
                      <a:pt x="629" y="3516"/>
                      <a:pt x="1006" y="4089"/>
                    </a:cubicBezTo>
                    <a:cubicBezTo>
                      <a:pt x="1715" y="4565"/>
                      <a:pt x="2474" y="4832"/>
                      <a:pt x="3224" y="4832"/>
                    </a:cubicBezTo>
                    <a:cubicBezTo>
                      <a:pt x="3508" y="4832"/>
                      <a:pt x="3786" y="4795"/>
                      <a:pt x="4061" y="4717"/>
                    </a:cubicBezTo>
                    <a:cubicBezTo>
                      <a:pt x="5189" y="4397"/>
                      <a:pt x="6071" y="3450"/>
                      <a:pt x="6547" y="2043"/>
                    </a:cubicBezTo>
                    <a:cubicBezTo>
                      <a:pt x="6637" y="1772"/>
                      <a:pt x="6711" y="1494"/>
                      <a:pt x="6768" y="1206"/>
                    </a:cubicBezTo>
                    <a:cubicBezTo>
                      <a:pt x="6100" y="455"/>
                      <a:pt x="5038" y="0"/>
                      <a:pt x="3864" y="0"/>
                    </a:cubicBezTo>
                    <a:close/>
                  </a:path>
                </a:pathLst>
              </a:custGeom>
              <a:solidFill>
                <a:srgbClr val="D8B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195;p41"/>
              <p:cNvSpPr/>
              <p:nvPr/>
            </p:nvSpPr>
            <p:spPr>
              <a:xfrm>
                <a:off x="5115775" y="1936288"/>
                <a:ext cx="19500" cy="13140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5256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cubicBezTo>
                      <a:pt x="45" y="2466"/>
                      <a:pt x="201" y="3860"/>
                      <a:pt x="497" y="5255"/>
                    </a:cubicBezTo>
                    <a:cubicBezTo>
                      <a:pt x="439" y="3286"/>
                      <a:pt x="517" y="1572"/>
                      <a:pt x="7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196;p41"/>
              <p:cNvSpPr/>
              <p:nvPr/>
            </p:nvSpPr>
            <p:spPr>
              <a:xfrm>
                <a:off x="5219125" y="2012988"/>
                <a:ext cx="29950" cy="7570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3028" extrusionOk="0">
                    <a:moveTo>
                      <a:pt x="361" y="1"/>
                    </a:moveTo>
                    <a:cubicBezTo>
                      <a:pt x="353" y="1"/>
                      <a:pt x="345" y="5"/>
                      <a:pt x="337" y="5"/>
                    </a:cubicBezTo>
                    <a:cubicBezTo>
                      <a:pt x="217" y="22"/>
                      <a:pt x="107" y="190"/>
                      <a:pt x="37" y="452"/>
                    </a:cubicBezTo>
                    <a:cubicBezTo>
                      <a:pt x="29" y="489"/>
                      <a:pt x="21" y="530"/>
                      <a:pt x="13" y="567"/>
                    </a:cubicBezTo>
                    <a:cubicBezTo>
                      <a:pt x="62" y="555"/>
                      <a:pt x="111" y="546"/>
                      <a:pt x="164" y="546"/>
                    </a:cubicBezTo>
                    <a:cubicBezTo>
                      <a:pt x="439" y="546"/>
                      <a:pt x="665" y="772"/>
                      <a:pt x="665" y="1047"/>
                    </a:cubicBezTo>
                    <a:cubicBezTo>
                      <a:pt x="665" y="1322"/>
                      <a:pt x="439" y="1547"/>
                      <a:pt x="164" y="1547"/>
                    </a:cubicBezTo>
                    <a:cubicBezTo>
                      <a:pt x="107" y="1547"/>
                      <a:pt x="54" y="1539"/>
                      <a:pt x="1" y="1523"/>
                    </a:cubicBezTo>
                    <a:lnTo>
                      <a:pt x="1" y="1523"/>
                    </a:lnTo>
                    <a:cubicBezTo>
                      <a:pt x="5" y="1547"/>
                      <a:pt x="9" y="1576"/>
                      <a:pt x="13" y="1600"/>
                    </a:cubicBezTo>
                    <a:cubicBezTo>
                      <a:pt x="156" y="2507"/>
                      <a:pt x="546" y="3028"/>
                      <a:pt x="783" y="3028"/>
                    </a:cubicBezTo>
                    <a:cubicBezTo>
                      <a:pt x="792" y="3028"/>
                      <a:pt x="800" y="3028"/>
                      <a:pt x="808" y="3024"/>
                    </a:cubicBezTo>
                    <a:cubicBezTo>
                      <a:pt x="927" y="3007"/>
                      <a:pt x="1038" y="2839"/>
                      <a:pt x="1108" y="2577"/>
                    </a:cubicBezTo>
                    <a:cubicBezTo>
                      <a:pt x="1190" y="2261"/>
                      <a:pt x="1198" y="1854"/>
                      <a:pt x="1133" y="1428"/>
                    </a:cubicBezTo>
                    <a:cubicBezTo>
                      <a:pt x="1067" y="1002"/>
                      <a:pt x="936" y="616"/>
                      <a:pt x="759" y="337"/>
                    </a:cubicBezTo>
                    <a:cubicBezTo>
                      <a:pt x="624" y="124"/>
                      <a:pt x="480" y="1"/>
                      <a:pt x="361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197;p41"/>
              <p:cNvSpPr/>
              <p:nvPr/>
            </p:nvSpPr>
            <p:spPr>
              <a:xfrm>
                <a:off x="5209300" y="2004588"/>
                <a:ext cx="48400" cy="926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3705" extrusionOk="0">
                    <a:moveTo>
                      <a:pt x="754" y="337"/>
                    </a:moveTo>
                    <a:cubicBezTo>
                      <a:pt x="873" y="337"/>
                      <a:pt x="1017" y="460"/>
                      <a:pt x="1152" y="673"/>
                    </a:cubicBezTo>
                    <a:cubicBezTo>
                      <a:pt x="1329" y="952"/>
                      <a:pt x="1460" y="1338"/>
                      <a:pt x="1526" y="1764"/>
                    </a:cubicBezTo>
                    <a:cubicBezTo>
                      <a:pt x="1591" y="2190"/>
                      <a:pt x="1583" y="2597"/>
                      <a:pt x="1501" y="2913"/>
                    </a:cubicBezTo>
                    <a:cubicBezTo>
                      <a:pt x="1431" y="3175"/>
                      <a:pt x="1320" y="3343"/>
                      <a:pt x="1201" y="3360"/>
                    </a:cubicBezTo>
                    <a:cubicBezTo>
                      <a:pt x="1193" y="3364"/>
                      <a:pt x="1185" y="3364"/>
                      <a:pt x="1176" y="3364"/>
                    </a:cubicBezTo>
                    <a:cubicBezTo>
                      <a:pt x="939" y="3364"/>
                      <a:pt x="549" y="2843"/>
                      <a:pt x="406" y="1936"/>
                    </a:cubicBezTo>
                    <a:cubicBezTo>
                      <a:pt x="402" y="1912"/>
                      <a:pt x="398" y="1883"/>
                      <a:pt x="394" y="1859"/>
                    </a:cubicBezTo>
                    <a:cubicBezTo>
                      <a:pt x="197" y="1789"/>
                      <a:pt x="57" y="1605"/>
                      <a:pt x="57" y="1383"/>
                    </a:cubicBezTo>
                    <a:cubicBezTo>
                      <a:pt x="57" y="1157"/>
                      <a:pt x="201" y="969"/>
                      <a:pt x="406" y="903"/>
                    </a:cubicBezTo>
                    <a:cubicBezTo>
                      <a:pt x="414" y="866"/>
                      <a:pt x="422" y="825"/>
                      <a:pt x="430" y="788"/>
                    </a:cubicBezTo>
                    <a:cubicBezTo>
                      <a:pt x="500" y="526"/>
                      <a:pt x="610" y="358"/>
                      <a:pt x="730" y="341"/>
                    </a:cubicBezTo>
                    <a:cubicBezTo>
                      <a:pt x="738" y="341"/>
                      <a:pt x="746" y="337"/>
                      <a:pt x="754" y="337"/>
                    </a:cubicBezTo>
                    <a:close/>
                    <a:moveTo>
                      <a:pt x="754" y="0"/>
                    </a:moveTo>
                    <a:cubicBezTo>
                      <a:pt x="730" y="0"/>
                      <a:pt x="705" y="0"/>
                      <a:pt x="680" y="5"/>
                    </a:cubicBezTo>
                    <a:cubicBezTo>
                      <a:pt x="414" y="45"/>
                      <a:pt x="209" y="292"/>
                      <a:pt x="103" y="702"/>
                    </a:cubicBezTo>
                    <a:cubicBezTo>
                      <a:pt x="8" y="1063"/>
                      <a:pt x="0" y="1518"/>
                      <a:pt x="69" y="1990"/>
                    </a:cubicBezTo>
                    <a:cubicBezTo>
                      <a:pt x="226" y="2991"/>
                      <a:pt x="693" y="3704"/>
                      <a:pt x="1176" y="3704"/>
                    </a:cubicBezTo>
                    <a:cubicBezTo>
                      <a:pt x="1201" y="3704"/>
                      <a:pt x="1226" y="3700"/>
                      <a:pt x="1255" y="3696"/>
                    </a:cubicBezTo>
                    <a:cubicBezTo>
                      <a:pt x="1517" y="3655"/>
                      <a:pt x="1723" y="3409"/>
                      <a:pt x="1829" y="2999"/>
                    </a:cubicBezTo>
                    <a:cubicBezTo>
                      <a:pt x="1924" y="2642"/>
                      <a:pt x="1935" y="2183"/>
                      <a:pt x="1862" y="1711"/>
                    </a:cubicBezTo>
                    <a:cubicBezTo>
                      <a:pt x="1788" y="1239"/>
                      <a:pt x="1640" y="808"/>
                      <a:pt x="1439" y="492"/>
                    </a:cubicBezTo>
                    <a:cubicBezTo>
                      <a:pt x="1235" y="172"/>
                      <a:pt x="996" y="0"/>
                      <a:pt x="754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198;p41"/>
              <p:cNvSpPr/>
              <p:nvPr/>
            </p:nvSpPr>
            <p:spPr>
              <a:xfrm>
                <a:off x="5210725" y="2026638"/>
                <a:ext cx="25050" cy="25050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2" extrusionOk="0">
                    <a:moveTo>
                      <a:pt x="500" y="0"/>
                    </a:moveTo>
                    <a:cubicBezTo>
                      <a:pt x="447" y="0"/>
                      <a:pt x="398" y="9"/>
                      <a:pt x="349" y="21"/>
                    </a:cubicBezTo>
                    <a:cubicBezTo>
                      <a:pt x="144" y="87"/>
                      <a:pt x="0" y="275"/>
                      <a:pt x="0" y="501"/>
                    </a:cubicBezTo>
                    <a:cubicBezTo>
                      <a:pt x="0" y="723"/>
                      <a:pt x="140" y="907"/>
                      <a:pt x="337" y="977"/>
                    </a:cubicBezTo>
                    <a:cubicBezTo>
                      <a:pt x="390" y="993"/>
                      <a:pt x="443" y="1001"/>
                      <a:pt x="500" y="1001"/>
                    </a:cubicBezTo>
                    <a:cubicBezTo>
                      <a:pt x="775" y="1001"/>
                      <a:pt x="1001" y="776"/>
                      <a:pt x="1001" y="501"/>
                    </a:cubicBezTo>
                    <a:cubicBezTo>
                      <a:pt x="1001" y="226"/>
                      <a:pt x="775" y="0"/>
                      <a:pt x="5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199;p41"/>
              <p:cNvSpPr/>
              <p:nvPr/>
            </p:nvSpPr>
            <p:spPr>
              <a:xfrm>
                <a:off x="5100800" y="2038538"/>
                <a:ext cx="7100" cy="5590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2236" extrusionOk="0">
                    <a:moveTo>
                      <a:pt x="0" y="1"/>
                    </a:moveTo>
                    <a:cubicBezTo>
                      <a:pt x="0" y="726"/>
                      <a:pt x="95" y="1481"/>
                      <a:pt x="284" y="2235"/>
                    </a:cubicBezTo>
                    <a:cubicBezTo>
                      <a:pt x="95" y="1481"/>
                      <a:pt x="0" y="726"/>
                      <a:pt x="0" y="1"/>
                    </a:cubicBezTo>
                    <a:close/>
                  </a:path>
                </a:pathLst>
              </a:custGeom>
              <a:solidFill>
                <a:srgbClr val="235BA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200;p41"/>
              <p:cNvSpPr/>
              <p:nvPr/>
            </p:nvSpPr>
            <p:spPr>
              <a:xfrm>
                <a:off x="5100800" y="2032588"/>
                <a:ext cx="12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5" h="239" extrusionOk="0">
                    <a:moveTo>
                      <a:pt x="4" y="0"/>
                    </a:moveTo>
                    <a:cubicBezTo>
                      <a:pt x="0" y="78"/>
                      <a:pt x="0" y="156"/>
                      <a:pt x="0" y="239"/>
                    </a:cubicBezTo>
                    <a:cubicBezTo>
                      <a:pt x="0" y="156"/>
                      <a:pt x="0" y="78"/>
                      <a:pt x="4" y="0"/>
                    </a:cubicBezTo>
                    <a:close/>
                  </a:path>
                </a:pathLst>
              </a:custGeom>
              <a:solidFill>
                <a:srgbClr val="A379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201;p41"/>
              <p:cNvSpPr/>
              <p:nvPr/>
            </p:nvSpPr>
            <p:spPr>
              <a:xfrm>
                <a:off x="5100900" y="1966238"/>
                <a:ext cx="14575" cy="66375"/>
              </a:xfrm>
              <a:custGeom>
                <a:avLst/>
                <a:gdLst/>
                <a:ahLst/>
                <a:cxnLst/>
                <a:rect l="l" t="t" r="r" b="b"/>
                <a:pathLst>
                  <a:path w="583" h="2655" extrusionOk="0">
                    <a:moveTo>
                      <a:pt x="583" y="1"/>
                    </a:moveTo>
                    <a:cubicBezTo>
                      <a:pt x="501" y="181"/>
                      <a:pt x="423" y="370"/>
                      <a:pt x="357" y="570"/>
                    </a:cubicBezTo>
                    <a:cubicBezTo>
                      <a:pt x="140" y="1214"/>
                      <a:pt x="21" y="1920"/>
                      <a:pt x="0" y="2654"/>
                    </a:cubicBezTo>
                    <a:lnTo>
                      <a:pt x="0" y="2654"/>
                    </a:lnTo>
                    <a:cubicBezTo>
                      <a:pt x="21" y="1920"/>
                      <a:pt x="140" y="1214"/>
                      <a:pt x="357" y="570"/>
                    </a:cubicBezTo>
                    <a:cubicBezTo>
                      <a:pt x="423" y="370"/>
                      <a:pt x="501" y="181"/>
                      <a:pt x="583" y="1"/>
                    </a:cubicBezTo>
                    <a:close/>
                  </a:path>
                </a:pathLst>
              </a:custGeom>
              <a:solidFill>
                <a:srgbClr val="8242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202;p41"/>
              <p:cNvSpPr/>
              <p:nvPr/>
            </p:nvSpPr>
            <p:spPr>
              <a:xfrm>
                <a:off x="5115450" y="1916213"/>
                <a:ext cx="48950" cy="50050"/>
              </a:xfrm>
              <a:custGeom>
                <a:avLst/>
                <a:gdLst/>
                <a:ahLst/>
                <a:cxnLst/>
                <a:rect l="l" t="t" r="r" b="b"/>
                <a:pathLst>
                  <a:path w="1958" h="2002" extrusionOk="0">
                    <a:moveTo>
                      <a:pt x="14" y="1977"/>
                    </a:moveTo>
                    <a:cubicBezTo>
                      <a:pt x="9" y="1985"/>
                      <a:pt x="5" y="1994"/>
                      <a:pt x="1" y="2002"/>
                    </a:cubicBezTo>
                    <a:lnTo>
                      <a:pt x="1" y="2002"/>
                    </a:lnTo>
                    <a:cubicBezTo>
                      <a:pt x="5" y="1994"/>
                      <a:pt x="9" y="1985"/>
                      <a:pt x="14" y="1977"/>
                    </a:cubicBezTo>
                    <a:lnTo>
                      <a:pt x="14" y="1977"/>
                    </a:lnTo>
                    <a:close/>
                    <a:moveTo>
                      <a:pt x="1958" y="0"/>
                    </a:moveTo>
                    <a:cubicBezTo>
                      <a:pt x="1523" y="173"/>
                      <a:pt x="1133" y="443"/>
                      <a:pt x="792" y="804"/>
                    </a:cubicBezTo>
                    <a:lnTo>
                      <a:pt x="792" y="804"/>
                    </a:lnTo>
                    <a:cubicBezTo>
                      <a:pt x="1133" y="443"/>
                      <a:pt x="1523" y="173"/>
                      <a:pt x="1958" y="0"/>
                    </a:cubicBezTo>
                    <a:close/>
                  </a:path>
                </a:pathLst>
              </a:custGeom>
              <a:solidFill>
                <a:srgbClr val="A6BA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203;p41"/>
              <p:cNvSpPr/>
              <p:nvPr/>
            </p:nvSpPr>
            <p:spPr>
              <a:xfrm>
                <a:off x="5115775" y="1936288"/>
                <a:ext cx="19500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1174" extrusionOk="0">
                    <a:moveTo>
                      <a:pt x="779" y="1"/>
                    </a:moveTo>
                    <a:cubicBezTo>
                      <a:pt x="476" y="325"/>
                      <a:pt x="209" y="719"/>
                      <a:pt x="1" y="1174"/>
                    </a:cubicBezTo>
                    <a:lnTo>
                      <a:pt x="1" y="1174"/>
                    </a:lnTo>
                    <a:cubicBezTo>
                      <a:pt x="209" y="719"/>
                      <a:pt x="476" y="325"/>
                      <a:pt x="779" y="1"/>
                    </a:cubicBezTo>
                    <a:close/>
                  </a:path>
                </a:pathLst>
              </a:custGeom>
              <a:solidFill>
                <a:srgbClr val="A4A4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204;p41"/>
              <p:cNvSpPr/>
              <p:nvPr/>
            </p:nvSpPr>
            <p:spPr>
              <a:xfrm>
                <a:off x="5092275" y="1902163"/>
                <a:ext cx="248700" cy="33850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13540" extrusionOk="0">
                    <a:moveTo>
                      <a:pt x="4029" y="341"/>
                    </a:moveTo>
                    <a:cubicBezTo>
                      <a:pt x="4914" y="341"/>
                      <a:pt x="5842" y="714"/>
                      <a:pt x="6707" y="1435"/>
                    </a:cubicBezTo>
                    <a:cubicBezTo>
                      <a:pt x="7864" y="2399"/>
                      <a:pt x="8766" y="3864"/>
                      <a:pt x="9246" y="5562"/>
                    </a:cubicBezTo>
                    <a:cubicBezTo>
                      <a:pt x="9488" y="6410"/>
                      <a:pt x="9607" y="7264"/>
                      <a:pt x="9607" y="8089"/>
                    </a:cubicBezTo>
                    <a:cubicBezTo>
                      <a:pt x="9607" y="8597"/>
                      <a:pt x="9558" y="9098"/>
                      <a:pt x="9467" y="9573"/>
                    </a:cubicBezTo>
                    <a:cubicBezTo>
                      <a:pt x="9410" y="9861"/>
                      <a:pt x="9336" y="10139"/>
                      <a:pt x="9246" y="10410"/>
                    </a:cubicBezTo>
                    <a:cubicBezTo>
                      <a:pt x="8770" y="11817"/>
                      <a:pt x="7888" y="12764"/>
                      <a:pt x="6760" y="13084"/>
                    </a:cubicBezTo>
                    <a:cubicBezTo>
                      <a:pt x="6485" y="13162"/>
                      <a:pt x="6207" y="13199"/>
                      <a:pt x="5923" y="13199"/>
                    </a:cubicBezTo>
                    <a:cubicBezTo>
                      <a:pt x="5173" y="13199"/>
                      <a:pt x="4414" y="12932"/>
                      <a:pt x="3705" y="12456"/>
                    </a:cubicBezTo>
                    <a:lnTo>
                      <a:pt x="3701" y="12452"/>
                    </a:lnTo>
                    <a:cubicBezTo>
                      <a:pt x="3659" y="12428"/>
                      <a:pt x="3618" y="12399"/>
                      <a:pt x="3582" y="12371"/>
                    </a:cubicBezTo>
                    <a:cubicBezTo>
                      <a:pt x="3262" y="12140"/>
                      <a:pt x="2959" y="11874"/>
                      <a:pt x="2667" y="11567"/>
                    </a:cubicBezTo>
                    <a:cubicBezTo>
                      <a:pt x="1814" y="10660"/>
                      <a:pt x="1108" y="9422"/>
                      <a:pt x="702" y="7978"/>
                    </a:cubicBezTo>
                    <a:cubicBezTo>
                      <a:pt x="674" y="7883"/>
                      <a:pt x="649" y="7785"/>
                      <a:pt x="625" y="7690"/>
                    </a:cubicBezTo>
                    <a:cubicBezTo>
                      <a:pt x="436" y="6936"/>
                      <a:pt x="341" y="6181"/>
                      <a:pt x="341" y="5456"/>
                    </a:cubicBezTo>
                    <a:cubicBezTo>
                      <a:pt x="341" y="5373"/>
                      <a:pt x="341" y="5295"/>
                      <a:pt x="345" y="5217"/>
                    </a:cubicBezTo>
                    <a:cubicBezTo>
                      <a:pt x="366" y="4483"/>
                      <a:pt x="485" y="3777"/>
                      <a:pt x="702" y="3133"/>
                    </a:cubicBezTo>
                    <a:cubicBezTo>
                      <a:pt x="768" y="2933"/>
                      <a:pt x="846" y="2744"/>
                      <a:pt x="928" y="2564"/>
                    </a:cubicBezTo>
                    <a:cubicBezTo>
                      <a:pt x="932" y="2556"/>
                      <a:pt x="936" y="2547"/>
                      <a:pt x="941" y="2539"/>
                    </a:cubicBezTo>
                    <a:cubicBezTo>
                      <a:pt x="1149" y="2084"/>
                      <a:pt x="1416" y="1690"/>
                      <a:pt x="1719" y="1366"/>
                    </a:cubicBezTo>
                    <a:cubicBezTo>
                      <a:pt x="2060" y="1005"/>
                      <a:pt x="2450" y="735"/>
                      <a:pt x="2885" y="562"/>
                    </a:cubicBezTo>
                    <a:cubicBezTo>
                      <a:pt x="2983" y="521"/>
                      <a:pt x="3086" y="485"/>
                      <a:pt x="3188" y="455"/>
                    </a:cubicBezTo>
                    <a:cubicBezTo>
                      <a:pt x="3463" y="377"/>
                      <a:pt x="3741" y="341"/>
                      <a:pt x="4029" y="341"/>
                    </a:cubicBezTo>
                    <a:close/>
                    <a:moveTo>
                      <a:pt x="4029" y="0"/>
                    </a:moveTo>
                    <a:cubicBezTo>
                      <a:pt x="3713" y="0"/>
                      <a:pt x="3401" y="46"/>
                      <a:pt x="3093" y="131"/>
                    </a:cubicBezTo>
                    <a:cubicBezTo>
                      <a:pt x="1855" y="480"/>
                      <a:pt x="891" y="1509"/>
                      <a:pt x="382" y="3023"/>
                    </a:cubicBezTo>
                    <a:cubicBezTo>
                      <a:pt x="128" y="3773"/>
                      <a:pt x="1" y="4598"/>
                      <a:pt x="1" y="5456"/>
                    </a:cubicBezTo>
                    <a:cubicBezTo>
                      <a:pt x="1" y="6308"/>
                      <a:pt x="128" y="7194"/>
                      <a:pt x="375" y="8072"/>
                    </a:cubicBezTo>
                    <a:cubicBezTo>
                      <a:pt x="1289" y="11296"/>
                      <a:pt x="3648" y="13539"/>
                      <a:pt x="5931" y="13539"/>
                    </a:cubicBezTo>
                    <a:cubicBezTo>
                      <a:pt x="6239" y="13539"/>
                      <a:pt x="6551" y="13498"/>
                      <a:pt x="6851" y="13412"/>
                    </a:cubicBezTo>
                    <a:cubicBezTo>
                      <a:pt x="8093" y="13060"/>
                      <a:pt x="9057" y="12034"/>
                      <a:pt x="9566" y="10516"/>
                    </a:cubicBezTo>
                    <a:cubicBezTo>
                      <a:pt x="9820" y="9770"/>
                      <a:pt x="9943" y="8945"/>
                      <a:pt x="9947" y="8084"/>
                    </a:cubicBezTo>
                    <a:cubicBezTo>
                      <a:pt x="9947" y="7235"/>
                      <a:pt x="9820" y="6349"/>
                      <a:pt x="9573" y="5471"/>
                    </a:cubicBezTo>
                    <a:cubicBezTo>
                      <a:pt x="9496" y="5197"/>
                      <a:pt x="9406" y="4926"/>
                      <a:pt x="9308" y="4668"/>
                    </a:cubicBezTo>
                    <a:cubicBezTo>
                      <a:pt x="9262" y="4663"/>
                      <a:pt x="9221" y="4639"/>
                      <a:pt x="9189" y="4602"/>
                    </a:cubicBezTo>
                    <a:lnTo>
                      <a:pt x="8545" y="3769"/>
                    </a:lnTo>
                    <a:cubicBezTo>
                      <a:pt x="8511" y="3728"/>
                      <a:pt x="8503" y="3675"/>
                      <a:pt x="8515" y="3622"/>
                    </a:cubicBezTo>
                    <a:cubicBezTo>
                      <a:pt x="8528" y="3573"/>
                      <a:pt x="8564" y="3527"/>
                      <a:pt x="8614" y="3507"/>
                    </a:cubicBezTo>
                    <a:lnTo>
                      <a:pt x="8753" y="3449"/>
                    </a:lnTo>
                    <a:cubicBezTo>
                      <a:pt x="8261" y="2547"/>
                      <a:pt x="7638" y="1768"/>
                      <a:pt x="6925" y="1174"/>
                    </a:cubicBezTo>
                    <a:cubicBezTo>
                      <a:pt x="5997" y="402"/>
                      <a:pt x="4996" y="0"/>
                      <a:pt x="4029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205;p41"/>
              <p:cNvSpPr/>
              <p:nvPr/>
            </p:nvSpPr>
            <p:spPr>
              <a:xfrm>
                <a:off x="5304850" y="1988388"/>
                <a:ext cx="20125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20" extrusionOk="0">
                    <a:moveTo>
                      <a:pt x="250" y="0"/>
                    </a:moveTo>
                    <a:lnTo>
                      <a:pt x="111" y="58"/>
                    </a:lnTo>
                    <a:cubicBezTo>
                      <a:pt x="61" y="78"/>
                      <a:pt x="25" y="124"/>
                      <a:pt x="12" y="173"/>
                    </a:cubicBezTo>
                    <a:cubicBezTo>
                      <a:pt x="0" y="226"/>
                      <a:pt x="8" y="279"/>
                      <a:pt x="42" y="320"/>
                    </a:cubicBezTo>
                    <a:lnTo>
                      <a:pt x="686" y="1153"/>
                    </a:lnTo>
                    <a:cubicBezTo>
                      <a:pt x="718" y="1190"/>
                      <a:pt x="759" y="1214"/>
                      <a:pt x="805" y="1219"/>
                    </a:cubicBezTo>
                    <a:cubicBezTo>
                      <a:pt x="644" y="792"/>
                      <a:pt x="460" y="386"/>
                      <a:pt x="250" y="0"/>
                    </a:cubicBezTo>
                    <a:close/>
                  </a:path>
                </a:pathLst>
              </a:custGeom>
              <a:solidFill>
                <a:srgbClr val="C7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206;p41"/>
              <p:cNvSpPr/>
              <p:nvPr/>
            </p:nvSpPr>
            <p:spPr>
              <a:xfrm>
                <a:off x="5126850" y="2000363"/>
                <a:ext cx="73775" cy="151625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6065" extrusionOk="0">
                    <a:moveTo>
                      <a:pt x="672" y="0"/>
                    </a:moveTo>
                    <a:cubicBezTo>
                      <a:pt x="403" y="0"/>
                      <a:pt x="169" y="164"/>
                      <a:pt x="139" y="559"/>
                    </a:cubicBezTo>
                    <a:cubicBezTo>
                      <a:pt x="1" y="2429"/>
                      <a:pt x="181" y="4259"/>
                      <a:pt x="1448" y="5744"/>
                    </a:cubicBezTo>
                    <a:cubicBezTo>
                      <a:pt x="1640" y="5970"/>
                      <a:pt x="1858" y="6064"/>
                      <a:pt x="2057" y="6064"/>
                    </a:cubicBezTo>
                    <a:cubicBezTo>
                      <a:pt x="2560" y="6064"/>
                      <a:pt x="2950" y="5466"/>
                      <a:pt x="2551" y="4862"/>
                    </a:cubicBezTo>
                    <a:cubicBezTo>
                      <a:pt x="1718" y="3611"/>
                      <a:pt x="1497" y="2376"/>
                      <a:pt x="1542" y="875"/>
                    </a:cubicBezTo>
                    <a:cubicBezTo>
                      <a:pt x="1557" y="368"/>
                      <a:pt x="1075" y="0"/>
                      <a:pt x="6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207;p41"/>
              <p:cNvSpPr/>
              <p:nvPr/>
            </p:nvSpPr>
            <p:spPr>
              <a:xfrm>
                <a:off x="5197700" y="2161263"/>
                <a:ext cx="40525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1527" extrusionOk="0">
                    <a:moveTo>
                      <a:pt x="661" y="1"/>
                    </a:moveTo>
                    <a:cubicBezTo>
                      <a:pt x="258" y="1"/>
                      <a:pt x="1" y="460"/>
                      <a:pt x="86" y="821"/>
                    </a:cubicBezTo>
                    <a:cubicBezTo>
                      <a:pt x="189" y="1239"/>
                      <a:pt x="533" y="1526"/>
                      <a:pt x="964" y="1526"/>
                    </a:cubicBezTo>
                    <a:cubicBezTo>
                      <a:pt x="1366" y="1526"/>
                      <a:pt x="1621" y="1072"/>
                      <a:pt x="1534" y="710"/>
                    </a:cubicBezTo>
                    <a:cubicBezTo>
                      <a:pt x="1436" y="288"/>
                      <a:pt x="1091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208;p41"/>
              <p:cNvSpPr/>
              <p:nvPr/>
            </p:nvSpPr>
            <p:spPr>
              <a:xfrm>
                <a:off x="5485100" y="1876788"/>
                <a:ext cx="81450" cy="154675"/>
              </a:xfrm>
              <a:custGeom>
                <a:avLst/>
                <a:gdLst/>
                <a:ahLst/>
                <a:cxnLst/>
                <a:rect l="l" t="t" r="r" b="b"/>
                <a:pathLst>
                  <a:path w="3258" h="6187" extrusionOk="0">
                    <a:moveTo>
                      <a:pt x="845" y="0"/>
                    </a:moveTo>
                    <a:cubicBezTo>
                      <a:pt x="616" y="0"/>
                      <a:pt x="411" y="117"/>
                      <a:pt x="333" y="404"/>
                    </a:cubicBezTo>
                    <a:cubicBezTo>
                      <a:pt x="1" y="1606"/>
                      <a:pt x="67" y="2500"/>
                      <a:pt x="526" y="3660"/>
                    </a:cubicBezTo>
                    <a:cubicBezTo>
                      <a:pt x="899" y="4600"/>
                      <a:pt x="1223" y="5585"/>
                      <a:pt x="2154" y="6093"/>
                    </a:cubicBezTo>
                    <a:cubicBezTo>
                      <a:pt x="2274" y="6158"/>
                      <a:pt x="2387" y="6186"/>
                      <a:pt x="2490" y="6186"/>
                    </a:cubicBezTo>
                    <a:cubicBezTo>
                      <a:pt x="3007" y="6186"/>
                      <a:pt x="3258" y="5456"/>
                      <a:pt x="2929" y="4998"/>
                    </a:cubicBezTo>
                    <a:cubicBezTo>
                      <a:pt x="2068" y="3796"/>
                      <a:pt x="1420" y="2397"/>
                      <a:pt x="1707" y="896"/>
                    </a:cubicBezTo>
                    <a:cubicBezTo>
                      <a:pt x="1798" y="418"/>
                      <a:pt x="1279" y="0"/>
                      <a:pt x="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209;p41"/>
              <p:cNvSpPr/>
              <p:nvPr/>
            </p:nvSpPr>
            <p:spPr>
              <a:xfrm>
                <a:off x="5570200" y="2033613"/>
                <a:ext cx="41250" cy="38575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1543" extrusionOk="0">
                    <a:moveTo>
                      <a:pt x="661" y="1"/>
                    </a:moveTo>
                    <a:cubicBezTo>
                      <a:pt x="256" y="1"/>
                      <a:pt x="1" y="472"/>
                      <a:pt x="91" y="833"/>
                    </a:cubicBezTo>
                    <a:cubicBezTo>
                      <a:pt x="198" y="1264"/>
                      <a:pt x="551" y="1542"/>
                      <a:pt x="985" y="1542"/>
                    </a:cubicBezTo>
                    <a:cubicBezTo>
                      <a:pt x="1396" y="1542"/>
                      <a:pt x="1650" y="1067"/>
                      <a:pt x="1560" y="706"/>
                    </a:cubicBezTo>
                    <a:cubicBezTo>
                      <a:pt x="1449" y="279"/>
                      <a:pt x="1100" y="1"/>
                      <a:pt x="6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210;p41"/>
              <p:cNvSpPr/>
              <p:nvPr/>
            </p:nvSpPr>
            <p:spPr>
              <a:xfrm>
                <a:off x="5337000" y="1964188"/>
                <a:ext cx="5530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950" extrusionOk="0">
                    <a:moveTo>
                      <a:pt x="2093" y="1"/>
                    </a:moveTo>
                    <a:cubicBezTo>
                      <a:pt x="2092" y="1"/>
                      <a:pt x="2091" y="1"/>
                      <a:pt x="2090" y="1"/>
                    </a:cubicBezTo>
                    <a:cubicBezTo>
                      <a:pt x="1409" y="75"/>
                      <a:pt x="695" y="472"/>
                      <a:pt x="89" y="772"/>
                    </a:cubicBezTo>
                    <a:cubicBezTo>
                      <a:pt x="0" y="816"/>
                      <a:pt x="47" y="949"/>
                      <a:pt x="129" y="949"/>
                    </a:cubicBezTo>
                    <a:cubicBezTo>
                      <a:pt x="139" y="949"/>
                      <a:pt x="148" y="948"/>
                      <a:pt x="158" y="944"/>
                    </a:cubicBezTo>
                    <a:cubicBezTo>
                      <a:pt x="798" y="690"/>
                      <a:pt x="1569" y="518"/>
                      <a:pt x="2152" y="148"/>
                    </a:cubicBezTo>
                    <a:cubicBezTo>
                      <a:pt x="2212" y="108"/>
                      <a:pt x="2162" y="1"/>
                      <a:pt x="20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211;p41"/>
              <p:cNvSpPr/>
              <p:nvPr/>
            </p:nvSpPr>
            <p:spPr>
              <a:xfrm>
                <a:off x="5087975" y="1928463"/>
                <a:ext cx="36975" cy="61500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2460" extrusionOk="0">
                    <a:moveTo>
                      <a:pt x="1379" y="1"/>
                    </a:moveTo>
                    <a:cubicBezTo>
                      <a:pt x="1367" y="1"/>
                      <a:pt x="1354" y="5"/>
                      <a:pt x="1342" y="14"/>
                    </a:cubicBezTo>
                    <a:cubicBezTo>
                      <a:pt x="653" y="527"/>
                      <a:pt x="0" y="1500"/>
                      <a:pt x="79" y="2386"/>
                    </a:cubicBezTo>
                    <a:cubicBezTo>
                      <a:pt x="82" y="2423"/>
                      <a:pt x="124" y="2459"/>
                      <a:pt x="162" y="2459"/>
                    </a:cubicBezTo>
                    <a:cubicBezTo>
                      <a:pt x="179" y="2459"/>
                      <a:pt x="195" y="2452"/>
                      <a:pt x="206" y="2435"/>
                    </a:cubicBezTo>
                    <a:cubicBezTo>
                      <a:pt x="431" y="2057"/>
                      <a:pt x="473" y="1602"/>
                      <a:pt x="689" y="1212"/>
                    </a:cubicBezTo>
                    <a:cubicBezTo>
                      <a:pt x="891" y="839"/>
                      <a:pt x="1113" y="425"/>
                      <a:pt x="1428" y="137"/>
                    </a:cubicBezTo>
                    <a:cubicBezTo>
                      <a:pt x="1479" y="90"/>
                      <a:pt x="1435" y="1"/>
                      <a:pt x="13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212;p41"/>
              <p:cNvSpPr/>
              <p:nvPr/>
            </p:nvSpPr>
            <p:spPr>
              <a:xfrm>
                <a:off x="5464575" y="1778213"/>
                <a:ext cx="43075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2200" extrusionOk="0">
                    <a:moveTo>
                      <a:pt x="1609" y="0"/>
                    </a:moveTo>
                    <a:cubicBezTo>
                      <a:pt x="1598" y="0"/>
                      <a:pt x="1587" y="3"/>
                      <a:pt x="1577" y="8"/>
                    </a:cubicBezTo>
                    <a:cubicBezTo>
                      <a:pt x="781" y="442"/>
                      <a:pt x="211" y="1234"/>
                      <a:pt x="10" y="2115"/>
                    </a:cubicBezTo>
                    <a:cubicBezTo>
                      <a:pt x="1" y="2160"/>
                      <a:pt x="44" y="2199"/>
                      <a:pt x="83" y="2199"/>
                    </a:cubicBezTo>
                    <a:cubicBezTo>
                      <a:pt x="99" y="2199"/>
                      <a:pt x="114" y="2193"/>
                      <a:pt x="125" y="2177"/>
                    </a:cubicBezTo>
                    <a:cubicBezTo>
                      <a:pt x="396" y="1825"/>
                      <a:pt x="502" y="1377"/>
                      <a:pt x="769" y="1025"/>
                    </a:cubicBezTo>
                    <a:cubicBezTo>
                      <a:pt x="1011" y="701"/>
                      <a:pt x="1343" y="373"/>
                      <a:pt x="1663" y="131"/>
                    </a:cubicBezTo>
                    <a:cubicBezTo>
                      <a:pt x="1722" y="85"/>
                      <a:pt x="1671" y="0"/>
                      <a:pt x="16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213;p41"/>
              <p:cNvSpPr/>
              <p:nvPr/>
            </p:nvSpPr>
            <p:spPr>
              <a:xfrm>
                <a:off x="5378800" y="2084063"/>
                <a:ext cx="129625" cy="101525"/>
              </a:xfrm>
              <a:custGeom>
                <a:avLst/>
                <a:gdLst/>
                <a:ahLst/>
                <a:cxnLst/>
                <a:rect l="l" t="t" r="r" b="b"/>
                <a:pathLst>
                  <a:path w="5185" h="4061" extrusionOk="0">
                    <a:moveTo>
                      <a:pt x="3590" y="0"/>
                    </a:moveTo>
                    <a:cubicBezTo>
                      <a:pt x="2993" y="0"/>
                      <a:pt x="2963" y="1522"/>
                      <a:pt x="2288" y="1841"/>
                    </a:cubicBezTo>
                    <a:cubicBezTo>
                      <a:pt x="1574" y="2182"/>
                      <a:pt x="463" y="1699"/>
                      <a:pt x="200" y="2412"/>
                    </a:cubicBezTo>
                    <a:cubicBezTo>
                      <a:pt x="1" y="2952"/>
                      <a:pt x="1344" y="4061"/>
                      <a:pt x="2625" y="4061"/>
                    </a:cubicBezTo>
                    <a:cubicBezTo>
                      <a:pt x="3026" y="4061"/>
                      <a:pt x="3421" y="3952"/>
                      <a:pt x="3761" y="3683"/>
                    </a:cubicBezTo>
                    <a:cubicBezTo>
                      <a:pt x="5184" y="2560"/>
                      <a:pt x="4134" y="124"/>
                      <a:pt x="3687" y="12"/>
                    </a:cubicBezTo>
                    <a:cubicBezTo>
                      <a:pt x="3653" y="4"/>
                      <a:pt x="3621" y="0"/>
                      <a:pt x="3590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214;p41"/>
              <p:cNvSpPr/>
              <p:nvPr/>
            </p:nvSpPr>
            <p:spPr>
              <a:xfrm>
                <a:off x="5376025" y="2079763"/>
                <a:ext cx="122750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4910" h="4406" extrusionOk="0">
                    <a:moveTo>
                      <a:pt x="3707" y="340"/>
                    </a:moveTo>
                    <a:cubicBezTo>
                      <a:pt x="3724" y="340"/>
                      <a:pt x="3741" y="345"/>
                      <a:pt x="3757" y="349"/>
                    </a:cubicBezTo>
                    <a:cubicBezTo>
                      <a:pt x="3868" y="385"/>
                      <a:pt x="4224" y="890"/>
                      <a:pt x="4368" y="1665"/>
                    </a:cubicBezTo>
                    <a:cubicBezTo>
                      <a:pt x="4466" y="2182"/>
                      <a:pt x="4515" y="3134"/>
                      <a:pt x="3765" y="3724"/>
                    </a:cubicBezTo>
                    <a:cubicBezTo>
                      <a:pt x="3466" y="3962"/>
                      <a:pt x="3107" y="4060"/>
                      <a:pt x="2736" y="4060"/>
                    </a:cubicBezTo>
                    <a:cubicBezTo>
                      <a:pt x="2151" y="4060"/>
                      <a:pt x="1537" y="3816"/>
                      <a:pt x="1078" y="3482"/>
                    </a:cubicBezTo>
                    <a:cubicBezTo>
                      <a:pt x="607" y="3142"/>
                      <a:pt x="414" y="2793"/>
                      <a:pt x="468" y="2641"/>
                    </a:cubicBezTo>
                    <a:cubicBezTo>
                      <a:pt x="578" y="2346"/>
                      <a:pt x="898" y="2329"/>
                      <a:pt x="1415" y="2325"/>
                    </a:cubicBezTo>
                    <a:cubicBezTo>
                      <a:pt x="1759" y="2325"/>
                      <a:pt x="2145" y="2322"/>
                      <a:pt x="2469" y="2170"/>
                    </a:cubicBezTo>
                    <a:cubicBezTo>
                      <a:pt x="2863" y="1985"/>
                      <a:pt x="3056" y="1493"/>
                      <a:pt x="3228" y="1059"/>
                    </a:cubicBezTo>
                    <a:cubicBezTo>
                      <a:pt x="3400" y="620"/>
                      <a:pt x="3527" y="340"/>
                      <a:pt x="3707" y="340"/>
                    </a:cubicBezTo>
                    <a:close/>
                    <a:moveTo>
                      <a:pt x="3693" y="1"/>
                    </a:moveTo>
                    <a:cubicBezTo>
                      <a:pt x="3282" y="1"/>
                      <a:pt x="3085" y="496"/>
                      <a:pt x="2912" y="936"/>
                    </a:cubicBezTo>
                    <a:cubicBezTo>
                      <a:pt x="2764" y="1309"/>
                      <a:pt x="2596" y="1735"/>
                      <a:pt x="2325" y="1862"/>
                    </a:cubicBezTo>
                    <a:cubicBezTo>
                      <a:pt x="2071" y="1985"/>
                      <a:pt x="1735" y="1985"/>
                      <a:pt x="1415" y="1985"/>
                    </a:cubicBezTo>
                    <a:cubicBezTo>
                      <a:pt x="915" y="1989"/>
                      <a:pt x="349" y="1989"/>
                      <a:pt x="152" y="2522"/>
                    </a:cubicBezTo>
                    <a:cubicBezTo>
                      <a:pt x="0" y="2933"/>
                      <a:pt x="426" y="3429"/>
                      <a:pt x="877" y="3757"/>
                    </a:cubicBezTo>
                    <a:cubicBezTo>
                      <a:pt x="1403" y="4139"/>
                      <a:pt x="2079" y="4405"/>
                      <a:pt x="2732" y="4405"/>
                    </a:cubicBezTo>
                    <a:cubicBezTo>
                      <a:pt x="3175" y="4405"/>
                      <a:pt x="3605" y="4282"/>
                      <a:pt x="3978" y="3991"/>
                    </a:cubicBezTo>
                    <a:cubicBezTo>
                      <a:pt x="4651" y="3457"/>
                      <a:pt x="4909" y="2551"/>
                      <a:pt x="4684" y="1502"/>
                    </a:cubicBezTo>
                    <a:cubicBezTo>
                      <a:pt x="4540" y="841"/>
                      <a:pt x="4188" y="107"/>
                      <a:pt x="3839" y="20"/>
                    </a:cubicBezTo>
                    <a:cubicBezTo>
                      <a:pt x="3788" y="7"/>
                      <a:pt x="3739" y="1"/>
                      <a:pt x="3693" y="1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215;p41"/>
              <p:cNvSpPr/>
              <p:nvPr/>
            </p:nvSpPr>
            <p:spPr>
              <a:xfrm>
                <a:off x="5433525" y="2132438"/>
                <a:ext cx="57350" cy="53125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2125" extrusionOk="0">
                    <a:moveTo>
                      <a:pt x="1885" y="0"/>
                    </a:moveTo>
                    <a:cubicBezTo>
                      <a:pt x="1624" y="0"/>
                      <a:pt x="1402" y="28"/>
                      <a:pt x="1280" y="99"/>
                    </a:cubicBezTo>
                    <a:cubicBezTo>
                      <a:pt x="1010" y="264"/>
                      <a:pt x="993" y="518"/>
                      <a:pt x="1030" y="703"/>
                    </a:cubicBezTo>
                    <a:cubicBezTo>
                      <a:pt x="1055" y="817"/>
                      <a:pt x="968" y="928"/>
                      <a:pt x="850" y="940"/>
                    </a:cubicBezTo>
                    <a:cubicBezTo>
                      <a:pt x="710" y="957"/>
                      <a:pt x="521" y="998"/>
                      <a:pt x="313" y="1088"/>
                    </a:cubicBezTo>
                    <a:cubicBezTo>
                      <a:pt x="67" y="1191"/>
                      <a:pt x="9" y="1568"/>
                      <a:pt x="1" y="1896"/>
                    </a:cubicBezTo>
                    <a:cubicBezTo>
                      <a:pt x="1" y="2003"/>
                      <a:pt x="78" y="2097"/>
                      <a:pt x="186" y="2109"/>
                    </a:cubicBezTo>
                    <a:cubicBezTo>
                      <a:pt x="272" y="2119"/>
                      <a:pt x="359" y="2124"/>
                      <a:pt x="446" y="2124"/>
                    </a:cubicBezTo>
                    <a:cubicBezTo>
                      <a:pt x="843" y="2124"/>
                      <a:pt x="1235" y="2018"/>
                      <a:pt x="1572" y="1748"/>
                    </a:cubicBezTo>
                    <a:cubicBezTo>
                      <a:pt x="2076" y="1354"/>
                      <a:pt x="2265" y="792"/>
                      <a:pt x="2285" y="226"/>
                    </a:cubicBezTo>
                    <a:cubicBezTo>
                      <a:pt x="2293" y="112"/>
                      <a:pt x="2204" y="10"/>
                      <a:pt x="2085" y="5"/>
                    </a:cubicBezTo>
                    <a:cubicBezTo>
                      <a:pt x="2016" y="2"/>
                      <a:pt x="1949" y="0"/>
                      <a:pt x="1885" y="0"/>
                    </a:cubicBezTo>
                    <a:close/>
                  </a:path>
                </a:pathLst>
              </a:custGeom>
              <a:solidFill>
                <a:srgbClr val="F7B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216;p41"/>
              <p:cNvSpPr/>
              <p:nvPr/>
            </p:nvSpPr>
            <p:spPr>
              <a:xfrm>
                <a:off x="5429225" y="2128163"/>
                <a:ext cx="659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2465" extrusionOk="0">
                    <a:moveTo>
                      <a:pt x="2064" y="340"/>
                    </a:moveTo>
                    <a:cubicBezTo>
                      <a:pt x="2117" y="340"/>
                      <a:pt x="2179" y="340"/>
                      <a:pt x="2248" y="344"/>
                    </a:cubicBezTo>
                    <a:cubicBezTo>
                      <a:pt x="2272" y="344"/>
                      <a:pt x="2289" y="365"/>
                      <a:pt x="2289" y="393"/>
                    </a:cubicBezTo>
                    <a:cubicBezTo>
                      <a:pt x="2268" y="997"/>
                      <a:pt x="2047" y="1464"/>
                      <a:pt x="1637" y="1788"/>
                    </a:cubicBezTo>
                    <a:cubicBezTo>
                      <a:pt x="1353" y="2014"/>
                      <a:pt x="1009" y="2125"/>
                      <a:pt x="615" y="2125"/>
                    </a:cubicBezTo>
                    <a:cubicBezTo>
                      <a:pt x="537" y="2125"/>
                      <a:pt x="456" y="2121"/>
                      <a:pt x="373" y="2112"/>
                    </a:cubicBezTo>
                    <a:cubicBezTo>
                      <a:pt x="358" y="2112"/>
                      <a:pt x="345" y="2091"/>
                      <a:pt x="345" y="2071"/>
                    </a:cubicBezTo>
                    <a:cubicBezTo>
                      <a:pt x="349" y="1710"/>
                      <a:pt x="427" y="1468"/>
                      <a:pt x="550" y="1415"/>
                    </a:cubicBezTo>
                    <a:cubicBezTo>
                      <a:pt x="714" y="1345"/>
                      <a:pt x="878" y="1300"/>
                      <a:pt x="1042" y="1279"/>
                    </a:cubicBezTo>
                    <a:cubicBezTo>
                      <a:pt x="1149" y="1268"/>
                      <a:pt x="1244" y="1209"/>
                      <a:pt x="1305" y="1128"/>
                    </a:cubicBezTo>
                    <a:cubicBezTo>
                      <a:pt x="1367" y="1042"/>
                      <a:pt x="1386" y="939"/>
                      <a:pt x="1371" y="840"/>
                    </a:cubicBezTo>
                    <a:cubicBezTo>
                      <a:pt x="1313" y="550"/>
                      <a:pt x="1481" y="451"/>
                      <a:pt x="1539" y="418"/>
                    </a:cubicBezTo>
                    <a:cubicBezTo>
                      <a:pt x="1592" y="386"/>
                      <a:pt x="1723" y="340"/>
                      <a:pt x="2064" y="340"/>
                    </a:cubicBezTo>
                    <a:close/>
                    <a:moveTo>
                      <a:pt x="2075" y="0"/>
                    </a:moveTo>
                    <a:cubicBezTo>
                      <a:pt x="1739" y="0"/>
                      <a:pt x="1509" y="39"/>
                      <a:pt x="1367" y="127"/>
                    </a:cubicBezTo>
                    <a:cubicBezTo>
                      <a:pt x="1087" y="291"/>
                      <a:pt x="968" y="566"/>
                      <a:pt x="1034" y="906"/>
                    </a:cubicBezTo>
                    <a:lnTo>
                      <a:pt x="1001" y="944"/>
                    </a:lnTo>
                    <a:cubicBezTo>
                      <a:pt x="805" y="968"/>
                      <a:pt x="608" y="1021"/>
                      <a:pt x="419" y="1103"/>
                    </a:cubicBezTo>
                    <a:cubicBezTo>
                      <a:pt x="152" y="1214"/>
                      <a:pt x="13" y="1538"/>
                      <a:pt x="4" y="2067"/>
                    </a:cubicBezTo>
                    <a:cubicBezTo>
                      <a:pt x="0" y="2260"/>
                      <a:pt x="148" y="2428"/>
                      <a:pt x="337" y="2449"/>
                    </a:cubicBezTo>
                    <a:cubicBezTo>
                      <a:pt x="432" y="2461"/>
                      <a:pt x="521" y="2465"/>
                      <a:pt x="612" y="2465"/>
                    </a:cubicBezTo>
                    <a:cubicBezTo>
                      <a:pt x="1083" y="2465"/>
                      <a:pt x="1505" y="2326"/>
                      <a:pt x="1850" y="2055"/>
                    </a:cubicBezTo>
                    <a:cubicBezTo>
                      <a:pt x="2334" y="1673"/>
                      <a:pt x="2605" y="1103"/>
                      <a:pt x="2630" y="406"/>
                    </a:cubicBezTo>
                    <a:cubicBezTo>
                      <a:pt x="2637" y="193"/>
                      <a:pt x="2474" y="12"/>
                      <a:pt x="2260" y="4"/>
                    </a:cubicBezTo>
                    <a:cubicBezTo>
                      <a:pt x="2195" y="1"/>
                      <a:pt x="2134" y="0"/>
                      <a:pt x="2075" y="0"/>
                    </a:cubicBezTo>
                    <a:close/>
                  </a:path>
                </a:pathLst>
              </a:custGeom>
              <a:solidFill>
                <a:srgbClr val="4D3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217;p41"/>
              <p:cNvSpPr/>
              <p:nvPr/>
            </p:nvSpPr>
            <p:spPr>
              <a:xfrm>
                <a:off x="5451175" y="2180413"/>
                <a:ext cx="35550" cy="16775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671" extrusionOk="0">
                    <a:moveTo>
                      <a:pt x="1231" y="1"/>
                    </a:moveTo>
                    <a:cubicBezTo>
                      <a:pt x="1226" y="1"/>
                      <a:pt x="1220" y="1"/>
                      <a:pt x="1214" y="1"/>
                    </a:cubicBezTo>
                    <a:cubicBezTo>
                      <a:pt x="1046" y="14"/>
                      <a:pt x="886" y="117"/>
                      <a:pt x="726" y="178"/>
                    </a:cubicBezTo>
                    <a:cubicBezTo>
                      <a:pt x="554" y="244"/>
                      <a:pt x="374" y="301"/>
                      <a:pt x="193" y="334"/>
                    </a:cubicBezTo>
                    <a:cubicBezTo>
                      <a:pt x="12" y="371"/>
                      <a:pt x="0" y="670"/>
                      <a:pt x="197" y="670"/>
                    </a:cubicBezTo>
                    <a:cubicBezTo>
                      <a:pt x="209" y="670"/>
                      <a:pt x="221" y="670"/>
                      <a:pt x="233" y="670"/>
                    </a:cubicBezTo>
                    <a:cubicBezTo>
                      <a:pt x="607" y="670"/>
                      <a:pt x="1163" y="593"/>
                      <a:pt x="1358" y="240"/>
                    </a:cubicBezTo>
                    <a:cubicBezTo>
                      <a:pt x="1421" y="129"/>
                      <a:pt x="1359" y="1"/>
                      <a:pt x="1231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218;p41"/>
              <p:cNvSpPr/>
              <p:nvPr/>
            </p:nvSpPr>
            <p:spPr>
              <a:xfrm>
                <a:off x="6147900" y="2661388"/>
                <a:ext cx="287150" cy="202450"/>
              </a:xfrm>
              <a:custGeom>
                <a:avLst/>
                <a:gdLst/>
                <a:ahLst/>
                <a:cxnLst/>
                <a:rect l="l" t="t" r="r" b="b"/>
                <a:pathLst>
                  <a:path w="11486" h="8098" extrusionOk="0">
                    <a:moveTo>
                      <a:pt x="8038" y="1"/>
                    </a:moveTo>
                    <a:cubicBezTo>
                      <a:pt x="7632" y="1"/>
                      <a:pt x="7218" y="83"/>
                      <a:pt x="6821" y="257"/>
                    </a:cubicBezTo>
                    <a:lnTo>
                      <a:pt x="2166" y="2299"/>
                    </a:lnTo>
                    <a:cubicBezTo>
                      <a:pt x="678" y="2952"/>
                      <a:pt x="1" y="4686"/>
                      <a:pt x="653" y="6176"/>
                    </a:cubicBezTo>
                    <a:lnTo>
                      <a:pt x="723" y="6335"/>
                    </a:lnTo>
                    <a:cubicBezTo>
                      <a:pt x="1207" y="7440"/>
                      <a:pt x="2288" y="8097"/>
                      <a:pt x="3420" y="8097"/>
                    </a:cubicBezTo>
                    <a:cubicBezTo>
                      <a:pt x="3815" y="8097"/>
                      <a:pt x="4215" y="8017"/>
                      <a:pt x="4599" y="7849"/>
                    </a:cubicBezTo>
                    <a:lnTo>
                      <a:pt x="9258" y="5807"/>
                    </a:lnTo>
                    <a:cubicBezTo>
                      <a:pt x="10788" y="5134"/>
                      <a:pt x="11485" y="3346"/>
                      <a:pt x="10813" y="1812"/>
                    </a:cubicBezTo>
                    <a:cubicBezTo>
                      <a:pt x="10314" y="677"/>
                      <a:pt x="9204" y="1"/>
                      <a:pt x="80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219;p41"/>
              <p:cNvSpPr/>
              <p:nvPr/>
            </p:nvSpPr>
            <p:spPr>
              <a:xfrm>
                <a:off x="6174775" y="2661388"/>
                <a:ext cx="260275" cy="202425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8097" extrusionOk="0">
                    <a:moveTo>
                      <a:pt x="6964" y="0"/>
                    </a:moveTo>
                    <a:cubicBezTo>
                      <a:pt x="6567" y="0"/>
                      <a:pt x="6164" y="79"/>
                      <a:pt x="5776" y="245"/>
                    </a:cubicBezTo>
                    <a:cubicBezTo>
                      <a:pt x="6785" y="470"/>
                      <a:pt x="8237" y="1061"/>
                      <a:pt x="8064" y="2603"/>
                    </a:cubicBezTo>
                    <a:cubicBezTo>
                      <a:pt x="7859" y="4396"/>
                      <a:pt x="2494" y="6188"/>
                      <a:pt x="1" y="6931"/>
                    </a:cubicBezTo>
                    <a:cubicBezTo>
                      <a:pt x="562" y="7670"/>
                      <a:pt x="1438" y="8097"/>
                      <a:pt x="2348" y="8097"/>
                    </a:cubicBezTo>
                    <a:cubicBezTo>
                      <a:pt x="2741" y="8097"/>
                      <a:pt x="3140" y="8017"/>
                      <a:pt x="3524" y="7849"/>
                    </a:cubicBezTo>
                    <a:lnTo>
                      <a:pt x="8183" y="5807"/>
                    </a:lnTo>
                    <a:cubicBezTo>
                      <a:pt x="9713" y="5134"/>
                      <a:pt x="10410" y="3346"/>
                      <a:pt x="9738" y="1812"/>
                    </a:cubicBezTo>
                    <a:cubicBezTo>
                      <a:pt x="9239" y="677"/>
                      <a:pt x="8129" y="0"/>
                      <a:pt x="69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220;p41"/>
              <p:cNvSpPr/>
              <p:nvPr/>
            </p:nvSpPr>
            <p:spPr>
              <a:xfrm>
                <a:off x="6188450" y="2741913"/>
                <a:ext cx="61000" cy="3582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433" extrusionOk="0">
                    <a:moveTo>
                      <a:pt x="628" y="0"/>
                    </a:moveTo>
                    <a:cubicBezTo>
                      <a:pt x="481" y="0"/>
                      <a:pt x="332" y="13"/>
                      <a:pt x="184" y="38"/>
                    </a:cubicBezTo>
                    <a:cubicBezTo>
                      <a:pt x="0" y="71"/>
                      <a:pt x="84" y="322"/>
                      <a:pt x="241" y="322"/>
                    </a:cubicBezTo>
                    <a:cubicBezTo>
                      <a:pt x="243" y="322"/>
                      <a:pt x="244" y="322"/>
                      <a:pt x="245" y="322"/>
                    </a:cubicBezTo>
                    <a:cubicBezTo>
                      <a:pt x="296" y="319"/>
                      <a:pt x="346" y="318"/>
                      <a:pt x="397" y="318"/>
                    </a:cubicBezTo>
                    <a:cubicBezTo>
                      <a:pt x="804" y="318"/>
                      <a:pt x="1214" y="397"/>
                      <a:pt x="1549" y="638"/>
                    </a:cubicBezTo>
                    <a:cubicBezTo>
                      <a:pt x="1833" y="834"/>
                      <a:pt x="1935" y="1121"/>
                      <a:pt x="2148" y="1372"/>
                    </a:cubicBezTo>
                    <a:cubicBezTo>
                      <a:pt x="2184" y="1413"/>
                      <a:pt x="2234" y="1432"/>
                      <a:pt x="2282" y="1432"/>
                    </a:cubicBezTo>
                    <a:cubicBezTo>
                      <a:pt x="2358" y="1432"/>
                      <a:pt x="2429" y="1382"/>
                      <a:pt x="2431" y="1289"/>
                    </a:cubicBezTo>
                    <a:cubicBezTo>
                      <a:pt x="2439" y="888"/>
                      <a:pt x="2049" y="506"/>
                      <a:pt x="1734" y="305"/>
                    </a:cubicBezTo>
                    <a:cubicBezTo>
                      <a:pt x="1392" y="91"/>
                      <a:pt x="1014" y="0"/>
                      <a:pt x="628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221;p41"/>
              <p:cNvSpPr/>
              <p:nvPr/>
            </p:nvSpPr>
            <p:spPr>
              <a:xfrm>
                <a:off x="5857625" y="3059813"/>
                <a:ext cx="258213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10201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10200" y="2555"/>
                    </a:lnTo>
                    <a:lnTo>
                      <a:pt x="892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222;p41"/>
              <p:cNvSpPr/>
              <p:nvPr/>
            </p:nvSpPr>
            <p:spPr>
              <a:xfrm>
                <a:off x="5857625" y="3059813"/>
                <a:ext cx="237735" cy="388433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344" extrusionOk="0">
                    <a:moveTo>
                      <a:pt x="8920" y="1"/>
                    </a:moveTo>
                    <a:lnTo>
                      <a:pt x="0" y="12502"/>
                    </a:lnTo>
                    <a:lnTo>
                      <a:pt x="582" y="15344"/>
                    </a:lnTo>
                    <a:lnTo>
                      <a:pt x="996" y="14795"/>
                    </a:lnTo>
                    <a:cubicBezTo>
                      <a:pt x="898" y="13790"/>
                      <a:pt x="816" y="12682"/>
                      <a:pt x="1066" y="12243"/>
                    </a:cubicBezTo>
                    <a:cubicBezTo>
                      <a:pt x="1411" y="11636"/>
                      <a:pt x="7497" y="3429"/>
                      <a:pt x="9392" y="944"/>
                    </a:cubicBezTo>
                    <a:lnTo>
                      <a:pt x="892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223;p41"/>
              <p:cNvSpPr/>
              <p:nvPr/>
            </p:nvSpPr>
            <p:spPr>
              <a:xfrm>
                <a:off x="6254750" y="3444738"/>
                <a:ext cx="191875" cy="544500"/>
              </a:xfrm>
              <a:custGeom>
                <a:avLst/>
                <a:gdLst/>
                <a:ahLst/>
                <a:cxnLst/>
                <a:rect l="l" t="t" r="r" b="b"/>
                <a:pathLst>
                  <a:path w="7675" h="21780" extrusionOk="0">
                    <a:moveTo>
                      <a:pt x="1" y="0"/>
                    </a:moveTo>
                    <a:lnTo>
                      <a:pt x="6116" y="21779"/>
                    </a:lnTo>
                    <a:lnTo>
                      <a:pt x="7675" y="21517"/>
                    </a:lnTo>
                    <a:lnTo>
                      <a:pt x="2445" y="2371"/>
                    </a:lnTo>
                    <a:cubicBezTo>
                      <a:pt x="1629" y="1255"/>
                      <a:pt x="805" y="452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224;p41"/>
              <p:cNvSpPr/>
              <p:nvPr/>
            </p:nvSpPr>
            <p:spPr>
              <a:xfrm>
                <a:off x="6028975" y="3052013"/>
                <a:ext cx="263225" cy="43202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17281" extrusionOk="0">
                    <a:moveTo>
                      <a:pt x="3955" y="1"/>
                    </a:moveTo>
                    <a:cubicBezTo>
                      <a:pt x="3172" y="1"/>
                      <a:pt x="2407" y="276"/>
                      <a:pt x="1801" y="780"/>
                    </a:cubicBezTo>
                    <a:lnTo>
                      <a:pt x="1420" y="1095"/>
                    </a:lnTo>
                    <a:cubicBezTo>
                      <a:pt x="443" y="1903"/>
                      <a:pt x="0" y="3187"/>
                      <a:pt x="271" y="4426"/>
                    </a:cubicBezTo>
                    <a:lnTo>
                      <a:pt x="3495" y="17280"/>
                    </a:lnTo>
                    <a:cubicBezTo>
                      <a:pt x="3913" y="16300"/>
                      <a:pt x="4405" y="15496"/>
                      <a:pt x="4955" y="14885"/>
                    </a:cubicBezTo>
                    <a:lnTo>
                      <a:pt x="2785" y="5718"/>
                    </a:lnTo>
                    <a:cubicBezTo>
                      <a:pt x="2613" y="4853"/>
                      <a:pt x="3146" y="4004"/>
                      <a:pt x="3999" y="3783"/>
                    </a:cubicBezTo>
                    <a:cubicBezTo>
                      <a:pt x="4136" y="3747"/>
                      <a:pt x="4275" y="3731"/>
                      <a:pt x="4411" y="3731"/>
                    </a:cubicBezTo>
                    <a:cubicBezTo>
                      <a:pt x="5134" y="3731"/>
                      <a:pt x="5798" y="4206"/>
                      <a:pt x="6005" y="4934"/>
                    </a:cubicBezTo>
                    <a:lnTo>
                      <a:pt x="8437" y="13593"/>
                    </a:lnTo>
                    <a:cubicBezTo>
                      <a:pt x="9126" y="13740"/>
                      <a:pt x="9827" y="14085"/>
                      <a:pt x="10529" y="14614"/>
                    </a:cubicBezTo>
                    <a:lnTo>
                      <a:pt x="7219" y="2494"/>
                    </a:lnTo>
                    <a:cubicBezTo>
                      <a:pt x="6858" y="1165"/>
                      <a:pt x="5726" y="190"/>
                      <a:pt x="4356" y="25"/>
                    </a:cubicBezTo>
                    <a:cubicBezTo>
                      <a:pt x="4222" y="9"/>
                      <a:pt x="4088" y="1"/>
                      <a:pt x="39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225;p41"/>
              <p:cNvSpPr/>
              <p:nvPr/>
            </p:nvSpPr>
            <p:spPr>
              <a:xfrm>
                <a:off x="6116325" y="3424138"/>
                <a:ext cx="178650" cy="608475"/>
              </a:xfrm>
              <a:custGeom>
                <a:avLst/>
                <a:gdLst/>
                <a:ahLst/>
                <a:cxnLst/>
                <a:rect l="l" t="t" r="r" b="b"/>
                <a:pathLst>
                  <a:path w="7146" h="24339" extrusionOk="0">
                    <a:moveTo>
                      <a:pt x="1464" y="0"/>
                    </a:moveTo>
                    <a:cubicBezTo>
                      <a:pt x="911" y="611"/>
                      <a:pt x="419" y="1415"/>
                      <a:pt x="1" y="2395"/>
                    </a:cubicBezTo>
                    <a:lnTo>
                      <a:pt x="587" y="4741"/>
                    </a:lnTo>
                    <a:lnTo>
                      <a:pt x="5496" y="24338"/>
                    </a:lnTo>
                    <a:lnTo>
                      <a:pt x="7145" y="23990"/>
                    </a:lnTo>
                    <a:lnTo>
                      <a:pt x="1883" y="1768"/>
                    </a:lnTo>
                    <a:lnTo>
                      <a:pt x="146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226;p41"/>
              <p:cNvSpPr/>
              <p:nvPr/>
            </p:nvSpPr>
            <p:spPr>
              <a:xfrm>
                <a:off x="6054100" y="3389813"/>
                <a:ext cx="543175" cy="1261750"/>
              </a:xfrm>
              <a:custGeom>
                <a:avLst/>
                <a:gdLst/>
                <a:ahLst/>
                <a:cxnLst/>
                <a:rect l="l" t="t" r="r" b="b"/>
                <a:pathLst>
                  <a:path w="21727" h="50470" extrusionOk="0">
                    <a:moveTo>
                      <a:pt x="6684" y="1"/>
                    </a:moveTo>
                    <a:cubicBezTo>
                      <a:pt x="6507" y="1"/>
                      <a:pt x="6331" y="15"/>
                      <a:pt x="6156" y="44"/>
                    </a:cubicBezTo>
                    <a:cubicBezTo>
                      <a:pt x="5340" y="188"/>
                      <a:pt x="4602" y="647"/>
                      <a:pt x="3953" y="1373"/>
                    </a:cubicBezTo>
                    <a:lnTo>
                      <a:pt x="4372" y="3141"/>
                    </a:lnTo>
                    <a:cubicBezTo>
                      <a:pt x="4901" y="2394"/>
                      <a:pt x="5517" y="1930"/>
                      <a:pt x="6222" y="1812"/>
                    </a:cubicBezTo>
                    <a:cubicBezTo>
                      <a:pt x="6347" y="1790"/>
                      <a:pt x="6473" y="1779"/>
                      <a:pt x="6601" y="1779"/>
                    </a:cubicBezTo>
                    <a:cubicBezTo>
                      <a:pt x="7063" y="1779"/>
                      <a:pt x="7541" y="1924"/>
                      <a:pt x="8027" y="2197"/>
                    </a:cubicBezTo>
                    <a:cubicBezTo>
                      <a:pt x="8831" y="2649"/>
                      <a:pt x="9655" y="3452"/>
                      <a:pt x="10471" y="4568"/>
                    </a:cubicBezTo>
                    <a:cubicBezTo>
                      <a:pt x="13227" y="8325"/>
                      <a:pt x="15885" y="15535"/>
                      <a:pt x="17365" y="24038"/>
                    </a:cubicBezTo>
                    <a:cubicBezTo>
                      <a:pt x="19622" y="36990"/>
                      <a:pt x="18293" y="48044"/>
                      <a:pt x="14393" y="48725"/>
                    </a:cubicBezTo>
                    <a:cubicBezTo>
                      <a:pt x="14267" y="48747"/>
                      <a:pt x="14141" y="48757"/>
                      <a:pt x="14013" y="48757"/>
                    </a:cubicBezTo>
                    <a:cubicBezTo>
                      <a:pt x="10177" y="48757"/>
                      <a:pt x="5431" y="39034"/>
                      <a:pt x="3249" y="26495"/>
                    </a:cubicBezTo>
                    <a:cubicBezTo>
                      <a:pt x="1797" y="18160"/>
                      <a:pt x="1829" y="10622"/>
                      <a:pt x="3076" y="6114"/>
                    </a:cubicBezTo>
                    <a:lnTo>
                      <a:pt x="2490" y="3768"/>
                    </a:lnTo>
                    <a:cubicBezTo>
                      <a:pt x="451" y="8497"/>
                      <a:pt x="0" y="17159"/>
                      <a:pt x="1653" y="26757"/>
                    </a:cubicBezTo>
                    <a:cubicBezTo>
                      <a:pt x="3959" y="40147"/>
                      <a:pt x="9512" y="50470"/>
                      <a:pt x="14278" y="50470"/>
                    </a:cubicBezTo>
                    <a:cubicBezTo>
                      <a:pt x="14462" y="50470"/>
                      <a:pt x="14645" y="50454"/>
                      <a:pt x="14827" y="50423"/>
                    </a:cubicBezTo>
                    <a:cubicBezTo>
                      <a:pt x="19712" y="49582"/>
                      <a:pt x="21726" y="37626"/>
                      <a:pt x="19334" y="23714"/>
                    </a:cubicBezTo>
                    <a:cubicBezTo>
                      <a:pt x="17473" y="12902"/>
                      <a:pt x="13498" y="4096"/>
                      <a:pt x="9524" y="1102"/>
                    </a:cubicBezTo>
                    <a:cubicBezTo>
                      <a:pt x="8822" y="573"/>
                      <a:pt x="8121" y="228"/>
                      <a:pt x="7432" y="81"/>
                    </a:cubicBezTo>
                    <a:cubicBezTo>
                      <a:pt x="7181" y="28"/>
                      <a:pt x="6931" y="1"/>
                      <a:pt x="6684" y="1"/>
                    </a:cubicBezTo>
                    <a:close/>
                  </a:path>
                </a:pathLst>
              </a:custGeom>
              <a:solidFill>
                <a:srgbClr val="D166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227;p41"/>
              <p:cNvSpPr/>
              <p:nvPr/>
            </p:nvSpPr>
            <p:spPr>
              <a:xfrm>
                <a:off x="6111500" y="3128688"/>
                <a:ext cx="160700" cy="275875"/>
              </a:xfrm>
              <a:custGeom>
                <a:avLst/>
                <a:gdLst/>
                <a:ahLst/>
                <a:cxnLst/>
                <a:rect l="l" t="t" r="r" b="b"/>
                <a:pathLst>
                  <a:path w="6428" h="11035" extrusionOk="0">
                    <a:moveTo>
                      <a:pt x="2012" y="1"/>
                    </a:moveTo>
                    <a:cubicBezTo>
                      <a:pt x="1882" y="1"/>
                      <a:pt x="1744" y="15"/>
                      <a:pt x="1596" y="42"/>
                    </a:cubicBezTo>
                    <a:cubicBezTo>
                      <a:pt x="826" y="190"/>
                      <a:pt x="161" y="576"/>
                      <a:pt x="1" y="1100"/>
                    </a:cubicBezTo>
                    <a:cubicBezTo>
                      <a:pt x="194" y="924"/>
                      <a:pt x="427" y="784"/>
                      <a:pt x="698" y="716"/>
                    </a:cubicBezTo>
                    <a:cubicBezTo>
                      <a:pt x="835" y="680"/>
                      <a:pt x="974" y="664"/>
                      <a:pt x="1110" y="664"/>
                    </a:cubicBezTo>
                    <a:cubicBezTo>
                      <a:pt x="1833" y="664"/>
                      <a:pt x="2497" y="1139"/>
                      <a:pt x="2704" y="1867"/>
                    </a:cubicBezTo>
                    <a:lnTo>
                      <a:pt x="5136" y="10526"/>
                    </a:lnTo>
                    <a:cubicBezTo>
                      <a:pt x="5562" y="10616"/>
                      <a:pt x="5998" y="10792"/>
                      <a:pt x="6428" y="11035"/>
                    </a:cubicBezTo>
                    <a:cubicBezTo>
                      <a:pt x="5816" y="8763"/>
                      <a:pt x="5526" y="7483"/>
                      <a:pt x="5246" y="6499"/>
                    </a:cubicBezTo>
                    <a:cubicBezTo>
                      <a:pt x="3997" y="2129"/>
                      <a:pt x="3627" y="1"/>
                      <a:pt x="20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228;p41"/>
              <p:cNvSpPr/>
              <p:nvPr/>
            </p:nvSpPr>
            <p:spPr>
              <a:xfrm>
                <a:off x="6253525" y="3445037"/>
                <a:ext cx="179550" cy="556182"/>
              </a:xfrm>
              <a:custGeom>
                <a:avLst/>
                <a:gdLst/>
                <a:ahLst/>
                <a:cxnLst/>
                <a:rect l="l" t="t" r="r" b="b"/>
                <a:pathLst>
                  <a:path w="7182" h="21990" extrusionOk="0">
                    <a:moveTo>
                      <a:pt x="0" y="1"/>
                    </a:moveTo>
                    <a:lnTo>
                      <a:pt x="6209" y="21989"/>
                    </a:lnTo>
                    <a:lnTo>
                      <a:pt x="7182" y="21477"/>
                    </a:lnTo>
                    <a:lnTo>
                      <a:pt x="1259" y="665"/>
                    </a:lnTo>
                    <a:cubicBezTo>
                      <a:pt x="722" y="235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229;p41"/>
              <p:cNvSpPr/>
              <p:nvPr/>
            </p:nvSpPr>
            <p:spPr>
              <a:xfrm>
                <a:off x="6116325" y="3466488"/>
                <a:ext cx="153325" cy="5661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2645" extrusionOk="0">
                    <a:moveTo>
                      <a:pt x="329" y="0"/>
                    </a:moveTo>
                    <a:cubicBezTo>
                      <a:pt x="214" y="226"/>
                      <a:pt x="103" y="455"/>
                      <a:pt x="1" y="701"/>
                    </a:cubicBezTo>
                    <a:lnTo>
                      <a:pt x="587" y="3047"/>
                    </a:lnTo>
                    <a:lnTo>
                      <a:pt x="5496" y="22644"/>
                    </a:lnTo>
                    <a:lnTo>
                      <a:pt x="6132" y="22509"/>
                    </a:lnTo>
                    <a:cubicBezTo>
                      <a:pt x="5841" y="21393"/>
                      <a:pt x="2687" y="9433"/>
                      <a:pt x="3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230;p41"/>
              <p:cNvSpPr/>
              <p:nvPr/>
            </p:nvSpPr>
            <p:spPr>
              <a:xfrm>
                <a:off x="6028975" y="3064413"/>
                <a:ext cx="95575" cy="419625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16785" extrusionOk="0">
                    <a:moveTo>
                      <a:pt x="2207" y="1"/>
                    </a:moveTo>
                    <a:cubicBezTo>
                      <a:pt x="2063" y="82"/>
                      <a:pt x="1928" y="177"/>
                      <a:pt x="1801" y="284"/>
                    </a:cubicBezTo>
                    <a:lnTo>
                      <a:pt x="1420" y="599"/>
                    </a:lnTo>
                    <a:cubicBezTo>
                      <a:pt x="443" y="1407"/>
                      <a:pt x="0" y="2691"/>
                      <a:pt x="271" y="3930"/>
                    </a:cubicBezTo>
                    <a:lnTo>
                      <a:pt x="3495" y="16784"/>
                    </a:lnTo>
                    <a:cubicBezTo>
                      <a:pt x="3597" y="16538"/>
                      <a:pt x="3708" y="16309"/>
                      <a:pt x="3823" y="16083"/>
                    </a:cubicBezTo>
                    <a:cubicBezTo>
                      <a:pt x="2596" y="11190"/>
                      <a:pt x="1854" y="7802"/>
                      <a:pt x="1308" y="5616"/>
                    </a:cubicBezTo>
                    <a:cubicBezTo>
                      <a:pt x="271" y="1469"/>
                      <a:pt x="1571" y="571"/>
                      <a:pt x="22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231;p41"/>
              <p:cNvSpPr/>
              <p:nvPr/>
            </p:nvSpPr>
            <p:spPr>
              <a:xfrm>
                <a:off x="6009800" y="2874738"/>
                <a:ext cx="104700" cy="171350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6854" extrusionOk="0">
                    <a:moveTo>
                      <a:pt x="2026" y="0"/>
                    </a:moveTo>
                    <a:lnTo>
                      <a:pt x="0" y="714"/>
                    </a:lnTo>
                    <a:lnTo>
                      <a:pt x="2166" y="6853"/>
                    </a:lnTo>
                    <a:lnTo>
                      <a:pt x="4188" y="6140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232;p41"/>
              <p:cNvSpPr/>
              <p:nvPr/>
            </p:nvSpPr>
            <p:spPr>
              <a:xfrm>
                <a:off x="6047850" y="2874738"/>
                <a:ext cx="66650" cy="157900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6316" extrusionOk="0">
                    <a:moveTo>
                      <a:pt x="504" y="0"/>
                    </a:moveTo>
                    <a:lnTo>
                      <a:pt x="0" y="176"/>
                    </a:lnTo>
                    <a:lnTo>
                      <a:pt x="2161" y="6316"/>
                    </a:lnTo>
                    <a:lnTo>
                      <a:pt x="2666" y="6140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233;p41"/>
              <p:cNvSpPr/>
              <p:nvPr/>
            </p:nvSpPr>
            <p:spPr>
              <a:xfrm>
                <a:off x="6059175" y="2987788"/>
                <a:ext cx="22750" cy="3985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594" extrusionOk="0">
                    <a:moveTo>
                      <a:pt x="130" y="0"/>
                    </a:moveTo>
                    <a:cubicBezTo>
                      <a:pt x="60" y="0"/>
                      <a:pt x="0" y="56"/>
                      <a:pt x="43" y="150"/>
                    </a:cubicBezTo>
                    <a:cubicBezTo>
                      <a:pt x="150" y="391"/>
                      <a:pt x="248" y="637"/>
                      <a:pt x="347" y="879"/>
                    </a:cubicBezTo>
                    <a:cubicBezTo>
                      <a:pt x="437" y="1101"/>
                      <a:pt x="502" y="1351"/>
                      <a:pt x="659" y="1536"/>
                    </a:cubicBezTo>
                    <a:cubicBezTo>
                      <a:pt x="688" y="1574"/>
                      <a:pt x="736" y="1593"/>
                      <a:pt x="783" y="1593"/>
                    </a:cubicBezTo>
                    <a:cubicBezTo>
                      <a:pt x="848" y="1593"/>
                      <a:pt x="909" y="1554"/>
                      <a:pt x="905" y="1470"/>
                    </a:cubicBezTo>
                    <a:cubicBezTo>
                      <a:pt x="896" y="1233"/>
                      <a:pt x="757" y="1011"/>
                      <a:pt x="655" y="798"/>
                    </a:cubicBezTo>
                    <a:cubicBezTo>
                      <a:pt x="532" y="552"/>
                      <a:pt x="388" y="309"/>
                      <a:pt x="252" y="71"/>
                    </a:cubicBezTo>
                    <a:cubicBezTo>
                      <a:pt x="222" y="22"/>
                      <a:pt x="174" y="0"/>
                      <a:pt x="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234;p41"/>
              <p:cNvSpPr/>
              <p:nvPr/>
            </p:nvSpPr>
            <p:spPr>
              <a:xfrm>
                <a:off x="6044450" y="2766763"/>
                <a:ext cx="191150" cy="127575"/>
              </a:xfrm>
              <a:custGeom>
                <a:avLst/>
                <a:gdLst/>
                <a:ahLst/>
                <a:cxnLst/>
                <a:rect l="l" t="t" r="r" b="b"/>
                <a:pathLst>
                  <a:path w="7646" h="5103" extrusionOk="0">
                    <a:moveTo>
                      <a:pt x="5864" y="0"/>
                    </a:moveTo>
                    <a:cubicBezTo>
                      <a:pt x="5667" y="0"/>
                      <a:pt x="5468" y="37"/>
                      <a:pt x="5275" y="115"/>
                    </a:cubicBezTo>
                    <a:lnTo>
                      <a:pt x="0" y="2194"/>
                    </a:lnTo>
                    <a:lnTo>
                      <a:pt x="1182" y="5103"/>
                    </a:lnTo>
                    <a:lnTo>
                      <a:pt x="6456" y="3027"/>
                    </a:lnTo>
                    <a:cubicBezTo>
                      <a:pt x="7260" y="2699"/>
                      <a:pt x="7646" y="1785"/>
                      <a:pt x="7322" y="980"/>
                    </a:cubicBezTo>
                    <a:cubicBezTo>
                      <a:pt x="7072" y="369"/>
                      <a:pt x="6484" y="0"/>
                      <a:pt x="58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235;p41"/>
              <p:cNvSpPr/>
              <p:nvPr/>
            </p:nvSpPr>
            <p:spPr>
              <a:xfrm>
                <a:off x="6063325" y="2792288"/>
                <a:ext cx="171875" cy="102050"/>
              </a:xfrm>
              <a:custGeom>
                <a:avLst/>
                <a:gdLst/>
                <a:ahLst/>
                <a:cxnLst/>
                <a:rect l="l" t="t" r="r" b="b"/>
                <a:pathLst>
                  <a:path w="6875" h="4082" extrusionOk="0">
                    <a:moveTo>
                      <a:pt x="6579" y="1"/>
                    </a:moveTo>
                    <a:lnTo>
                      <a:pt x="6579" y="1"/>
                    </a:lnTo>
                    <a:cubicBezTo>
                      <a:pt x="6312" y="529"/>
                      <a:pt x="5820" y="894"/>
                      <a:pt x="5324" y="1108"/>
                    </a:cubicBezTo>
                    <a:cubicBezTo>
                      <a:pt x="4790" y="1337"/>
                      <a:pt x="1649" y="2453"/>
                      <a:pt x="0" y="3035"/>
                    </a:cubicBezTo>
                    <a:lnTo>
                      <a:pt x="427" y="4082"/>
                    </a:lnTo>
                    <a:lnTo>
                      <a:pt x="5701" y="2006"/>
                    </a:lnTo>
                    <a:cubicBezTo>
                      <a:pt x="6493" y="1686"/>
                      <a:pt x="6874" y="796"/>
                      <a:pt x="65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236;p41"/>
              <p:cNvSpPr/>
              <p:nvPr/>
            </p:nvSpPr>
            <p:spPr>
              <a:xfrm>
                <a:off x="6125825" y="2779563"/>
                <a:ext cx="79825" cy="27675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1107" extrusionOk="0">
                    <a:moveTo>
                      <a:pt x="2629" y="1"/>
                    </a:moveTo>
                    <a:cubicBezTo>
                      <a:pt x="2403" y="1"/>
                      <a:pt x="2184" y="56"/>
                      <a:pt x="1942" y="140"/>
                    </a:cubicBezTo>
                    <a:cubicBezTo>
                      <a:pt x="1331" y="345"/>
                      <a:pt x="675" y="538"/>
                      <a:pt x="109" y="854"/>
                    </a:cubicBezTo>
                    <a:cubicBezTo>
                      <a:pt x="1" y="915"/>
                      <a:pt x="49" y="1107"/>
                      <a:pt x="170" y="1107"/>
                    </a:cubicBezTo>
                    <a:cubicBezTo>
                      <a:pt x="178" y="1107"/>
                      <a:pt x="186" y="1106"/>
                      <a:pt x="195" y="1104"/>
                    </a:cubicBezTo>
                    <a:cubicBezTo>
                      <a:pt x="1188" y="903"/>
                      <a:pt x="2057" y="317"/>
                      <a:pt x="3087" y="279"/>
                    </a:cubicBezTo>
                    <a:cubicBezTo>
                      <a:pt x="3193" y="275"/>
                      <a:pt x="3185" y="112"/>
                      <a:pt x="3098" y="82"/>
                    </a:cubicBezTo>
                    <a:cubicBezTo>
                      <a:pt x="2933" y="25"/>
                      <a:pt x="2780" y="1"/>
                      <a:pt x="26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237;p41"/>
              <p:cNvSpPr/>
              <p:nvPr/>
            </p:nvSpPr>
            <p:spPr>
              <a:xfrm>
                <a:off x="6008775" y="2916688"/>
                <a:ext cx="9755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2" h="2468" extrusionOk="0">
                    <a:moveTo>
                      <a:pt x="2875" y="1"/>
                    </a:moveTo>
                    <a:cubicBezTo>
                      <a:pt x="2776" y="1"/>
                      <a:pt x="2675" y="17"/>
                      <a:pt x="2576" y="53"/>
                    </a:cubicBezTo>
                    <a:lnTo>
                      <a:pt x="722" y="697"/>
                    </a:lnTo>
                    <a:cubicBezTo>
                      <a:pt x="250" y="865"/>
                      <a:pt x="0" y="1382"/>
                      <a:pt x="164" y="1857"/>
                    </a:cubicBezTo>
                    <a:cubicBezTo>
                      <a:pt x="293" y="2233"/>
                      <a:pt x="645" y="2468"/>
                      <a:pt x="1021" y="2468"/>
                    </a:cubicBezTo>
                    <a:cubicBezTo>
                      <a:pt x="1122" y="2468"/>
                      <a:pt x="1225" y="2451"/>
                      <a:pt x="1325" y="2415"/>
                    </a:cubicBezTo>
                    <a:lnTo>
                      <a:pt x="3175" y="1771"/>
                    </a:lnTo>
                    <a:cubicBezTo>
                      <a:pt x="3646" y="1603"/>
                      <a:pt x="3901" y="1086"/>
                      <a:pt x="3733" y="611"/>
                    </a:cubicBezTo>
                    <a:cubicBezTo>
                      <a:pt x="3603" y="238"/>
                      <a:pt x="3250" y="1"/>
                      <a:pt x="28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238;p41"/>
              <p:cNvSpPr/>
              <p:nvPr/>
            </p:nvSpPr>
            <p:spPr>
              <a:xfrm>
                <a:off x="6055100" y="2916688"/>
                <a:ext cx="512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92" extrusionOk="0">
                    <a:moveTo>
                      <a:pt x="1022" y="1"/>
                    </a:moveTo>
                    <a:cubicBezTo>
                      <a:pt x="923" y="1"/>
                      <a:pt x="822" y="17"/>
                      <a:pt x="723" y="53"/>
                    </a:cubicBezTo>
                    <a:lnTo>
                      <a:pt x="600" y="94"/>
                    </a:lnTo>
                    <a:lnTo>
                      <a:pt x="1" y="611"/>
                    </a:lnTo>
                    <a:cubicBezTo>
                      <a:pt x="1" y="611"/>
                      <a:pt x="591" y="660"/>
                      <a:pt x="739" y="1078"/>
                    </a:cubicBezTo>
                    <a:cubicBezTo>
                      <a:pt x="842" y="1370"/>
                      <a:pt x="579" y="1832"/>
                      <a:pt x="407" y="2091"/>
                    </a:cubicBezTo>
                    <a:lnTo>
                      <a:pt x="1322" y="1771"/>
                    </a:lnTo>
                    <a:cubicBezTo>
                      <a:pt x="1793" y="1603"/>
                      <a:pt x="2048" y="1086"/>
                      <a:pt x="1880" y="611"/>
                    </a:cubicBezTo>
                    <a:cubicBezTo>
                      <a:pt x="1750" y="238"/>
                      <a:pt x="1397" y="1"/>
                      <a:pt x="10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239;p41"/>
              <p:cNvSpPr/>
              <p:nvPr/>
            </p:nvSpPr>
            <p:spPr>
              <a:xfrm>
                <a:off x="6024175" y="2946563"/>
                <a:ext cx="44175" cy="17300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692" extrusionOk="0">
                    <a:moveTo>
                      <a:pt x="1426" y="0"/>
                    </a:moveTo>
                    <a:cubicBezTo>
                      <a:pt x="1406" y="0"/>
                      <a:pt x="1386" y="3"/>
                      <a:pt x="1366" y="10"/>
                    </a:cubicBezTo>
                    <a:cubicBezTo>
                      <a:pt x="955" y="150"/>
                      <a:pt x="484" y="273"/>
                      <a:pt x="106" y="486"/>
                    </a:cubicBezTo>
                    <a:cubicBezTo>
                      <a:pt x="1" y="543"/>
                      <a:pt x="112" y="692"/>
                      <a:pt x="197" y="692"/>
                    </a:cubicBezTo>
                    <a:cubicBezTo>
                      <a:pt x="198" y="692"/>
                      <a:pt x="199" y="692"/>
                      <a:pt x="200" y="692"/>
                    </a:cubicBezTo>
                    <a:cubicBezTo>
                      <a:pt x="647" y="687"/>
                      <a:pt x="1148" y="510"/>
                      <a:pt x="1562" y="359"/>
                    </a:cubicBezTo>
                    <a:cubicBezTo>
                      <a:pt x="1766" y="285"/>
                      <a:pt x="1611" y="0"/>
                      <a:pt x="1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240;p41"/>
              <p:cNvSpPr/>
              <p:nvPr/>
            </p:nvSpPr>
            <p:spPr>
              <a:xfrm>
                <a:off x="6045475" y="3020463"/>
                <a:ext cx="975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901" h="2468" extrusionOk="0">
                    <a:moveTo>
                      <a:pt x="2880" y="0"/>
                    </a:moveTo>
                    <a:cubicBezTo>
                      <a:pt x="2779" y="0"/>
                      <a:pt x="2677" y="17"/>
                      <a:pt x="2576" y="53"/>
                    </a:cubicBezTo>
                    <a:lnTo>
                      <a:pt x="726" y="697"/>
                    </a:lnTo>
                    <a:cubicBezTo>
                      <a:pt x="251" y="865"/>
                      <a:pt x="1" y="1382"/>
                      <a:pt x="164" y="1857"/>
                    </a:cubicBezTo>
                    <a:cubicBezTo>
                      <a:pt x="297" y="2232"/>
                      <a:pt x="647" y="2468"/>
                      <a:pt x="1022" y="2468"/>
                    </a:cubicBezTo>
                    <a:cubicBezTo>
                      <a:pt x="1123" y="2468"/>
                      <a:pt x="1225" y="2451"/>
                      <a:pt x="1326" y="2415"/>
                    </a:cubicBezTo>
                    <a:lnTo>
                      <a:pt x="3175" y="1772"/>
                    </a:lnTo>
                    <a:cubicBezTo>
                      <a:pt x="3651" y="1603"/>
                      <a:pt x="3901" y="1086"/>
                      <a:pt x="3737" y="610"/>
                    </a:cubicBezTo>
                    <a:cubicBezTo>
                      <a:pt x="3605" y="235"/>
                      <a:pt x="3255" y="0"/>
                      <a:pt x="28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241;p41"/>
              <p:cNvSpPr/>
              <p:nvPr/>
            </p:nvSpPr>
            <p:spPr>
              <a:xfrm>
                <a:off x="6085475" y="3020463"/>
                <a:ext cx="5752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2092" extrusionOk="0">
                    <a:moveTo>
                      <a:pt x="1280" y="0"/>
                    </a:moveTo>
                    <a:cubicBezTo>
                      <a:pt x="1179" y="0"/>
                      <a:pt x="1077" y="17"/>
                      <a:pt x="976" y="53"/>
                    </a:cubicBezTo>
                    <a:lnTo>
                      <a:pt x="858" y="93"/>
                    </a:lnTo>
                    <a:lnTo>
                      <a:pt x="0" y="454"/>
                    </a:lnTo>
                    <a:cubicBezTo>
                      <a:pt x="0" y="454"/>
                      <a:pt x="849" y="659"/>
                      <a:pt x="993" y="1078"/>
                    </a:cubicBezTo>
                    <a:cubicBezTo>
                      <a:pt x="1095" y="1369"/>
                      <a:pt x="833" y="1833"/>
                      <a:pt x="661" y="2091"/>
                    </a:cubicBezTo>
                    <a:lnTo>
                      <a:pt x="1575" y="1772"/>
                    </a:lnTo>
                    <a:cubicBezTo>
                      <a:pt x="2051" y="1603"/>
                      <a:pt x="2301" y="1086"/>
                      <a:pt x="2137" y="610"/>
                    </a:cubicBezTo>
                    <a:cubicBezTo>
                      <a:pt x="2005" y="235"/>
                      <a:pt x="1655" y="0"/>
                      <a:pt x="12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242;p41"/>
              <p:cNvSpPr/>
              <p:nvPr/>
            </p:nvSpPr>
            <p:spPr>
              <a:xfrm>
                <a:off x="6061000" y="3050338"/>
                <a:ext cx="44050" cy="17275"/>
              </a:xfrm>
              <a:custGeom>
                <a:avLst/>
                <a:gdLst/>
                <a:ahLst/>
                <a:cxnLst/>
                <a:rect l="l" t="t" r="r" b="b"/>
                <a:pathLst>
                  <a:path w="1762" h="691" extrusionOk="0">
                    <a:moveTo>
                      <a:pt x="1422" y="0"/>
                    </a:moveTo>
                    <a:cubicBezTo>
                      <a:pt x="1402" y="0"/>
                      <a:pt x="1381" y="3"/>
                      <a:pt x="1360" y="10"/>
                    </a:cubicBezTo>
                    <a:cubicBezTo>
                      <a:pt x="951" y="149"/>
                      <a:pt x="478" y="272"/>
                      <a:pt x="105" y="486"/>
                    </a:cubicBezTo>
                    <a:cubicBezTo>
                      <a:pt x="0" y="542"/>
                      <a:pt x="111" y="691"/>
                      <a:pt x="196" y="691"/>
                    </a:cubicBezTo>
                    <a:cubicBezTo>
                      <a:pt x="198" y="691"/>
                      <a:pt x="199" y="691"/>
                      <a:pt x="200" y="691"/>
                    </a:cubicBezTo>
                    <a:cubicBezTo>
                      <a:pt x="643" y="687"/>
                      <a:pt x="1143" y="511"/>
                      <a:pt x="1561" y="359"/>
                    </a:cubicBezTo>
                    <a:cubicBezTo>
                      <a:pt x="1761" y="284"/>
                      <a:pt x="1610" y="0"/>
                      <a:pt x="14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243;p41"/>
              <p:cNvSpPr/>
              <p:nvPr/>
            </p:nvSpPr>
            <p:spPr>
              <a:xfrm>
                <a:off x="5809525" y="2855088"/>
                <a:ext cx="209725" cy="133575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343" extrusionOk="0">
                    <a:moveTo>
                      <a:pt x="6612" y="1"/>
                    </a:moveTo>
                    <a:cubicBezTo>
                      <a:pt x="6414" y="1"/>
                      <a:pt x="6213" y="38"/>
                      <a:pt x="6018" y="118"/>
                    </a:cubicBezTo>
                    <a:lnTo>
                      <a:pt x="1" y="2488"/>
                    </a:lnTo>
                    <a:lnTo>
                      <a:pt x="1314" y="5343"/>
                    </a:lnTo>
                    <a:lnTo>
                      <a:pt x="7199" y="3026"/>
                    </a:lnTo>
                    <a:cubicBezTo>
                      <a:pt x="8003" y="2697"/>
                      <a:pt x="8388" y="1782"/>
                      <a:pt x="8065" y="979"/>
                    </a:cubicBezTo>
                    <a:cubicBezTo>
                      <a:pt x="7816" y="370"/>
                      <a:pt x="7230" y="1"/>
                      <a:pt x="66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244;p41"/>
              <p:cNvSpPr/>
              <p:nvPr/>
            </p:nvSpPr>
            <p:spPr>
              <a:xfrm>
                <a:off x="5809525" y="2856563"/>
                <a:ext cx="209725" cy="132100"/>
              </a:xfrm>
              <a:custGeom>
                <a:avLst/>
                <a:gdLst/>
                <a:ahLst/>
                <a:cxnLst/>
                <a:rect l="l" t="t" r="r" b="b"/>
                <a:pathLst>
                  <a:path w="8389" h="5284" extrusionOk="0">
                    <a:moveTo>
                      <a:pt x="7018" y="1"/>
                    </a:moveTo>
                    <a:lnTo>
                      <a:pt x="7018" y="1"/>
                    </a:lnTo>
                    <a:cubicBezTo>
                      <a:pt x="7576" y="637"/>
                      <a:pt x="7449" y="1703"/>
                      <a:pt x="6961" y="1867"/>
                    </a:cubicBezTo>
                    <a:cubicBezTo>
                      <a:pt x="6325" y="2077"/>
                      <a:pt x="3302" y="3245"/>
                      <a:pt x="3302" y="3245"/>
                    </a:cubicBezTo>
                    <a:cubicBezTo>
                      <a:pt x="3302" y="3245"/>
                      <a:pt x="3302" y="2901"/>
                      <a:pt x="2958" y="2265"/>
                    </a:cubicBezTo>
                    <a:cubicBezTo>
                      <a:pt x="2794" y="1962"/>
                      <a:pt x="2499" y="1719"/>
                      <a:pt x="2236" y="1547"/>
                    </a:cubicBezTo>
                    <a:lnTo>
                      <a:pt x="1" y="2429"/>
                    </a:lnTo>
                    <a:lnTo>
                      <a:pt x="1314" y="5284"/>
                    </a:lnTo>
                    <a:lnTo>
                      <a:pt x="7199" y="2967"/>
                    </a:lnTo>
                    <a:cubicBezTo>
                      <a:pt x="8003" y="2638"/>
                      <a:pt x="8388" y="1723"/>
                      <a:pt x="8065" y="920"/>
                    </a:cubicBezTo>
                    <a:cubicBezTo>
                      <a:pt x="7872" y="448"/>
                      <a:pt x="7474" y="128"/>
                      <a:pt x="701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245;p41"/>
              <p:cNvSpPr/>
              <p:nvPr/>
            </p:nvSpPr>
            <p:spPr>
              <a:xfrm>
                <a:off x="5891900" y="2869713"/>
                <a:ext cx="71175" cy="3087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1235" extrusionOk="0">
                    <a:moveTo>
                      <a:pt x="2581" y="0"/>
                    </a:moveTo>
                    <a:cubicBezTo>
                      <a:pt x="2562" y="0"/>
                      <a:pt x="2542" y="4"/>
                      <a:pt x="2522" y="12"/>
                    </a:cubicBezTo>
                    <a:cubicBezTo>
                      <a:pt x="2087" y="192"/>
                      <a:pt x="1661" y="394"/>
                      <a:pt x="1226" y="570"/>
                    </a:cubicBezTo>
                    <a:cubicBezTo>
                      <a:pt x="844" y="722"/>
                      <a:pt x="431" y="832"/>
                      <a:pt x="81" y="1054"/>
                    </a:cubicBezTo>
                    <a:cubicBezTo>
                      <a:pt x="1" y="1107"/>
                      <a:pt x="75" y="1235"/>
                      <a:pt x="156" y="1235"/>
                    </a:cubicBezTo>
                    <a:cubicBezTo>
                      <a:pt x="157" y="1235"/>
                      <a:pt x="159" y="1235"/>
                      <a:pt x="160" y="1235"/>
                    </a:cubicBezTo>
                    <a:cubicBezTo>
                      <a:pt x="997" y="1173"/>
                      <a:pt x="1947" y="701"/>
                      <a:pt x="2682" y="320"/>
                    </a:cubicBezTo>
                    <a:cubicBezTo>
                      <a:pt x="2846" y="236"/>
                      <a:pt x="2732" y="0"/>
                      <a:pt x="258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246;p41"/>
              <p:cNvSpPr/>
              <p:nvPr/>
            </p:nvSpPr>
            <p:spPr>
              <a:xfrm>
                <a:off x="5608975" y="2886288"/>
                <a:ext cx="287950" cy="196975"/>
              </a:xfrm>
              <a:custGeom>
                <a:avLst/>
                <a:gdLst/>
                <a:ahLst/>
                <a:cxnLst/>
                <a:rect l="l" t="t" r="r" b="b"/>
                <a:pathLst>
                  <a:path w="11518" h="7879" extrusionOk="0">
                    <a:moveTo>
                      <a:pt x="8088" y="1"/>
                    </a:moveTo>
                    <a:cubicBezTo>
                      <a:pt x="7721" y="1"/>
                      <a:pt x="7348" y="68"/>
                      <a:pt x="6985" y="211"/>
                    </a:cubicBezTo>
                    <a:lnTo>
                      <a:pt x="2330" y="2024"/>
                    </a:lnTo>
                    <a:cubicBezTo>
                      <a:pt x="772" y="2635"/>
                      <a:pt x="0" y="4390"/>
                      <a:pt x="608" y="5948"/>
                    </a:cubicBezTo>
                    <a:cubicBezTo>
                      <a:pt x="1074" y="7146"/>
                      <a:pt x="2218" y="7879"/>
                      <a:pt x="3429" y="7879"/>
                    </a:cubicBezTo>
                    <a:cubicBezTo>
                      <a:pt x="3795" y="7879"/>
                      <a:pt x="4167" y="7812"/>
                      <a:pt x="4528" y="7671"/>
                    </a:cubicBezTo>
                    <a:lnTo>
                      <a:pt x="9188" y="5854"/>
                    </a:lnTo>
                    <a:cubicBezTo>
                      <a:pt x="10746" y="5244"/>
                      <a:pt x="11517" y="3488"/>
                      <a:pt x="10906" y="1929"/>
                    </a:cubicBezTo>
                    <a:cubicBezTo>
                      <a:pt x="10441" y="734"/>
                      <a:pt x="9298" y="1"/>
                      <a:pt x="8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247;p41"/>
              <p:cNvSpPr/>
              <p:nvPr/>
            </p:nvSpPr>
            <p:spPr>
              <a:xfrm>
                <a:off x="5650000" y="2886513"/>
                <a:ext cx="246925" cy="196725"/>
              </a:xfrm>
              <a:custGeom>
                <a:avLst/>
                <a:gdLst/>
                <a:ahLst/>
                <a:cxnLst/>
                <a:rect l="l" t="t" r="r" b="b"/>
                <a:pathLst>
                  <a:path w="9877" h="7869" extrusionOk="0">
                    <a:moveTo>
                      <a:pt x="6632" y="1"/>
                    </a:moveTo>
                    <a:lnTo>
                      <a:pt x="6632" y="1"/>
                    </a:lnTo>
                    <a:cubicBezTo>
                      <a:pt x="7305" y="559"/>
                      <a:pt x="7904" y="1010"/>
                      <a:pt x="8121" y="2002"/>
                    </a:cubicBezTo>
                    <a:cubicBezTo>
                      <a:pt x="8863" y="5402"/>
                      <a:pt x="2039" y="6547"/>
                      <a:pt x="0" y="7281"/>
                    </a:cubicBezTo>
                    <a:cubicBezTo>
                      <a:pt x="517" y="7659"/>
                      <a:pt x="1145" y="7869"/>
                      <a:pt x="1792" y="7869"/>
                    </a:cubicBezTo>
                    <a:cubicBezTo>
                      <a:pt x="2157" y="7869"/>
                      <a:pt x="2527" y="7802"/>
                      <a:pt x="2887" y="7662"/>
                    </a:cubicBezTo>
                    <a:lnTo>
                      <a:pt x="7547" y="5845"/>
                    </a:lnTo>
                    <a:cubicBezTo>
                      <a:pt x="9105" y="5235"/>
                      <a:pt x="9876" y="3479"/>
                      <a:pt x="9265" y="1920"/>
                    </a:cubicBezTo>
                    <a:cubicBezTo>
                      <a:pt x="8822" y="788"/>
                      <a:pt x="7773" y="75"/>
                      <a:pt x="66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248;p41"/>
              <p:cNvSpPr/>
              <p:nvPr/>
            </p:nvSpPr>
            <p:spPr>
              <a:xfrm>
                <a:off x="5632350" y="2982488"/>
                <a:ext cx="52225" cy="79200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3168" extrusionOk="0">
                    <a:moveTo>
                      <a:pt x="649" y="1"/>
                    </a:moveTo>
                    <a:cubicBezTo>
                      <a:pt x="605" y="1"/>
                      <a:pt x="562" y="8"/>
                      <a:pt x="521" y="21"/>
                    </a:cubicBezTo>
                    <a:cubicBezTo>
                      <a:pt x="103" y="160"/>
                      <a:pt x="0" y="972"/>
                      <a:pt x="292" y="1834"/>
                    </a:cubicBezTo>
                    <a:cubicBezTo>
                      <a:pt x="551" y="2614"/>
                      <a:pt x="1039" y="3167"/>
                      <a:pt x="1439" y="3167"/>
                    </a:cubicBezTo>
                    <a:cubicBezTo>
                      <a:pt x="1483" y="3167"/>
                      <a:pt x="1526" y="3160"/>
                      <a:pt x="1567" y="3147"/>
                    </a:cubicBezTo>
                    <a:cubicBezTo>
                      <a:pt x="1982" y="3007"/>
                      <a:pt x="2088" y="2195"/>
                      <a:pt x="1797" y="1330"/>
                    </a:cubicBezTo>
                    <a:cubicBezTo>
                      <a:pt x="1539" y="554"/>
                      <a:pt x="1047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249;p41"/>
              <p:cNvSpPr/>
              <p:nvPr/>
            </p:nvSpPr>
            <p:spPr>
              <a:xfrm>
                <a:off x="5516800" y="2282613"/>
                <a:ext cx="172500" cy="477550"/>
              </a:xfrm>
              <a:custGeom>
                <a:avLst/>
                <a:gdLst/>
                <a:ahLst/>
                <a:cxnLst/>
                <a:rect l="l" t="t" r="r" b="b"/>
                <a:pathLst>
                  <a:path w="6900" h="19102" extrusionOk="0">
                    <a:moveTo>
                      <a:pt x="2545" y="1"/>
                    </a:moveTo>
                    <a:cubicBezTo>
                      <a:pt x="1839" y="1"/>
                      <a:pt x="1461" y="994"/>
                      <a:pt x="2227" y="1443"/>
                    </a:cubicBezTo>
                    <a:cubicBezTo>
                      <a:pt x="5345" y="3268"/>
                      <a:pt x="5287" y="7230"/>
                      <a:pt x="4651" y="10372"/>
                    </a:cubicBezTo>
                    <a:cubicBezTo>
                      <a:pt x="4048" y="13349"/>
                      <a:pt x="2699" y="15654"/>
                      <a:pt x="521" y="17738"/>
                    </a:cubicBezTo>
                    <a:cubicBezTo>
                      <a:pt x="0" y="18234"/>
                      <a:pt x="456" y="19101"/>
                      <a:pt x="1058" y="19101"/>
                    </a:cubicBezTo>
                    <a:cubicBezTo>
                      <a:pt x="1182" y="19101"/>
                      <a:pt x="1311" y="19065"/>
                      <a:pt x="1440" y="18981"/>
                    </a:cubicBezTo>
                    <a:cubicBezTo>
                      <a:pt x="4487" y="16996"/>
                      <a:pt x="5943" y="13149"/>
                      <a:pt x="6415" y="9691"/>
                    </a:cubicBezTo>
                    <a:cubicBezTo>
                      <a:pt x="6899" y="6151"/>
                      <a:pt x="6403" y="2066"/>
                      <a:pt x="2998" y="130"/>
                    </a:cubicBezTo>
                    <a:cubicBezTo>
                      <a:pt x="2838" y="40"/>
                      <a:pt x="2685" y="1"/>
                      <a:pt x="2545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250;p41"/>
              <p:cNvSpPr/>
              <p:nvPr/>
            </p:nvSpPr>
            <p:spPr>
              <a:xfrm>
                <a:off x="5528975" y="2282688"/>
                <a:ext cx="168825" cy="477425"/>
              </a:xfrm>
              <a:custGeom>
                <a:avLst/>
                <a:gdLst/>
                <a:ahLst/>
                <a:cxnLst/>
                <a:rect l="l" t="t" r="r" b="b"/>
                <a:pathLst>
                  <a:path w="6753" h="19097" extrusionOk="0">
                    <a:moveTo>
                      <a:pt x="2063" y="0"/>
                    </a:moveTo>
                    <a:cubicBezTo>
                      <a:pt x="1919" y="0"/>
                      <a:pt x="1789" y="42"/>
                      <a:pt x="1678" y="111"/>
                    </a:cubicBezTo>
                    <a:cubicBezTo>
                      <a:pt x="2454" y="512"/>
                      <a:pt x="3881" y="1481"/>
                      <a:pt x="4566" y="3363"/>
                    </a:cubicBezTo>
                    <a:cubicBezTo>
                      <a:pt x="5493" y="5915"/>
                      <a:pt x="6753" y="13600"/>
                      <a:pt x="1" y="18797"/>
                    </a:cubicBezTo>
                    <a:cubicBezTo>
                      <a:pt x="144" y="18975"/>
                      <a:pt x="350" y="19096"/>
                      <a:pt x="575" y="19096"/>
                    </a:cubicBezTo>
                    <a:cubicBezTo>
                      <a:pt x="697" y="19096"/>
                      <a:pt x="826" y="19060"/>
                      <a:pt x="953" y="18978"/>
                    </a:cubicBezTo>
                    <a:cubicBezTo>
                      <a:pt x="4000" y="16993"/>
                      <a:pt x="5456" y="13146"/>
                      <a:pt x="5928" y="9688"/>
                    </a:cubicBezTo>
                    <a:cubicBezTo>
                      <a:pt x="6412" y="6148"/>
                      <a:pt x="5916" y="2063"/>
                      <a:pt x="2511" y="127"/>
                    </a:cubicBezTo>
                    <a:cubicBezTo>
                      <a:pt x="2352" y="39"/>
                      <a:pt x="2201" y="0"/>
                      <a:pt x="2063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251;p41"/>
              <p:cNvSpPr/>
              <p:nvPr/>
            </p:nvSpPr>
            <p:spPr>
              <a:xfrm>
                <a:off x="5309125" y="2394588"/>
                <a:ext cx="483800" cy="633950"/>
              </a:xfrm>
              <a:custGeom>
                <a:avLst/>
                <a:gdLst/>
                <a:ahLst/>
                <a:cxnLst/>
                <a:rect l="l" t="t" r="r" b="b"/>
                <a:pathLst>
                  <a:path w="19352" h="25358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1520" y="20477"/>
                      <a:pt x="12823" y="22799"/>
                      <a:pt x="13668" y="23541"/>
                    </a:cubicBezTo>
                    <a:cubicBezTo>
                      <a:pt x="14449" y="24224"/>
                      <a:pt x="13965" y="25358"/>
                      <a:pt x="14638" y="25358"/>
                    </a:cubicBezTo>
                    <a:cubicBezTo>
                      <a:pt x="14693" y="25358"/>
                      <a:pt x="14756" y="25350"/>
                      <a:pt x="14828" y="25334"/>
                    </a:cubicBezTo>
                    <a:cubicBezTo>
                      <a:pt x="15780" y="25124"/>
                      <a:pt x="15886" y="23328"/>
                      <a:pt x="15886" y="23328"/>
                    </a:cubicBezTo>
                    <a:cubicBezTo>
                      <a:pt x="15886" y="23328"/>
                      <a:pt x="15990" y="24912"/>
                      <a:pt x="16625" y="25018"/>
                    </a:cubicBezTo>
                    <a:cubicBezTo>
                      <a:pt x="16642" y="25021"/>
                      <a:pt x="16659" y="25022"/>
                      <a:pt x="16676" y="25022"/>
                    </a:cubicBezTo>
                    <a:cubicBezTo>
                      <a:pt x="17290" y="25022"/>
                      <a:pt x="17892" y="23223"/>
                      <a:pt x="17892" y="23221"/>
                    </a:cubicBezTo>
                    <a:lnTo>
                      <a:pt x="17892" y="23221"/>
                    </a:lnTo>
                    <a:cubicBezTo>
                      <a:pt x="17892" y="23222"/>
                      <a:pt x="17577" y="24280"/>
                      <a:pt x="17892" y="24702"/>
                    </a:cubicBezTo>
                    <a:cubicBezTo>
                      <a:pt x="17947" y="24774"/>
                      <a:pt x="18026" y="24816"/>
                      <a:pt x="18119" y="24816"/>
                    </a:cubicBezTo>
                    <a:cubicBezTo>
                      <a:pt x="18570" y="24816"/>
                      <a:pt x="19351" y="23854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4477" y="10548"/>
                      <a:pt x="11034" y="392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252;p41"/>
              <p:cNvSpPr/>
              <p:nvPr/>
            </p:nvSpPr>
            <p:spPr>
              <a:xfrm>
                <a:off x="5309125" y="2394588"/>
                <a:ext cx="483525" cy="618375"/>
              </a:xfrm>
              <a:custGeom>
                <a:avLst/>
                <a:gdLst/>
                <a:ahLst/>
                <a:cxnLst/>
                <a:rect l="l" t="t" r="r" b="b"/>
                <a:pathLst>
                  <a:path w="19341" h="24735" extrusionOk="0">
                    <a:moveTo>
                      <a:pt x="6412" y="1"/>
                    </a:moveTo>
                    <a:cubicBezTo>
                      <a:pt x="3017" y="1"/>
                      <a:pt x="1" y="7000"/>
                      <a:pt x="674" y="12976"/>
                    </a:cubicBezTo>
                    <a:cubicBezTo>
                      <a:pt x="699" y="13202"/>
                      <a:pt x="785" y="13213"/>
                      <a:pt x="831" y="13431"/>
                    </a:cubicBezTo>
                    <a:cubicBezTo>
                      <a:pt x="1031" y="13456"/>
                      <a:pt x="1253" y="13467"/>
                      <a:pt x="1492" y="13467"/>
                    </a:cubicBezTo>
                    <a:cubicBezTo>
                      <a:pt x="2654" y="13467"/>
                      <a:pt x="4197" y="13185"/>
                      <a:pt x="5350" y="12685"/>
                    </a:cubicBezTo>
                    <a:cubicBezTo>
                      <a:pt x="5469" y="12633"/>
                      <a:pt x="5579" y="12608"/>
                      <a:pt x="5688" y="12608"/>
                    </a:cubicBezTo>
                    <a:cubicBezTo>
                      <a:pt x="6706" y="12608"/>
                      <a:pt x="7514" y="14785"/>
                      <a:pt x="13164" y="16798"/>
                    </a:cubicBezTo>
                    <a:cubicBezTo>
                      <a:pt x="16387" y="17947"/>
                      <a:pt x="18389" y="19263"/>
                      <a:pt x="18676" y="21503"/>
                    </a:cubicBezTo>
                    <a:cubicBezTo>
                      <a:pt x="18856" y="22913"/>
                      <a:pt x="18582" y="24070"/>
                      <a:pt x="18352" y="24734"/>
                    </a:cubicBezTo>
                    <a:cubicBezTo>
                      <a:pt x="18795" y="24460"/>
                      <a:pt x="19340" y="23373"/>
                      <a:pt x="19267" y="20793"/>
                    </a:cubicBezTo>
                    <a:cubicBezTo>
                      <a:pt x="19159" y="17098"/>
                      <a:pt x="11449" y="15831"/>
                      <a:pt x="7962" y="13189"/>
                    </a:cubicBezTo>
                    <a:cubicBezTo>
                      <a:pt x="5255" y="11138"/>
                      <a:pt x="8602" y="6692"/>
                      <a:pt x="9296" y="3665"/>
                    </a:cubicBezTo>
                    <a:lnTo>
                      <a:pt x="9410" y="2783"/>
                    </a:lnTo>
                    <a:cubicBezTo>
                      <a:pt x="9423" y="2283"/>
                      <a:pt x="9316" y="1848"/>
                      <a:pt x="9025" y="1496"/>
                    </a:cubicBezTo>
                    <a:cubicBezTo>
                      <a:pt x="8166" y="455"/>
                      <a:pt x="7277" y="1"/>
                      <a:pt x="6412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253;p41"/>
              <p:cNvSpPr/>
              <p:nvPr/>
            </p:nvSpPr>
            <p:spPr>
              <a:xfrm>
                <a:off x="5847675" y="2207188"/>
                <a:ext cx="121650" cy="46697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8679" extrusionOk="0">
                    <a:moveTo>
                      <a:pt x="936" y="1"/>
                    </a:moveTo>
                    <a:cubicBezTo>
                      <a:pt x="459" y="1"/>
                      <a:pt x="1" y="468"/>
                      <a:pt x="324" y="1080"/>
                    </a:cubicBezTo>
                    <a:cubicBezTo>
                      <a:pt x="1748" y="3767"/>
                      <a:pt x="2277" y="5936"/>
                      <a:pt x="2261" y="8992"/>
                    </a:cubicBezTo>
                    <a:cubicBezTo>
                      <a:pt x="2244" y="11928"/>
                      <a:pt x="1486" y="14746"/>
                      <a:pt x="759" y="17568"/>
                    </a:cubicBezTo>
                    <a:cubicBezTo>
                      <a:pt x="603" y="18175"/>
                      <a:pt x="1190" y="18679"/>
                      <a:pt x="1705" y="18679"/>
                    </a:cubicBezTo>
                    <a:cubicBezTo>
                      <a:pt x="1988" y="18679"/>
                      <a:pt x="2249" y="18528"/>
                      <a:pt x="2355" y="18159"/>
                    </a:cubicBezTo>
                    <a:cubicBezTo>
                      <a:pt x="4139" y="11937"/>
                      <a:pt x="4865" y="6199"/>
                      <a:pt x="1564" y="382"/>
                    </a:cubicBezTo>
                    <a:cubicBezTo>
                      <a:pt x="1412" y="115"/>
                      <a:pt x="1171" y="1"/>
                      <a:pt x="936" y="1"/>
                    </a:cubicBez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254;p41"/>
              <p:cNvSpPr/>
              <p:nvPr/>
            </p:nvSpPr>
            <p:spPr>
              <a:xfrm>
                <a:off x="5874850" y="2211913"/>
                <a:ext cx="94475" cy="458075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18323" extrusionOk="0">
                    <a:moveTo>
                      <a:pt x="320" y="0"/>
                    </a:moveTo>
                    <a:cubicBezTo>
                      <a:pt x="104" y="193"/>
                      <a:pt x="0" y="513"/>
                      <a:pt x="202" y="891"/>
                    </a:cubicBezTo>
                    <a:cubicBezTo>
                      <a:pt x="1624" y="3578"/>
                      <a:pt x="2154" y="5747"/>
                      <a:pt x="2137" y="8803"/>
                    </a:cubicBezTo>
                    <a:cubicBezTo>
                      <a:pt x="2125" y="11739"/>
                      <a:pt x="1363" y="14557"/>
                      <a:pt x="636" y="17379"/>
                    </a:cubicBezTo>
                    <a:cubicBezTo>
                      <a:pt x="534" y="17777"/>
                      <a:pt x="751" y="18125"/>
                      <a:pt x="1054" y="18322"/>
                    </a:cubicBezTo>
                    <a:cubicBezTo>
                      <a:pt x="1145" y="18241"/>
                      <a:pt x="1223" y="18125"/>
                      <a:pt x="1268" y="17970"/>
                    </a:cubicBezTo>
                    <a:cubicBezTo>
                      <a:pt x="3052" y="11748"/>
                      <a:pt x="3778" y="6010"/>
                      <a:pt x="477" y="193"/>
                    </a:cubicBezTo>
                    <a:cubicBezTo>
                      <a:pt x="431" y="116"/>
                      <a:pt x="378" y="55"/>
                      <a:pt x="320" y="0"/>
                    </a:cubicBez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255;p41"/>
              <p:cNvSpPr/>
              <p:nvPr/>
            </p:nvSpPr>
            <p:spPr>
              <a:xfrm>
                <a:off x="5283425" y="2389163"/>
                <a:ext cx="319225" cy="317875"/>
              </a:xfrm>
              <a:custGeom>
                <a:avLst/>
                <a:gdLst/>
                <a:ahLst/>
                <a:cxnLst/>
                <a:rect l="l" t="t" r="r" b="b"/>
                <a:pathLst>
                  <a:path w="12769" h="12715" extrusionOk="0">
                    <a:moveTo>
                      <a:pt x="7961" y="1"/>
                    </a:moveTo>
                    <a:cubicBezTo>
                      <a:pt x="6005" y="1"/>
                      <a:pt x="4591" y="1502"/>
                      <a:pt x="3625" y="3062"/>
                    </a:cubicBezTo>
                    <a:cubicBezTo>
                      <a:pt x="1686" y="6199"/>
                      <a:pt x="0" y="9014"/>
                      <a:pt x="390" y="11914"/>
                    </a:cubicBezTo>
                    <a:cubicBezTo>
                      <a:pt x="454" y="12377"/>
                      <a:pt x="858" y="12715"/>
                      <a:pt x="1317" y="12715"/>
                    </a:cubicBezTo>
                    <a:cubicBezTo>
                      <a:pt x="1362" y="12715"/>
                      <a:pt x="1407" y="12711"/>
                      <a:pt x="1452" y="12705"/>
                    </a:cubicBezTo>
                    <a:lnTo>
                      <a:pt x="8392" y="11717"/>
                    </a:lnTo>
                    <a:cubicBezTo>
                      <a:pt x="8814" y="11659"/>
                      <a:pt x="9143" y="11323"/>
                      <a:pt x="9187" y="10900"/>
                    </a:cubicBezTo>
                    <a:cubicBezTo>
                      <a:pt x="9586" y="7184"/>
                      <a:pt x="12768" y="1007"/>
                      <a:pt x="8888" y="109"/>
                    </a:cubicBezTo>
                    <a:cubicBezTo>
                      <a:pt x="8566" y="35"/>
                      <a:pt x="8257" y="1"/>
                      <a:pt x="79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256;p41"/>
              <p:cNvSpPr/>
              <p:nvPr/>
            </p:nvSpPr>
            <p:spPr>
              <a:xfrm>
                <a:off x="5451800" y="2390838"/>
                <a:ext cx="150850" cy="297175"/>
              </a:xfrm>
              <a:custGeom>
                <a:avLst/>
                <a:gdLst/>
                <a:ahLst/>
                <a:cxnLst/>
                <a:rect l="l" t="t" r="r" b="b"/>
                <a:pathLst>
                  <a:path w="6034" h="11887" extrusionOk="0">
                    <a:moveTo>
                      <a:pt x="1911" y="1"/>
                    </a:moveTo>
                    <a:lnTo>
                      <a:pt x="1911" y="1"/>
                    </a:lnTo>
                    <a:cubicBezTo>
                      <a:pt x="2157" y="555"/>
                      <a:pt x="2272" y="1371"/>
                      <a:pt x="2083" y="2569"/>
                    </a:cubicBezTo>
                    <a:cubicBezTo>
                      <a:pt x="1657" y="5259"/>
                      <a:pt x="279" y="9324"/>
                      <a:pt x="0" y="11887"/>
                    </a:cubicBezTo>
                    <a:lnTo>
                      <a:pt x="1657" y="11650"/>
                    </a:lnTo>
                    <a:cubicBezTo>
                      <a:pt x="2079" y="11592"/>
                      <a:pt x="2408" y="11256"/>
                      <a:pt x="2452" y="10833"/>
                    </a:cubicBezTo>
                    <a:cubicBezTo>
                      <a:pt x="2851" y="7117"/>
                      <a:pt x="6033" y="940"/>
                      <a:pt x="2153" y="42"/>
                    </a:cubicBezTo>
                    <a:cubicBezTo>
                      <a:pt x="2071" y="25"/>
                      <a:pt x="1993" y="14"/>
                      <a:pt x="19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257;p41"/>
              <p:cNvSpPr/>
              <p:nvPr/>
            </p:nvSpPr>
            <p:spPr>
              <a:xfrm>
                <a:off x="5977575" y="2569063"/>
                <a:ext cx="366425" cy="175525"/>
              </a:xfrm>
              <a:custGeom>
                <a:avLst/>
                <a:gdLst/>
                <a:ahLst/>
                <a:cxnLst/>
                <a:rect l="l" t="t" r="r" b="b"/>
                <a:pathLst>
                  <a:path w="14657" h="7021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391" y="2724"/>
                      <a:pt x="781" y="3208"/>
                      <a:pt x="1150" y="3593"/>
                    </a:cubicBezTo>
                    <a:cubicBezTo>
                      <a:pt x="3612" y="6164"/>
                      <a:pt x="7630" y="6307"/>
                      <a:pt x="8490" y="6307"/>
                    </a:cubicBezTo>
                    <a:cubicBezTo>
                      <a:pt x="8597" y="6307"/>
                      <a:pt x="8655" y="6304"/>
                      <a:pt x="8655" y="6304"/>
                    </a:cubicBezTo>
                    <a:lnTo>
                      <a:pt x="9250" y="5943"/>
                    </a:lnTo>
                    <a:cubicBezTo>
                      <a:pt x="9337" y="5857"/>
                      <a:pt x="9450" y="5812"/>
                      <a:pt x="9564" y="5812"/>
                    </a:cubicBezTo>
                    <a:cubicBezTo>
                      <a:pt x="9655" y="5812"/>
                      <a:pt x="9746" y="5840"/>
                      <a:pt x="9825" y="5899"/>
                    </a:cubicBezTo>
                    <a:cubicBezTo>
                      <a:pt x="10244" y="6213"/>
                      <a:pt x="10711" y="7020"/>
                      <a:pt x="11348" y="7020"/>
                    </a:cubicBezTo>
                    <a:cubicBezTo>
                      <a:pt x="11434" y="7020"/>
                      <a:pt x="11524" y="7005"/>
                      <a:pt x="11616" y="6973"/>
                    </a:cubicBezTo>
                    <a:cubicBezTo>
                      <a:pt x="12114" y="6802"/>
                      <a:pt x="11713" y="5418"/>
                      <a:pt x="11655" y="5222"/>
                    </a:cubicBezTo>
                    <a:lnTo>
                      <a:pt x="11655" y="5222"/>
                    </a:lnTo>
                    <a:cubicBezTo>
                      <a:pt x="11703" y="5383"/>
                      <a:pt x="12025" y="6326"/>
                      <a:pt x="12563" y="6326"/>
                    </a:cubicBezTo>
                    <a:cubicBezTo>
                      <a:pt x="12637" y="6326"/>
                      <a:pt x="12715" y="6308"/>
                      <a:pt x="12798" y="6268"/>
                    </a:cubicBezTo>
                    <a:cubicBezTo>
                      <a:pt x="13532" y="5907"/>
                      <a:pt x="12741" y="4632"/>
                      <a:pt x="12741" y="4631"/>
                    </a:cubicBezTo>
                    <a:lnTo>
                      <a:pt x="12741" y="4631"/>
                    </a:lnTo>
                    <a:cubicBezTo>
                      <a:pt x="12741" y="4631"/>
                      <a:pt x="13474" y="5661"/>
                      <a:pt x="13960" y="5661"/>
                    </a:cubicBezTo>
                    <a:cubicBezTo>
                      <a:pt x="14006" y="5661"/>
                      <a:pt x="14049" y="5652"/>
                      <a:pt x="14090" y="5632"/>
                    </a:cubicBezTo>
                    <a:cubicBezTo>
                      <a:pt x="14562" y="5394"/>
                      <a:pt x="14656" y="379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258;p41"/>
              <p:cNvSpPr/>
              <p:nvPr/>
            </p:nvSpPr>
            <p:spPr>
              <a:xfrm>
                <a:off x="5977575" y="2569063"/>
                <a:ext cx="363950" cy="136600"/>
              </a:xfrm>
              <a:custGeom>
                <a:avLst/>
                <a:gdLst/>
                <a:ahLst/>
                <a:cxnLst/>
                <a:rect l="l" t="t" r="r" b="b"/>
                <a:pathLst>
                  <a:path w="14558" h="5464" extrusionOk="0">
                    <a:moveTo>
                      <a:pt x="3906" y="0"/>
                    </a:moveTo>
                    <a:cubicBezTo>
                      <a:pt x="2344" y="1383"/>
                      <a:pt x="1039" y="1986"/>
                      <a:pt x="1" y="2183"/>
                    </a:cubicBezTo>
                    <a:cubicBezTo>
                      <a:pt x="108" y="2330"/>
                      <a:pt x="211" y="2469"/>
                      <a:pt x="317" y="2605"/>
                    </a:cubicBezTo>
                    <a:cubicBezTo>
                      <a:pt x="1103" y="2256"/>
                      <a:pt x="2550" y="1648"/>
                      <a:pt x="3167" y="1648"/>
                    </a:cubicBezTo>
                    <a:cubicBezTo>
                      <a:pt x="3210" y="1648"/>
                      <a:pt x="3248" y="1651"/>
                      <a:pt x="3283" y="1657"/>
                    </a:cubicBezTo>
                    <a:cubicBezTo>
                      <a:pt x="4004" y="1784"/>
                      <a:pt x="4858" y="3531"/>
                      <a:pt x="8220" y="3872"/>
                    </a:cubicBezTo>
                    <a:cubicBezTo>
                      <a:pt x="8812" y="3932"/>
                      <a:pt x="9338" y="3954"/>
                      <a:pt x="9807" y="3954"/>
                    </a:cubicBezTo>
                    <a:cubicBezTo>
                      <a:pt x="11050" y="3954"/>
                      <a:pt x="11893" y="3801"/>
                      <a:pt x="12506" y="3801"/>
                    </a:cubicBezTo>
                    <a:cubicBezTo>
                      <a:pt x="12979" y="3801"/>
                      <a:pt x="13314" y="3892"/>
                      <a:pt x="13590" y="4213"/>
                    </a:cubicBezTo>
                    <a:cubicBezTo>
                      <a:pt x="13885" y="4553"/>
                      <a:pt x="14077" y="5057"/>
                      <a:pt x="14258" y="5464"/>
                    </a:cubicBezTo>
                    <a:cubicBezTo>
                      <a:pt x="14558" y="4983"/>
                      <a:pt x="14463" y="3758"/>
                      <a:pt x="13229" y="3507"/>
                    </a:cubicBezTo>
                    <a:cubicBezTo>
                      <a:pt x="13070" y="3474"/>
                      <a:pt x="12860" y="3464"/>
                      <a:pt x="12610" y="3464"/>
                    </a:cubicBezTo>
                    <a:cubicBezTo>
                      <a:pt x="12114" y="3464"/>
                      <a:pt x="11460" y="3506"/>
                      <a:pt x="10723" y="3506"/>
                    </a:cubicBezTo>
                    <a:cubicBezTo>
                      <a:pt x="8492" y="3506"/>
                      <a:pt x="5509" y="3119"/>
                      <a:pt x="3906" y="0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259;p41"/>
              <p:cNvSpPr/>
              <p:nvPr/>
            </p:nvSpPr>
            <p:spPr>
              <a:xfrm rot="-1265394">
                <a:off x="5976045" y="2811271"/>
                <a:ext cx="94211" cy="127639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260;p41"/>
              <p:cNvSpPr/>
              <p:nvPr/>
            </p:nvSpPr>
            <p:spPr>
              <a:xfrm>
                <a:off x="5986458" y="2817358"/>
                <a:ext cx="68550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1234" extrusionOk="0">
                    <a:moveTo>
                      <a:pt x="1648" y="0"/>
                    </a:moveTo>
                    <a:cubicBezTo>
                      <a:pt x="1132" y="0"/>
                      <a:pt x="520" y="328"/>
                      <a:pt x="133" y="550"/>
                    </a:cubicBezTo>
                    <a:cubicBezTo>
                      <a:pt x="0" y="622"/>
                      <a:pt x="89" y="796"/>
                      <a:pt x="216" y="796"/>
                    </a:cubicBezTo>
                    <a:cubicBezTo>
                      <a:pt x="227" y="796"/>
                      <a:pt x="237" y="795"/>
                      <a:pt x="248" y="793"/>
                    </a:cubicBezTo>
                    <a:cubicBezTo>
                      <a:pt x="601" y="707"/>
                      <a:pt x="945" y="571"/>
                      <a:pt x="1299" y="501"/>
                    </a:cubicBezTo>
                    <a:cubicBezTo>
                      <a:pt x="1425" y="475"/>
                      <a:pt x="1536" y="459"/>
                      <a:pt x="1634" y="459"/>
                    </a:cubicBezTo>
                    <a:cubicBezTo>
                      <a:pt x="1887" y="459"/>
                      <a:pt x="2057" y="565"/>
                      <a:pt x="2196" y="874"/>
                    </a:cubicBezTo>
                    <a:cubicBezTo>
                      <a:pt x="2258" y="1010"/>
                      <a:pt x="2278" y="1071"/>
                      <a:pt x="2385" y="1174"/>
                    </a:cubicBezTo>
                    <a:cubicBezTo>
                      <a:pt x="2420" y="1209"/>
                      <a:pt x="2475" y="1234"/>
                      <a:pt x="2524" y="1234"/>
                    </a:cubicBezTo>
                    <a:cubicBezTo>
                      <a:pt x="2574" y="1234"/>
                      <a:pt x="2619" y="1209"/>
                      <a:pt x="2635" y="1145"/>
                    </a:cubicBezTo>
                    <a:cubicBezTo>
                      <a:pt x="2742" y="719"/>
                      <a:pt x="2348" y="173"/>
                      <a:pt x="1942" y="42"/>
                    </a:cubicBezTo>
                    <a:cubicBezTo>
                      <a:pt x="1850" y="13"/>
                      <a:pt x="1751" y="0"/>
                      <a:pt x="1648" y="0"/>
                    </a:cubicBezTo>
                    <a:close/>
                  </a:path>
                </a:pathLst>
              </a:custGeom>
              <a:solidFill>
                <a:srgbClr val="CE80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261;p41"/>
              <p:cNvSpPr/>
              <p:nvPr/>
            </p:nvSpPr>
            <p:spPr>
              <a:xfrm>
                <a:off x="6284375" y="3981938"/>
                <a:ext cx="148400" cy="60350"/>
              </a:xfrm>
              <a:custGeom>
                <a:avLst/>
                <a:gdLst/>
                <a:ahLst/>
                <a:cxnLst/>
                <a:rect l="l" t="t" r="r" b="b"/>
                <a:pathLst>
                  <a:path w="5936" h="2414" extrusionOk="0">
                    <a:moveTo>
                      <a:pt x="5319" y="0"/>
                    </a:moveTo>
                    <a:cubicBezTo>
                      <a:pt x="5197" y="0"/>
                      <a:pt x="5047" y="29"/>
                      <a:pt x="4865" y="96"/>
                    </a:cubicBezTo>
                    <a:cubicBezTo>
                      <a:pt x="3770" y="503"/>
                      <a:pt x="70" y="1400"/>
                      <a:pt x="70" y="1400"/>
                    </a:cubicBezTo>
                    <a:cubicBezTo>
                      <a:pt x="70" y="1400"/>
                      <a:pt x="325" y="1478"/>
                      <a:pt x="0" y="2413"/>
                    </a:cubicBezTo>
                    <a:lnTo>
                      <a:pt x="5878" y="707"/>
                    </a:lnTo>
                    <a:cubicBezTo>
                      <a:pt x="5878" y="707"/>
                      <a:pt x="5935" y="0"/>
                      <a:pt x="53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262;p41"/>
              <p:cNvSpPr/>
              <p:nvPr/>
            </p:nvSpPr>
            <p:spPr>
              <a:xfrm>
                <a:off x="6163375" y="3452438"/>
                <a:ext cx="13575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239" extrusionOk="0">
                    <a:moveTo>
                      <a:pt x="542" y="0"/>
                    </a:moveTo>
                    <a:cubicBezTo>
                      <a:pt x="354" y="180"/>
                      <a:pt x="173" y="394"/>
                      <a:pt x="1" y="636"/>
                    </a:cubicBezTo>
                    <a:lnTo>
                      <a:pt x="145" y="1238"/>
                    </a:lnTo>
                    <a:cubicBezTo>
                      <a:pt x="264" y="799"/>
                      <a:pt x="400" y="385"/>
                      <a:pt x="5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263;p41"/>
              <p:cNvSpPr/>
              <p:nvPr/>
            </p:nvSpPr>
            <p:spPr>
              <a:xfrm>
                <a:off x="6099000" y="3542638"/>
                <a:ext cx="373575" cy="1066125"/>
              </a:xfrm>
              <a:custGeom>
                <a:avLst/>
                <a:gdLst/>
                <a:ahLst/>
                <a:cxnLst/>
                <a:rect l="l" t="t" r="r" b="b"/>
                <a:pathLst>
                  <a:path w="14943" h="42645" extrusionOk="0">
                    <a:moveTo>
                      <a:pt x="1280" y="1"/>
                    </a:moveTo>
                    <a:lnTo>
                      <a:pt x="1280" y="1"/>
                    </a:lnTo>
                    <a:cubicBezTo>
                      <a:pt x="33" y="4509"/>
                      <a:pt x="1" y="12047"/>
                      <a:pt x="1453" y="20382"/>
                    </a:cubicBezTo>
                    <a:cubicBezTo>
                      <a:pt x="1707" y="21854"/>
                      <a:pt x="1998" y="23290"/>
                      <a:pt x="2322" y="24672"/>
                    </a:cubicBezTo>
                    <a:cubicBezTo>
                      <a:pt x="2975" y="24659"/>
                      <a:pt x="3639" y="24651"/>
                      <a:pt x="4311" y="24643"/>
                    </a:cubicBezTo>
                    <a:cubicBezTo>
                      <a:pt x="3766" y="22601"/>
                      <a:pt x="3282" y="20431"/>
                      <a:pt x="2880" y="18167"/>
                    </a:cubicBezTo>
                    <a:cubicBezTo>
                      <a:pt x="1850" y="12318"/>
                      <a:pt x="1559" y="6847"/>
                      <a:pt x="1911" y="2520"/>
                    </a:cubicBezTo>
                    <a:lnTo>
                      <a:pt x="1280" y="1"/>
                    </a:lnTo>
                    <a:close/>
                    <a:moveTo>
                      <a:pt x="2876" y="26899"/>
                    </a:moveTo>
                    <a:lnTo>
                      <a:pt x="2876" y="26899"/>
                    </a:lnTo>
                    <a:cubicBezTo>
                      <a:pt x="3397" y="28863"/>
                      <a:pt x="3979" y="30701"/>
                      <a:pt x="4599" y="32382"/>
                    </a:cubicBezTo>
                    <a:cubicBezTo>
                      <a:pt x="6628" y="37772"/>
                      <a:pt x="9081" y="41529"/>
                      <a:pt x="11353" y="42489"/>
                    </a:cubicBezTo>
                    <a:cubicBezTo>
                      <a:pt x="11645" y="42591"/>
                      <a:pt x="11932" y="42644"/>
                      <a:pt x="12215" y="42644"/>
                    </a:cubicBezTo>
                    <a:cubicBezTo>
                      <a:pt x="12342" y="42644"/>
                      <a:pt x="12469" y="42633"/>
                      <a:pt x="12597" y="42612"/>
                    </a:cubicBezTo>
                    <a:cubicBezTo>
                      <a:pt x="13532" y="42447"/>
                      <a:pt x="14319" y="41689"/>
                      <a:pt x="14942" y="40450"/>
                    </a:cubicBezTo>
                    <a:lnTo>
                      <a:pt x="14942" y="40450"/>
                    </a:lnTo>
                    <a:cubicBezTo>
                      <a:pt x="14770" y="40528"/>
                      <a:pt x="14585" y="40586"/>
                      <a:pt x="14401" y="40619"/>
                    </a:cubicBezTo>
                    <a:cubicBezTo>
                      <a:pt x="14261" y="40639"/>
                      <a:pt x="14126" y="40651"/>
                      <a:pt x="13987" y="40651"/>
                    </a:cubicBezTo>
                    <a:cubicBezTo>
                      <a:pt x="10992" y="40651"/>
                      <a:pt x="7478" y="35089"/>
                      <a:pt x="4972" y="26932"/>
                    </a:cubicBezTo>
                    <a:cubicBezTo>
                      <a:pt x="4262" y="26919"/>
                      <a:pt x="3560" y="26911"/>
                      <a:pt x="2876" y="26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264;p41"/>
              <p:cNvSpPr/>
              <p:nvPr/>
            </p:nvSpPr>
            <p:spPr>
              <a:xfrm>
                <a:off x="6159075" y="4167513"/>
                <a:ext cx="61450" cy="39400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1576" extrusionOk="0">
                    <a:moveTo>
                      <a:pt x="2007" y="1"/>
                    </a:moveTo>
                    <a:cubicBezTo>
                      <a:pt x="1322" y="14"/>
                      <a:pt x="653" y="21"/>
                      <a:pt x="1" y="29"/>
                    </a:cubicBezTo>
                    <a:cubicBezTo>
                      <a:pt x="124" y="542"/>
                      <a:pt x="247" y="1051"/>
                      <a:pt x="379" y="1547"/>
                    </a:cubicBezTo>
                    <a:cubicBezTo>
                      <a:pt x="1055" y="1559"/>
                      <a:pt x="1748" y="1568"/>
                      <a:pt x="2458" y="1576"/>
                    </a:cubicBezTo>
                    <a:cubicBezTo>
                      <a:pt x="2302" y="1063"/>
                      <a:pt x="2154" y="538"/>
                      <a:pt x="2007" y="1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265;p41"/>
              <p:cNvSpPr/>
              <p:nvPr/>
            </p:nvSpPr>
            <p:spPr>
              <a:xfrm>
                <a:off x="6157025" y="4158713"/>
                <a:ext cx="66275" cy="57225"/>
              </a:xfrm>
              <a:custGeom>
                <a:avLst/>
                <a:gdLst/>
                <a:ahLst/>
                <a:cxnLst/>
                <a:rect l="l" t="t" r="r" b="b"/>
                <a:pathLst>
                  <a:path w="2651" h="2289" extrusionOk="0">
                    <a:moveTo>
                      <a:pt x="1990" y="0"/>
                    </a:moveTo>
                    <a:cubicBezTo>
                      <a:pt x="1318" y="8"/>
                      <a:pt x="654" y="16"/>
                      <a:pt x="1" y="29"/>
                    </a:cubicBezTo>
                    <a:cubicBezTo>
                      <a:pt x="25" y="148"/>
                      <a:pt x="54" y="267"/>
                      <a:pt x="83" y="381"/>
                    </a:cubicBezTo>
                    <a:cubicBezTo>
                      <a:pt x="735" y="373"/>
                      <a:pt x="1404" y="366"/>
                      <a:pt x="2089" y="353"/>
                    </a:cubicBezTo>
                    <a:cubicBezTo>
                      <a:pt x="2056" y="238"/>
                      <a:pt x="2023" y="119"/>
                      <a:pt x="1990" y="0"/>
                    </a:cubicBezTo>
                    <a:close/>
                    <a:moveTo>
                      <a:pt x="461" y="1899"/>
                    </a:moveTo>
                    <a:lnTo>
                      <a:pt x="461" y="1899"/>
                    </a:lnTo>
                    <a:cubicBezTo>
                      <a:pt x="493" y="2018"/>
                      <a:pt x="522" y="2137"/>
                      <a:pt x="555" y="2256"/>
                    </a:cubicBezTo>
                    <a:cubicBezTo>
                      <a:pt x="1239" y="2268"/>
                      <a:pt x="1941" y="2276"/>
                      <a:pt x="2651" y="2289"/>
                    </a:cubicBezTo>
                    <a:cubicBezTo>
                      <a:pt x="2613" y="2166"/>
                      <a:pt x="2577" y="2047"/>
                      <a:pt x="2540" y="1928"/>
                    </a:cubicBezTo>
                    <a:cubicBezTo>
                      <a:pt x="1830" y="1920"/>
                      <a:pt x="1137" y="1911"/>
                      <a:pt x="461" y="1899"/>
                    </a:cubicBezTo>
                    <a:close/>
                  </a:path>
                </a:pathLst>
              </a:custGeom>
              <a:solidFill>
                <a:srgbClr val="8C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266;p41"/>
              <p:cNvSpPr/>
              <p:nvPr/>
            </p:nvSpPr>
            <p:spPr>
              <a:xfrm>
                <a:off x="6128925" y="3512213"/>
                <a:ext cx="21575" cy="93425"/>
              </a:xfrm>
              <a:custGeom>
                <a:avLst/>
                <a:gdLst/>
                <a:ahLst/>
                <a:cxnLst/>
                <a:rect l="l" t="t" r="r" b="b"/>
                <a:pathLst>
                  <a:path w="863" h="3737" extrusionOk="0">
                    <a:moveTo>
                      <a:pt x="284" y="0"/>
                    </a:moveTo>
                    <a:cubicBezTo>
                      <a:pt x="182" y="288"/>
                      <a:pt x="91" y="583"/>
                      <a:pt x="1" y="898"/>
                    </a:cubicBezTo>
                    <a:lnTo>
                      <a:pt x="83" y="1218"/>
                    </a:lnTo>
                    <a:lnTo>
                      <a:pt x="714" y="3737"/>
                    </a:lnTo>
                    <a:cubicBezTo>
                      <a:pt x="756" y="3241"/>
                      <a:pt x="805" y="2756"/>
                      <a:pt x="862" y="2293"/>
                    </a:cubicBezTo>
                    <a:cubicBezTo>
                      <a:pt x="665" y="1522"/>
                      <a:pt x="473" y="759"/>
                      <a:pt x="2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267;p41"/>
              <p:cNvSpPr/>
              <p:nvPr/>
            </p:nvSpPr>
            <p:spPr>
              <a:xfrm>
                <a:off x="5317875" y="2007663"/>
                <a:ext cx="90875" cy="86775"/>
              </a:xfrm>
              <a:custGeom>
                <a:avLst/>
                <a:gdLst/>
                <a:ahLst/>
                <a:cxnLst/>
                <a:rect l="l" t="t" r="r" b="b"/>
                <a:pathLst>
                  <a:path w="3635" h="3471" extrusionOk="0">
                    <a:moveTo>
                      <a:pt x="3597" y="0"/>
                    </a:moveTo>
                    <a:lnTo>
                      <a:pt x="2683" y="58"/>
                    </a:lnTo>
                    <a:cubicBezTo>
                      <a:pt x="2683" y="58"/>
                      <a:pt x="2912" y="846"/>
                      <a:pt x="2658" y="874"/>
                    </a:cubicBezTo>
                    <a:cubicBezTo>
                      <a:pt x="2651" y="875"/>
                      <a:pt x="2643" y="876"/>
                      <a:pt x="2633" y="876"/>
                    </a:cubicBezTo>
                    <a:cubicBezTo>
                      <a:pt x="2434" y="876"/>
                      <a:pt x="1738" y="704"/>
                      <a:pt x="1153" y="704"/>
                    </a:cubicBezTo>
                    <a:cubicBezTo>
                      <a:pt x="771" y="704"/>
                      <a:pt x="436" y="777"/>
                      <a:pt x="316" y="1018"/>
                    </a:cubicBezTo>
                    <a:cubicBezTo>
                      <a:pt x="0" y="1645"/>
                      <a:pt x="1284" y="3159"/>
                      <a:pt x="2601" y="3331"/>
                    </a:cubicBezTo>
                    <a:lnTo>
                      <a:pt x="3634" y="3470"/>
                    </a:lnTo>
                    <a:lnTo>
                      <a:pt x="3597" y="0"/>
                    </a:lnTo>
                    <a:close/>
                  </a:path>
                </a:pathLst>
              </a:custGeom>
              <a:solidFill>
                <a:srgbClr val="FEC3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268;p41"/>
              <p:cNvSpPr/>
              <p:nvPr/>
            </p:nvSpPr>
            <p:spPr>
              <a:xfrm>
                <a:off x="5314500" y="2033113"/>
                <a:ext cx="796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187" h="2356" extrusionOk="0">
                    <a:moveTo>
                      <a:pt x="451" y="0"/>
                    </a:moveTo>
                    <a:lnTo>
                      <a:pt x="451" y="0"/>
                    </a:lnTo>
                    <a:cubicBezTo>
                      <a:pt x="0" y="459"/>
                      <a:pt x="1612" y="2153"/>
                      <a:pt x="2399" y="2329"/>
                    </a:cubicBezTo>
                    <a:cubicBezTo>
                      <a:pt x="2480" y="2348"/>
                      <a:pt x="2553" y="2356"/>
                      <a:pt x="2618" y="2356"/>
                    </a:cubicBezTo>
                    <a:cubicBezTo>
                      <a:pt x="3187" y="2356"/>
                      <a:pt x="3170" y="1719"/>
                      <a:pt x="3170" y="1719"/>
                    </a:cubicBezTo>
                    <a:lnTo>
                      <a:pt x="451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269;p41"/>
              <p:cNvSpPr/>
              <p:nvPr/>
            </p:nvSpPr>
            <p:spPr>
              <a:xfrm>
                <a:off x="5319700" y="2003663"/>
                <a:ext cx="72725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774" extrusionOk="0">
                    <a:moveTo>
                      <a:pt x="2556" y="1"/>
                    </a:moveTo>
                    <a:lnTo>
                      <a:pt x="2269" y="128"/>
                    </a:lnTo>
                    <a:cubicBezTo>
                      <a:pt x="2401" y="423"/>
                      <a:pt x="2503" y="743"/>
                      <a:pt x="2511" y="874"/>
                    </a:cubicBezTo>
                    <a:cubicBezTo>
                      <a:pt x="2433" y="870"/>
                      <a:pt x="2306" y="845"/>
                      <a:pt x="2191" y="830"/>
                    </a:cubicBezTo>
                    <a:cubicBezTo>
                      <a:pt x="1859" y="774"/>
                      <a:pt x="1447" y="706"/>
                      <a:pt x="1073" y="706"/>
                    </a:cubicBezTo>
                    <a:cubicBezTo>
                      <a:pt x="640" y="706"/>
                      <a:pt x="256" y="798"/>
                      <a:pt x="99" y="1108"/>
                    </a:cubicBezTo>
                    <a:cubicBezTo>
                      <a:pt x="1" y="1309"/>
                      <a:pt x="33" y="1584"/>
                      <a:pt x="206" y="1904"/>
                    </a:cubicBezTo>
                    <a:cubicBezTo>
                      <a:pt x="616" y="2679"/>
                      <a:pt x="1786" y="3639"/>
                      <a:pt x="2802" y="3774"/>
                    </a:cubicBezTo>
                    <a:lnTo>
                      <a:pt x="2844" y="3463"/>
                    </a:lnTo>
                    <a:cubicBezTo>
                      <a:pt x="1949" y="3344"/>
                      <a:pt x="858" y="2466"/>
                      <a:pt x="481" y="1756"/>
                    </a:cubicBezTo>
                    <a:cubicBezTo>
                      <a:pt x="366" y="1538"/>
                      <a:pt x="329" y="1354"/>
                      <a:pt x="383" y="1248"/>
                    </a:cubicBezTo>
                    <a:cubicBezTo>
                      <a:pt x="469" y="1076"/>
                      <a:pt x="745" y="1022"/>
                      <a:pt x="1067" y="1022"/>
                    </a:cubicBezTo>
                    <a:cubicBezTo>
                      <a:pt x="1437" y="1022"/>
                      <a:pt x="1868" y="1093"/>
                      <a:pt x="2142" y="1137"/>
                    </a:cubicBezTo>
                    <a:cubicBezTo>
                      <a:pt x="2352" y="1174"/>
                      <a:pt x="2473" y="1192"/>
                      <a:pt x="2555" y="1192"/>
                    </a:cubicBezTo>
                    <a:cubicBezTo>
                      <a:pt x="2572" y="1192"/>
                      <a:pt x="2587" y="1191"/>
                      <a:pt x="2602" y="1190"/>
                    </a:cubicBezTo>
                    <a:cubicBezTo>
                      <a:pt x="2679" y="1182"/>
                      <a:pt x="2740" y="1141"/>
                      <a:pt x="2782" y="1071"/>
                    </a:cubicBezTo>
                    <a:cubicBezTo>
                      <a:pt x="2909" y="849"/>
                      <a:pt x="2691" y="304"/>
                      <a:pt x="2556" y="1"/>
                    </a:cubicBez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85" name="Google Shape;2270;p41"/>
              <p:cNvGrpSpPr/>
              <p:nvPr/>
            </p:nvGrpSpPr>
            <p:grpSpPr>
              <a:xfrm>
                <a:off x="7158598" y="3155565"/>
                <a:ext cx="856417" cy="1215324"/>
                <a:chOff x="4598640" y="4070171"/>
                <a:chExt cx="483633" cy="686430"/>
              </a:xfrm>
            </p:grpSpPr>
            <p:sp>
              <p:nvSpPr>
                <p:cNvPr id="188" name="Google Shape;2271;p41"/>
                <p:cNvSpPr/>
                <p:nvPr/>
              </p:nvSpPr>
              <p:spPr>
                <a:xfrm flipH="1">
                  <a:off x="4635663" y="4378790"/>
                  <a:ext cx="117684" cy="1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" h="1878" extrusionOk="0">
                      <a:moveTo>
                        <a:pt x="1032" y="1"/>
                      </a:moveTo>
                      <a:cubicBezTo>
                        <a:pt x="369" y="1"/>
                        <a:pt x="123" y="885"/>
                        <a:pt x="35" y="1438"/>
                      </a:cubicBezTo>
                      <a:cubicBezTo>
                        <a:pt x="0" y="1669"/>
                        <a:pt x="178" y="1878"/>
                        <a:pt x="413" y="1878"/>
                      </a:cubicBezTo>
                      <a:lnTo>
                        <a:pt x="1650" y="1878"/>
                      </a:lnTo>
                      <a:cubicBezTo>
                        <a:pt x="1881" y="1878"/>
                        <a:pt x="2062" y="1669"/>
                        <a:pt x="2025" y="1438"/>
                      </a:cubicBezTo>
                      <a:cubicBezTo>
                        <a:pt x="1936" y="885"/>
                        <a:pt x="1691" y="1"/>
                        <a:pt x="103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2272;p41"/>
                <p:cNvSpPr/>
                <p:nvPr/>
              </p:nvSpPr>
              <p:spPr>
                <a:xfrm flipH="1">
                  <a:off x="4734579" y="4308909"/>
                  <a:ext cx="63548" cy="232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4" h="4074" extrusionOk="0">
                      <a:moveTo>
                        <a:pt x="274" y="0"/>
                      </a:moveTo>
                      <a:cubicBezTo>
                        <a:pt x="194" y="0"/>
                        <a:pt x="114" y="49"/>
                        <a:pt x="106" y="153"/>
                      </a:cubicBezTo>
                      <a:cubicBezTo>
                        <a:pt x="1" y="1516"/>
                        <a:pt x="301" y="2700"/>
                        <a:pt x="758" y="3977"/>
                      </a:cubicBezTo>
                      <a:cubicBezTo>
                        <a:pt x="782" y="4045"/>
                        <a:pt x="832" y="4074"/>
                        <a:pt x="886" y="4074"/>
                      </a:cubicBezTo>
                      <a:cubicBezTo>
                        <a:pt x="993" y="4074"/>
                        <a:pt x="1113" y="3960"/>
                        <a:pt x="1066" y="3823"/>
                      </a:cubicBezTo>
                      <a:cubicBezTo>
                        <a:pt x="629" y="2601"/>
                        <a:pt x="349" y="1489"/>
                        <a:pt x="448" y="181"/>
                      </a:cubicBezTo>
                      <a:cubicBezTo>
                        <a:pt x="457" y="63"/>
                        <a:pt x="365" y="0"/>
                        <a:pt x="2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2273;p41"/>
                <p:cNvSpPr/>
                <p:nvPr/>
              </p:nvSpPr>
              <p:spPr>
                <a:xfrm flipH="1">
                  <a:off x="4675026" y="4070171"/>
                  <a:ext cx="236052" cy="251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4407" extrusionOk="0">
                      <a:moveTo>
                        <a:pt x="2018" y="0"/>
                      </a:moveTo>
                      <a:cubicBezTo>
                        <a:pt x="188" y="0"/>
                        <a:pt x="0" y="2765"/>
                        <a:pt x="0" y="3915"/>
                      </a:cubicBezTo>
                      <a:cubicBezTo>
                        <a:pt x="0" y="4185"/>
                        <a:pt x="222" y="4404"/>
                        <a:pt x="492" y="4404"/>
                      </a:cubicBezTo>
                      <a:cubicBezTo>
                        <a:pt x="728" y="4402"/>
                        <a:pt x="1034" y="4402"/>
                        <a:pt x="1368" y="4402"/>
                      </a:cubicBezTo>
                      <a:cubicBezTo>
                        <a:pt x="2149" y="4402"/>
                        <a:pt x="3085" y="4405"/>
                        <a:pt x="3643" y="4407"/>
                      </a:cubicBezTo>
                      <a:cubicBezTo>
                        <a:pt x="3920" y="4407"/>
                        <a:pt x="4138" y="4182"/>
                        <a:pt x="4131" y="3905"/>
                      </a:cubicBezTo>
                      <a:cubicBezTo>
                        <a:pt x="4104" y="2745"/>
                        <a:pt x="3841" y="0"/>
                        <a:pt x="201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" name="Google Shape;2274;p41"/>
                <p:cNvSpPr/>
                <p:nvPr/>
              </p:nvSpPr>
              <p:spPr>
                <a:xfrm flipH="1">
                  <a:off x="4639369" y="4222313"/>
                  <a:ext cx="38220" cy="362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61" extrusionOk="0">
                      <a:moveTo>
                        <a:pt x="278" y="0"/>
                      </a:moveTo>
                      <a:cubicBezTo>
                        <a:pt x="178" y="0"/>
                        <a:pt x="68" y="85"/>
                        <a:pt x="93" y="214"/>
                      </a:cubicBezTo>
                      <a:cubicBezTo>
                        <a:pt x="284" y="1241"/>
                        <a:pt x="325" y="2265"/>
                        <a:pt x="229" y="3303"/>
                      </a:cubicBezTo>
                      <a:cubicBezTo>
                        <a:pt x="141" y="4269"/>
                        <a:pt x="0" y="5225"/>
                        <a:pt x="96" y="6198"/>
                      </a:cubicBezTo>
                      <a:cubicBezTo>
                        <a:pt x="107" y="6306"/>
                        <a:pt x="199" y="6360"/>
                        <a:pt x="285" y="6360"/>
                      </a:cubicBezTo>
                      <a:cubicBezTo>
                        <a:pt x="370" y="6360"/>
                        <a:pt x="449" y="6307"/>
                        <a:pt x="437" y="6198"/>
                      </a:cubicBezTo>
                      <a:cubicBezTo>
                        <a:pt x="335" y="5150"/>
                        <a:pt x="509" y="4129"/>
                        <a:pt x="591" y="3089"/>
                      </a:cubicBezTo>
                      <a:cubicBezTo>
                        <a:pt x="670" y="2091"/>
                        <a:pt x="608" y="1105"/>
                        <a:pt x="424" y="125"/>
                      </a:cubicBezTo>
                      <a:cubicBezTo>
                        <a:pt x="408" y="38"/>
                        <a:pt x="345" y="0"/>
                        <a:pt x="27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2275;p41"/>
                <p:cNvSpPr/>
                <p:nvPr/>
              </p:nvSpPr>
              <p:spPr>
                <a:xfrm flipH="1">
                  <a:off x="4598640" y="4103372"/>
                  <a:ext cx="132687" cy="14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6" h="2491" extrusionOk="0">
                      <a:moveTo>
                        <a:pt x="1079" y="1"/>
                      </a:moveTo>
                      <a:cubicBezTo>
                        <a:pt x="151" y="1"/>
                        <a:pt x="17" y="1527"/>
                        <a:pt x="4" y="2166"/>
                      </a:cubicBezTo>
                      <a:cubicBezTo>
                        <a:pt x="0" y="2319"/>
                        <a:pt x="117" y="2445"/>
                        <a:pt x="270" y="2453"/>
                      </a:cubicBezTo>
                      <a:lnTo>
                        <a:pt x="1110" y="2490"/>
                      </a:lnTo>
                      <a:cubicBezTo>
                        <a:pt x="1557" y="2480"/>
                        <a:pt x="1847" y="2480"/>
                        <a:pt x="2035" y="2480"/>
                      </a:cubicBezTo>
                      <a:cubicBezTo>
                        <a:pt x="2036" y="2480"/>
                        <a:pt x="2038" y="2480"/>
                        <a:pt x="2040" y="2480"/>
                      </a:cubicBezTo>
                      <a:cubicBezTo>
                        <a:pt x="2198" y="2480"/>
                        <a:pt x="2325" y="2341"/>
                        <a:pt x="2315" y="2183"/>
                      </a:cubicBezTo>
                      <a:cubicBezTo>
                        <a:pt x="2264" y="1524"/>
                        <a:pt x="2048" y="36"/>
                        <a:pt x="1110" y="1"/>
                      </a:cubicBezTo>
                      <a:cubicBezTo>
                        <a:pt x="1099" y="1"/>
                        <a:pt x="1089" y="1"/>
                        <a:pt x="107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2276;p41"/>
                <p:cNvSpPr/>
                <p:nvPr/>
              </p:nvSpPr>
              <p:spPr>
                <a:xfrm flipH="1">
                  <a:off x="4782497" y="4318207"/>
                  <a:ext cx="20593" cy="247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" h="4335" extrusionOk="0">
                      <a:moveTo>
                        <a:pt x="172" y="1"/>
                      </a:moveTo>
                      <a:cubicBezTo>
                        <a:pt x="86" y="1"/>
                        <a:pt x="1" y="55"/>
                        <a:pt x="2" y="165"/>
                      </a:cubicBezTo>
                      <a:cubicBezTo>
                        <a:pt x="6" y="1499"/>
                        <a:pt x="12" y="2834"/>
                        <a:pt x="15" y="4168"/>
                      </a:cubicBezTo>
                      <a:cubicBezTo>
                        <a:pt x="18" y="4279"/>
                        <a:pt x="104" y="4335"/>
                        <a:pt x="189" y="4335"/>
                      </a:cubicBezTo>
                      <a:cubicBezTo>
                        <a:pt x="275" y="4335"/>
                        <a:pt x="360" y="4279"/>
                        <a:pt x="360" y="4168"/>
                      </a:cubicBezTo>
                      <a:cubicBezTo>
                        <a:pt x="354" y="2834"/>
                        <a:pt x="351" y="1499"/>
                        <a:pt x="343" y="165"/>
                      </a:cubicBezTo>
                      <a:cubicBezTo>
                        <a:pt x="343" y="55"/>
                        <a:pt x="257" y="1"/>
                        <a:pt x="17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2277;p41"/>
                <p:cNvSpPr/>
                <p:nvPr/>
              </p:nvSpPr>
              <p:spPr>
                <a:xfrm flipH="1">
                  <a:off x="4722715" y="4179186"/>
                  <a:ext cx="146492" cy="172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8" h="3029" extrusionOk="0">
                      <a:moveTo>
                        <a:pt x="1284" y="0"/>
                      </a:moveTo>
                      <a:cubicBezTo>
                        <a:pt x="232" y="0"/>
                        <a:pt x="41" y="1789"/>
                        <a:pt x="7" y="2619"/>
                      </a:cubicBezTo>
                      <a:cubicBezTo>
                        <a:pt x="0" y="2841"/>
                        <a:pt x="178" y="3029"/>
                        <a:pt x="404" y="3029"/>
                      </a:cubicBezTo>
                      <a:lnTo>
                        <a:pt x="2162" y="3029"/>
                      </a:lnTo>
                      <a:cubicBezTo>
                        <a:pt x="2387" y="3029"/>
                        <a:pt x="2567" y="2841"/>
                        <a:pt x="2557" y="2619"/>
                      </a:cubicBezTo>
                      <a:cubicBezTo>
                        <a:pt x="2523" y="1789"/>
                        <a:pt x="2332" y="0"/>
                        <a:pt x="128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2278;p41"/>
                <p:cNvSpPr/>
                <p:nvPr/>
              </p:nvSpPr>
              <p:spPr>
                <a:xfrm flipH="1">
                  <a:off x="4675366" y="4456715"/>
                  <a:ext cx="54877" cy="8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" h="1549" extrusionOk="0">
                      <a:moveTo>
                        <a:pt x="713" y="0"/>
                      </a:moveTo>
                      <a:cubicBezTo>
                        <a:pt x="611" y="0"/>
                        <a:pt x="502" y="85"/>
                        <a:pt x="531" y="215"/>
                      </a:cubicBezTo>
                      <a:cubicBezTo>
                        <a:pt x="572" y="399"/>
                        <a:pt x="432" y="642"/>
                        <a:pt x="357" y="798"/>
                      </a:cubicBezTo>
                      <a:cubicBezTo>
                        <a:pt x="279" y="970"/>
                        <a:pt x="183" y="1133"/>
                        <a:pt x="84" y="1294"/>
                      </a:cubicBezTo>
                      <a:cubicBezTo>
                        <a:pt x="0" y="1425"/>
                        <a:pt x="119" y="1548"/>
                        <a:pt x="238" y="1548"/>
                      </a:cubicBezTo>
                      <a:cubicBezTo>
                        <a:pt x="290" y="1548"/>
                        <a:pt x="342" y="1525"/>
                        <a:pt x="377" y="1468"/>
                      </a:cubicBezTo>
                      <a:cubicBezTo>
                        <a:pt x="606" y="1110"/>
                        <a:pt x="961" y="570"/>
                        <a:pt x="862" y="122"/>
                      </a:cubicBezTo>
                      <a:cubicBezTo>
                        <a:pt x="843" y="37"/>
                        <a:pt x="779" y="0"/>
                        <a:pt x="71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2279;p41"/>
                <p:cNvSpPr/>
                <p:nvPr/>
              </p:nvSpPr>
              <p:spPr>
                <a:xfrm flipH="1">
                  <a:off x="4749016" y="4489573"/>
                  <a:ext cx="333257" cy="267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2" h="4681" extrusionOk="0">
                      <a:moveTo>
                        <a:pt x="279" y="0"/>
                      </a:moveTo>
                      <a:cubicBezTo>
                        <a:pt x="77" y="0"/>
                        <a:pt x="1" y="111"/>
                        <a:pt x="104" y="359"/>
                      </a:cubicBezTo>
                      <a:cubicBezTo>
                        <a:pt x="687" y="1766"/>
                        <a:pt x="5739" y="4630"/>
                        <a:pt x="5774" y="4681"/>
                      </a:cubicBezTo>
                      <a:lnTo>
                        <a:pt x="5842" y="4548"/>
                      </a:lnTo>
                      <a:cubicBezTo>
                        <a:pt x="4872" y="2401"/>
                        <a:pt x="1218" y="0"/>
                        <a:pt x="2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2280;p41"/>
                <p:cNvSpPr/>
                <p:nvPr/>
              </p:nvSpPr>
              <p:spPr>
                <a:xfrm flipH="1">
                  <a:off x="4768297" y="4503207"/>
                  <a:ext cx="299886" cy="228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7" h="4006" extrusionOk="0">
                      <a:moveTo>
                        <a:pt x="0" y="0"/>
                      </a:moveTo>
                      <a:cubicBezTo>
                        <a:pt x="211" y="178"/>
                        <a:pt x="427" y="349"/>
                        <a:pt x="641" y="526"/>
                      </a:cubicBezTo>
                      <a:lnTo>
                        <a:pt x="1167" y="943"/>
                      </a:lnTo>
                      <a:cubicBezTo>
                        <a:pt x="1106" y="953"/>
                        <a:pt x="1048" y="960"/>
                        <a:pt x="986" y="974"/>
                      </a:cubicBezTo>
                      <a:cubicBezTo>
                        <a:pt x="904" y="994"/>
                        <a:pt x="823" y="1015"/>
                        <a:pt x="741" y="1045"/>
                      </a:cubicBezTo>
                      <a:cubicBezTo>
                        <a:pt x="826" y="1059"/>
                        <a:pt x="911" y="1062"/>
                        <a:pt x="996" y="1062"/>
                      </a:cubicBezTo>
                      <a:cubicBezTo>
                        <a:pt x="1082" y="1062"/>
                        <a:pt x="1164" y="1056"/>
                        <a:pt x="1249" y="1045"/>
                      </a:cubicBezTo>
                      <a:lnTo>
                        <a:pt x="1294" y="1042"/>
                      </a:lnTo>
                      <a:cubicBezTo>
                        <a:pt x="1498" y="1206"/>
                        <a:pt x="1707" y="1366"/>
                        <a:pt x="1911" y="1524"/>
                      </a:cubicBezTo>
                      <a:cubicBezTo>
                        <a:pt x="1881" y="1537"/>
                        <a:pt x="1850" y="1547"/>
                        <a:pt x="1820" y="1560"/>
                      </a:cubicBezTo>
                      <a:cubicBezTo>
                        <a:pt x="1744" y="1588"/>
                        <a:pt x="1672" y="1622"/>
                        <a:pt x="1604" y="1670"/>
                      </a:cubicBezTo>
                      <a:cubicBezTo>
                        <a:pt x="1614" y="1671"/>
                        <a:pt x="1624" y="1671"/>
                        <a:pt x="1634" y="1671"/>
                      </a:cubicBezTo>
                      <a:cubicBezTo>
                        <a:pt x="1706" y="1671"/>
                        <a:pt x="1774" y="1661"/>
                        <a:pt x="1843" y="1650"/>
                      </a:cubicBezTo>
                      <a:cubicBezTo>
                        <a:pt x="1905" y="1639"/>
                        <a:pt x="1963" y="1622"/>
                        <a:pt x="2020" y="1609"/>
                      </a:cubicBezTo>
                      <a:cubicBezTo>
                        <a:pt x="2212" y="1755"/>
                        <a:pt x="2403" y="1902"/>
                        <a:pt x="2594" y="2049"/>
                      </a:cubicBezTo>
                      <a:cubicBezTo>
                        <a:pt x="2625" y="2072"/>
                        <a:pt x="2659" y="2097"/>
                        <a:pt x="2690" y="2124"/>
                      </a:cubicBezTo>
                      <a:cubicBezTo>
                        <a:pt x="2598" y="2162"/>
                        <a:pt x="2509" y="2203"/>
                        <a:pt x="2423" y="2261"/>
                      </a:cubicBezTo>
                      <a:cubicBezTo>
                        <a:pt x="2553" y="2257"/>
                        <a:pt x="2672" y="2230"/>
                        <a:pt x="2792" y="2199"/>
                      </a:cubicBezTo>
                      <a:cubicBezTo>
                        <a:pt x="3035" y="2384"/>
                        <a:pt x="3280" y="2564"/>
                        <a:pt x="3523" y="2745"/>
                      </a:cubicBezTo>
                      <a:cubicBezTo>
                        <a:pt x="3403" y="2779"/>
                        <a:pt x="3284" y="2817"/>
                        <a:pt x="3167" y="2875"/>
                      </a:cubicBezTo>
                      <a:cubicBezTo>
                        <a:pt x="3196" y="2877"/>
                        <a:pt x="3223" y="2878"/>
                        <a:pt x="3251" y="2878"/>
                      </a:cubicBezTo>
                      <a:cubicBezTo>
                        <a:pt x="3384" y="2878"/>
                        <a:pt x="3512" y="2859"/>
                        <a:pt x="3638" y="2834"/>
                      </a:cubicBezTo>
                      <a:cubicBezTo>
                        <a:pt x="3731" y="2902"/>
                        <a:pt x="3823" y="2970"/>
                        <a:pt x="3915" y="3039"/>
                      </a:cubicBezTo>
                      <a:cubicBezTo>
                        <a:pt x="4041" y="3131"/>
                        <a:pt x="4164" y="3223"/>
                        <a:pt x="4291" y="3312"/>
                      </a:cubicBezTo>
                      <a:cubicBezTo>
                        <a:pt x="4232" y="3332"/>
                        <a:pt x="4178" y="3356"/>
                        <a:pt x="4123" y="3387"/>
                      </a:cubicBezTo>
                      <a:cubicBezTo>
                        <a:pt x="4170" y="3394"/>
                        <a:pt x="4215" y="3396"/>
                        <a:pt x="4259" y="3396"/>
                      </a:cubicBezTo>
                      <a:cubicBezTo>
                        <a:pt x="4304" y="3396"/>
                        <a:pt x="4347" y="3394"/>
                        <a:pt x="4390" y="3391"/>
                      </a:cubicBezTo>
                      <a:lnTo>
                        <a:pt x="4393" y="3391"/>
                      </a:lnTo>
                      <a:cubicBezTo>
                        <a:pt x="4680" y="3599"/>
                        <a:pt x="4966" y="3804"/>
                        <a:pt x="5256" y="4005"/>
                      </a:cubicBezTo>
                      <a:lnTo>
                        <a:pt x="4615" y="3482"/>
                      </a:lnTo>
                      <a:lnTo>
                        <a:pt x="4434" y="3336"/>
                      </a:lnTo>
                      <a:lnTo>
                        <a:pt x="4431" y="3329"/>
                      </a:lnTo>
                      <a:cubicBezTo>
                        <a:pt x="4424" y="3244"/>
                        <a:pt x="4410" y="3158"/>
                        <a:pt x="4386" y="3076"/>
                      </a:cubicBezTo>
                      <a:cubicBezTo>
                        <a:pt x="4363" y="2991"/>
                        <a:pt x="4335" y="2909"/>
                        <a:pt x="4291" y="2827"/>
                      </a:cubicBezTo>
                      <a:cubicBezTo>
                        <a:pt x="4273" y="2920"/>
                        <a:pt x="4277" y="3008"/>
                        <a:pt x="4284" y="3093"/>
                      </a:cubicBezTo>
                      <a:cubicBezTo>
                        <a:pt x="4291" y="3142"/>
                        <a:pt x="4298" y="3189"/>
                        <a:pt x="4304" y="3237"/>
                      </a:cubicBezTo>
                      <a:lnTo>
                        <a:pt x="3966" y="2970"/>
                      </a:lnTo>
                      <a:cubicBezTo>
                        <a:pt x="3878" y="2899"/>
                        <a:pt x="3786" y="2830"/>
                        <a:pt x="3697" y="2759"/>
                      </a:cubicBezTo>
                      <a:cubicBezTo>
                        <a:pt x="3687" y="2677"/>
                        <a:pt x="3676" y="2595"/>
                        <a:pt x="3659" y="2513"/>
                      </a:cubicBezTo>
                      <a:cubicBezTo>
                        <a:pt x="3638" y="2431"/>
                        <a:pt x="3618" y="2346"/>
                        <a:pt x="3584" y="2264"/>
                      </a:cubicBezTo>
                      <a:cubicBezTo>
                        <a:pt x="3570" y="2353"/>
                        <a:pt x="3567" y="2438"/>
                        <a:pt x="3567" y="2523"/>
                      </a:cubicBezTo>
                      <a:cubicBezTo>
                        <a:pt x="3567" y="2571"/>
                        <a:pt x="3570" y="2616"/>
                        <a:pt x="3574" y="2663"/>
                      </a:cubicBezTo>
                      <a:cubicBezTo>
                        <a:pt x="3335" y="2479"/>
                        <a:pt x="3096" y="2294"/>
                        <a:pt x="2857" y="2110"/>
                      </a:cubicBezTo>
                      <a:cubicBezTo>
                        <a:pt x="2857" y="2028"/>
                        <a:pt x="2854" y="1943"/>
                        <a:pt x="2844" y="1861"/>
                      </a:cubicBezTo>
                      <a:cubicBezTo>
                        <a:pt x="2830" y="1769"/>
                        <a:pt x="2816" y="1680"/>
                        <a:pt x="2786" y="1588"/>
                      </a:cubicBezTo>
                      <a:cubicBezTo>
                        <a:pt x="2762" y="1680"/>
                        <a:pt x="2751" y="1773"/>
                        <a:pt x="2748" y="1864"/>
                      </a:cubicBezTo>
                      <a:cubicBezTo>
                        <a:pt x="2745" y="1916"/>
                        <a:pt x="2745" y="1970"/>
                        <a:pt x="2745" y="2022"/>
                      </a:cubicBezTo>
                      <a:cubicBezTo>
                        <a:pt x="2717" y="2001"/>
                        <a:pt x="2690" y="1981"/>
                        <a:pt x="2663" y="1960"/>
                      </a:cubicBezTo>
                      <a:cubicBezTo>
                        <a:pt x="2478" y="1820"/>
                        <a:pt x="2297" y="1683"/>
                        <a:pt x="2116" y="1547"/>
                      </a:cubicBezTo>
                      <a:lnTo>
                        <a:pt x="2116" y="1540"/>
                      </a:lnTo>
                      <a:cubicBezTo>
                        <a:pt x="2113" y="1404"/>
                        <a:pt x="2106" y="1267"/>
                        <a:pt x="2065" y="1130"/>
                      </a:cubicBezTo>
                      <a:cubicBezTo>
                        <a:pt x="2028" y="1243"/>
                        <a:pt x="2014" y="1352"/>
                        <a:pt x="2007" y="1465"/>
                      </a:cubicBezTo>
                      <a:cubicBezTo>
                        <a:pt x="1785" y="1298"/>
                        <a:pt x="1563" y="1130"/>
                        <a:pt x="1341" y="966"/>
                      </a:cubicBezTo>
                      <a:lnTo>
                        <a:pt x="1297" y="936"/>
                      </a:lnTo>
                      <a:cubicBezTo>
                        <a:pt x="1297" y="861"/>
                        <a:pt x="1294" y="789"/>
                        <a:pt x="1283" y="714"/>
                      </a:cubicBezTo>
                      <a:cubicBezTo>
                        <a:pt x="1273" y="622"/>
                        <a:pt x="1259" y="530"/>
                        <a:pt x="1232" y="438"/>
                      </a:cubicBezTo>
                      <a:cubicBezTo>
                        <a:pt x="1212" y="530"/>
                        <a:pt x="1198" y="622"/>
                        <a:pt x="1191" y="714"/>
                      </a:cubicBezTo>
                      <a:cubicBezTo>
                        <a:pt x="1188" y="762"/>
                        <a:pt x="1188" y="810"/>
                        <a:pt x="1185" y="854"/>
                      </a:cubicBezTo>
                      <a:lnTo>
                        <a:pt x="676" y="479"/>
                      </a:lnTo>
                      <a:cubicBezTo>
                        <a:pt x="451" y="322"/>
                        <a:pt x="229" y="158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2281;p41"/>
                <p:cNvSpPr/>
                <p:nvPr/>
              </p:nvSpPr>
              <p:spPr>
                <a:xfrm flipH="1">
                  <a:off x="4817924" y="4245417"/>
                  <a:ext cx="125100" cy="272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3" h="4769" extrusionOk="0">
                      <a:moveTo>
                        <a:pt x="711" y="0"/>
                      </a:moveTo>
                      <a:lnTo>
                        <a:pt x="711" y="0"/>
                      </a:lnTo>
                      <a:cubicBezTo>
                        <a:pt x="714" y="191"/>
                        <a:pt x="724" y="379"/>
                        <a:pt x="732" y="570"/>
                      </a:cubicBezTo>
                      <a:cubicBezTo>
                        <a:pt x="752" y="762"/>
                        <a:pt x="765" y="952"/>
                        <a:pt x="789" y="1140"/>
                      </a:cubicBezTo>
                      <a:cubicBezTo>
                        <a:pt x="820" y="1386"/>
                        <a:pt x="861" y="1628"/>
                        <a:pt x="909" y="1871"/>
                      </a:cubicBezTo>
                      <a:cubicBezTo>
                        <a:pt x="612" y="1686"/>
                        <a:pt x="311" y="1509"/>
                        <a:pt x="1" y="1348"/>
                      </a:cubicBezTo>
                      <a:lnTo>
                        <a:pt x="1" y="1348"/>
                      </a:lnTo>
                      <a:cubicBezTo>
                        <a:pt x="305" y="1587"/>
                        <a:pt x="622" y="1813"/>
                        <a:pt x="943" y="2028"/>
                      </a:cubicBezTo>
                      <a:cubicBezTo>
                        <a:pt x="960" y="2110"/>
                        <a:pt x="981" y="2188"/>
                        <a:pt x="998" y="2266"/>
                      </a:cubicBezTo>
                      <a:cubicBezTo>
                        <a:pt x="1069" y="2547"/>
                        <a:pt x="1151" y="2827"/>
                        <a:pt x="1250" y="3100"/>
                      </a:cubicBezTo>
                      <a:cubicBezTo>
                        <a:pt x="1219" y="3089"/>
                        <a:pt x="1192" y="3076"/>
                        <a:pt x="1165" y="3065"/>
                      </a:cubicBezTo>
                      <a:cubicBezTo>
                        <a:pt x="1072" y="3032"/>
                        <a:pt x="981" y="2997"/>
                        <a:pt x="888" y="2970"/>
                      </a:cubicBezTo>
                      <a:cubicBezTo>
                        <a:pt x="704" y="2909"/>
                        <a:pt x="513" y="2857"/>
                        <a:pt x="322" y="2813"/>
                      </a:cubicBezTo>
                      <a:lnTo>
                        <a:pt x="322" y="2813"/>
                      </a:lnTo>
                      <a:cubicBezTo>
                        <a:pt x="499" y="2901"/>
                        <a:pt x="673" y="2983"/>
                        <a:pt x="855" y="3059"/>
                      </a:cubicBezTo>
                      <a:lnTo>
                        <a:pt x="1117" y="3175"/>
                      </a:lnTo>
                      <a:cubicBezTo>
                        <a:pt x="1162" y="3196"/>
                        <a:pt x="1206" y="3212"/>
                        <a:pt x="1247" y="3232"/>
                      </a:cubicBezTo>
                      <a:cubicBezTo>
                        <a:pt x="1253" y="3236"/>
                        <a:pt x="1266" y="3244"/>
                        <a:pt x="1268" y="3244"/>
                      </a:cubicBezTo>
                      <a:cubicBezTo>
                        <a:pt x="1268" y="3244"/>
                        <a:pt x="1268" y="3244"/>
                        <a:pt x="1267" y="3243"/>
                      </a:cubicBezTo>
                      <a:cubicBezTo>
                        <a:pt x="1264" y="3243"/>
                        <a:pt x="1264" y="3240"/>
                        <a:pt x="1260" y="3237"/>
                      </a:cubicBezTo>
                      <a:lnTo>
                        <a:pt x="1260" y="3229"/>
                      </a:lnTo>
                      <a:cubicBezTo>
                        <a:pt x="1260" y="3232"/>
                        <a:pt x="1271" y="3250"/>
                        <a:pt x="1281" y="3257"/>
                      </a:cubicBezTo>
                      <a:cubicBezTo>
                        <a:pt x="1294" y="3267"/>
                        <a:pt x="1305" y="3267"/>
                        <a:pt x="1312" y="3270"/>
                      </a:cubicBezTo>
                      <a:cubicBezTo>
                        <a:pt x="1326" y="3298"/>
                        <a:pt x="1335" y="3328"/>
                        <a:pt x="1346" y="3359"/>
                      </a:cubicBezTo>
                      <a:cubicBezTo>
                        <a:pt x="1431" y="3560"/>
                        <a:pt x="1520" y="3758"/>
                        <a:pt x="1619" y="3949"/>
                      </a:cubicBezTo>
                      <a:cubicBezTo>
                        <a:pt x="1493" y="3929"/>
                        <a:pt x="1362" y="3916"/>
                        <a:pt x="1233" y="3905"/>
                      </a:cubicBezTo>
                      <a:cubicBezTo>
                        <a:pt x="1104" y="3894"/>
                        <a:pt x="975" y="3887"/>
                        <a:pt x="844" y="3887"/>
                      </a:cubicBezTo>
                      <a:cubicBezTo>
                        <a:pt x="819" y="3887"/>
                        <a:pt x="794" y="3887"/>
                        <a:pt x="768" y="3888"/>
                      </a:cubicBezTo>
                      <a:cubicBezTo>
                        <a:pt x="919" y="3939"/>
                        <a:pt x="1069" y="3974"/>
                        <a:pt x="1219" y="4004"/>
                      </a:cubicBezTo>
                      <a:cubicBezTo>
                        <a:pt x="1370" y="4035"/>
                        <a:pt x="1520" y="4059"/>
                        <a:pt x="1674" y="4080"/>
                      </a:cubicBezTo>
                      <a:lnTo>
                        <a:pt x="1694" y="4083"/>
                      </a:lnTo>
                      <a:cubicBezTo>
                        <a:pt x="1752" y="4182"/>
                        <a:pt x="2076" y="4677"/>
                        <a:pt x="2141" y="4769"/>
                      </a:cubicBezTo>
                      <a:cubicBezTo>
                        <a:pt x="2192" y="4656"/>
                        <a:pt x="1776" y="4168"/>
                        <a:pt x="1728" y="4066"/>
                      </a:cubicBezTo>
                      <a:lnTo>
                        <a:pt x="1738" y="4042"/>
                      </a:lnTo>
                      <a:cubicBezTo>
                        <a:pt x="1789" y="3916"/>
                        <a:pt x="1841" y="3785"/>
                        <a:pt x="1888" y="3656"/>
                      </a:cubicBezTo>
                      <a:cubicBezTo>
                        <a:pt x="1912" y="3591"/>
                        <a:pt x="1933" y="3523"/>
                        <a:pt x="1953" y="3458"/>
                      </a:cubicBezTo>
                      <a:cubicBezTo>
                        <a:pt x="1977" y="3393"/>
                        <a:pt x="1994" y="3325"/>
                        <a:pt x="2022" y="3260"/>
                      </a:cubicBezTo>
                      <a:lnTo>
                        <a:pt x="2022" y="3260"/>
                      </a:lnTo>
                      <a:cubicBezTo>
                        <a:pt x="1970" y="3311"/>
                        <a:pt x="1940" y="3376"/>
                        <a:pt x="1902" y="3434"/>
                      </a:cubicBezTo>
                      <a:cubicBezTo>
                        <a:pt x="1868" y="3495"/>
                        <a:pt x="1830" y="3554"/>
                        <a:pt x="1800" y="3618"/>
                      </a:cubicBezTo>
                      <a:cubicBezTo>
                        <a:pt x="1752" y="3714"/>
                        <a:pt x="1704" y="3810"/>
                        <a:pt x="1663" y="3908"/>
                      </a:cubicBezTo>
                      <a:cubicBezTo>
                        <a:pt x="1653" y="3892"/>
                        <a:pt x="1646" y="3875"/>
                        <a:pt x="1639" y="3858"/>
                      </a:cubicBezTo>
                      <a:cubicBezTo>
                        <a:pt x="1564" y="3683"/>
                        <a:pt x="1499" y="3503"/>
                        <a:pt x="1438" y="3325"/>
                      </a:cubicBezTo>
                      <a:cubicBezTo>
                        <a:pt x="1424" y="3287"/>
                        <a:pt x="1414" y="3250"/>
                        <a:pt x="1400" y="3209"/>
                      </a:cubicBezTo>
                      <a:cubicBezTo>
                        <a:pt x="1411" y="3199"/>
                        <a:pt x="1421" y="3185"/>
                        <a:pt x="1428" y="3171"/>
                      </a:cubicBezTo>
                      <a:cubicBezTo>
                        <a:pt x="1537" y="3007"/>
                        <a:pt x="1633" y="2837"/>
                        <a:pt x="1725" y="2666"/>
                      </a:cubicBezTo>
                      <a:cubicBezTo>
                        <a:pt x="1817" y="2495"/>
                        <a:pt x="1902" y="2318"/>
                        <a:pt x="1977" y="2137"/>
                      </a:cubicBezTo>
                      <a:lnTo>
                        <a:pt x="1977" y="2137"/>
                      </a:lnTo>
                      <a:cubicBezTo>
                        <a:pt x="1858" y="2294"/>
                        <a:pt x="1745" y="2454"/>
                        <a:pt x="1639" y="2615"/>
                      </a:cubicBezTo>
                      <a:lnTo>
                        <a:pt x="1353" y="3059"/>
                      </a:lnTo>
                      <a:cubicBezTo>
                        <a:pt x="1267" y="2786"/>
                        <a:pt x="1189" y="2512"/>
                        <a:pt x="1121" y="2236"/>
                      </a:cubicBezTo>
                      <a:cubicBezTo>
                        <a:pt x="1100" y="2158"/>
                        <a:pt x="1083" y="2082"/>
                        <a:pt x="1066" y="2004"/>
                      </a:cubicBezTo>
                      <a:cubicBezTo>
                        <a:pt x="1247" y="1768"/>
                        <a:pt x="1424" y="1529"/>
                        <a:pt x="1598" y="1283"/>
                      </a:cubicBezTo>
                      <a:cubicBezTo>
                        <a:pt x="1776" y="1034"/>
                        <a:pt x="1950" y="779"/>
                        <a:pt x="2110" y="512"/>
                      </a:cubicBezTo>
                      <a:lnTo>
                        <a:pt x="2110" y="512"/>
                      </a:lnTo>
                      <a:cubicBezTo>
                        <a:pt x="1902" y="741"/>
                        <a:pt x="1704" y="976"/>
                        <a:pt x="1513" y="1219"/>
                      </a:cubicBezTo>
                      <a:cubicBezTo>
                        <a:pt x="1346" y="1423"/>
                        <a:pt x="1189" y="1635"/>
                        <a:pt x="1031" y="1847"/>
                      </a:cubicBezTo>
                      <a:cubicBezTo>
                        <a:pt x="1018" y="1792"/>
                        <a:pt x="1004" y="1737"/>
                        <a:pt x="994" y="1683"/>
                      </a:cubicBezTo>
                      <a:cubicBezTo>
                        <a:pt x="950" y="1499"/>
                        <a:pt x="926" y="1311"/>
                        <a:pt x="885" y="1127"/>
                      </a:cubicBezTo>
                      <a:cubicBezTo>
                        <a:pt x="817" y="754"/>
                        <a:pt x="768" y="376"/>
                        <a:pt x="71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2282;p41"/>
                <p:cNvSpPr/>
                <p:nvPr/>
              </p:nvSpPr>
              <p:spPr>
                <a:xfrm flipH="1">
                  <a:off x="4871090" y="4206968"/>
                  <a:ext cx="55733" cy="49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60" extrusionOk="0">
                      <a:moveTo>
                        <a:pt x="487" y="1"/>
                      </a:moveTo>
                      <a:cubicBezTo>
                        <a:pt x="425" y="1"/>
                        <a:pt x="363" y="14"/>
                        <a:pt x="304" y="43"/>
                      </a:cubicBezTo>
                      <a:cubicBezTo>
                        <a:pt x="89" y="145"/>
                        <a:pt x="0" y="401"/>
                        <a:pt x="103" y="616"/>
                      </a:cubicBezTo>
                      <a:cubicBezTo>
                        <a:pt x="177" y="769"/>
                        <a:pt x="331" y="860"/>
                        <a:pt x="490" y="860"/>
                      </a:cubicBezTo>
                      <a:cubicBezTo>
                        <a:pt x="552" y="860"/>
                        <a:pt x="614" y="846"/>
                        <a:pt x="673" y="818"/>
                      </a:cubicBezTo>
                      <a:cubicBezTo>
                        <a:pt x="888" y="715"/>
                        <a:pt x="976" y="459"/>
                        <a:pt x="874" y="244"/>
                      </a:cubicBezTo>
                      <a:cubicBezTo>
                        <a:pt x="800" y="91"/>
                        <a:pt x="646" y="1"/>
                        <a:pt x="48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283;p41"/>
                <p:cNvSpPr/>
                <p:nvPr/>
              </p:nvSpPr>
              <p:spPr>
                <a:xfrm flipH="1">
                  <a:off x="4799440" y="4256598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90" y="0"/>
                      </a:moveTo>
                      <a:cubicBezTo>
                        <a:pt x="428" y="0"/>
                        <a:pt x="364" y="14"/>
                        <a:pt x="304" y="43"/>
                      </a:cubicBezTo>
                      <a:cubicBezTo>
                        <a:pt x="93" y="145"/>
                        <a:pt x="0" y="402"/>
                        <a:pt x="103" y="613"/>
                      </a:cubicBezTo>
                      <a:cubicBezTo>
                        <a:pt x="176" y="768"/>
                        <a:pt x="329" y="857"/>
                        <a:pt x="489" y="857"/>
                      </a:cubicBezTo>
                      <a:cubicBezTo>
                        <a:pt x="552" y="857"/>
                        <a:pt x="616" y="843"/>
                        <a:pt x="676" y="815"/>
                      </a:cubicBezTo>
                      <a:cubicBezTo>
                        <a:pt x="887" y="712"/>
                        <a:pt x="977" y="456"/>
                        <a:pt x="878" y="244"/>
                      </a:cubicBezTo>
                      <a:cubicBezTo>
                        <a:pt x="804" y="90"/>
                        <a:pt x="651" y="0"/>
                        <a:pt x="49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" name="Google Shape;2284;p41"/>
                <p:cNvSpPr/>
                <p:nvPr/>
              </p:nvSpPr>
              <p:spPr>
                <a:xfrm flipH="1">
                  <a:off x="4800410" y="4336234"/>
                  <a:ext cx="51112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" h="787" extrusionOk="0">
                      <a:moveTo>
                        <a:pt x="449" y="1"/>
                      </a:moveTo>
                      <a:cubicBezTo>
                        <a:pt x="393" y="1"/>
                        <a:pt x="335" y="13"/>
                        <a:pt x="281" y="40"/>
                      </a:cubicBezTo>
                      <a:cubicBezTo>
                        <a:pt x="83" y="132"/>
                        <a:pt x="1" y="367"/>
                        <a:pt x="97" y="562"/>
                      </a:cubicBezTo>
                      <a:cubicBezTo>
                        <a:pt x="163" y="704"/>
                        <a:pt x="303" y="786"/>
                        <a:pt x="448" y="786"/>
                      </a:cubicBezTo>
                      <a:cubicBezTo>
                        <a:pt x="506" y="786"/>
                        <a:pt x="564" y="773"/>
                        <a:pt x="619" y="747"/>
                      </a:cubicBezTo>
                      <a:cubicBezTo>
                        <a:pt x="814" y="654"/>
                        <a:pt x="896" y="419"/>
                        <a:pt x="803" y="224"/>
                      </a:cubicBezTo>
                      <a:cubicBezTo>
                        <a:pt x="737" y="84"/>
                        <a:pt x="596" y="1"/>
                        <a:pt x="44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" name="Google Shape;2285;p41"/>
                <p:cNvSpPr/>
                <p:nvPr/>
              </p:nvSpPr>
              <p:spPr>
                <a:xfrm flipH="1">
                  <a:off x="4898928" y="4383525"/>
                  <a:ext cx="51283" cy="4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" h="787" extrusionOk="0">
                      <a:moveTo>
                        <a:pt x="451" y="0"/>
                      </a:moveTo>
                      <a:cubicBezTo>
                        <a:pt x="394" y="0"/>
                        <a:pt x="335" y="13"/>
                        <a:pt x="280" y="40"/>
                      </a:cubicBezTo>
                      <a:cubicBezTo>
                        <a:pt x="83" y="132"/>
                        <a:pt x="1" y="368"/>
                        <a:pt x="96" y="562"/>
                      </a:cubicBezTo>
                      <a:cubicBezTo>
                        <a:pt x="162" y="703"/>
                        <a:pt x="303" y="786"/>
                        <a:pt x="449" y="786"/>
                      </a:cubicBezTo>
                      <a:cubicBezTo>
                        <a:pt x="506" y="786"/>
                        <a:pt x="564" y="774"/>
                        <a:pt x="618" y="747"/>
                      </a:cubicBezTo>
                      <a:cubicBezTo>
                        <a:pt x="813" y="655"/>
                        <a:pt x="899" y="419"/>
                        <a:pt x="803" y="225"/>
                      </a:cubicBezTo>
                      <a:cubicBezTo>
                        <a:pt x="736" y="83"/>
                        <a:pt x="597" y="0"/>
                        <a:pt x="4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286;p41"/>
                <p:cNvSpPr/>
                <p:nvPr/>
              </p:nvSpPr>
              <p:spPr>
                <a:xfrm flipH="1">
                  <a:off x="4877137" y="4452893"/>
                  <a:ext cx="35140" cy="3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543" extrusionOk="0">
                      <a:moveTo>
                        <a:pt x="306" y="1"/>
                      </a:moveTo>
                      <a:cubicBezTo>
                        <a:pt x="272" y="1"/>
                        <a:pt x="236" y="8"/>
                        <a:pt x="202" y="22"/>
                      </a:cubicBezTo>
                      <a:cubicBezTo>
                        <a:pt x="62" y="84"/>
                        <a:pt x="1" y="241"/>
                        <a:pt x="59" y="378"/>
                      </a:cubicBezTo>
                      <a:cubicBezTo>
                        <a:pt x="105" y="482"/>
                        <a:pt x="205" y="543"/>
                        <a:pt x="309" y="543"/>
                      </a:cubicBezTo>
                      <a:cubicBezTo>
                        <a:pt x="344" y="543"/>
                        <a:pt x="379" y="536"/>
                        <a:pt x="414" y="521"/>
                      </a:cubicBezTo>
                      <a:cubicBezTo>
                        <a:pt x="554" y="460"/>
                        <a:pt x="615" y="302"/>
                        <a:pt x="557" y="166"/>
                      </a:cubicBezTo>
                      <a:cubicBezTo>
                        <a:pt x="511" y="63"/>
                        <a:pt x="411" y="1"/>
                        <a:pt x="3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287;p41"/>
                <p:cNvSpPr/>
                <p:nvPr/>
              </p:nvSpPr>
              <p:spPr>
                <a:xfrm flipH="1">
                  <a:off x="4809594" y="4411534"/>
                  <a:ext cx="35083" cy="30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5" h="541" extrusionOk="0">
                      <a:moveTo>
                        <a:pt x="310" y="1"/>
                      </a:moveTo>
                      <a:cubicBezTo>
                        <a:pt x="274" y="1"/>
                        <a:pt x="237" y="8"/>
                        <a:pt x="202" y="24"/>
                      </a:cubicBezTo>
                      <a:cubicBezTo>
                        <a:pt x="65" y="82"/>
                        <a:pt x="1" y="243"/>
                        <a:pt x="62" y="379"/>
                      </a:cubicBezTo>
                      <a:cubicBezTo>
                        <a:pt x="105" y="480"/>
                        <a:pt x="205" y="541"/>
                        <a:pt x="310" y="541"/>
                      </a:cubicBezTo>
                      <a:cubicBezTo>
                        <a:pt x="346" y="541"/>
                        <a:pt x="382" y="534"/>
                        <a:pt x="417" y="519"/>
                      </a:cubicBezTo>
                      <a:cubicBezTo>
                        <a:pt x="554" y="461"/>
                        <a:pt x="615" y="300"/>
                        <a:pt x="557" y="164"/>
                      </a:cubicBezTo>
                      <a:cubicBezTo>
                        <a:pt x="514" y="62"/>
                        <a:pt x="415" y="1"/>
                        <a:pt x="31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288;p41"/>
                <p:cNvSpPr/>
                <p:nvPr/>
              </p:nvSpPr>
              <p:spPr>
                <a:xfrm flipH="1">
                  <a:off x="4918039" y="4291624"/>
                  <a:ext cx="55733" cy="48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858" extrusionOk="0">
                      <a:moveTo>
                        <a:pt x="489" y="1"/>
                      </a:moveTo>
                      <a:cubicBezTo>
                        <a:pt x="426" y="1"/>
                        <a:pt x="363" y="15"/>
                        <a:pt x="304" y="43"/>
                      </a:cubicBezTo>
                      <a:cubicBezTo>
                        <a:pt x="89" y="146"/>
                        <a:pt x="1" y="402"/>
                        <a:pt x="103" y="613"/>
                      </a:cubicBezTo>
                      <a:cubicBezTo>
                        <a:pt x="177" y="768"/>
                        <a:pt x="329" y="858"/>
                        <a:pt x="488" y="858"/>
                      </a:cubicBezTo>
                      <a:cubicBezTo>
                        <a:pt x="550" y="858"/>
                        <a:pt x="613" y="844"/>
                        <a:pt x="673" y="815"/>
                      </a:cubicBezTo>
                      <a:cubicBezTo>
                        <a:pt x="888" y="713"/>
                        <a:pt x="976" y="456"/>
                        <a:pt x="874" y="245"/>
                      </a:cubicBezTo>
                      <a:cubicBezTo>
                        <a:pt x="800" y="90"/>
                        <a:pt x="648" y="1"/>
                        <a:pt x="4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289;p41"/>
                <p:cNvSpPr/>
                <p:nvPr/>
              </p:nvSpPr>
              <p:spPr>
                <a:xfrm flipH="1">
                  <a:off x="4812446" y="4416612"/>
                  <a:ext cx="16828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" h="259" extrusionOk="0">
                      <a:moveTo>
                        <a:pt x="148" y="1"/>
                      </a:moveTo>
                      <a:cubicBezTo>
                        <a:pt x="130" y="1"/>
                        <a:pt x="111" y="5"/>
                        <a:pt x="93" y="13"/>
                      </a:cubicBezTo>
                      <a:cubicBezTo>
                        <a:pt x="28" y="44"/>
                        <a:pt x="0" y="122"/>
                        <a:pt x="31" y="184"/>
                      </a:cubicBezTo>
                      <a:cubicBezTo>
                        <a:pt x="53" y="231"/>
                        <a:pt x="100" y="258"/>
                        <a:pt x="148" y="258"/>
                      </a:cubicBezTo>
                      <a:cubicBezTo>
                        <a:pt x="166" y="258"/>
                        <a:pt x="185" y="254"/>
                        <a:pt x="202" y="245"/>
                      </a:cubicBezTo>
                      <a:cubicBezTo>
                        <a:pt x="266" y="215"/>
                        <a:pt x="294" y="140"/>
                        <a:pt x="263" y="75"/>
                      </a:cubicBezTo>
                      <a:cubicBezTo>
                        <a:pt x="241" y="28"/>
                        <a:pt x="196" y="1"/>
                        <a:pt x="148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290;p41"/>
                <p:cNvSpPr/>
                <p:nvPr/>
              </p:nvSpPr>
              <p:spPr>
                <a:xfrm flipH="1">
                  <a:off x="4895391" y="4457399"/>
                  <a:ext cx="11751" cy="1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181" extrusionOk="0">
                      <a:moveTo>
                        <a:pt x="99" y="0"/>
                      </a:moveTo>
                      <a:cubicBezTo>
                        <a:pt x="87" y="0"/>
                        <a:pt x="74" y="3"/>
                        <a:pt x="62" y="8"/>
                      </a:cubicBezTo>
                      <a:cubicBezTo>
                        <a:pt x="17" y="33"/>
                        <a:pt x="0" y="83"/>
                        <a:pt x="21" y="131"/>
                      </a:cubicBezTo>
                      <a:cubicBezTo>
                        <a:pt x="35" y="163"/>
                        <a:pt x="67" y="181"/>
                        <a:pt x="100" y="181"/>
                      </a:cubicBezTo>
                      <a:cubicBezTo>
                        <a:pt x="113" y="181"/>
                        <a:pt x="127" y="178"/>
                        <a:pt x="139" y="172"/>
                      </a:cubicBezTo>
                      <a:cubicBezTo>
                        <a:pt x="185" y="151"/>
                        <a:pt x="205" y="97"/>
                        <a:pt x="185" y="53"/>
                      </a:cubicBezTo>
                      <a:cubicBezTo>
                        <a:pt x="166" y="20"/>
                        <a:pt x="134" y="0"/>
                        <a:pt x="99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291;p41"/>
                <p:cNvSpPr/>
                <p:nvPr/>
              </p:nvSpPr>
              <p:spPr>
                <a:xfrm flipH="1">
                  <a:off x="4924427" y="4390656"/>
                  <a:ext cx="19395" cy="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" h="298" extrusionOk="0">
                      <a:moveTo>
                        <a:pt x="168" y="0"/>
                      </a:moveTo>
                      <a:cubicBezTo>
                        <a:pt x="146" y="0"/>
                        <a:pt x="124" y="5"/>
                        <a:pt x="103" y="15"/>
                      </a:cubicBezTo>
                      <a:cubicBezTo>
                        <a:pt x="32" y="51"/>
                        <a:pt x="1" y="141"/>
                        <a:pt x="35" y="212"/>
                      </a:cubicBezTo>
                      <a:cubicBezTo>
                        <a:pt x="60" y="267"/>
                        <a:pt x="114" y="298"/>
                        <a:pt x="170" y="298"/>
                      </a:cubicBezTo>
                      <a:cubicBezTo>
                        <a:pt x="191" y="298"/>
                        <a:pt x="213" y="293"/>
                        <a:pt x="234" y="284"/>
                      </a:cubicBezTo>
                      <a:cubicBezTo>
                        <a:pt x="308" y="246"/>
                        <a:pt x="339" y="158"/>
                        <a:pt x="302" y="86"/>
                      </a:cubicBezTo>
                      <a:cubicBezTo>
                        <a:pt x="277" y="31"/>
                        <a:pt x="224" y="0"/>
                        <a:pt x="16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292;p41"/>
                <p:cNvSpPr/>
                <p:nvPr/>
              </p:nvSpPr>
              <p:spPr>
                <a:xfrm flipH="1">
                  <a:off x="4944108" y="4297842"/>
                  <a:ext cx="22647" cy="19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7" h="350" extrusionOk="0">
                      <a:moveTo>
                        <a:pt x="200" y="1"/>
                      </a:moveTo>
                      <a:cubicBezTo>
                        <a:pt x="174" y="1"/>
                        <a:pt x="148" y="7"/>
                        <a:pt x="124" y="19"/>
                      </a:cubicBezTo>
                      <a:cubicBezTo>
                        <a:pt x="34" y="60"/>
                        <a:pt x="1" y="163"/>
                        <a:pt x="42" y="252"/>
                      </a:cubicBezTo>
                      <a:cubicBezTo>
                        <a:pt x="71" y="313"/>
                        <a:pt x="131" y="349"/>
                        <a:pt x="196" y="349"/>
                      </a:cubicBezTo>
                      <a:cubicBezTo>
                        <a:pt x="221" y="349"/>
                        <a:pt x="248" y="343"/>
                        <a:pt x="273" y="331"/>
                      </a:cubicBezTo>
                      <a:cubicBezTo>
                        <a:pt x="359" y="290"/>
                        <a:pt x="396" y="187"/>
                        <a:pt x="355" y="98"/>
                      </a:cubicBezTo>
                      <a:cubicBezTo>
                        <a:pt x="326" y="37"/>
                        <a:pt x="264" y="1"/>
                        <a:pt x="200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" name="Google Shape;2293;p41"/>
                <p:cNvSpPr/>
                <p:nvPr/>
              </p:nvSpPr>
              <p:spPr>
                <a:xfrm flipH="1">
                  <a:off x="4884724" y="4212900"/>
                  <a:ext cx="22076" cy="19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" h="338" extrusionOk="0">
                      <a:moveTo>
                        <a:pt x="196" y="0"/>
                      </a:moveTo>
                      <a:cubicBezTo>
                        <a:pt x="171" y="0"/>
                        <a:pt x="145" y="6"/>
                        <a:pt x="120" y="17"/>
                      </a:cubicBezTo>
                      <a:cubicBezTo>
                        <a:pt x="38" y="58"/>
                        <a:pt x="1" y="157"/>
                        <a:pt x="42" y="243"/>
                      </a:cubicBezTo>
                      <a:cubicBezTo>
                        <a:pt x="71" y="302"/>
                        <a:pt x="131" y="337"/>
                        <a:pt x="194" y="337"/>
                      </a:cubicBezTo>
                      <a:cubicBezTo>
                        <a:pt x="218" y="337"/>
                        <a:pt x="243" y="332"/>
                        <a:pt x="267" y="321"/>
                      </a:cubicBezTo>
                      <a:cubicBezTo>
                        <a:pt x="352" y="280"/>
                        <a:pt x="387" y="181"/>
                        <a:pt x="346" y="95"/>
                      </a:cubicBezTo>
                      <a:cubicBezTo>
                        <a:pt x="316" y="35"/>
                        <a:pt x="258" y="0"/>
                        <a:pt x="196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2294;p41"/>
                <p:cNvSpPr/>
                <p:nvPr/>
              </p:nvSpPr>
              <p:spPr>
                <a:xfrm flipH="1">
                  <a:off x="4805087" y="4267094"/>
                  <a:ext cx="16999" cy="14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261" extrusionOk="0">
                      <a:moveTo>
                        <a:pt x="148" y="0"/>
                      </a:moveTo>
                      <a:cubicBezTo>
                        <a:pt x="130" y="0"/>
                        <a:pt x="111" y="4"/>
                        <a:pt x="93" y="13"/>
                      </a:cubicBezTo>
                      <a:cubicBezTo>
                        <a:pt x="28" y="43"/>
                        <a:pt x="0" y="122"/>
                        <a:pt x="31" y="187"/>
                      </a:cubicBezTo>
                      <a:cubicBezTo>
                        <a:pt x="53" y="233"/>
                        <a:pt x="100" y="261"/>
                        <a:pt x="149" y="261"/>
                      </a:cubicBezTo>
                      <a:cubicBezTo>
                        <a:pt x="168" y="261"/>
                        <a:pt x="187" y="257"/>
                        <a:pt x="205" y="248"/>
                      </a:cubicBezTo>
                      <a:cubicBezTo>
                        <a:pt x="271" y="218"/>
                        <a:pt x="298" y="139"/>
                        <a:pt x="267" y="74"/>
                      </a:cubicBezTo>
                      <a:cubicBezTo>
                        <a:pt x="242" y="28"/>
                        <a:pt x="196" y="0"/>
                        <a:pt x="148" y="0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2295;p41"/>
                <p:cNvSpPr/>
                <p:nvPr/>
              </p:nvSpPr>
              <p:spPr>
                <a:xfrm flipH="1">
                  <a:off x="4807255" y="4344163"/>
                  <a:ext cx="17570" cy="1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" h="274" extrusionOk="0">
                      <a:moveTo>
                        <a:pt x="153" y="1"/>
                      </a:moveTo>
                      <a:cubicBezTo>
                        <a:pt x="134" y="1"/>
                        <a:pt x="114" y="5"/>
                        <a:pt x="97" y="14"/>
                      </a:cubicBezTo>
                      <a:cubicBezTo>
                        <a:pt x="28" y="47"/>
                        <a:pt x="1" y="129"/>
                        <a:pt x="32" y="195"/>
                      </a:cubicBezTo>
                      <a:cubicBezTo>
                        <a:pt x="54" y="244"/>
                        <a:pt x="102" y="273"/>
                        <a:pt x="153" y="273"/>
                      </a:cubicBezTo>
                      <a:cubicBezTo>
                        <a:pt x="173" y="273"/>
                        <a:pt x="193" y="269"/>
                        <a:pt x="212" y="259"/>
                      </a:cubicBezTo>
                      <a:cubicBezTo>
                        <a:pt x="281" y="228"/>
                        <a:pt x="308" y="146"/>
                        <a:pt x="278" y="78"/>
                      </a:cubicBezTo>
                      <a:cubicBezTo>
                        <a:pt x="253" y="29"/>
                        <a:pt x="203" y="1"/>
                        <a:pt x="153" y="1"/>
                      </a:cubicBezTo>
                      <a:close/>
                    </a:path>
                  </a:pathLst>
                </a:custGeom>
                <a:solidFill>
                  <a:srgbClr val="FEC3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2296;p41"/>
                <p:cNvSpPr/>
                <p:nvPr/>
              </p:nvSpPr>
              <p:spPr>
                <a:xfrm flipH="1">
                  <a:off x="4630987" y="4519580"/>
                  <a:ext cx="240730" cy="15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2776" extrusionOk="0">
                      <a:moveTo>
                        <a:pt x="2045" y="0"/>
                      </a:moveTo>
                      <a:cubicBezTo>
                        <a:pt x="226" y="0"/>
                        <a:pt x="0" y="1530"/>
                        <a:pt x="7" y="2318"/>
                      </a:cubicBezTo>
                      <a:cubicBezTo>
                        <a:pt x="7" y="2571"/>
                        <a:pt x="212" y="2776"/>
                        <a:pt x="468" y="2776"/>
                      </a:cubicBezTo>
                      <a:lnTo>
                        <a:pt x="1929" y="2776"/>
                      </a:lnTo>
                      <a:cubicBezTo>
                        <a:pt x="2215" y="2763"/>
                        <a:pt x="2572" y="2759"/>
                        <a:pt x="2918" y="2759"/>
                      </a:cubicBezTo>
                      <a:cubicBezTo>
                        <a:pt x="3218" y="2759"/>
                        <a:pt x="3509" y="2762"/>
                        <a:pt x="3738" y="2765"/>
                      </a:cubicBezTo>
                      <a:cubicBezTo>
                        <a:pt x="3742" y="2765"/>
                        <a:pt x="3746" y="2765"/>
                        <a:pt x="3751" y="2765"/>
                      </a:cubicBezTo>
                      <a:cubicBezTo>
                        <a:pt x="4011" y="2765"/>
                        <a:pt x="4219" y="2546"/>
                        <a:pt x="4205" y="2284"/>
                      </a:cubicBezTo>
                      <a:cubicBezTo>
                        <a:pt x="4161" y="1486"/>
                        <a:pt x="3834" y="0"/>
                        <a:pt x="204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2297;p41"/>
                <p:cNvSpPr/>
                <p:nvPr/>
              </p:nvSpPr>
              <p:spPr>
                <a:xfrm flipH="1">
                  <a:off x="4698584" y="4676912"/>
                  <a:ext cx="102225" cy="79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" h="1388" extrusionOk="0">
                      <a:moveTo>
                        <a:pt x="1546" y="1"/>
                      </a:moveTo>
                      <a:lnTo>
                        <a:pt x="259" y="18"/>
                      </a:lnTo>
                      <a:cubicBezTo>
                        <a:pt x="259" y="18"/>
                        <a:pt x="0" y="1387"/>
                        <a:pt x="871" y="1387"/>
                      </a:cubicBezTo>
                      <a:cubicBezTo>
                        <a:pt x="879" y="1387"/>
                        <a:pt x="886" y="1387"/>
                        <a:pt x="894" y="1387"/>
                      </a:cubicBezTo>
                      <a:cubicBezTo>
                        <a:pt x="1792" y="1366"/>
                        <a:pt x="1546" y="1"/>
                        <a:pt x="154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" name="Google Shape;2298;p41"/>
                <p:cNvSpPr/>
                <p:nvPr/>
              </p:nvSpPr>
              <p:spPr>
                <a:xfrm flipH="1">
                  <a:off x="4749354" y="4603894"/>
                  <a:ext cx="36109" cy="36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632" extrusionOk="0">
                      <a:moveTo>
                        <a:pt x="318" y="0"/>
                      </a:moveTo>
                      <a:cubicBezTo>
                        <a:pt x="144" y="0"/>
                        <a:pt x="1" y="144"/>
                        <a:pt x="1" y="318"/>
                      </a:cubicBezTo>
                      <a:cubicBezTo>
                        <a:pt x="1" y="488"/>
                        <a:pt x="144" y="632"/>
                        <a:pt x="318" y="632"/>
                      </a:cubicBezTo>
                      <a:cubicBezTo>
                        <a:pt x="489" y="632"/>
                        <a:pt x="632" y="488"/>
                        <a:pt x="632" y="318"/>
                      </a:cubicBezTo>
                      <a:cubicBezTo>
                        <a:pt x="632" y="144"/>
                        <a:pt x="489" y="0"/>
                        <a:pt x="31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" name="Google Shape;2299;p41"/>
                <p:cNvSpPr/>
                <p:nvPr/>
              </p:nvSpPr>
              <p:spPr>
                <a:xfrm flipH="1">
                  <a:off x="4820091" y="4582216"/>
                  <a:ext cx="37992" cy="35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" h="619" extrusionOk="0">
                      <a:moveTo>
                        <a:pt x="353" y="1"/>
                      </a:moveTo>
                      <a:cubicBezTo>
                        <a:pt x="238" y="1"/>
                        <a:pt x="123" y="73"/>
                        <a:pt x="68" y="193"/>
                      </a:cubicBezTo>
                      <a:cubicBezTo>
                        <a:pt x="0" y="353"/>
                        <a:pt x="62" y="534"/>
                        <a:pt x="205" y="596"/>
                      </a:cubicBezTo>
                      <a:cubicBezTo>
                        <a:pt x="241" y="611"/>
                        <a:pt x="278" y="619"/>
                        <a:pt x="315" y="619"/>
                      </a:cubicBezTo>
                      <a:cubicBezTo>
                        <a:pt x="430" y="619"/>
                        <a:pt x="542" y="547"/>
                        <a:pt x="594" y="429"/>
                      </a:cubicBezTo>
                      <a:cubicBezTo>
                        <a:pt x="666" y="268"/>
                        <a:pt x="604" y="87"/>
                        <a:pt x="458" y="22"/>
                      </a:cubicBezTo>
                      <a:cubicBezTo>
                        <a:pt x="424" y="8"/>
                        <a:pt x="388" y="1"/>
                        <a:pt x="35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" name="Google Shape;2300;p41"/>
                <p:cNvSpPr/>
                <p:nvPr/>
              </p:nvSpPr>
              <p:spPr>
                <a:xfrm flipH="1">
                  <a:off x="4735606" y="4537891"/>
                  <a:ext cx="36623" cy="28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492" extrusionOk="0">
                      <a:moveTo>
                        <a:pt x="322" y="0"/>
                      </a:moveTo>
                      <a:cubicBezTo>
                        <a:pt x="144" y="0"/>
                        <a:pt x="0" y="109"/>
                        <a:pt x="0" y="246"/>
                      </a:cubicBezTo>
                      <a:cubicBezTo>
                        <a:pt x="0" y="383"/>
                        <a:pt x="144" y="492"/>
                        <a:pt x="322" y="492"/>
                      </a:cubicBezTo>
                      <a:cubicBezTo>
                        <a:pt x="499" y="492"/>
                        <a:pt x="642" y="383"/>
                        <a:pt x="642" y="246"/>
                      </a:cubicBezTo>
                      <a:cubicBezTo>
                        <a:pt x="642" y="109"/>
                        <a:pt x="499" y="0"/>
                        <a:pt x="32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" name="Google Shape;2301;p41"/>
                <p:cNvSpPr/>
                <p:nvPr/>
              </p:nvSpPr>
              <p:spPr>
                <a:xfrm flipH="1">
                  <a:off x="4663728" y="4577025"/>
                  <a:ext cx="31603" cy="29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" h="517" extrusionOk="0">
                      <a:moveTo>
                        <a:pt x="277" y="0"/>
                      </a:moveTo>
                      <a:cubicBezTo>
                        <a:pt x="124" y="0"/>
                        <a:pt x="1" y="116"/>
                        <a:pt x="1" y="257"/>
                      </a:cubicBezTo>
                      <a:cubicBezTo>
                        <a:pt x="1" y="400"/>
                        <a:pt x="124" y="516"/>
                        <a:pt x="277" y="516"/>
                      </a:cubicBezTo>
                      <a:cubicBezTo>
                        <a:pt x="431" y="516"/>
                        <a:pt x="554" y="400"/>
                        <a:pt x="554" y="257"/>
                      </a:cubicBezTo>
                      <a:cubicBezTo>
                        <a:pt x="554" y="116"/>
                        <a:pt x="431" y="0"/>
                        <a:pt x="27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86" name="Google Shape;2302;p41"/>
              <p:cNvSpPr/>
              <p:nvPr/>
            </p:nvSpPr>
            <p:spPr>
              <a:xfrm>
                <a:off x="6251075" y="4004813"/>
                <a:ext cx="469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883" extrusionOk="0">
                    <a:moveTo>
                      <a:pt x="939" y="0"/>
                    </a:moveTo>
                    <a:cubicBezTo>
                      <a:pt x="418" y="0"/>
                      <a:pt x="0" y="422"/>
                      <a:pt x="0" y="943"/>
                    </a:cubicBezTo>
                    <a:cubicBezTo>
                      <a:pt x="0" y="1460"/>
                      <a:pt x="418" y="1882"/>
                      <a:pt x="939" y="1882"/>
                    </a:cubicBezTo>
                    <a:cubicBezTo>
                      <a:pt x="1460" y="1882"/>
                      <a:pt x="1878" y="1460"/>
                      <a:pt x="1878" y="943"/>
                    </a:cubicBezTo>
                    <a:cubicBezTo>
                      <a:pt x="1878" y="422"/>
                      <a:pt x="1460" y="0"/>
                      <a:pt x="9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303;p41"/>
              <p:cNvSpPr/>
              <p:nvPr/>
            </p:nvSpPr>
            <p:spPr>
              <a:xfrm>
                <a:off x="6400975" y="3962563"/>
                <a:ext cx="53650" cy="46975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879" extrusionOk="0">
                    <a:moveTo>
                      <a:pt x="1071" y="0"/>
                    </a:moveTo>
                    <a:cubicBezTo>
                      <a:pt x="719" y="0"/>
                      <a:pt x="383" y="199"/>
                      <a:pt x="222" y="537"/>
                    </a:cubicBezTo>
                    <a:cubicBezTo>
                      <a:pt x="1" y="1009"/>
                      <a:pt x="202" y="1571"/>
                      <a:pt x="673" y="1789"/>
                    </a:cubicBezTo>
                    <a:cubicBezTo>
                      <a:pt x="802" y="1850"/>
                      <a:pt x="938" y="1879"/>
                      <a:pt x="1072" y="1879"/>
                    </a:cubicBezTo>
                    <a:cubicBezTo>
                      <a:pt x="1425" y="1879"/>
                      <a:pt x="1764" y="1679"/>
                      <a:pt x="1924" y="1341"/>
                    </a:cubicBezTo>
                    <a:cubicBezTo>
                      <a:pt x="2146" y="869"/>
                      <a:pt x="1945" y="312"/>
                      <a:pt x="1472" y="91"/>
                    </a:cubicBezTo>
                    <a:cubicBezTo>
                      <a:pt x="1342" y="29"/>
                      <a:pt x="1205" y="0"/>
                      <a:pt x="10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2304;p41"/>
            <p:cNvGrpSpPr/>
            <p:nvPr/>
          </p:nvGrpSpPr>
          <p:grpSpPr>
            <a:xfrm>
              <a:off x="3396925" y="1079700"/>
              <a:ext cx="1484469" cy="1304215"/>
              <a:chOff x="3396925" y="1079700"/>
              <a:chExt cx="1484469" cy="1304215"/>
            </a:xfrm>
          </p:grpSpPr>
          <p:sp>
            <p:nvSpPr>
              <p:cNvPr id="7" name="Google Shape;2305;p41"/>
              <p:cNvSpPr/>
              <p:nvPr/>
            </p:nvSpPr>
            <p:spPr>
              <a:xfrm>
                <a:off x="3396925" y="1079700"/>
                <a:ext cx="1484469" cy="1304215"/>
              </a:xfrm>
              <a:custGeom>
                <a:avLst/>
                <a:gdLst/>
                <a:ahLst/>
                <a:cxnLst/>
                <a:rect l="l" t="t" r="r" b="b"/>
                <a:pathLst>
                  <a:path w="49322" h="43333" extrusionOk="0">
                    <a:moveTo>
                      <a:pt x="19367" y="0"/>
                    </a:moveTo>
                    <a:cubicBezTo>
                      <a:pt x="18773" y="0"/>
                      <a:pt x="18179" y="19"/>
                      <a:pt x="17583" y="55"/>
                    </a:cubicBezTo>
                    <a:cubicBezTo>
                      <a:pt x="17130" y="82"/>
                      <a:pt x="16663" y="48"/>
                      <a:pt x="16220" y="136"/>
                    </a:cubicBezTo>
                    <a:cubicBezTo>
                      <a:pt x="15125" y="356"/>
                      <a:pt x="14019" y="525"/>
                      <a:pt x="12940" y="859"/>
                    </a:cubicBezTo>
                    <a:cubicBezTo>
                      <a:pt x="10638" y="1580"/>
                      <a:pt x="8531" y="2672"/>
                      <a:pt x="6523" y="3977"/>
                    </a:cubicBezTo>
                    <a:cubicBezTo>
                      <a:pt x="6289" y="4129"/>
                      <a:pt x="6046" y="4292"/>
                      <a:pt x="5867" y="4501"/>
                    </a:cubicBezTo>
                    <a:cubicBezTo>
                      <a:pt x="5390" y="5063"/>
                      <a:pt x="4920" y="5631"/>
                      <a:pt x="4501" y="6232"/>
                    </a:cubicBezTo>
                    <a:cubicBezTo>
                      <a:pt x="3541" y="7611"/>
                      <a:pt x="2506" y="8954"/>
                      <a:pt x="2077" y="10628"/>
                    </a:cubicBezTo>
                    <a:cubicBezTo>
                      <a:pt x="2060" y="10695"/>
                      <a:pt x="2023" y="10759"/>
                      <a:pt x="1989" y="10820"/>
                    </a:cubicBezTo>
                    <a:cubicBezTo>
                      <a:pt x="1424" y="11882"/>
                      <a:pt x="1160" y="13052"/>
                      <a:pt x="782" y="14178"/>
                    </a:cubicBezTo>
                    <a:cubicBezTo>
                      <a:pt x="684" y="14479"/>
                      <a:pt x="623" y="14793"/>
                      <a:pt x="576" y="15105"/>
                    </a:cubicBezTo>
                    <a:cubicBezTo>
                      <a:pt x="447" y="15936"/>
                      <a:pt x="315" y="16764"/>
                      <a:pt x="220" y="17600"/>
                    </a:cubicBezTo>
                    <a:cubicBezTo>
                      <a:pt x="130" y="18367"/>
                      <a:pt x="0" y="19142"/>
                      <a:pt x="31" y="19909"/>
                    </a:cubicBezTo>
                    <a:cubicBezTo>
                      <a:pt x="163" y="23148"/>
                      <a:pt x="569" y="26339"/>
                      <a:pt x="1776" y="29390"/>
                    </a:cubicBezTo>
                    <a:cubicBezTo>
                      <a:pt x="2435" y="31057"/>
                      <a:pt x="3128" y="32693"/>
                      <a:pt x="4197" y="34160"/>
                    </a:cubicBezTo>
                    <a:cubicBezTo>
                      <a:pt x="5299" y="35679"/>
                      <a:pt x="6567" y="37027"/>
                      <a:pt x="7981" y="38241"/>
                    </a:cubicBezTo>
                    <a:cubicBezTo>
                      <a:pt x="9106" y="39212"/>
                      <a:pt x="10387" y="39945"/>
                      <a:pt x="11757" y="40514"/>
                    </a:cubicBezTo>
                    <a:cubicBezTo>
                      <a:pt x="12697" y="40905"/>
                      <a:pt x="13636" y="41295"/>
                      <a:pt x="14580" y="41673"/>
                    </a:cubicBezTo>
                    <a:cubicBezTo>
                      <a:pt x="15331" y="41971"/>
                      <a:pt x="16085" y="42248"/>
                      <a:pt x="16869" y="42447"/>
                    </a:cubicBezTo>
                    <a:cubicBezTo>
                      <a:pt x="18096" y="42762"/>
                      <a:pt x="19337" y="42971"/>
                      <a:pt x="20592" y="43151"/>
                    </a:cubicBezTo>
                    <a:cubicBezTo>
                      <a:pt x="21402" y="43269"/>
                      <a:pt x="22209" y="43333"/>
                      <a:pt x="23013" y="43333"/>
                    </a:cubicBezTo>
                    <a:cubicBezTo>
                      <a:pt x="24235" y="43333"/>
                      <a:pt x="25449" y="43185"/>
                      <a:pt x="26651" y="42857"/>
                    </a:cubicBezTo>
                    <a:cubicBezTo>
                      <a:pt x="28909" y="42238"/>
                      <a:pt x="31039" y="41359"/>
                      <a:pt x="32679" y="39584"/>
                    </a:cubicBezTo>
                    <a:cubicBezTo>
                      <a:pt x="32893" y="39354"/>
                      <a:pt x="33163" y="39175"/>
                      <a:pt x="33396" y="38962"/>
                    </a:cubicBezTo>
                    <a:cubicBezTo>
                      <a:pt x="34674" y="37792"/>
                      <a:pt x="35824" y="36528"/>
                      <a:pt x="36456" y="34867"/>
                    </a:cubicBezTo>
                    <a:cubicBezTo>
                      <a:pt x="36568" y="34573"/>
                      <a:pt x="36737" y="34302"/>
                      <a:pt x="36889" y="34025"/>
                    </a:cubicBezTo>
                    <a:cubicBezTo>
                      <a:pt x="37673" y="32602"/>
                      <a:pt x="38282" y="31104"/>
                      <a:pt x="38667" y="29532"/>
                    </a:cubicBezTo>
                    <a:cubicBezTo>
                      <a:pt x="38985" y="28237"/>
                      <a:pt x="39182" y="26915"/>
                      <a:pt x="39449" y="25606"/>
                    </a:cubicBezTo>
                    <a:cubicBezTo>
                      <a:pt x="39533" y="25197"/>
                      <a:pt x="39661" y="24791"/>
                      <a:pt x="39807" y="24396"/>
                    </a:cubicBezTo>
                    <a:cubicBezTo>
                      <a:pt x="39936" y="24041"/>
                      <a:pt x="40220" y="23848"/>
                      <a:pt x="40598" y="23783"/>
                    </a:cubicBezTo>
                    <a:cubicBezTo>
                      <a:pt x="41636" y="23605"/>
                      <a:pt x="42674" y="23435"/>
                      <a:pt x="43706" y="23232"/>
                    </a:cubicBezTo>
                    <a:cubicBezTo>
                      <a:pt x="44358" y="23104"/>
                      <a:pt x="48983" y="22073"/>
                      <a:pt x="49321" y="21988"/>
                    </a:cubicBezTo>
                    <a:cubicBezTo>
                      <a:pt x="49037" y="21779"/>
                      <a:pt x="48940" y="21673"/>
                      <a:pt x="48818" y="21623"/>
                    </a:cubicBezTo>
                    <a:cubicBezTo>
                      <a:pt x="47918" y="21227"/>
                      <a:pt x="47016" y="20842"/>
                      <a:pt x="46109" y="20460"/>
                    </a:cubicBezTo>
                    <a:cubicBezTo>
                      <a:pt x="45463" y="20186"/>
                      <a:pt x="44794" y="19963"/>
                      <a:pt x="44168" y="19649"/>
                    </a:cubicBezTo>
                    <a:cubicBezTo>
                      <a:pt x="42789" y="18955"/>
                      <a:pt x="41426" y="18229"/>
                      <a:pt x="39936" y="17792"/>
                    </a:cubicBezTo>
                    <a:cubicBezTo>
                      <a:pt x="39466" y="17657"/>
                      <a:pt x="39114" y="17383"/>
                      <a:pt x="38911" y="16947"/>
                    </a:cubicBezTo>
                    <a:cubicBezTo>
                      <a:pt x="38573" y="16216"/>
                      <a:pt x="38197" y="15493"/>
                      <a:pt x="37937" y="14735"/>
                    </a:cubicBezTo>
                    <a:cubicBezTo>
                      <a:pt x="37339" y="13001"/>
                      <a:pt x="36629" y="11324"/>
                      <a:pt x="35679" y="9755"/>
                    </a:cubicBezTo>
                    <a:cubicBezTo>
                      <a:pt x="35276" y="9089"/>
                      <a:pt x="34931" y="8403"/>
                      <a:pt x="34650" y="7683"/>
                    </a:cubicBezTo>
                    <a:cubicBezTo>
                      <a:pt x="34421" y="7087"/>
                      <a:pt x="34116" y="6543"/>
                      <a:pt x="33714" y="6043"/>
                    </a:cubicBezTo>
                    <a:cubicBezTo>
                      <a:pt x="33102" y="5278"/>
                      <a:pt x="32541" y="4467"/>
                      <a:pt x="31919" y="3710"/>
                    </a:cubicBezTo>
                    <a:cubicBezTo>
                      <a:pt x="31540" y="3250"/>
                      <a:pt x="31103" y="2851"/>
                      <a:pt x="30539" y="2594"/>
                    </a:cubicBezTo>
                    <a:cubicBezTo>
                      <a:pt x="28361" y="1603"/>
                      <a:pt x="26153" y="768"/>
                      <a:pt x="23767" y="362"/>
                    </a:cubicBezTo>
                    <a:cubicBezTo>
                      <a:pt x="22298" y="115"/>
                      <a:pt x="20835" y="0"/>
                      <a:pt x="193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306;p41"/>
              <p:cNvSpPr txBox="1"/>
              <p:nvPr/>
            </p:nvSpPr>
            <p:spPr>
              <a:xfrm rot="-378820">
                <a:off x="3530765" y="1395261"/>
                <a:ext cx="930242" cy="6730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2400" dirty="0">
                    <a:solidFill>
                      <a:schemeClr val="dk1"/>
                    </a:solidFill>
                    <a:latin typeface="Denk One"/>
                    <a:ea typeface="Denk One"/>
                    <a:cs typeface="Denk One"/>
                    <a:sym typeface="Denk One"/>
                  </a:rPr>
                  <a:t>BYE!</a:t>
                </a:r>
                <a:endParaRPr sz="2400" dirty="0">
                  <a:solidFill>
                    <a:schemeClr val="dk1"/>
                  </a:solidFill>
                  <a:latin typeface="Denk One"/>
                  <a:ea typeface="Denk One"/>
                  <a:cs typeface="Denk One"/>
                  <a:sym typeface="Denk One"/>
                </a:endParaRPr>
              </a:p>
            </p:txBody>
          </p:sp>
        </p:grpSp>
      </p:grpSp>
      <p:sp>
        <p:nvSpPr>
          <p:cNvPr id="221" name="Google Shape;2307;p41"/>
          <p:cNvSpPr txBox="1">
            <a:spLocks noGrp="1"/>
          </p:cNvSpPr>
          <p:nvPr>
            <p:ph type="ctrTitle"/>
          </p:nvPr>
        </p:nvSpPr>
        <p:spPr>
          <a:xfrm>
            <a:off x="550174" y="902640"/>
            <a:ext cx="2440500" cy="5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dk1"/>
                </a:solidFill>
              </a:rPr>
              <a:t>THANKS!</a:t>
            </a:r>
            <a:endParaRPr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05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8"/>
          <p:cNvSpPr txBox="1">
            <a:spLocks noGrp="1"/>
          </p:cNvSpPr>
          <p:nvPr>
            <p:ph type="ctrTitle"/>
          </p:nvPr>
        </p:nvSpPr>
        <p:spPr>
          <a:xfrm>
            <a:off x="4375642" y="1031928"/>
            <a:ext cx="4768358" cy="26280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TỰ HÀO </a:t>
            </a:r>
            <a:b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TRUYỀN THỐNG </a:t>
            </a:r>
            <a:b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TRƯỜNG EM</a:t>
            </a:r>
            <a:br>
              <a:rPr lang="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s" sz="3600" dirty="0">
                <a:solidFill>
                  <a:srgbClr val="FF0000"/>
                </a:solidFill>
                <a:latin typeface="+mn-lt"/>
              </a:rPr>
              <a:t>                          </a:t>
            </a:r>
            <a:endParaRPr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66" name="Google Shape;766;p28"/>
          <p:cNvSpPr txBox="1">
            <a:spLocks noGrp="1"/>
          </p:cNvSpPr>
          <p:nvPr>
            <p:ph type="title" idx="2"/>
          </p:nvPr>
        </p:nvSpPr>
        <p:spPr>
          <a:xfrm>
            <a:off x="5202229" y="355624"/>
            <a:ext cx="2651065" cy="4987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>
                <a:solidFill>
                  <a:srgbClr val="7030A0"/>
                </a:solidFill>
                <a:latin typeface="+mn-lt"/>
              </a:rPr>
              <a:t>NỘI DUNG 02</a:t>
            </a:r>
            <a:endParaRPr sz="2800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2B18D3-F9B6-BA41-6A3B-F1636FEF2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325" y="-1"/>
            <a:ext cx="4983125" cy="44585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6"/>
          <p:cNvSpPr txBox="1">
            <a:spLocks noGrp="1"/>
          </p:cNvSpPr>
          <p:nvPr>
            <p:ph type="ctrTitle"/>
          </p:nvPr>
        </p:nvSpPr>
        <p:spPr>
          <a:xfrm>
            <a:off x="1323062" y="810206"/>
            <a:ext cx="7081283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dirty="0">
                <a:solidFill>
                  <a:srgbClr val="FF0000"/>
                </a:solidFill>
              </a:rPr>
              <a:t> </a:t>
            </a:r>
            <a:r>
              <a:rPr lang="es" sz="2400" dirty="0">
                <a:solidFill>
                  <a:srgbClr val="FF0000"/>
                </a:solidFill>
                <a:latin typeface="Times New Roman" panose="02020603050405020304" pitchFamily="18" charset="0"/>
                <a:cs typeface="Gisha" panose="020B0502040204020203" pitchFamily="34" charset="-79"/>
              </a:rPr>
              <a:t>TÌM HIỂU TRUYỀN THỐNG TRƯỜNG EM</a:t>
            </a:r>
            <a:endParaRPr sz="2400" dirty="0">
              <a:solidFill>
                <a:srgbClr val="FF0000"/>
              </a:solidFill>
              <a:latin typeface="Times New Roman" panose="02020603050405020304" pitchFamily="18" charset="0"/>
              <a:cs typeface="Gisha" panose="020B0502040204020203" pitchFamily="34" charset="-79"/>
            </a:endParaRPr>
          </a:p>
        </p:txBody>
      </p:sp>
      <p:sp>
        <p:nvSpPr>
          <p:cNvPr id="4" name="Google Shape;2313;p42">
            <a:extLst>
              <a:ext uri="{FF2B5EF4-FFF2-40B4-BE49-F238E27FC236}">
                <a16:creationId xmlns:a16="http://schemas.microsoft.com/office/drawing/2014/main" xmlns="" id="{663E4037-A7A3-271A-EF01-722A35B5109F}"/>
              </a:ext>
            </a:extLst>
          </p:cNvPr>
          <p:cNvSpPr/>
          <p:nvPr/>
        </p:nvSpPr>
        <p:spPr>
          <a:xfrm>
            <a:off x="7487041" y="4264344"/>
            <a:ext cx="1044272" cy="430283"/>
          </a:xfrm>
          <a:custGeom>
            <a:avLst/>
            <a:gdLst/>
            <a:ahLst/>
            <a:cxnLst/>
            <a:rect l="l" t="t" r="r" b="b"/>
            <a:pathLst>
              <a:path w="27672" h="11402" extrusionOk="0">
                <a:moveTo>
                  <a:pt x="376" y="0"/>
                </a:moveTo>
                <a:cubicBezTo>
                  <a:pt x="153" y="0"/>
                  <a:pt x="1" y="224"/>
                  <a:pt x="85" y="430"/>
                </a:cubicBezTo>
                <a:lnTo>
                  <a:pt x="85" y="434"/>
                </a:lnTo>
                <a:cubicBezTo>
                  <a:pt x="292" y="937"/>
                  <a:pt x="782" y="1269"/>
                  <a:pt x="1327" y="1269"/>
                </a:cubicBezTo>
                <a:lnTo>
                  <a:pt x="21505" y="1269"/>
                </a:lnTo>
                <a:cubicBezTo>
                  <a:pt x="23767" y="1269"/>
                  <a:pt x="25640" y="3087"/>
                  <a:pt x="25630" y="5350"/>
                </a:cubicBezTo>
                <a:lnTo>
                  <a:pt x="25630" y="5448"/>
                </a:lnTo>
                <a:cubicBezTo>
                  <a:pt x="25599" y="7608"/>
                  <a:pt x="23804" y="9332"/>
                  <a:pt x="21647" y="9404"/>
                </a:cubicBezTo>
                <a:lnTo>
                  <a:pt x="1779" y="10059"/>
                </a:lnTo>
                <a:cubicBezTo>
                  <a:pt x="1215" y="10077"/>
                  <a:pt x="734" y="10472"/>
                  <a:pt x="606" y="11024"/>
                </a:cubicBezTo>
                <a:cubicBezTo>
                  <a:pt x="563" y="11219"/>
                  <a:pt x="712" y="11402"/>
                  <a:pt x="912" y="11402"/>
                </a:cubicBezTo>
                <a:cubicBezTo>
                  <a:pt x="916" y="11402"/>
                  <a:pt x="920" y="11402"/>
                  <a:pt x="924" y="11402"/>
                </a:cubicBezTo>
                <a:cubicBezTo>
                  <a:pt x="924" y="11402"/>
                  <a:pt x="16920" y="11321"/>
                  <a:pt x="23098" y="11101"/>
                </a:cubicBezTo>
                <a:cubicBezTo>
                  <a:pt x="25153" y="11030"/>
                  <a:pt x="27077" y="9065"/>
                  <a:pt x="27466" y="7047"/>
                </a:cubicBezTo>
                <a:cubicBezTo>
                  <a:pt x="27672" y="5962"/>
                  <a:pt x="27655" y="4856"/>
                  <a:pt x="27533" y="3848"/>
                </a:cubicBezTo>
                <a:cubicBezTo>
                  <a:pt x="27266" y="1640"/>
                  <a:pt x="25356" y="0"/>
                  <a:pt x="2313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314;p42">
            <a:extLst>
              <a:ext uri="{FF2B5EF4-FFF2-40B4-BE49-F238E27FC236}">
                <a16:creationId xmlns:a16="http://schemas.microsoft.com/office/drawing/2014/main" xmlns="" id="{8142B049-A503-5398-BE7E-74F7EFBCCB1B}"/>
              </a:ext>
            </a:extLst>
          </p:cNvPr>
          <p:cNvSpPr/>
          <p:nvPr/>
        </p:nvSpPr>
        <p:spPr>
          <a:xfrm>
            <a:off x="7522402" y="4312195"/>
            <a:ext cx="932229" cy="334618"/>
          </a:xfrm>
          <a:custGeom>
            <a:avLst/>
            <a:gdLst/>
            <a:ahLst/>
            <a:cxnLst/>
            <a:rect l="l" t="t" r="r" b="b"/>
            <a:pathLst>
              <a:path w="24703" h="8867" extrusionOk="0">
                <a:moveTo>
                  <a:pt x="7" y="1"/>
                </a:moveTo>
                <a:cubicBezTo>
                  <a:pt x="0" y="1"/>
                  <a:pt x="0" y="4"/>
                  <a:pt x="4" y="11"/>
                </a:cubicBezTo>
                <a:cubicBezTo>
                  <a:pt x="365" y="1231"/>
                  <a:pt x="738" y="3030"/>
                  <a:pt x="669" y="5110"/>
                </a:cubicBezTo>
                <a:cubicBezTo>
                  <a:pt x="613" y="6760"/>
                  <a:pt x="484" y="7991"/>
                  <a:pt x="355" y="8856"/>
                </a:cubicBezTo>
                <a:cubicBezTo>
                  <a:pt x="355" y="8863"/>
                  <a:pt x="359" y="8866"/>
                  <a:pt x="365" y="8866"/>
                </a:cubicBezTo>
                <a:lnTo>
                  <a:pt x="20720" y="8142"/>
                </a:lnTo>
                <a:cubicBezTo>
                  <a:pt x="22874" y="8064"/>
                  <a:pt x="24662" y="6343"/>
                  <a:pt x="24693" y="4186"/>
                </a:cubicBezTo>
                <a:lnTo>
                  <a:pt x="24693" y="4082"/>
                </a:lnTo>
                <a:cubicBezTo>
                  <a:pt x="24703" y="1819"/>
                  <a:pt x="22833" y="1"/>
                  <a:pt x="2057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315;p42">
            <a:extLst>
              <a:ext uri="{FF2B5EF4-FFF2-40B4-BE49-F238E27FC236}">
                <a16:creationId xmlns:a16="http://schemas.microsoft.com/office/drawing/2014/main" xmlns="" id="{99C975F2-3A4E-1785-0CBB-AC927CDD8367}"/>
              </a:ext>
            </a:extLst>
          </p:cNvPr>
          <p:cNvSpPr/>
          <p:nvPr/>
        </p:nvSpPr>
        <p:spPr>
          <a:xfrm>
            <a:off x="7557875" y="4542019"/>
            <a:ext cx="752486" cy="21586"/>
          </a:xfrm>
          <a:custGeom>
            <a:avLst/>
            <a:gdLst/>
            <a:ahLst/>
            <a:cxnLst/>
            <a:rect l="l" t="t" r="r" b="b"/>
            <a:pathLst>
              <a:path w="19940" h="572" extrusionOk="0">
                <a:moveTo>
                  <a:pt x="16522" y="1"/>
                </a:moveTo>
                <a:cubicBezTo>
                  <a:pt x="14324" y="1"/>
                  <a:pt x="12108" y="120"/>
                  <a:pt x="9934" y="139"/>
                </a:cubicBezTo>
                <a:cubicBezTo>
                  <a:pt x="9701" y="141"/>
                  <a:pt x="9468" y="142"/>
                  <a:pt x="9234" y="142"/>
                </a:cubicBezTo>
                <a:cubicBezTo>
                  <a:pt x="7766" y="142"/>
                  <a:pt x="6282" y="109"/>
                  <a:pt x="4801" y="109"/>
                </a:cubicBezTo>
                <a:cubicBezTo>
                  <a:pt x="3227" y="109"/>
                  <a:pt x="1656" y="146"/>
                  <a:pt x="108" y="298"/>
                </a:cubicBezTo>
                <a:cubicBezTo>
                  <a:pt x="1" y="308"/>
                  <a:pt x="1" y="433"/>
                  <a:pt x="108" y="440"/>
                </a:cubicBezTo>
                <a:cubicBezTo>
                  <a:pt x="1288" y="540"/>
                  <a:pt x="2481" y="572"/>
                  <a:pt x="3678" y="572"/>
                </a:cubicBezTo>
                <a:cubicBezTo>
                  <a:pt x="5767" y="572"/>
                  <a:pt x="7868" y="473"/>
                  <a:pt x="9934" y="460"/>
                </a:cubicBezTo>
                <a:cubicBezTo>
                  <a:pt x="10067" y="459"/>
                  <a:pt x="10200" y="459"/>
                  <a:pt x="10333" y="459"/>
                </a:cubicBezTo>
                <a:cubicBezTo>
                  <a:pt x="12057" y="459"/>
                  <a:pt x="13806" y="513"/>
                  <a:pt x="15549" y="513"/>
                </a:cubicBezTo>
                <a:cubicBezTo>
                  <a:pt x="16963" y="513"/>
                  <a:pt x="18374" y="478"/>
                  <a:pt x="19763" y="348"/>
                </a:cubicBezTo>
                <a:cubicBezTo>
                  <a:pt x="19935" y="331"/>
                  <a:pt x="19939" y="128"/>
                  <a:pt x="19763" y="115"/>
                </a:cubicBezTo>
                <a:cubicBezTo>
                  <a:pt x="18692" y="30"/>
                  <a:pt x="17609" y="1"/>
                  <a:pt x="1652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316;p42">
            <a:extLst>
              <a:ext uri="{FF2B5EF4-FFF2-40B4-BE49-F238E27FC236}">
                <a16:creationId xmlns:a16="http://schemas.microsoft.com/office/drawing/2014/main" xmlns="" id="{981A83A6-1242-F87B-6144-26BA42AAEF3D}"/>
              </a:ext>
            </a:extLst>
          </p:cNvPr>
          <p:cNvSpPr/>
          <p:nvPr/>
        </p:nvSpPr>
        <p:spPr>
          <a:xfrm>
            <a:off x="7539761" y="4438881"/>
            <a:ext cx="387526" cy="29548"/>
          </a:xfrm>
          <a:custGeom>
            <a:avLst/>
            <a:gdLst/>
            <a:ahLst/>
            <a:cxnLst/>
            <a:rect l="l" t="t" r="r" b="b"/>
            <a:pathLst>
              <a:path w="10269" h="783" extrusionOk="0">
                <a:moveTo>
                  <a:pt x="10161" y="1"/>
                </a:moveTo>
                <a:cubicBezTo>
                  <a:pt x="6840" y="21"/>
                  <a:pt x="3463" y="252"/>
                  <a:pt x="156" y="579"/>
                </a:cubicBezTo>
                <a:cubicBezTo>
                  <a:pt x="12" y="592"/>
                  <a:pt x="0" y="782"/>
                  <a:pt x="152" y="782"/>
                </a:cubicBezTo>
                <a:cubicBezTo>
                  <a:pt x="153" y="782"/>
                  <a:pt x="155" y="782"/>
                  <a:pt x="156" y="782"/>
                </a:cubicBezTo>
                <a:cubicBezTo>
                  <a:pt x="3486" y="704"/>
                  <a:pt x="6874" y="515"/>
                  <a:pt x="10181" y="133"/>
                </a:cubicBezTo>
                <a:cubicBezTo>
                  <a:pt x="10269" y="123"/>
                  <a:pt x="10242" y="1"/>
                  <a:pt x="101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2317;p42">
            <a:extLst>
              <a:ext uri="{FF2B5EF4-FFF2-40B4-BE49-F238E27FC236}">
                <a16:creationId xmlns:a16="http://schemas.microsoft.com/office/drawing/2014/main" xmlns="" id="{FD4196FB-AB9C-D1E7-498E-C717310FF171}"/>
              </a:ext>
            </a:extLst>
          </p:cNvPr>
          <p:cNvSpPr/>
          <p:nvPr/>
        </p:nvSpPr>
        <p:spPr>
          <a:xfrm>
            <a:off x="7542818" y="4376199"/>
            <a:ext cx="617725" cy="18152"/>
          </a:xfrm>
          <a:custGeom>
            <a:avLst/>
            <a:gdLst/>
            <a:ahLst/>
            <a:cxnLst/>
            <a:rect l="l" t="t" r="r" b="b"/>
            <a:pathLst>
              <a:path w="16369" h="481" extrusionOk="0">
                <a:moveTo>
                  <a:pt x="10568" y="1"/>
                </a:moveTo>
                <a:cubicBezTo>
                  <a:pt x="7089" y="1"/>
                  <a:pt x="3598" y="124"/>
                  <a:pt x="142" y="168"/>
                </a:cubicBezTo>
                <a:cubicBezTo>
                  <a:pt x="0" y="171"/>
                  <a:pt x="0" y="360"/>
                  <a:pt x="142" y="360"/>
                </a:cubicBezTo>
                <a:cubicBezTo>
                  <a:pt x="3355" y="387"/>
                  <a:pt x="6601" y="480"/>
                  <a:pt x="9837" y="480"/>
                </a:cubicBezTo>
                <a:cubicBezTo>
                  <a:pt x="11981" y="480"/>
                  <a:pt x="14122" y="439"/>
                  <a:pt x="16247" y="310"/>
                </a:cubicBezTo>
                <a:cubicBezTo>
                  <a:pt x="16369" y="299"/>
                  <a:pt x="16369" y="151"/>
                  <a:pt x="16247" y="144"/>
                </a:cubicBezTo>
                <a:cubicBezTo>
                  <a:pt x="14363" y="38"/>
                  <a:pt x="12467" y="1"/>
                  <a:pt x="105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318;p42">
            <a:extLst>
              <a:ext uri="{FF2B5EF4-FFF2-40B4-BE49-F238E27FC236}">
                <a16:creationId xmlns:a16="http://schemas.microsoft.com/office/drawing/2014/main" xmlns="" id="{212A024E-8DF4-B207-4FBA-DA845A7F010A}"/>
              </a:ext>
            </a:extLst>
          </p:cNvPr>
          <p:cNvSpPr/>
          <p:nvPr/>
        </p:nvSpPr>
        <p:spPr>
          <a:xfrm>
            <a:off x="7451832" y="3879266"/>
            <a:ext cx="972571" cy="385111"/>
          </a:xfrm>
          <a:custGeom>
            <a:avLst/>
            <a:gdLst/>
            <a:ahLst/>
            <a:cxnLst/>
            <a:rect l="l" t="t" r="r" b="b"/>
            <a:pathLst>
              <a:path w="25772" h="10205" extrusionOk="0">
                <a:moveTo>
                  <a:pt x="4200" y="0"/>
                </a:moveTo>
                <a:cubicBezTo>
                  <a:pt x="2255" y="0"/>
                  <a:pt x="585" y="1390"/>
                  <a:pt x="244" y="3304"/>
                </a:cubicBezTo>
                <a:cubicBezTo>
                  <a:pt x="0" y="4649"/>
                  <a:pt x="64" y="5883"/>
                  <a:pt x="254" y="6921"/>
                </a:cubicBezTo>
                <a:cubicBezTo>
                  <a:pt x="596" y="8825"/>
                  <a:pt x="2266" y="10204"/>
                  <a:pt x="4200" y="10204"/>
                </a:cubicBezTo>
                <a:lnTo>
                  <a:pt x="25626" y="10204"/>
                </a:lnTo>
                <a:cubicBezTo>
                  <a:pt x="25724" y="10204"/>
                  <a:pt x="25772" y="10086"/>
                  <a:pt x="25704" y="10012"/>
                </a:cubicBezTo>
                <a:cubicBezTo>
                  <a:pt x="25501" y="9778"/>
                  <a:pt x="25318" y="9535"/>
                  <a:pt x="25159" y="9285"/>
                </a:cubicBezTo>
                <a:cubicBezTo>
                  <a:pt x="25028" y="9076"/>
                  <a:pt x="24791" y="8954"/>
                  <a:pt x="24544" y="8954"/>
                </a:cubicBezTo>
                <a:lnTo>
                  <a:pt x="5694" y="8954"/>
                </a:lnTo>
                <a:cubicBezTo>
                  <a:pt x="3574" y="8954"/>
                  <a:pt x="1806" y="7266"/>
                  <a:pt x="1789" y="5150"/>
                </a:cubicBezTo>
                <a:lnTo>
                  <a:pt x="1789" y="5062"/>
                </a:lnTo>
                <a:cubicBezTo>
                  <a:pt x="1796" y="2942"/>
                  <a:pt x="3571" y="1248"/>
                  <a:pt x="5694" y="1248"/>
                </a:cubicBezTo>
                <a:lnTo>
                  <a:pt x="24388" y="1248"/>
                </a:lnTo>
                <a:cubicBezTo>
                  <a:pt x="24629" y="1248"/>
                  <a:pt x="24842" y="1092"/>
                  <a:pt x="24916" y="866"/>
                </a:cubicBezTo>
                <a:cubicBezTo>
                  <a:pt x="25028" y="545"/>
                  <a:pt x="25119" y="301"/>
                  <a:pt x="25180" y="156"/>
                </a:cubicBezTo>
                <a:cubicBezTo>
                  <a:pt x="25210" y="78"/>
                  <a:pt x="25153" y="0"/>
                  <a:pt x="250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319;p42">
            <a:extLst>
              <a:ext uri="{FF2B5EF4-FFF2-40B4-BE49-F238E27FC236}">
                <a16:creationId xmlns:a16="http://schemas.microsoft.com/office/drawing/2014/main" xmlns="" id="{6F81F6DD-61AC-F2D1-4CA3-68F537C71112}"/>
              </a:ext>
            </a:extLst>
          </p:cNvPr>
          <p:cNvSpPr/>
          <p:nvPr/>
        </p:nvSpPr>
        <p:spPr>
          <a:xfrm>
            <a:off x="7519307" y="3926363"/>
            <a:ext cx="839395" cy="290805"/>
          </a:xfrm>
          <a:custGeom>
            <a:avLst/>
            <a:gdLst/>
            <a:ahLst/>
            <a:cxnLst/>
            <a:rect l="l" t="t" r="r" b="b"/>
            <a:pathLst>
              <a:path w="22243" h="7706" extrusionOk="0">
                <a:moveTo>
                  <a:pt x="3906" y="0"/>
                </a:moveTo>
                <a:cubicBezTo>
                  <a:pt x="1786" y="0"/>
                  <a:pt x="8" y="1694"/>
                  <a:pt x="1" y="3814"/>
                </a:cubicBezTo>
                <a:lnTo>
                  <a:pt x="1" y="3902"/>
                </a:lnTo>
                <a:cubicBezTo>
                  <a:pt x="18" y="6018"/>
                  <a:pt x="1786" y="7706"/>
                  <a:pt x="3906" y="7706"/>
                </a:cubicBezTo>
                <a:lnTo>
                  <a:pt x="22243" y="7706"/>
                </a:lnTo>
                <a:cubicBezTo>
                  <a:pt x="21076" y="5011"/>
                  <a:pt x="21614" y="1900"/>
                  <a:pt x="2215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2320;p42">
            <a:extLst>
              <a:ext uri="{FF2B5EF4-FFF2-40B4-BE49-F238E27FC236}">
                <a16:creationId xmlns:a16="http://schemas.microsoft.com/office/drawing/2014/main" xmlns="" id="{65873E82-8A7E-F855-D703-8B3256672364}"/>
              </a:ext>
            </a:extLst>
          </p:cNvPr>
          <p:cNvSpPr/>
          <p:nvPr/>
        </p:nvSpPr>
        <p:spPr>
          <a:xfrm>
            <a:off x="7824192" y="4157432"/>
            <a:ext cx="512551" cy="15170"/>
          </a:xfrm>
          <a:custGeom>
            <a:avLst/>
            <a:gdLst/>
            <a:ahLst/>
            <a:cxnLst/>
            <a:rect l="l" t="t" r="r" b="b"/>
            <a:pathLst>
              <a:path w="13582" h="402" extrusionOk="0">
                <a:moveTo>
                  <a:pt x="13438" y="1"/>
                </a:moveTo>
                <a:cubicBezTo>
                  <a:pt x="13436" y="1"/>
                  <a:pt x="13435" y="1"/>
                  <a:pt x="13433" y="1"/>
                </a:cubicBezTo>
                <a:cubicBezTo>
                  <a:pt x="8983" y="108"/>
                  <a:pt x="4534" y="57"/>
                  <a:pt x="88" y="163"/>
                </a:cubicBezTo>
                <a:cubicBezTo>
                  <a:pt x="0" y="166"/>
                  <a:pt x="0" y="274"/>
                  <a:pt x="88" y="281"/>
                </a:cubicBezTo>
                <a:cubicBezTo>
                  <a:pt x="1778" y="367"/>
                  <a:pt x="3475" y="402"/>
                  <a:pt x="5173" y="402"/>
                </a:cubicBezTo>
                <a:cubicBezTo>
                  <a:pt x="7929" y="402"/>
                  <a:pt x="10689" y="310"/>
                  <a:pt x="13433" y="199"/>
                </a:cubicBezTo>
                <a:cubicBezTo>
                  <a:pt x="13577" y="193"/>
                  <a:pt x="13582" y="1"/>
                  <a:pt x="134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2321;p42">
            <a:extLst>
              <a:ext uri="{FF2B5EF4-FFF2-40B4-BE49-F238E27FC236}">
                <a16:creationId xmlns:a16="http://schemas.microsoft.com/office/drawing/2014/main" xmlns="" id="{4DBD15C8-C945-AA85-674C-CDCFF741F14E}"/>
              </a:ext>
            </a:extLst>
          </p:cNvPr>
          <p:cNvGrpSpPr/>
          <p:nvPr/>
        </p:nvGrpSpPr>
        <p:grpSpPr>
          <a:xfrm>
            <a:off x="7951807" y="3391675"/>
            <a:ext cx="581215" cy="545249"/>
            <a:chOff x="7811084" y="3019633"/>
            <a:chExt cx="581215" cy="545249"/>
          </a:xfrm>
        </p:grpSpPr>
        <p:sp>
          <p:nvSpPr>
            <p:cNvPr id="13" name="Google Shape;2322;p42">
              <a:extLst>
                <a:ext uri="{FF2B5EF4-FFF2-40B4-BE49-F238E27FC236}">
                  <a16:creationId xmlns:a16="http://schemas.microsoft.com/office/drawing/2014/main" xmlns="" id="{5DCD345E-78B9-D1C5-EBF8-F2F62D2666CB}"/>
                </a:ext>
              </a:extLst>
            </p:cNvPr>
            <p:cNvSpPr/>
            <p:nvPr/>
          </p:nvSpPr>
          <p:spPr>
            <a:xfrm rot="1205914">
              <a:off x="7836354" y="3054685"/>
              <a:ext cx="219682" cy="381969"/>
            </a:xfrm>
            <a:custGeom>
              <a:avLst/>
              <a:gdLst/>
              <a:ahLst/>
              <a:cxnLst/>
              <a:rect l="l" t="t" r="r" b="b"/>
              <a:pathLst>
                <a:path w="4647" h="9692" extrusionOk="0">
                  <a:moveTo>
                    <a:pt x="4178" y="0"/>
                  </a:moveTo>
                  <a:cubicBezTo>
                    <a:pt x="4016" y="0"/>
                    <a:pt x="3864" y="96"/>
                    <a:pt x="3800" y="254"/>
                  </a:cubicBezTo>
                  <a:lnTo>
                    <a:pt x="89" y="9120"/>
                  </a:lnTo>
                  <a:cubicBezTo>
                    <a:pt x="0" y="9328"/>
                    <a:pt x="99" y="9570"/>
                    <a:pt x="311" y="9660"/>
                  </a:cubicBezTo>
                  <a:cubicBezTo>
                    <a:pt x="362" y="9682"/>
                    <a:pt x="416" y="9692"/>
                    <a:pt x="469" y="9692"/>
                  </a:cubicBezTo>
                  <a:cubicBezTo>
                    <a:pt x="630" y="9692"/>
                    <a:pt x="783" y="9596"/>
                    <a:pt x="850" y="9438"/>
                  </a:cubicBezTo>
                  <a:lnTo>
                    <a:pt x="4558" y="572"/>
                  </a:lnTo>
                  <a:cubicBezTo>
                    <a:pt x="4646" y="364"/>
                    <a:pt x="4547" y="122"/>
                    <a:pt x="4339" y="33"/>
                  </a:cubicBezTo>
                  <a:cubicBezTo>
                    <a:pt x="4286" y="11"/>
                    <a:pt x="4231" y="0"/>
                    <a:pt x="4178" y="0"/>
                  </a:cubicBezTo>
                  <a:close/>
                </a:path>
              </a:pathLst>
            </a:custGeom>
            <a:solidFill>
              <a:srgbClr val="936F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2323;p42">
              <a:extLst>
                <a:ext uri="{FF2B5EF4-FFF2-40B4-BE49-F238E27FC236}">
                  <a16:creationId xmlns:a16="http://schemas.microsoft.com/office/drawing/2014/main" xmlns="" id="{07214113-25AB-F77C-6FB7-31FF7E935E0B}"/>
                </a:ext>
              </a:extLst>
            </p:cNvPr>
            <p:cNvGrpSpPr/>
            <p:nvPr/>
          </p:nvGrpSpPr>
          <p:grpSpPr>
            <a:xfrm rot="2348574">
              <a:off x="7944165" y="3221060"/>
              <a:ext cx="420202" cy="237888"/>
              <a:chOff x="4753500" y="979650"/>
              <a:chExt cx="741350" cy="419700"/>
            </a:xfrm>
          </p:grpSpPr>
          <p:sp>
            <p:nvSpPr>
              <p:cNvPr id="15" name="Google Shape;2324;p42">
                <a:extLst>
                  <a:ext uri="{FF2B5EF4-FFF2-40B4-BE49-F238E27FC236}">
                    <a16:creationId xmlns:a16="http://schemas.microsoft.com/office/drawing/2014/main" xmlns="" id="{211B0364-6917-2893-E17D-442912CD3D84}"/>
                  </a:ext>
                </a:extLst>
              </p:cNvPr>
              <p:cNvSpPr/>
              <p:nvPr/>
            </p:nvSpPr>
            <p:spPr>
              <a:xfrm>
                <a:off x="4753500" y="979650"/>
                <a:ext cx="741350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29654" h="16788" extrusionOk="0">
                    <a:moveTo>
                      <a:pt x="0" y="0"/>
                    </a:moveTo>
                    <a:lnTo>
                      <a:pt x="0" y="16787"/>
                    </a:lnTo>
                    <a:lnTo>
                      <a:pt x="29653" y="16787"/>
                    </a:lnTo>
                    <a:lnTo>
                      <a:pt x="296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325;p42">
                <a:extLst>
                  <a:ext uri="{FF2B5EF4-FFF2-40B4-BE49-F238E27FC236}">
                    <a16:creationId xmlns:a16="http://schemas.microsoft.com/office/drawing/2014/main" xmlns="" id="{89B037F5-7D07-F89F-FEA4-21D22DE9DADC}"/>
                  </a:ext>
                </a:extLst>
              </p:cNvPr>
              <p:cNvSpPr/>
              <p:nvPr/>
            </p:nvSpPr>
            <p:spPr>
              <a:xfrm>
                <a:off x="4753500" y="979650"/>
                <a:ext cx="244225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9769" h="16788" extrusionOk="0">
                    <a:moveTo>
                      <a:pt x="0" y="0"/>
                    </a:moveTo>
                    <a:lnTo>
                      <a:pt x="0" y="16787"/>
                    </a:lnTo>
                    <a:lnTo>
                      <a:pt x="9769" y="16787"/>
                    </a:lnTo>
                    <a:lnTo>
                      <a:pt x="976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326;p42">
                <a:extLst>
                  <a:ext uri="{FF2B5EF4-FFF2-40B4-BE49-F238E27FC236}">
                    <a16:creationId xmlns:a16="http://schemas.microsoft.com/office/drawing/2014/main" xmlns="" id="{C272F42E-AF09-AB35-A422-9641F4817412}"/>
                  </a:ext>
                </a:extLst>
              </p:cNvPr>
              <p:cNvSpPr/>
              <p:nvPr/>
            </p:nvSpPr>
            <p:spPr>
              <a:xfrm>
                <a:off x="5251025" y="979650"/>
                <a:ext cx="243825" cy="419700"/>
              </a:xfrm>
              <a:custGeom>
                <a:avLst/>
                <a:gdLst/>
                <a:ahLst/>
                <a:cxnLst/>
                <a:rect l="l" t="t" r="r" b="b"/>
                <a:pathLst>
                  <a:path w="9753" h="16788" extrusionOk="0">
                    <a:moveTo>
                      <a:pt x="1" y="0"/>
                    </a:moveTo>
                    <a:lnTo>
                      <a:pt x="1" y="16787"/>
                    </a:lnTo>
                    <a:lnTo>
                      <a:pt x="9752" y="16787"/>
                    </a:lnTo>
                    <a:lnTo>
                      <a:pt x="9752" y="0"/>
                    </a:lnTo>
                    <a:close/>
                  </a:path>
                </a:pathLst>
              </a:custGeom>
              <a:solidFill>
                <a:srgbClr val="CD3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Google Shape;2327;p42">
            <a:extLst>
              <a:ext uri="{FF2B5EF4-FFF2-40B4-BE49-F238E27FC236}">
                <a16:creationId xmlns:a16="http://schemas.microsoft.com/office/drawing/2014/main" xmlns="" id="{C4105B05-6DCA-6460-2140-EAF5BDB4C746}"/>
              </a:ext>
            </a:extLst>
          </p:cNvPr>
          <p:cNvSpPr/>
          <p:nvPr/>
        </p:nvSpPr>
        <p:spPr>
          <a:xfrm>
            <a:off x="7716337" y="4075654"/>
            <a:ext cx="609574" cy="25775"/>
          </a:xfrm>
          <a:custGeom>
            <a:avLst/>
            <a:gdLst/>
            <a:ahLst/>
            <a:cxnLst/>
            <a:rect l="l" t="t" r="r" b="b"/>
            <a:pathLst>
              <a:path w="16153" h="683" extrusionOk="0">
                <a:moveTo>
                  <a:pt x="16004" y="0"/>
                </a:moveTo>
                <a:cubicBezTo>
                  <a:pt x="16002" y="0"/>
                  <a:pt x="16001" y="0"/>
                  <a:pt x="16000" y="0"/>
                </a:cubicBezTo>
                <a:cubicBezTo>
                  <a:pt x="10712" y="115"/>
                  <a:pt x="5394" y="186"/>
                  <a:pt x="115" y="531"/>
                </a:cubicBezTo>
                <a:cubicBezTo>
                  <a:pt x="4" y="537"/>
                  <a:pt x="1" y="683"/>
                  <a:pt x="115" y="683"/>
                </a:cubicBezTo>
                <a:cubicBezTo>
                  <a:pt x="217" y="683"/>
                  <a:pt x="319" y="683"/>
                  <a:pt x="420" y="683"/>
                </a:cubicBezTo>
                <a:cubicBezTo>
                  <a:pt x="5608" y="683"/>
                  <a:pt x="10820" y="422"/>
                  <a:pt x="16000" y="203"/>
                </a:cubicBezTo>
                <a:cubicBezTo>
                  <a:pt x="16151" y="196"/>
                  <a:pt x="16152" y="0"/>
                  <a:pt x="160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328;p42">
            <a:extLst>
              <a:ext uri="{FF2B5EF4-FFF2-40B4-BE49-F238E27FC236}">
                <a16:creationId xmlns:a16="http://schemas.microsoft.com/office/drawing/2014/main" xmlns="" id="{2F1E99BC-57C2-1A48-D7A1-EC9A1DAB8D50}"/>
              </a:ext>
            </a:extLst>
          </p:cNvPr>
          <p:cNvSpPr/>
          <p:nvPr/>
        </p:nvSpPr>
        <p:spPr>
          <a:xfrm>
            <a:off x="7847250" y="3966063"/>
            <a:ext cx="484248" cy="20416"/>
          </a:xfrm>
          <a:custGeom>
            <a:avLst/>
            <a:gdLst/>
            <a:ahLst/>
            <a:cxnLst/>
            <a:rect l="l" t="t" r="r" b="b"/>
            <a:pathLst>
              <a:path w="12832" h="541" extrusionOk="0">
                <a:moveTo>
                  <a:pt x="4638" y="1"/>
                </a:moveTo>
                <a:cubicBezTo>
                  <a:pt x="3131" y="1"/>
                  <a:pt x="1626" y="44"/>
                  <a:pt x="129" y="145"/>
                </a:cubicBezTo>
                <a:cubicBezTo>
                  <a:pt x="4" y="152"/>
                  <a:pt x="1" y="311"/>
                  <a:pt x="129" y="311"/>
                </a:cubicBezTo>
                <a:cubicBezTo>
                  <a:pt x="4319" y="320"/>
                  <a:pt x="8487" y="294"/>
                  <a:pt x="12677" y="540"/>
                </a:cubicBezTo>
                <a:cubicBezTo>
                  <a:pt x="12681" y="541"/>
                  <a:pt x="12685" y="541"/>
                  <a:pt x="12688" y="541"/>
                </a:cubicBezTo>
                <a:cubicBezTo>
                  <a:pt x="12832" y="541"/>
                  <a:pt x="12825" y="344"/>
                  <a:pt x="12677" y="331"/>
                </a:cubicBezTo>
                <a:cubicBezTo>
                  <a:pt x="10014" y="138"/>
                  <a:pt x="7322" y="1"/>
                  <a:pt x="463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329;p42">
            <a:extLst>
              <a:ext uri="{FF2B5EF4-FFF2-40B4-BE49-F238E27FC236}">
                <a16:creationId xmlns:a16="http://schemas.microsoft.com/office/drawing/2014/main" xmlns="" id="{964EBDB5-9DEC-C5C3-0D3C-DE2C85267BB1}"/>
              </a:ext>
            </a:extLst>
          </p:cNvPr>
          <p:cNvSpPr/>
          <p:nvPr/>
        </p:nvSpPr>
        <p:spPr>
          <a:xfrm>
            <a:off x="7384847" y="3484566"/>
            <a:ext cx="303221" cy="258502"/>
          </a:xfrm>
          <a:custGeom>
            <a:avLst/>
            <a:gdLst/>
            <a:ahLst/>
            <a:cxnLst/>
            <a:rect l="l" t="t" r="r" b="b"/>
            <a:pathLst>
              <a:path w="8035" h="6850" extrusionOk="0">
                <a:moveTo>
                  <a:pt x="4394" y="1"/>
                </a:moveTo>
                <a:cubicBezTo>
                  <a:pt x="4181" y="1"/>
                  <a:pt x="3961" y="21"/>
                  <a:pt x="3733" y="66"/>
                </a:cubicBezTo>
                <a:cubicBezTo>
                  <a:pt x="1076" y="587"/>
                  <a:pt x="1" y="4755"/>
                  <a:pt x="1809" y="6222"/>
                </a:cubicBezTo>
                <a:cubicBezTo>
                  <a:pt x="2387" y="6690"/>
                  <a:pt x="3039" y="6849"/>
                  <a:pt x="3660" y="6849"/>
                </a:cubicBezTo>
                <a:cubicBezTo>
                  <a:pt x="4984" y="6849"/>
                  <a:pt x="6165" y="6125"/>
                  <a:pt x="6165" y="6125"/>
                </a:cubicBezTo>
                <a:lnTo>
                  <a:pt x="8034" y="2324"/>
                </a:lnTo>
                <a:cubicBezTo>
                  <a:pt x="8034" y="2324"/>
                  <a:pt x="6661" y="1"/>
                  <a:pt x="4394" y="1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330;p42">
            <a:extLst>
              <a:ext uri="{FF2B5EF4-FFF2-40B4-BE49-F238E27FC236}">
                <a16:creationId xmlns:a16="http://schemas.microsoft.com/office/drawing/2014/main" xmlns="" id="{79639903-B6C7-259E-57BD-3917569B1E42}"/>
              </a:ext>
            </a:extLst>
          </p:cNvPr>
          <p:cNvSpPr/>
          <p:nvPr/>
        </p:nvSpPr>
        <p:spPr>
          <a:xfrm>
            <a:off x="7440095" y="3519322"/>
            <a:ext cx="239671" cy="190876"/>
          </a:xfrm>
          <a:custGeom>
            <a:avLst/>
            <a:gdLst/>
            <a:ahLst/>
            <a:cxnLst/>
            <a:rect l="l" t="t" r="r" b="b"/>
            <a:pathLst>
              <a:path w="6351" h="5058" extrusionOk="0">
                <a:moveTo>
                  <a:pt x="3161" y="1"/>
                </a:moveTo>
                <a:cubicBezTo>
                  <a:pt x="3072" y="1"/>
                  <a:pt x="2981" y="4"/>
                  <a:pt x="2888" y="11"/>
                </a:cubicBezTo>
                <a:cubicBezTo>
                  <a:pt x="548" y="173"/>
                  <a:pt x="1" y="3054"/>
                  <a:pt x="599" y="3936"/>
                </a:cubicBezTo>
                <a:cubicBezTo>
                  <a:pt x="987" y="4511"/>
                  <a:pt x="1707" y="5058"/>
                  <a:pt x="2845" y="5058"/>
                </a:cubicBezTo>
                <a:cubicBezTo>
                  <a:pt x="3454" y="5058"/>
                  <a:pt x="4183" y="4901"/>
                  <a:pt x="5046" y="4507"/>
                </a:cubicBezTo>
                <a:lnTo>
                  <a:pt x="6350" y="1857"/>
                </a:lnTo>
                <a:cubicBezTo>
                  <a:pt x="6350" y="1857"/>
                  <a:pt x="5315" y="1"/>
                  <a:pt x="3161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331;p42">
            <a:extLst>
              <a:ext uri="{FF2B5EF4-FFF2-40B4-BE49-F238E27FC236}">
                <a16:creationId xmlns:a16="http://schemas.microsoft.com/office/drawing/2014/main" xmlns="" id="{C8904179-8F58-404C-DB40-6CEF938D15ED}"/>
              </a:ext>
            </a:extLst>
          </p:cNvPr>
          <p:cNvSpPr/>
          <p:nvPr/>
        </p:nvSpPr>
        <p:spPr>
          <a:xfrm>
            <a:off x="7543573" y="3360295"/>
            <a:ext cx="586214" cy="511947"/>
          </a:xfrm>
          <a:custGeom>
            <a:avLst/>
            <a:gdLst/>
            <a:ahLst/>
            <a:cxnLst/>
            <a:rect l="l" t="t" r="r" b="b"/>
            <a:pathLst>
              <a:path w="15534" h="13566" extrusionOk="0">
                <a:moveTo>
                  <a:pt x="10771" y="0"/>
                </a:moveTo>
                <a:cubicBezTo>
                  <a:pt x="10690" y="0"/>
                  <a:pt x="10607" y="3"/>
                  <a:pt x="10523" y="8"/>
                </a:cubicBezTo>
                <a:cubicBezTo>
                  <a:pt x="7652" y="191"/>
                  <a:pt x="7236" y="2679"/>
                  <a:pt x="7226" y="4038"/>
                </a:cubicBezTo>
                <a:cubicBezTo>
                  <a:pt x="6827" y="4058"/>
                  <a:pt x="6408" y="4109"/>
                  <a:pt x="5962" y="4204"/>
                </a:cubicBezTo>
                <a:cubicBezTo>
                  <a:pt x="5940" y="4209"/>
                  <a:pt x="5918" y="4211"/>
                  <a:pt x="5895" y="4211"/>
                </a:cubicBezTo>
                <a:cubicBezTo>
                  <a:pt x="5533" y="4211"/>
                  <a:pt x="5009" y="3690"/>
                  <a:pt x="4562" y="3690"/>
                </a:cubicBezTo>
                <a:cubicBezTo>
                  <a:pt x="4481" y="3690"/>
                  <a:pt x="4403" y="3707"/>
                  <a:pt x="4328" y="3747"/>
                </a:cubicBezTo>
                <a:cubicBezTo>
                  <a:pt x="3869" y="4001"/>
                  <a:pt x="4718" y="4440"/>
                  <a:pt x="4839" y="4498"/>
                </a:cubicBezTo>
                <a:cubicBezTo>
                  <a:pt x="4751" y="4463"/>
                  <a:pt x="4275" y="4326"/>
                  <a:pt x="3890" y="4326"/>
                </a:cubicBezTo>
                <a:cubicBezTo>
                  <a:pt x="3670" y="4326"/>
                  <a:pt x="3480" y="4371"/>
                  <a:pt x="3409" y="4505"/>
                </a:cubicBezTo>
                <a:cubicBezTo>
                  <a:pt x="3203" y="4887"/>
                  <a:pt x="4365" y="5077"/>
                  <a:pt x="4193" y="5239"/>
                </a:cubicBezTo>
                <a:cubicBezTo>
                  <a:pt x="1357" y="7957"/>
                  <a:pt x="1" y="13343"/>
                  <a:pt x="6418" y="13557"/>
                </a:cubicBezTo>
                <a:cubicBezTo>
                  <a:pt x="6590" y="13562"/>
                  <a:pt x="6757" y="13565"/>
                  <a:pt x="6919" y="13565"/>
                </a:cubicBezTo>
                <a:cubicBezTo>
                  <a:pt x="12338" y="13565"/>
                  <a:pt x="12214" y="10449"/>
                  <a:pt x="12024" y="7957"/>
                </a:cubicBezTo>
                <a:cubicBezTo>
                  <a:pt x="12318" y="7795"/>
                  <a:pt x="12703" y="7558"/>
                  <a:pt x="13204" y="7207"/>
                </a:cubicBezTo>
                <a:cubicBezTo>
                  <a:pt x="15534" y="5568"/>
                  <a:pt x="14530" y="0"/>
                  <a:pt x="10771" y="0"/>
                </a:cubicBezTo>
                <a:close/>
              </a:path>
            </a:pathLst>
          </a:custGeom>
          <a:solidFill>
            <a:srgbClr val="C677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32;p42">
            <a:extLst>
              <a:ext uri="{FF2B5EF4-FFF2-40B4-BE49-F238E27FC236}">
                <a16:creationId xmlns:a16="http://schemas.microsoft.com/office/drawing/2014/main" xmlns="" id="{A61F17DD-D9B4-F396-D7D8-27A6C8B06F4D}"/>
              </a:ext>
            </a:extLst>
          </p:cNvPr>
          <p:cNvSpPr/>
          <p:nvPr/>
        </p:nvSpPr>
        <p:spPr>
          <a:xfrm>
            <a:off x="7740338" y="3597402"/>
            <a:ext cx="90872" cy="90759"/>
          </a:xfrm>
          <a:custGeom>
            <a:avLst/>
            <a:gdLst/>
            <a:ahLst/>
            <a:cxnLst/>
            <a:rect l="l" t="t" r="r" b="b"/>
            <a:pathLst>
              <a:path w="2408" h="2405" extrusionOk="0">
                <a:moveTo>
                  <a:pt x="1204" y="0"/>
                </a:moveTo>
                <a:cubicBezTo>
                  <a:pt x="542" y="0"/>
                  <a:pt x="0" y="538"/>
                  <a:pt x="0" y="1200"/>
                </a:cubicBezTo>
                <a:cubicBezTo>
                  <a:pt x="0" y="1867"/>
                  <a:pt x="542" y="2405"/>
                  <a:pt x="1204" y="2405"/>
                </a:cubicBezTo>
                <a:cubicBezTo>
                  <a:pt x="1870" y="2405"/>
                  <a:pt x="2408" y="1867"/>
                  <a:pt x="2408" y="1200"/>
                </a:cubicBezTo>
                <a:cubicBezTo>
                  <a:pt x="2408" y="538"/>
                  <a:pt x="1870" y="0"/>
                  <a:pt x="1204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333;p42">
            <a:extLst>
              <a:ext uri="{FF2B5EF4-FFF2-40B4-BE49-F238E27FC236}">
                <a16:creationId xmlns:a16="http://schemas.microsoft.com/office/drawing/2014/main" xmlns="" id="{A1BB0846-6DA1-609B-08DF-E349E6A91E05}"/>
              </a:ext>
            </a:extLst>
          </p:cNvPr>
          <p:cNvSpPr/>
          <p:nvPr/>
        </p:nvSpPr>
        <p:spPr>
          <a:xfrm>
            <a:off x="7765849" y="3621743"/>
            <a:ext cx="32718" cy="21020"/>
          </a:xfrm>
          <a:custGeom>
            <a:avLst/>
            <a:gdLst/>
            <a:ahLst/>
            <a:cxnLst/>
            <a:rect l="l" t="t" r="r" b="b"/>
            <a:pathLst>
              <a:path w="867" h="557" extrusionOk="0">
                <a:moveTo>
                  <a:pt x="491" y="1"/>
                </a:moveTo>
                <a:cubicBezTo>
                  <a:pt x="459" y="1"/>
                  <a:pt x="426" y="3"/>
                  <a:pt x="393" y="8"/>
                </a:cubicBezTo>
                <a:cubicBezTo>
                  <a:pt x="163" y="45"/>
                  <a:pt x="0" y="201"/>
                  <a:pt x="11" y="275"/>
                </a:cubicBezTo>
                <a:cubicBezTo>
                  <a:pt x="24" y="344"/>
                  <a:pt x="225" y="556"/>
                  <a:pt x="438" y="556"/>
                </a:cubicBezTo>
                <a:cubicBezTo>
                  <a:pt x="454" y="556"/>
                  <a:pt x="471" y="555"/>
                  <a:pt x="487" y="552"/>
                </a:cubicBezTo>
                <a:cubicBezTo>
                  <a:pt x="721" y="515"/>
                  <a:pt x="866" y="221"/>
                  <a:pt x="852" y="143"/>
                </a:cubicBezTo>
                <a:cubicBezTo>
                  <a:pt x="844" y="79"/>
                  <a:pt x="683" y="1"/>
                  <a:pt x="491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334;p42">
            <a:extLst>
              <a:ext uri="{FF2B5EF4-FFF2-40B4-BE49-F238E27FC236}">
                <a16:creationId xmlns:a16="http://schemas.microsoft.com/office/drawing/2014/main" xmlns="" id="{86FB870F-2F53-6381-48FA-3B1F6FF5AF18}"/>
              </a:ext>
            </a:extLst>
          </p:cNvPr>
          <p:cNvSpPr/>
          <p:nvPr/>
        </p:nvSpPr>
        <p:spPr>
          <a:xfrm>
            <a:off x="7770944" y="3643820"/>
            <a:ext cx="22605" cy="6981"/>
          </a:xfrm>
          <a:custGeom>
            <a:avLst/>
            <a:gdLst/>
            <a:ahLst/>
            <a:cxnLst/>
            <a:rect l="l" t="t" r="r" b="b"/>
            <a:pathLst>
              <a:path w="599" h="185" extrusionOk="0">
                <a:moveTo>
                  <a:pt x="537" y="1"/>
                </a:moveTo>
                <a:cubicBezTo>
                  <a:pt x="525" y="1"/>
                  <a:pt x="513" y="5"/>
                  <a:pt x="505" y="14"/>
                </a:cubicBezTo>
                <a:cubicBezTo>
                  <a:pt x="474" y="42"/>
                  <a:pt x="447" y="63"/>
                  <a:pt x="408" y="63"/>
                </a:cubicBezTo>
                <a:cubicBezTo>
                  <a:pt x="403" y="63"/>
                  <a:pt x="398" y="63"/>
                  <a:pt x="393" y="62"/>
                </a:cubicBezTo>
                <a:cubicBezTo>
                  <a:pt x="363" y="62"/>
                  <a:pt x="339" y="39"/>
                  <a:pt x="308" y="35"/>
                </a:cubicBezTo>
                <a:cubicBezTo>
                  <a:pt x="305" y="34"/>
                  <a:pt x="302" y="34"/>
                  <a:pt x="299" y="34"/>
                </a:cubicBezTo>
                <a:cubicBezTo>
                  <a:pt x="285" y="34"/>
                  <a:pt x="275" y="40"/>
                  <a:pt x="261" y="45"/>
                </a:cubicBezTo>
                <a:cubicBezTo>
                  <a:pt x="230" y="59"/>
                  <a:pt x="214" y="79"/>
                  <a:pt x="177" y="79"/>
                </a:cubicBezTo>
                <a:cubicBezTo>
                  <a:pt x="140" y="79"/>
                  <a:pt x="116" y="65"/>
                  <a:pt x="88" y="35"/>
                </a:cubicBezTo>
                <a:cubicBezTo>
                  <a:pt x="79" y="24"/>
                  <a:pt x="68" y="20"/>
                  <a:pt x="58" y="20"/>
                </a:cubicBezTo>
                <a:cubicBezTo>
                  <a:pt x="28" y="20"/>
                  <a:pt x="0" y="57"/>
                  <a:pt x="18" y="92"/>
                </a:cubicBezTo>
                <a:cubicBezTo>
                  <a:pt x="45" y="147"/>
                  <a:pt x="92" y="181"/>
                  <a:pt x="153" y="184"/>
                </a:cubicBezTo>
                <a:cubicBezTo>
                  <a:pt x="158" y="184"/>
                  <a:pt x="163" y="185"/>
                  <a:pt x="168" y="185"/>
                </a:cubicBezTo>
                <a:cubicBezTo>
                  <a:pt x="193" y="185"/>
                  <a:pt x="215" y="178"/>
                  <a:pt x="241" y="167"/>
                </a:cubicBezTo>
                <a:cubicBezTo>
                  <a:pt x="255" y="164"/>
                  <a:pt x="275" y="153"/>
                  <a:pt x="288" y="143"/>
                </a:cubicBezTo>
                <a:cubicBezTo>
                  <a:pt x="291" y="143"/>
                  <a:pt x="295" y="140"/>
                  <a:pt x="295" y="136"/>
                </a:cubicBezTo>
                <a:cubicBezTo>
                  <a:pt x="330" y="160"/>
                  <a:pt x="371" y="172"/>
                  <a:pt x="411" y="172"/>
                </a:cubicBezTo>
                <a:cubicBezTo>
                  <a:pt x="485" y="172"/>
                  <a:pt x="558" y="133"/>
                  <a:pt x="586" y="59"/>
                </a:cubicBezTo>
                <a:cubicBezTo>
                  <a:pt x="598" y="27"/>
                  <a:pt x="566" y="1"/>
                  <a:pt x="537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335;p42">
            <a:extLst>
              <a:ext uri="{FF2B5EF4-FFF2-40B4-BE49-F238E27FC236}">
                <a16:creationId xmlns:a16="http://schemas.microsoft.com/office/drawing/2014/main" xmlns="" id="{2FB84D1C-13D4-7E1F-5FB8-3D6828C16CAB}"/>
              </a:ext>
            </a:extLst>
          </p:cNvPr>
          <p:cNvSpPr/>
          <p:nvPr/>
        </p:nvSpPr>
        <p:spPr>
          <a:xfrm>
            <a:off x="7853401" y="3609629"/>
            <a:ext cx="24265" cy="24303"/>
          </a:xfrm>
          <a:custGeom>
            <a:avLst/>
            <a:gdLst/>
            <a:ahLst/>
            <a:cxnLst/>
            <a:rect l="l" t="t" r="r" b="b"/>
            <a:pathLst>
              <a:path w="643" h="644" extrusionOk="0">
                <a:moveTo>
                  <a:pt x="322" y="1"/>
                </a:moveTo>
                <a:cubicBezTo>
                  <a:pt x="142" y="1"/>
                  <a:pt x="0" y="146"/>
                  <a:pt x="0" y="322"/>
                </a:cubicBezTo>
                <a:cubicBezTo>
                  <a:pt x="0" y="498"/>
                  <a:pt x="142" y="644"/>
                  <a:pt x="322" y="644"/>
                </a:cubicBezTo>
                <a:cubicBezTo>
                  <a:pt x="497" y="644"/>
                  <a:pt x="642" y="498"/>
                  <a:pt x="642" y="322"/>
                </a:cubicBezTo>
                <a:cubicBezTo>
                  <a:pt x="642" y="146"/>
                  <a:pt x="497" y="1"/>
                  <a:pt x="322" y="1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336;p42">
            <a:extLst>
              <a:ext uri="{FF2B5EF4-FFF2-40B4-BE49-F238E27FC236}">
                <a16:creationId xmlns:a16="http://schemas.microsoft.com/office/drawing/2014/main" xmlns="" id="{8B7318E2-0253-6C05-67DC-2B0D129F46DE}"/>
              </a:ext>
            </a:extLst>
          </p:cNvPr>
          <p:cNvSpPr/>
          <p:nvPr/>
        </p:nvSpPr>
        <p:spPr>
          <a:xfrm>
            <a:off x="7694789" y="3626611"/>
            <a:ext cx="24265" cy="24416"/>
          </a:xfrm>
          <a:custGeom>
            <a:avLst/>
            <a:gdLst/>
            <a:ahLst/>
            <a:cxnLst/>
            <a:rect l="l" t="t" r="r" b="b"/>
            <a:pathLst>
              <a:path w="643" h="647" extrusionOk="0">
                <a:moveTo>
                  <a:pt x="321" y="0"/>
                </a:moveTo>
                <a:cubicBezTo>
                  <a:pt x="146" y="0"/>
                  <a:pt x="1" y="146"/>
                  <a:pt x="1" y="322"/>
                </a:cubicBezTo>
                <a:cubicBezTo>
                  <a:pt x="1" y="501"/>
                  <a:pt x="146" y="646"/>
                  <a:pt x="321" y="646"/>
                </a:cubicBezTo>
                <a:cubicBezTo>
                  <a:pt x="500" y="646"/>
                  <a:pt x="642" y="501"/>
                  <a:pt x="642" y="322"/>
                </a:cubicBezTo>
                <a:cubicBezTo>
                  <a:pt x="642" y="146"/>
                  <a:pt x="500" y="0"/>
                  <a:pt x="321" y="0"/>
                </a:cubicBezTo>
                <a:close/>
              </a:path>
            </a:pathLst>
          </a:custGeom>
          <a:solidFill>
            <a:srgbClr val="8C524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337;p42">
            <a:extLst>
              <a:ext uri="{FF2B5EF4-FFF2-40B4-BE49-F238E27FC236}">
                <a16:creationId xmlns:a16="http://schemas.microsoft.com/office/drawing/2014/main" xmlns="" id="{5CF0284F-3533-BA91-BCF5-A25465FA6AEB}"/>
              </a:ext>
            </a:extLst>
          </p:cNvPr>
          <p:cNvSpPr/>
          <p:nvPr/>
        </p:nvSpPr>
        <p:spPr>
          <a:xfrm>
            <a:off x="7857703" y="3396561"/>
            <a:ext cx="231255" cy="223180"/>
          </a:xfrm>
          <a:custGeom>
            <a:avLst/>
            <a:gdLst/>
            <a:ahLst/>
            <a:cxnLst/>
            <a:rect l="l" t="t" r="r" b="b"/>
            <a:pathLst>
              <a:path w="6128" h="5914" extrusionOk="0">
                <a:moveTo>
                  <a:pt x="2454" y="1"/>
                </a:moveTo>
                <a:cubicBezTo>
                  <a:pt x="330" y="1"/>
                  <a:pt x="1" y="3253"/>
                  <a:pt x="1" y="3253"/>
                </a:cubicBezTo>
                <a:cubicBezTo>
                  <a:pt x="2642" y="3300"/>
                  <a:pt x="3460" y="5914"/>
                  <a:pt x="3460" y="5914"/>
                </a:cubicBezTo>
                <a:cubicBezTo>
                  <a:pt x="6127" y="4041"/>
                  <a:pt x="5705" y="741"/>
                  <a:pt x="3048" y="79"/>
                </a:cubicBezTo>
                <a:cubicBezTo>
                  <a:pt x="2836" y="25"/>
                  <a:pt x="2638" y="1"/>
                  <a:pt x="2454" y="1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338;p42">
            <a:extLst>
              <a:ext uri="{FF2B5EF4-FFF2-40B4-BE49-F238E27FC236}">
                <a16:creationId xmlns:a16="http://schemas.microsoft.com/office/drawing/2014/main" xmlns="" id="{10FA8925-4DB2-2ED5-68F2-6CE170A010EE}"/>
              </a:ext>
            </a:extLst>
          </p:cNvPr>
          <p:cNvSpPr/>
          <p:nvPr/>
        </p:nvSpPr>
        <p:spPr>
          <a:xfrm>
            <a:off x="7653315" y="3125943"/>
            <a:ext cx="138987" cy="290088"/>
          </a:xfrm>
          <a:custGeom>
            <a:avLst/>
            <a:gdLst/>
            <a:ahLst/>
            <a:cxnLst/>
            <a:rect l="l" t="t" r="r" b="b"/>
            <a:pathLst>
              <a:path w="3683" h="7687" extrusionOk="0">
                <a:moveTo>
                  <a:pt x="2566" y="3256"/>
                </a:moveTo>
                <a:cubicBezTo>
                  <a:pt x="2981" y="3256"/>
                  <a:pt x="3067" y="3884"/>
                  <a:pt x="2675" y="4453"/>
                </a:cubicBezTo>
                <a:cubicBezTo>
                  <a:pt x="2526" y="4612"/>
                  <a:pt x="2357" y="4747"/>
                  <a:pt x="2164" y="4859"/>
                </a:cubicBezTo>
                <a:cubicBezTo>
                  <a:pt x="1957" y="4954"/>
                  <a:pt x="1778" y="4996"/>
                  <a:pt x="1626" y="4996"/>
                </a:cubicBezTo>
                <a:cubicBezTo>
                  <a:pt x="1425" y="4996"/>
                  <a:pt x="1269" y="4923"/>
                  <a:pt x="1150" y="4805"/>
                </a:cubicBezTo>
                <a:cubicBezTo>
                  <a:pt x="1197" y="4669"/>
                  <a:pt x="1258" y="4534"/>
                  <a:pt x="1336" y="4399"/>
                </a:cubicBezTo>
                <a:cubicBezTo>
                  <a:pt x="1451" y="4210"/>
                  <a:pt x="1586" y="3902"/>
                  <a:pt x="1961" y="3564"/>
                </a:cubicBezTo>
                <a:cubicBezTo>
                  <a:pt x="2205" y="3346"/>
                  <a:pt x="2409" y="3256"/>
                  <a:pt x="2566" y="3256"/>
                </a:cubicBezTo>
                <a:close/>
                <a:moveTo>
                  <a:pt x="2736" y="0"/>
                </a:moveTo>
                <a:cubicBezTo>
                  <a:pt x="2714" y="0"/>
                  <a:pt x="2690" y="4"/>
                  <a:pt x="2665" y="14"/>
                </a:cubicBezTo>
                <a:cubicBezTo>
                  <a:pt x="1170" y="568"/>
                  <a:pt x="0" y="2590"/>
                  <a:pt x="329" y="4166"/>
                </a:cubicBezTo>
                <a:cubicBezTo>
                  <a:pt x="399" y="4494"/>
                  <a:pt x="524" y="4750"/>
                  <a:pt x="690" y="4953"/>
                </a:cubicBezTo>
                <a:cubicBezTo>
                  <a:pt x="565" y="5805"/>
                  <a:pt x="812" y="6742"/>
                  <a:pt x="1190" y="7587"/>
                </a:cubicBezTo>
                <a:cubicBezTo>
                  <a:pt x="1222" y="7657"/>
                  <a:pt x="1276" y="7686"/>
                  <a:pt x="1332" y="7686"/>
                </a:cubicBezTo>
                <a:cubicBezTo>
                  <a:pt x="1453" y="7686"/>
                  <a:pt x="1583" y="7549"/>
                  <a:pt x="1518" y="7398"/>
                </a:cubicBezTo>
                <a:cubicBezTo>
                  <a:pt x="1214" y="6698"/>
                  <a:pt x="954" y="5978"/>
                  <a:pt x="1042" y="5261"/>
                </a:cubicBezTo>
                <a:lnTo>
                  <a:pt x="1042" y="5261"/>
                </a:lnTo>
                <a:cubicBezTo>
                  <a:pt x="1248" y="5386"/>
                  <a:pt x="1481" y="5448"/>
                  <a:pt x="1721" y="5448"/>
                </a:cubicBezTo>
                <a:cubicBezTo>
                  <a:pt x="2231" y="5448"/>
                  <a:pt x="2772" y="5166"/>
                  <a:pt x="3158" y="4605"/>
                </a:cubicBezTo>
                <a:cubicBezTo>
                  <a:pt x="3682" y="3848"/>
                  <a:pt x="3267" y="2900"/>
                  <a:pt x="2527" y="2900"/>
                </a:cubicBezTo>
                <a:cubicBezTo>
                  <a:pt x="2336" y="2900"/>
                  <a:pt x="2122" y="2964"/>
                  <a:pt x="1897" y="3111"/>
                </a:cubicBezTo>
                <a:cubicBezTo>
                  <a:pt x="1397" y="3439"/>
                  <a:pt x="1072" y="3837"/>
                  <a:pt x="880" y="4274"/>
                </a:cubicBezTo>
                <a:cubicBezTo>
                  <a:pt x="744" y="3733"/>
                  <a:pt x="825" y="3019"/>
                  <a:pt x="971" y="2631"/>
                </a:cubicBezTo>
                <a:cubicBezTo>
                  <a:pt x="1312" y="1697"/>
                  <a:pt x="1978" y="909"/>
                  <a:pt x="2830" y="409"/>
                </a:cubicBezTo>
                <a:cubicBezTo>
                  <a:pt x="3015" y="304"/>
                  <a:pt x="2926" y="0"/>
                  <a:pt x="2736" y="0"/>
                </a:cubicBezTo>
                <a:close/>
              </a:path>
            </a:pathLst>
          </a:custGeom>
          <a:solidFill>
            <a:srgbClr val="BF83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339;p42">
            <a:extLst>
              <a:ext uri="{FF2B5EF4-FFF2-40B4-BE49-F238E27FC236}">
                <a16:creationId xmlns:a16="http://schemas.microsoft.com/office/drawing/2014/main" xmlns="" id="{4AD6D530-25C8-6526-C38C-A35A46C46E0E}"/>
              </a:ext>
            </a:extLst>
          </p:cNvPr>
          <p:cNvSpPr/>
          <p:nvPr/>
        </p:nvSpPr>
        <p:spPr>
          <a:xfrm>
            <a:off x="7694260" y="2971180"/>
            <a:ext cx="211707" cy="135968"/>
          </a:xfrm>
          <a:custGeom>
            <a:avLst/>
            <a:gdLst/>
            <a:ahLst/>
            <a:cxnLst/>
            <a:rect l="l" t="t" r="r" b="b"/>
            <a:pathLst>
              <a:path w="5610" h="3603" extrusionOk="0">
                <a:moveTo>
                  <a:pt x="4338" y="0"/>
                </a:moveTo>
                <a:cubicBezTo>
                  <a:pt x="3397" y="0"/>
                  <a:pt x="2307" y="1588"/>
                  <a:pt x="2307" y="1588"/>
                </a:cubicBezTo>
                <a:cubicBezTo>
                  <a:pt x="2307" y="1588"/>
                  <a:pt x="2090" y="132"/>
                  <a:pt x="971" y="104"/>
                </a:cubicBezTo>
                <a:cubicBezTo>
                  <a:pt x="967" y="104"/>
                  <a:pt x="963" y="104"/>
                  <a:pt x="959" y="104"/>
                </a:cubicBezTo>
                <a:cubicBezTo>
                  <a:pt x="0" y="104"/>
                  <a:pt x="1565" y="2853"/>
                  <a:pt x="1965" y="3530"/>
                </a:cubicBezTo>
                <a:cubicBezTo>
                  <a:pt x="1994" y="3576"/>
                  <a:pt x="2043" y="3602"/>
                  <a:pt x="2093" y="3602"/>
                </a:cubicBezTo>
                <a:cubicBezTo>
                  <a:pt x="2126" y="3602"/>
                  <a:pt x="2160" y="3591"/>
                  <a:pt x="2189" y="3567"/>
                </a:cubicBezTo>
                <a:cubicBezTo>
                  <a:pt x="2838" y="3022"/>
                  <a:pt x="5610" y="622"/>
                  <a:pt x="4724" y="104"/>
                </a:cubicBezTo>
                <a:cubicBezTo>
                  <a:pt x="4601" y="32"/>
                  <a:pt x="4471" y="0"/>
                  <a:pt x="4338" y="0"/>
                </a:cubicBezTo>
                <a:close/>
              </a:path>
            </a:pathLst>
          </a:custGeom>
          <a:solidFill>
            <a:srgbClr val="CD30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2340;p42">
            <a:extLst>
              <a:ext uri="{FF2B5EF4-FFF2-40B4-BE49-F238E27FC236}">
                <a16:creationId xmlns:a16="http://schemas.microsoft.com/office/drawing/2014/main" xmlns="" id="{C5A09014-31B2-ADA7-45A7-296B7F1FEB81}"/>
              </a:ext>
            </a:extLst>
          </p:cNvPr>
          <p:cNvSpPr/>
          <p:nvPr/>
        </p:nvSpPr>
        <p:spPr>
          <a:xfrm>
            <a:off x="7812946" y="3855454"/>
            <a:ext cx="290050" cy="349147"/>
          </a:xfrm>
          <a:custGeom>
            <a:avLst/>
            <a:gdLst/>
            <a:ahLst/>
            <a:cxnLst/>
            <a:rect l="l" t="t" r="r" b="b"/>
            <a:pathLst>
              <a:path w="7686" h="9252" extrusionOk="0">
                <a:moveTo>
                  <a:pt x="1633" y="0"/>
                </a:moveTo>
                <a:cubicBezTo>
                  <a:pt x="1227" y="0"/>
                  <a:pt x="836" y="22"/>
                  <a:pt x="473" y="60"/>
                </a:cubicBezTo>
                <a:cubicBezTo>
                  <a:pt x="25" y="103"/>
                  <a:pt x="1" y="784"/>
                  <a:pt x="450" y="784"/>
                </a:cubicBezTo>
                <a:cubicBezTo>
                  <a:pt x="458" y="784"/>
                  <a:pt x="466" y="784"/>
                  <a:pt x="473" y="784"/>
                </a:cubicBezTo>
                <a:cubicBezTo>
                  <a:pt x="681" y="773"/>
                  <a:pt x="899" y="767"/>
                  <a:pt x="1124" y="767"/>
                </a:cubicBezTo>
                <a:cubicBezTo>
                  <a:pt x="3108" y="767"/>
                  <a:pt x="5636" y="1236"/>
                  <a:pt x="6194" y="3346"/>
                </a:cubicBezTo>
                <a:cubicBezTo>
                  <a:pt x="6651" y="5074"/>
                  <a:pt x="6594" y="7137"/>
                  <a:pt x="6567" y="8915"/>
                </a:cubicBezTo>
                <a:cubicBezTo>
                  <a:pt x="6564" y="9130"/>
                  <a:pt x="6748" y="9251"/>
                  <a:pt x="6926" y="9251"/>
                </a:cubicBezTo>
                <a:cubicBezTo>
                  <a:pt x="7067" y="9251"/>
                  <a:pt x="7205" y="9174"/>
                  <a:pt x="7243" y="9006"/>
                </a:cubicBezTo>
                <a:cubicBezTo>
                  <a:pt x="7665" y="7103"/>
                  <a:pt x="7686" y="3694"/>
                  <a:pt x="6573" y="1981"/>
                </a:cubicBezTo>
                <a:cubicBezTo>
                  <a:pt x="5577" y="450"/>
                  <a:pt x="3462" y="0"/>
                  <a:pt x="1633" y="0"/>
                </a:cubicBezTo>
                <a:close/>
              </a:path>
            </a:pathLst>
          </a:custGeom>
          <a:solidFill>
            <a:srgbClr val="4D37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2341;p42">
            <a:extLst>
              <a:ext uri="{FF2B5EF4-FFF2-40B4-BE49-F238E27FC236}">
                <a16:creationId xmlns:a16="http://schemas.microsoft.com/office/drawing/2014/main" xmlns="" id="{8E70A745-861A-6AD6-DB75-27F6A5AB1CAA}"/>
              </a:ext>
            </a:extLst>
          </p:cNvPr>
          <p:cNvSpPr/>
          <p:nvPr/>
        </p:nvSpPr>
        <p:spPr>
          <a:xfrm>
            <a:off x="7709469" y="3758694"/>
            <a:ext cx="31133" cy="49927"/>
          </a:xfrm>
          <a:custGeom>
            <a:avLst/>
            <a:gdLst/>
            <a:ahLst/>
            <a:cxnLst/>
            <a:rect l="l" t="t" r="r" b="b"/>
            <a:pathLst>
              <a:path w="825" h="1323" extrusionOk="0">
                <a:moveTo>
                  <a:pt x="210" y="0"/>
                </a:moveTo>
                <a:cubicBezTo>
                  <a:pt x="170" y="0"/>
                  <a:pt x="129" y="19"/>
                  <a:pt x="119" y="58"/>
                </a:cubicBezTo>
                <a:cubicBezTo>
                  <a:pt x="51" y="345"/>
                  <a:pt x="0" y="662"/>
                  <a:pt x="135" y="940"/>
                </a:cubicBezTo>
                <a:cubicBezTo>
                  <a:pt x="233" y="1142"/>
                  <a:pt x="422" y="1323"/>
                  <a:pt x="657" y="1323"/>
                </a:cubicBezTo>
                <a:cubicBezTo>
                  <a:pt x="666" y="1323"/>
                  <a:pt x="674" y="1323"/>
                  <a:pt x="683" y="1322"/>
                </a:cubicBezTo>
                <a:cubicBezTo>
                  <a:pt x="768" y="1319"/>
                  <a:pt x="825" y="1214"/>
                  <a:pt x="734" y="1166"/>
                </a:cubicBezTo>
                <a:cubicBezTo>
                  <a:pt x="538" y="1068"/>
                  <a:pt x="399" y="967"/>
                  <a:pt x="325" y="751"/>
                </a:cubicBezTo>
                <a:cubicBezTo>
                  <a:pt x="247" y="534"/>
                  <a:pt x="274" y="301"/>
                  <a:pt x="305" y="81"/>
                </a:cubicBezTo>
                <a:cubicBezTo>
                  <a:pt x="312" y="29"/>
                  <a:pt x="261" y="0"/>
                  <a:pt x="210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2342;p42">
            <a:extLst>
              <a:ext uri="{FF2B5EF4-FFF2-40B4-BE49-F238E27FC236}">
                <a16:creationId xmlns:a16="http://schemas.microsoft.com/office/drawing/2014/main" xmlns="" id="{DBD1EC0A-F326-4812-CD32-15A459751E23}"/>
              </a:ext>
            </a:extLst>
          </p:cNvPr>
          <p:cNvSpPr/>
          <p:nvPr/>
        </p:nvSpPr>
        <p:spPr>
          <a:xfrm>
            <a:off x="7742754" y="3765411"/>
            <a:ext cx="33058" cy="47172"/>
          </a:xfrm>
          <a:custGeom>
            <a:avLst/>
            <a:gdLst/>
            <a:ahLst/>
            <a:cxnLst/>
            <a:rect l="l" t="t" r="r" b="b"/>
            <a:pathLst>
              <a:path w="876" h="1250" extrusionOk="0">
                <a:moveTo>
                  <a:pt x="165" y="0"/>
                </a:moveTo>
                <a:cubicBezTo>
                  <a:pt x="125" y="0"/>
                  <a:pt x="87" y="20"/>
                  <a:pt x="75" y="63"/>
                </a:cubicBezTo>
                <a:cubicBezTo>
                  <a:pt x="0" y="322"/>
                  <a:pt x="28" y="586"/>
                  <a:pt x="156" y="823"/>
                </a:cubicBezTo>
                <a:cubicBezTo>
                  <a:pt x="268" y="1026"/>
                  <a:pt x="485" y="1249"/>
                  <a:pt x="732" y="1249"/>
                </a:cubicBezTo>
                <a:cubicBezTo>
                  <a:pt x="740" y="1249"/>
                  <a:pt x="747" y="1249"/>
                  <a:pt x="754" y="1249"/>
                </a:cubicBezTo>
                <a:cubicBezTo>
                  <a:pt x="826" y="1246"/>
                  <a:pt x="876" y="1174"/>
                  <a:pt x="819" y="1117"/>
                </a:cubicBezTo>
                <a:cubicBezTo>
                  <a:pt x="677" y="982"/>
                  <a:pt x="508" y="915"/>
                  <a:pt x="393" y="738"/>
                </a:cubicBezTo>
                <a:cubicBezTo>
                  <a:pt x="267" y="553"/>
                  <a:pt x="220" y="330"/>
                  <a:pt x="267" y="110"/>
                </a:cubicBezTo>
                <a:cubicBezTo>
                  <a:pt x="282" y="41"/>
                  <a:pt x="222" y="0"/>
                  <a:pt x="165" y="0"/>
                </a:cubicBezTo>
                <a:close/>
              </a:path>
            </a:pathLst>
          </a:custGeom>
          <a:solidFill>
            <a:srgbClr val="FCB3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2343;p42">
            <a:extLst>
              <a:ext uri="{FF2B5EF4-FFF2-40B4-BE49-F238E27FC236}">
                <a16:creationId xmlns:a16="http://schemas.microsoft.com/office/drawing/2014/main" xmlns="" id="{93FB93F7-B6B2-A1E5-A3E4-16270E81355A}"/>
              </a:ext>
            </a:extLst>
          </p:cNvPr>
          <p:cNvSpPr/>
          <p:nvPr/>
        </p:nvSpPr>
        <p:spPr>
          <a:xfrm>
            <a:off x="7511005" y="3537889"/>
            <a:ext cx="85966" cy="12868"/>
          </a:xfrm>
          <a:custGeom>
            <a:avLst/>
            <a:gdLst/>
            <a:ahLst/>
            <a:cxnLst/>
            <a:rect l="l" t="t" r="r" b="b"/>
            <a:pathLst>
              <a:path w="2278" h="341" extrusionOk="0">
                <a:moveTo>
                  <a:pt x="1244" y="0"/>
                </a:moveTo>
                <a:cubicBezTo>
                  <a:pt x="845" y="0"/>
                  <a:pt x="440" y="85"/>
                  <a:pt x="86" y="208"/>
                </a:cubicBezTo>
                <a:cubicBezTo>
                  <a:pt x="0" y="235"/>
                  <a:pt x="28" y="340"/>
                  <a:pt x="104" y="340"/>
                </a:cubicBezTo>
                <a:cubicBezTo>
                  <a:pt x="112" y="340"/>
                  <a:pt x="121" y="339"/>
                  <a:pt x="130" y="337"/>
                </a:cubicBezTo>
                <a:cubicBezTo>
                  <a:pt x="462" y="235"/>
                  <a:pt x="776" y="200"/>
                  <a:pt x="1091" y="200"/>
                </a:cubicBezTo>
                <a:cubicBezTo>
                  <a:pt x="1448" y="200"/>
                  <a:pt x="1806" y="246"/>
                  <a:pt x="2189" y="293"/>
                </a:cubicBezTo>
                <a:cubicBezTo>
                  <a:pt x="2191" y="293"/>
                  <a:pt x="2194" y="293"/>
                  <a:pt x="2196" y="293"/>
                </a:cubicBezTo>
                <a:cubicBezTo>
                  <a:pt x="2238" y="293"/>
                  <a:pt x="2277" y="243"/>
                  <a:pt x="2226" y="218"/>
                </a:cubicBezTo>
                <a:cubicBezTo>
                  <a:pt x="1929" y="63"/>
                  <a:pt x="1589" y="0"/>
                  <a:pt x="124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2344;p42">
            <a:extLst>
              <a:ext uri="{FF2B5EF4-FFF2-40B4-BE49-F238E27FC236}">
                <a16:creationId xmlns:a16="http://schemas.microsoft.com/office/drawing/2014/main" xmlns="" id="{1EED370F-5DE0-6306-0F50-1B8775D02A77}"/>
              </a:ext>
            </a:extLst>
          </p:cNvPr>
          <p:cNvSpPr/>
          <p:nvPr/>
        </p:nvSpPr>
        <p:spPr>
          <a:xfrm>
            <a:off x="7617350" y="3565815"/>
            <a:ext cx="31360" cy="24831"/>
          </a:xfrm>
          <a:custGeom>
            <a:avLst/>
            <a:gdLst/>
            <a:ahLst/>
            <a:cxnLst/>
            <a:rect l="l" t="t" r="r" b="b"/>
            <a:pathLst>
              <a:path w="831" h="658" extrusionOk="0">
                <a:moveTo>
                  <a:pt x="124" y="0"/>
                </a:moveTo>
                <a:cubicBezTo>
                  <a:pt x="62" y="0"/>
                  <a:pt x="0" y="62"/>
                  <a:pt x="60" y="107"/>
                </a:cubicBezTo>
                <a:cubicBezTo>
                  <a:pt x="284" y="276"/>
                  <a:pt x="473" y="483"/>
                  <a:pt x="697" y="645"/>
                </a:cubicBezTo>
                <a:cubicBezTo>
                  <a:pt x="709" y="654"/>
                  <a:pt x="724" y="657"/>
                  <a:pt x="740" y="657"/>
                </a:cubicBezTo>
                <a:cubicBezTo>
                  <a:pt x="785" y="657"/>
                  <a:pt x="831" y="625"/>
                  <a:pt x="798" y="580"/>
                </a:cubicBezTo>
                <a:cubicBezTo>
                  <a:pt x="642" y="350"/>
                  <a:pt x="392" y="174"/>
                  <a:pt x="172" y="16"/>
                </a:cubicBezTo>
                <a:cubicBezTo>
                  <a:pt x="158" y="5"/>
                  <a:pt x="141" y="0"/>
                  <a:pt x="12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2345;p42">
            <a:extLst>
              <a:ext uri="{FF2B5EF4-FFF2-40B4-BE49-F238E27FC236}">
                <a16:creationId xmlns:a16="http://schemas.microsoft.com/office/drawing/2014/main" xmlns="" id="{386C3D59-2617-76C2-5DF9-FB114A81B735}"/>
              </a:ext>
            </a:extLst>
          </p:cNvPr>
          <p:cNvSpPr/>
          <p:nvPr/>
        </p:nvSpPr>
        <p:spPr>
          <a:xfrm>
            <a:off x="7989899" y="3542342"/>
            <a:ext cx="42870" cy="38983"/>
          </a:xfrm>
          <a:custGeom>
            <a:avLst/>
            <a:gdLst/>
            <a:ahLst/>
            <a:cxnLst/>
            <a:rect l="l" t="t" r="r" b="b"/>
            <a:pathLst>
              <a:path w="1136" h="1033" extrusionOk="0">
                <a:moveTo>
                  <a:pt x="1064" y="0"/>
                </a:moveTo>
                <a:cubicBezTo>
                  <a:pt x="1036" y="0"/>
                  <a:pt x="1008" y="10"/>
                  <a:pt x="995" y="29"/>
                </a:cubicBezTo>
                <a:cubicBezTo>
                  <a:pt x="870" y="205"/>
                  <a:pt x="778" y="398"/>
                  <a:pt x="623" y="553"/>
                </a:cubicBezTo>
                <a:cubicBezTo>
                  <a:pt x="471" y="705"/>
                  <a:pt x="291" y="821"/>
                  <a:pt x="92" y="902"/>
                </a:cubicBezTo>
                <a:cubicBezTo>
                  <a:pt x="0" y="940"/>
                  <a:pt x="66" y="1033"/>
                  <a:pt x="146" y="1033"/>
                </a:cubicBezTo>
                <a:cubicBezTo>
                  <a:pt x="157" y="1033"/>
                  <a:pt x="169" y="1031"/>
                  <a:pt x="180" y="1027"/>
                </a:cubicBezTo>
                <a:cubicBezTo>
                  <a:pt x="586" y="874"/>
                  <a:pt x="1059" y="516"/>
                  <a:pt x="1130" y="59"/>
                </a:cubicBezTo>
                <a:cubicBezTo>
                  <a:pt x="1136" y="19"/>
                  <a:pt x="1101" y="0"/>
                  <a:pt x="1064" y="0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346;p42">
            <a:extLst>
              <a:ext uri="{FF2B5EF4-FFF2-40B4-BE49-F238E27FC236}">
                <a16:creationId xmlns:a16="http://schemas.microsoft.com/office/drawing/2014/main" xmlns="" id="{E12AC6C2-CF3F-17AC-DC2E-CB448F58EB47}"/>
              </a:ext>
            </a:extLst>
          </p:cNvPr>
          <p:cNvSpPr/>
          <p:nvPr/>
        </p:nvSpPr>
        <p:spPr>
          <a:xfrm>
            <a:off x="8030166" y="3474112"/>
            <a:ext cx="9925" cy="43323"/>
          </a:xfrm>
          <a:custGeom>
            <a:avLst/>
            <a:gdLst/>
            <a:ahLst/>
            <a:cxnLst/>
            <a:rect l="l" t="t" r="r" b="b"/>
            <a:pathLst>
              <a:path w="263" h="1148" extrusionOk="0">
                <a:moveTo>
                  <a:pt x="39" y="1"/>
                </a:moveTo>
                <a:cubicBezTo>
                  <a:pt x="20" y="1"/>
                  <a:pt x="1" y="11"/>
                  <a:pt x="2" y="32"/>
                </a:cubicBezTo>
                <a:cubicBezTo>
                  <a:pt x="46" y="393"/>
                  <a:pt x="127" y="714"/>
                  <a:pt x="70" y="1083"/>
                </a:cubicBezTo>
                <a:cubicBezTo>
                  <a:pt x="64" y="1123"/>
                  <a:pt x="102" y="1148"/>
                  <a:pt x="137" y="1148"/>
                </a:cubicBezTo>
                <a:cubicBezTo>
                  <a:pt x="161" y="1148"/>
                  <a:pt x="183" y="1136"/>
                  <a:pt x="188" y="1110"/>
                </a:cubicBezTo>
                <a:cubicBezTo>
                  <a:pt x="249" y="752"/>
                  <a:pt x="263" y="336"/>
                  <a:pt x="70" y="15"/>
                </a:cubicBezTo>
                <a:cubicBezTo>
                  <a:pt x="64" y="6"/>
                  <a:pt x="52" y="1"/>
                  <a:pt x="39" y="1"/>
                </a:cubicBezTo>
                <a:close/>
              </a:path>
            </a:pathLst>
          </a:custGeom>
          <a:solidFill>
            <a:srgbClr val="FE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506993" y="975248"/>
            <a:ext cx="2725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HOẠT ĐỘNG 1:</a:t>
            </a:r>
          </a:p>
        </p:txBody>
      </p:sp>
    </p:spTree>
    <p:extLst>
      <p:ext uri="{BB962C8B-B14F-4D97-AF65-F5344CB8AC3E}">
        <p14:creationId xmlns:p14="http://schemas.microsoft.com/office/powerpoint/2010/main" val="225543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Google Shape;1033;p33"/>
          <p:cNvGrpSpPr/>
          <p:nvPr/>
        </p:nvGrpSpPr>
        <p:grpSpPr>
          <a:xfrm>
            <a:off x="2263965" y="1474624"/>
            <a:ext cx="335612" cy="340292"/>
            <a:chOff x="1226500" y="238125"/>
            <a:chExt cx="5147425" cy="5219200"/>
          </a:xfrm>
        </p:grpSpPr>
        <p:sp>
          <p:nvSpPr>
            <p:cNvPr id="1034" name="Google Shape;1034;p33"/>
            <p:cNvSpPr/>
            <p:nvPr/>
          </p:nvSpPr>
          <p:spPr>
            <a:xfrm>
              <a:off x="3315800" y="2414675"/>
              <a:ext cx="968825" cy="968025"/>
            </a:xfrm>
            <a:custGeom>
              <a:avLst/>
              <a:gdLst/>
              <a:ahLst/>
              <a:cxnLst/>
              <a:rect l="l" t="t" r="r" b="b"/>
              <a:pathLst>
                <a:path w="38753" h="38721" extrusionOk="0">
                  <a:moveTo>
                    <a:pt x="22443" y="6459"/>
                  </a:moveTo>
                  <a:cubicBezTo>
                    <a:pt x="28282" y="7862"/>
                    <a:pt x="32620" y="13114"/>
                    <a:pt x="32620" y="19377"/>
                  </a:cubicBezTo>
                  <a:cubicBezTo>
                    <a:pt x="32620" y="26683"/>
                    <a:pt x="26683" y="32620"/>
                    <a:pt x="19377" y="32620"/>
                  </a:cubicBezTo>
                  <a:cubicBezTo>
                    <a:pt x="12070" y="32620"/>
                    <a:pt x="6133" y="26683"/>
                    <a:pt x="6133" y="19377"/>
                  </a:cubicBezTo>
                  <a:cubicBezTo>
                    <a:pt x="6133" y="13114"/>
                    <a:pt x="10471" y="7862"/>
                    <a:pt x="16310" y="6459"/>
                  </a:cubicBezTo>
                  <a:lnTo>
                    <a:pt x="16310" y="22410"/>
                  </a:lnTo>
                  <a:lnTo>
                    <a:pt x="27532" y="22410"/>
                  </a:lnTo>
                  <a:lnTo>
                    <a:pt x="27532" y="16310"/>
                  </a:lnTo>
                  <a:lnTo>
                    <a:pt x="22443" y="16310"/>
                  </a:lnTo>
                  <a:lnTo>
                    <a:pt x="22443" y="6459"/>
                  </a:lnTo>
                  <a:close/>
                  <a:moveTo>
                    <a:pt x="19377" y="0"/>
                  </a:moveTo>
                  <a:cubicBezTo>
                    <a:pt x="8710" y="0"/>
                    <a:pt x="0" y="8677"/>
                    <a:pt x="0" y="19377"/>
                  </a:cubicBezTo>
                  <a:cubicBezTo>
                    <a:pt x="0" y="30043"/>
                    <a:pt x="8710" y="38720"/>
                    <a:pt x="19377" y="38720"/>
                  </a:cubicBezTo>
                  <a:cubicBezTo>
                    <a:pt x="30043" y="38720"/>
                    <a:pt x="38753" y="30043"/>
                    <a:pt x="38753" y="19377"/>
                  </a:cubicBezTo>
                  <a:cubicBezTo>
                    <a:pt x="38753" y="8677"/>
                    <a:pt x="30043" y="0"/>
                    <a:pt x="19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2959425" y="238125"/>
              <a:ext cx="1681575" cy="5219200"/>
            </a:xfrm>
            <a:custGeom>
              <a:avLst/>
              <a:gdLst/>
              <a:ahLst/>
              <a:cxnLst/>
              <a:rect l="l" t="t" r="r" b="b"/>
              <a:pathLst>
                <a:path w="67263" h="208768" extrusionOk="0">
                  <a:moveTo>
                    <a:pt x="33632" y="15364"/>
                  </a:moveTo>
                  <a:lnTo>
                    <a:pt x="42145" y="25476"/>
                  </a:lnTo>
                  <a:lnTo>
                    <a:pt x="25118" y="25476"/>
                  </a:lnTo>
                  <a:lnTo>
                    <a:pt x="33632" y="15364"/>
                  </a:lnTo>
                  <a:close/>
                  <a:moveTo>
                    <a:pt x="45668" y="31609"/>
                  </a:moveTo>
                  <a:lnTo>
                    <a:pt x="45668" y="49941"/>
                  </a:lnTo>
                  <a:lnTo>
                    <a:pt x="21595" y="49941"/>
                  </a:lnTo>
                  <a:lnTo>
                    <a:pt x="21595" y="31609"/>
                  </a:lnTo>
                  <a:close/>
                  <a:moveTo>
                    <a:pt x="47169" y="56074"/>
                  </a:moveTo>
                  <a:lnTo>
                    <a:pt x="55030" y="66642"/>
                  </a:lnTo>
                  <a:lnTo>
                    <a:pt x="55030" y="74830"/>
                  </a:lnTo>
                  <a:lnTo>
                    <a:pt x="12233" y="74830"/>
                  </a:lnTo>
                  <a:lnTo>
                    <a:pt x="12233" y="66642"/>
                  </a:lnTo>
                  <a:lnTo>
                    <a:pt x="20094" y="56074"/>
                  </a:lnTo>
                  <a:close/>
                  <a:moveTo>
                    <a:pt x="61163" y="80930"/>
                  </a:moveTo>
                  <a:lnTo>
                    <a:pt x="61163" y="87062"/>
                  </a:lnTo>
                  <a:lnTo>
                    <a:pt x="55259" y="87062"/>
                  </a:lnTo>
                  <a:lnTo>
                    <a:pt x="55259" y="93162"/>
                  </a:lnTo>
                  <a:lnTo>
                    <a:pt x="61163" y="93162"/>
                  </a:lnTo>
                  <a:lnTo>
                    <a:pt x="61163" y="119682"/>
                  </a:lnTo>
                  <a:lnTo>
                    <a:pt x="55259" y="119682"/>
                  </a:lnTo>
                  <a:lnTo>
                    <a:pt x="55259" y="125782"/>
                  </a:lnTo>
                  <a:lnTo>
                    <a:pt x="61163" y="125782"/>
                  </a:lnTo>
                  <a:lnTo>
                    <a:pt x="61163" y="131915"/>
                  </a:lnTo>
                  <a:lnTo>
                    <a:pt x="6100" y="131915"/>
                  </a:lnTo>
                  <a:lnTo>
                    <a:pt x="6100" y="125782"/>
                  </a:lnTo>
                  <a:lnTo>
                    <a:pt x="12037" y="125782"/>
                  </a:lnTo>
                  <a:lnTo>
                    <a:pt x="12037" y="119682"/>
                  </a:lnTo>
                  <a:lnTo>
                    <a:pt x="6100" y="119682"/>
                  </a:lnTo>
                  <a:lnTo>
                    <a:pt x="6100" y="93162"/>
                  </a:lnTo>
                  <a:lnTo>
                    <a:pt x="12037" y="93162"/>
                  </a:lnTo>
                  <a:lnTo>
                    <a:pt x="12037" y="87062"/>
                  </a:lnTo>
                  <a:lnTo>
                    <a:pt x="6100" y="87062"/>
                  </a:lnTo>
                  <a:lnTo>
                    <a:pt x="6100" y="80930"/>
                  </a:lnTo>
                  <a:close/>
                  <a:moveTo>
                    <a:pt x="55030" y="138015"/>
                  </a:moveTo>
                  <a:lnTo>
                    <a:pt x="55030" y="164535"/>
                  </a:lnTo>
                  <a:lnTo>
                    <a:pt x="12233" y="164535"/>
                  </a:lnTo>
                  <a:lnTo>
                    <a:pt x="12233" y="138015"/>
                  </a:lnTo>
                  <a:close/>
                  <a:moveTo>
                    <a:pt x="55030" y="170635"/>
                  </a:moveTo>
                  <a:lnTo>
                    <a:pt x="55030" y="197154"/>
                  </a:lnTo>
                  <a:lnTo>
                    <a:pt x="12233" y="197154"/>
                  </a:lnTo>
                  <a:lnTo>
                    <a:pt x="12233" y="170635"/>
                  </a:lnTo>
                  <a:close/>
                  <a:moveTo>
                    <a:pt x="30565" y="0"/>
                  </a:moveTo>
                  <a:lnTo>
                    <a:pt x="30565" y="9492"/>
                  </a:lnTo>
                  <a:lnTo>
                    <a:pt x="15495" y="27433"/>
                  </a:lnTo>
                  <a:lnTo>
                    <a:pt x="15495" y="51996"/>
                  </a:lnTo>
                  <a:lnTo>
                    <a:pt x="6100" y="64653"/>
                  </a:lnTo>
                  <a:lnTo>
                    <a:pt x="6100" y="74830"/>
                  </a:lnTo>
                  <a:lnTo>
                    <a:pt x="0" y="74830"/>
                  </a:lnTo>
                  <a:lnTo>
                    <a:pt x="0" y="138015"/>
                  </a:lnTo>
                  <a:lnTo>
                    <a:pt x="6100" y="138015"/>
                  </a:lnTo>
                  <a:lnTo>
                    <a:pt x="6100" y="208767"/>
                  </a:lnTo>
                  <a:lnTo>
                    <a:pt x="12233" y="208767"/>
                  </a:lnTo>
                  <a:lnTo>
                    <a:pt x="12233" y="203254"/>
                  </a:lnTo>
                  <a:lnTo>
                    <a:pt x="55030" y="203254"/>
                  </a:lnTo>
                  <a:lnTo>
                    <a:pt x="55030" y="208767"/>
                  </a:lnTo>
                  <a:lnTo>
                    <a:pt x="61163" y="208767"/>
                  </a:lnTo>
                  <a:lnTo>
                    <a:pt x="61163" y="138015"/>
                  </a:lnTo>
                  <a:lnTo>
                    <a:pt x="67263" y="138015"/>
                  </a:lnTo>
                  <a:lnTo>
                    <a:pt x="67263" y="74830"/>
                  </a:lnTo>
                  <a:lnTo>
                    <a:pt x="61163" y="74830"/>
                  </a:lnTo>
                  <a:lnTo>
                    <a:pt x="61163" y="64653"/>
                  </a:lnTo>
                  <a:lnTo>
                    <a:pt x="51768" y="51996"/>
                  </a:lnTo>
                  <a:lnTo>
                    <a:pt x="51768" y="27433"/>
                  </a:lnTo>
                  <a:lnTo>
                    <a:pt x="36698" y="9492"/>
                  </a:lnTo>
                  <a:lnTo>
                    <a:pt x="366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4488475" y="650750"/>
              <a:ext cx="1885450" cy="1019400"/>
            </a:xfrm>
            <a:custGeom>
              <a:avLst/>
              <a:gdLst/>
              <a:ahLst/>
              <a:cxnLst/>
              <a:rect l="l" t="t" r="r" b="b"/>
              <a:pathLst>
                <a:path w="75418" h="40776" extrusionOk="0">
                  <a:moveTo>
                    <a:pt x="41885" y="6133"/>
                  </a:moveTo>
                  <a:cubicBezTo>
                    <a:pt x="47626" y="6133"/>
                    <a:pt x="52812" y="9558"/>
                    <a:pt x="55030" y="14875"/>
                  </a:cubicBezTo>
                  <a:lnTo>
                    <a:pt x="56009" y="17191"/>
                  </a:lnTo>
                  <a:lnTo>
                    <a:pt x="58456" y="16702"/>
                  </a:lnTo>
                  <a:cubicBezTo>
                    <a:pt x="59043" y="16572"/>
                    <a:pt x="59630" y="16539"/>
                    <a:pt x="60250" y="16539"/>
                  </a:cubicBezTo>
                  <a:cubicBezTo>
                    <a:pt x="65240" y="16539"/>
                    <a:pt x="69318" y="20584"/>
                    <a:pt x="69318" y="25607"/>
                  </a:cubicBezTo>
                  <a:cubicBezTo>
                    <a:pt x="69318" y="30598"/>
                    <a:pt x="65240" y="34676"/>
                    <a:pt x="60250" y="34676"/>
                  </a:cubicBezTo>
                  <a:lnTo>
                    <a:pt x="11711" y="34676"/>
                  </a:lnTo>
                  <a:cubicBezTo>
                    <a:pt x="8612" y="34676"/>
                    <a:pt x="6101" y="32164"/>
                    <a:pt x="6101" y="29065"/>
                  </a:cubicBezTo>
                  <a:cubicBezTo>
                    <a:pt x="6101" y="25966"/>
                    <a:pt x="8612" y="23454"/>
                    <a:pt x="11711" y="23454"/>
                  </a:cubicBezTo>
                  <a:lnTo>
                    <a:pt x="11972" y="23454"/>
                  </a:lnTo>
                  <a:lnTo>
                    <a:pt x="14908" y="23585"/>
                  </a:lnTo>
                  <a:lnTo>
                    <a:pt x="15169" y="20649"/>
                  </a:lnTo>
                  <a:cubicBezTo>
                    <a:pt x="15560" y="16017"/>
                    <a:pt x="19507" y="12364"/>
                    <a:pt x="24205" y="12364"/>
                  </a:cubicBezTo>
                  <a:cubicBezTo>
                    <a:pt x="25183" y="12364"/>
                    <a:pt x="26162" y="12527"/>
                    <a:pt x="27075" y="12820"/>
                  </a:cubicBezTo>
                  <a:lnTo>
                    <a:pt x="29163" y="13538"/>
                  </a:lnTo>
                  <a:lnTo>
                    <a:pt x="30500" y="11776"/>
                  </a:lnTo>
                  <a:cubicBezTo>
                    <a:pt x="33208" y="8188"/>
                    <a:pt x="37350" y="6133"/>
                    <a:pt x="41885" y="6133"/>
                  </a:cubicBezTo>
                  <a:close/>
                  <a:moveTo>
                    <a:pt x="41885" y="1"/>
                  </a:moveTo>
                  <a:cubicBezTo>
                    <a:pt x="36144" y="1"/>
                    <a:pt x="30794" y="2349"/>
                    <a:pt x="26945" y="6492"/>
                  </a:cubicBezTo>
                  <a:cubicBezTo>
                    <a:pt x="26031" y="6329"/>
                    <a:pt x="25118" y="6264"/>
                    <a:pt x="24205" y="6264"/>
                  </a:cubicBezTo>
                  <a:cubicBezTo>
                    <a:pt x="17257" y="6264"/>
                    <a:pt x="11255" y="11026"/>
                    <a:pt x="9526" y="17550"/>
                  </a:cubicBezTo>
                  <a:cubicBezTo>
                    <a:pt x="4111" y="18594"/>
                    <a:pt x="1" y="23356"/>
                    <a:pt x="1" y="29065"/>
                  </a:cubicBezTo>
                  <a:cubicBezTo>
                    <a:pt x="1" y="35524"/>
                    <a:pt x="5253" y="40775"/>
                    <a:pt x="11711" y="40775"/>
                  </a:cubicBezTo>
                  <a:lnTo>
                    <a:pt x="60250" y="40775"/>
                  </a:lnTo>
                  <a:cubicBezTo>
                    <a:pt x="68600" y="40775"/>
                    <a:pt x="75418" y="33958"/>
                    <a:pt x="75418" y="25607"/>
                  </a:cubicBezTo>
                  <a:cubicBezTo>
                    <a:pt x="75418" y="17224"/>
                    <a:pt x="68600" y="10406"/>
                    <a:pt x="60250" y="10406"/>
                  </a:cubicBezTo>
                  <a:lnTo>
                    <a:pt x="59662" y="10406"/>
                  </a:lnTo>
                  <a:cubicBezTo>
                    <a:pt x="56074" y="4013"/>
                    <a:pt x="49322" y="1"/>
                    <a:pt x="41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1226500" y="1497250"/>
              <a:ext cx="1228975" cy="764125"/>
            </a:xfrm>
            <a:custGeom>
              <a:avLst/>
              <a:gdLst/>
              <a:ahLst/>
              <a:cxnLst/>
              <a:rect l="l" t="t" r="r" b="b"/>
              <a:pathLst>
                <a:path w="49159" h="30565" extrusionOk="0">
                  <a:moveTo>
                    <a:pt x="26520" y="6100"/>
                  </a:moveTo>
                  <a:cubicBezTo>
                    <a:pt x="30891" y="6100"/>
                    <a:pt x="34675" y="9199"/>
                    <a:pt x="35523" y="13439"/>
                  </a:cubicBezTo>
                  <a:lnTo>
                    <a:pt x="36045" y="15984"/>
                  </a:lnTo>
                  <a:lnTo>
                    <a:pt x="38622" y="15919"/>
                  </a:lnTo>
                  <a:cubicBezTo>
                    <a:pt x="38687" y="15919"/>
                    <a:pt x="38753" y="15886"/>
                    <a:pt x="38818" y="15886"/>
                  </a:cubicBezTo>
                  <a:cubicBezTo>
                    <a:pt x="41167" y="15919"/>
                    <a:pt x="43058" y="17843"/>
                    <a:pt x="43058" y="20159"/>
                  </a:cubicBezTo>
                  <a:cubicBezTo>
                    <a:pt x="43058" y="22540"/>
                    <a:pt x="41134" y="24465"/>
                    <a:pt x="38785" y="24465"/>
                  </a:cubicBezTo>
                  <a:lnTo>
                    <a:pt x="12853" y="24465"/>
                  </a:lnTo>
                  <a:cubicBezTo>
                    <a:pt x="9134" y="24465"/>
                    <a:pt x="6100" y="21431"/>
                    <a:pt x="6100" y="17745"/>
                  </a:cubicBezTo>
                  <a:cubicBezTo>
                    <a:pt x="6100" y="14027"/>
                    <a:pt x="9134" y="10993"/>
                    <a:pt x="12853" y="10993"/>
                  </a:cubicBezTo>
                  <a:cubicBezTo>
                    <a:pt x="13635" y="10993"/>
                    <a:pt x="14451" y="11156"/>
                    <a:pt x="15201" y="11450"/>
                  </a:cubicBezTo>
                  <a:lnTo>
                    <a:pt x="17517" y="12330"/>
                  </a:lnTo>
                  <a:lnTo>
                    <a:pt x="18855" y="10275"/>
                  </a:lnTo>
                  <a:cubicBezTo>
                    <a:pt x="20551" y="7666"/>
                    <a:pt x="23421" y="6100"/>
                    <a:pt x="26520" y="6100"/>
                  </a:cubicBezTo>
                  <a:close/>
                  <a:moveTo>
                    <a:pt x="26520" y="0"/>
                  </a:moveTo>
                  <a:cubicBezTo>
                    <a:pt x="22149" y="0"/>
                    <a:pt x="18006" y="1859"/>
                    <a:pt x="15136" y="5089"/>
                  </a:cubicBezTo>
                  <a:cubicBezTo>
                    <a:pt x="14386" y="4958"/>
                    <a:pt x="13603" y="4893"/>
                    <a:pt x="12820" y="4893"/>
                  </a:cubicBezTo>
                  <a:cubicBezTo>
                    <a:pt x="5741" y="4893"/>
                    <a:pt x="0" y="10634"/>
                    <a:pt x="0" y="17745"/>
                  </a:cubicBezTo>
                  <a:cubicBezTo>
                    <a:pt x="0" y="24824"/>
                    <a:pt x="5741" y="30565"/>
                    <a:pt x="12820" y="30565"/>
                  </a:cubicBezTo>
                  <a:lnTo>
                    <a:pt x="38785" y="30565"/>
                  </a:lnTo>
                  <a:cubicBezTo>
                    <a:pt x="44494" y="30565"/>
                    <a:pt x="49158" y="25900"/>
                    <a:pt x="49158" y="20192"/>
                  </a:cubicBezTo>
                  <a:cubicBezTo>
                    <a:pt x="49158" y="15168"/>
                    <a:pt x="45603" y="10960"/>
                    <a:pt x="40873" y="9982"/>
                  </a:cubicBezTo>
                  <a:cubicBezTo>
                    <a:pt x="38720" y="4078"/>
                    <a:pt x="33012" y="0"/>
                    <a:pt x="265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2001225" y="569200"/>
              <a:ext cx="1049550" cy="663025"/>
            </a:xfrm>
            <a:custGeom>
              <a:avLst/>
              <a:gdLst/>
              <a:ahLst/>
              <a:cxnLst/>
              <a:rect l="l" t="t" r="r" b="b"/>
              <a:pathLst>
                <a:path w="41982" h="26521" extrusionOk="0">
                  <a:moveTo>
                    <a:pt x="19376" y="6133"/>
                  </a:moveTo>
                  <a:cubicBezTo>
                    <a:pt x="21758" y="6133"/>
                    <a:pt x="24008" y="7340"/>
                    <a:pt x="25346" y="9363"/>
                  </a:cubicBezTo>
                  <a:lnTo>
                    <a:pt x="26683" y="11418"/>
                  </a:lnTo>
                  <a:lnTo>
                    <a:pt x="28967" y="10537"/>
                  </a:lnTo>
                  <a:cubicBezTo>
                    <a:pt x="29554" y="10309"/>
                    <a:pt x="30174" y="10211"/>
                    <a:pt x="30793" y="10211"/>
                  </a:cubicBezTo>
                  <a:cubicBezTo>
                    <a:pt x="33599" y="10211"/>
                    <a:pt x="35882" y="12494"/>
                    <a:pt x="35882" y="15299"/>
                  </a:cubicBezTo>
                  <a:cubicBezTo>
                    <a:pt x="35882" y="18105"/>
                    <a:pt x="33599" y="20388"/>
                    <a:pt x="30793" y="20388"/>
                  </a:cubicBezTo>
                  <a:lnTo>
                    <a:pt x="9166" y="20388"/>
                  </a:lnTo>
                  <a:cubicBezTo>
                    <a:pt x="7470" y="20388"/>
                    <a:pt x="6100" y="19018"/>
                    <a:pt x="6100" y="17354"/>
                  </a:cubicBezTo>
                  <a:cubicBezTo>
                    <a:pt x="6100" y="15658"/>
                    <a:pt x="7437" y="14321"/>
                    <a:pt x="9101" y="14288"/>
                  </a:cubicBezTo>
                  <a:lnTo>
                    <a:pt x="9264" y="14288"/>
                  </a:lnTo>
                  <a:lnTo>
                    <a:pt x="11841" y="14386"/>
                  </a:lnTo>
                  <a:lnTo>
                    <a:pt x="12363" y="11842"/>
                  </a:lnTo>
                  <a:cubicBezTo>
                    <a:pt x="13048" y="8514"/>
                    <a:pt x="15984" y="6133"/>
                    <a:pt x="19376" y="6133"/>
                  </a:cubicBezTo>
                  <a:close/>
                  <a:moveTo>
                    <a:pt x="19376" y="1"/>
                  </a:moveTo>
                  <a:cubicBezTo>
                    <a:pt x="13864" y="1"/>
                    <a:pt x="8971" y="3426"/>
                    <a:pt x="7013" y="8417"/>
                  </a:cubicBezTo>
                  <a:cubicBezTo>
                    <a:pt x="3001" y="9395"/>
                    <a:pt x="0" y="13016"/>
                    <a:pt x="0" y="17354"/>
                  </a:cubicBezTo>
                  <a:cubicBezTo>
                    <a:pt x="0" y="22411"/>
                    <a:pt x="4110" y="26521"/>
                    <a:pt x="9166" y="26521"/>
                  </a:cubicBezTo>
                  <a:lnTo>
                    <a:pt x="30793" y="26521"/>
                  </a:lnTo>
                  <a:cubicBezTo>
                    <a:pt x="36958" y="26521"/>
                    <a:pt x="41982" y="21497"/>
                    <a:pt x="41982" y="15299"/>
                  </a:cubicBezTo>
                  <a:cubicBezTo>
                    <a:pt x="41982" y="9102"/>
                    <a:pt x="36958" y="4078"/>
                    <a:pt x="30793" y="4078"/>
                  </a:cubicBezTo>
                  <a:cubicBezTo>
                    <a:pt x="30206" y="4078"/>
                    <a:pt x="29619" y="4143"/>
                    <a:pt x="29064" y="4209"/>
                  </a:cubicBezTo>
                  <a:cubicBezTo>
                    <a:pt x="26553" y="1566"/>
                    <a:pt x="23062" y="1"/>
                    <a:pt x="19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3494400" y="1803050"/>
              <a:ext cx="153325" cy="152525"/>
            </a:xfrm>
            <a:custGeom>
              <a:avLst/>
              <a:gdLst/>
              <a:ahLst/>
              <a:cxnLst/>
              <a:rect l="l" t="t" r="r" b="b"/>
              <a:pathLst>
                <a:path w="6133" h="6101" extrusionOk="0">
                  <a:moveTo>
                    <a:pt x="0" y="1"/>
                  </a:moveTo>
                  <a:lnTo>
                    <a:pt x="0" y="6100"/>
                  </a:lnTo>
                  <a:lnTo>
                    <a:pt x="6133" y="6100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3800200" y="1803050"/>
              <a:ext cx="305850" cy="152525"/>
            </a:xfrm>
            <a:custGeom>
              <a:avLst/>
              <a:gdLst/>
              <a:ahLst/>
              <a:cxnLst/>
              <a:rect l="l" t="t" r="r" b="b"/>
              <a:pathLst>
                <a:path w="12234" h="6101" extrusionOk="0">
                  <a:moveTo>
                    <a:pt x="1" y="1"/>
                  </a:moveTo>
                  <a:lnTo>
                    <a:pt x="1" y="6100"/>
                  </a:lnTo>
                  <a:lnTo>
                    <a:pt x="12233" y="6100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3417725" y="4621400"/>
              <a:ext cx="153350" cy="428175"/>
            </a:xfrm>
            <a:custGeom>
              <a:avLst/>
              <a:gdLst/>
              <a:ahLst/>
              <a:cxnLst/>
              <a:rect l="l" t="t" r="r" b="b"/>
              <a:pathLst>
                <a:path w="6134" h="17127" extrusionOk="0">
                  <a:moveTo>
                    <a:pt x="1" y="1"/>
                  </a:moveTo>
                  <a:lnTo>
                    <a:pt x="1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3723550" y="4621400"/>
              <a:ext cx="153325" cy="428175"/>
            </a:xfrm>
            <a:custGeom>
              <a:avLst/>
              <a:gdLst/>
              <a:ahLst/>
              <a:cxnLst/>
              <a:rect l="l" t="t" r="r" b="b"/>
              <a:pathLst>
                <a:path w="6133" h="17127" extrusionOk="0">
                  <a:moveTo>
                    <a:pt x="0" y="1"/>
                  </a:moveTo>
                  <a:lnTo>
                    <a:pt x="0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4029350" y="4621400"/>
              <a:ext cx="153350" cy="428175"/>
            </a:xfrm>
            <a:custGeom>
              <a:avLst/>
              <a:gdLst/>
              <a:ahLst/>
              <a:cxnLst/>
              <a:rect l="l" t="t" r="r" b="b"/>
              <a:pathLst>
                <a:path w="6134" h="17127" extrusionOk="0">
                  <a:moveTo>
                    <a:pt x="1" y="1"/>
                  </a:moveTo>
                  <a:lnTo>
                    <a:pt x="1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3417725" y="3805900"/>
              <a:ext cx="153350" cy="428175"/>
            </a:xfrm>
            <a:custGeom>
              <a:avLst/>
              <a:gdLst/>
              <a:ahLst/>
              <a:cxnLst/>
              <a:rect l="l" t="t" r="r" b="b"/>
              <a:pathLst>
                <a:path w="6134" h="17127" extrusionOk="0">
                  <a:moveTo>
                    <a:pt x="1" y="1"/>
                  </a:moveTo>
                  <a:lnTo>
                    <a:pt x="1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3723550" y="3805900"/>
              <a:ext cx="153325" cy="428175"/>
            </a:xfrm>
            <a:custGeom>
              <a:avLst/>
              <a:gdLst/>
              <a:ahLst/>
              <a:cxnLst/>
              <a:rect l="l" t="t" r="r" b="b"/>
              <a:pathLst>
                <a:path w="6133" h="17127" extrusionOk="0">
                  <a:moveTo>
                    <a:pt x="0" y="1"/>
                  </a:moveTo>
                  <a:lnTo>
                    <a:pt x="0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4029350" y="3805900"/>
              <a:ext cx="153350" cy="428175"/>
            </a:xfrm>
            <a:custGeom>
              <a:avLst/>
              <a:gdLst/>
              <a:ahLst/>
              <a:cxnLst/>
              <a:rect l="l" t="t" r="r" b="b"/>
              <a:pathLst>
                <a:path w="6134" h="17127" extrusionOk="0">
                  <a:moveTo>
                    <a:pt x="1" y="1"/>
                  </a:moveTo>
                  <a:lnTo>
                    <a:pt x="1" y="17126"/>
                  </a:lnTo>
                  <a:lnTo>
                    <a:pt x="6133" y="17126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5339850" y="1211825"/>
              <a:ext cx="152525" cy="152525"/>
            </a:xfrm>
            <a:custGeom>
              <a:avLst/>
              <a:gdLst/>
              <a:ahLst/>
              <a:cxnLst/>
              <a:rect l="l" t="t" r="r" b="b"/>
              <a:pathLst>
                <a:path w="6101" h="6101" extrusionOk="0">
                  <a:moveTo>
                    <a:pt x="1" y="0"/>
                  </a:moveTo>
                  <a:lnTo>
                    <a:pt x="1" y="6100"/>
                  </a:lnTo>
                  <a:lnTo>
                    <a:pt x="6101" y="6100"/>
                  </a:lnTo>
                  <a:lnTo>
                    <a:pt x="6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5645675" y="1211825"/>
              <a:ext cx="367000" cy="152525"/>
            </a:xfrm>
            <a:custGeom>
              <a:avLst/>
              <a:gdLst/>
              <a:ahLst/>
              <a:cxnLst/>
              <a:rect l="l" t="t" r="r" b="b"/>
              <a:pathLst>
                <a:path w="14680" h="6101" extrusionOk="0">
                  <a:moveTo>
                    <a:pt x="0" y="0"/>
                  </a:moveTo>
                  <a:lnTo>
                    <a:pt x="0" y="6100"/>
                  </a:lnTo>
                  <a:lnTo>
                    <a:pt x="14679" y="6100"/>
                  </a:lnTo>
                  <a:lnTo>
                    <a:pt x="146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5034050" y="1211825"/>
              <a:ext cx="152525" cy="152525"/>
            </a:xfrm>
            <a:custGeom>
              <a:avLst/>
              <a:gdLst/>
              <a:ahLst/>
              <a:cxnLst/>
              <a:rect l="l" t="t" r="r" b="b"/>
              <a:pathLst>
                <a:path w="6101" h="6101" extrusionOk="0">
                  <a:moveTo>
                    <a:pt x="0" y="0"/>
                  </a:moveTo>
                  <a:lnTo>
                    <a:pt x="0" y="6100"/>
                  </a:lnTo>
                  <a:lnTo>
                    <a:pt x="6100" y="6100"/>
                  </a:lnTo>
                  <a:lnTo>
                    <a:pt x="610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1817725" y="1803050"/>
              <a:ext cx="152525" cy="152525"/>
            </a:xfrm>
            <a:custGeom>
              <a:avLst/>
              <a:gdLst/>
              <a:ahLst/>
              <a:cxnLst/>
              <a:rect l="l" t="t" r="r" b="b"/>
              <a:pathLst>
                <a:path w="6101" h="6101" extrusionOk="0">
                  <a:moveTo>
                    <a:pt x="1" y="1"/>
                  </a:moveTo>
                  <a:lnTo>
                    <a:pt x="1" y="6100"/>
                  </a:lnTo>
                  <a:lnTo>
                    <a:pt x="6101" y="6100"/>
                  </a:lnTo>
                  <a:lnTo>
                    <a:pt x="61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3647700" y="1180825"/>
              <a:ext cx="305850" cy="153350"/>
            </a:xfrm>
            <a:custGeom>
              <a:avLst/>
              <a:gdLst/>
              <a:ahLst/>
              <a:cxnLst/>
              <a:rect l="l" t="t" r="r" b="b"/>
              <a:pathLst>
                <a:path w="12234" h="6134" extrusionOk="0">
                  <a:moveTo>
                    <a:pt x="1" y="1"/>
                  </a:moveTo>
                  <a:lnTo>
                    <a:pt x="1" y="6133"/>
                  </a:lnTo>
                  <a:lnTo>
                    <a:pt x="12233" y="6133"/>
                  </a:lnTo>
                  <a:lnTo>
                    <a:pt x="122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052;p33"/>
          <p:cNvGrpSpPr/>
          <p:nvPr/>
        </p:nvGrpSpPr>
        <p:grpSpPr>
          <a:xfrm>
            <a:off x="6617900" y="1474633"/>
            <a:ext cx="335805" cy="335595"/>
            <a:chOff x="1188975" y="238125"/>
            <a:chExt cx="5222475" cy="5219200"/>
          </a:xfrm>
        </p:grpSpPr>
        <p:sp>
          <p:nvSpPr>
            <p:cNvPr id="1053" name="Google Shape;1053;p33"/>
            <p:cNvSpPr/>
            <p:nvPr/>
          </p:nvSpPr>
          <p:spPr>
            <a:xfrm>
              <a:off x="5353725" y="1082350"/>
              <a:ext cx="224275" cy="204525"/>
            </a:xfrm>
            <a:custGeom>
              <a:avLst/>
              <a:gdLst/>
              <a:ahLst/>
              <a:cxnLst/>
              <a:rect l="l" t="t" r="r" b="b"/>
              <a:pathLst>
                <a:path w="8971" h="8181" extrusionOk="0">
                  <a:moveTo>
                    <a:pt x="4486" y="1"/>
                  </a:moveTo>
                  <a:cubicBezTo>
                    <a:pt x="3442" y="1"/>
                    <a:pt x="2398" y="400"/>
                    <a:pt x="1599" y="1199"/>
                  </a:cubicBezTo>
                  <a:cubicBezTo>
                    <a:pt x="0" y="2798"/>
                    <a:pt x="0" y="5375"/>
                    <a:pt x="1599" y="6973"/>
                  </a:cubicBezTo>
                  <a:cubicBezTo>
                    <a:pt x="1599" y="6973"/>
                    <a:pt x="1631" y="7006"/>
                    <a:pt x="1631" y="7006"/>
                  </a:cubicBezTo>
                  <a:cubicBezTo>
                    <a:pt x="2414" y="7789"/>
                    <a:pt x="3458" y="8180"/>
                    <a:pt x="4502" y="8180"/>
                  </a:cubicBezTo>
                  <a:cubicBezTo>
                    <a:pt x="5546" y="8180"/>
                    <a:pt x="6590" y="7789"/>
                    <a:pt x="7372" y="6973"/>
                  </a:cubicBezTo>
                  <a:cubicBezTo>
                    <a:pt x="8971" y="5375"/>
                    <a:pt x="8971" y="2798"/>
                    <a:pt x="7372" y="1199"/>
                  </a:cubicBezTo>
                  <a:cubicBezTo>
                    <a:pt x="6573" y="400"/>
                    <a:pt x="5529" y="1"/>
                    <a:pt x="4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>
              <a:off x="1188975" y="238125"/>
              <a:ext cx="5222475" cy="5219200"/>
            </a:xfrm>
            <a:custGeom>
              <a:avLst/>
              <a:gdLst/>
              <a:ahLst/>
              <a:cxnLst/>
              <a:rect l="l" t="t" r="r" b="b"/>
              <a:pathLst>
                <a:path w="208899" h="208768" extrusionOk="0">
                  <a:moveTo>
                    <a:pt x="58945" y="0"/>
                  </a:moveTo>
                  <a:cubicBezTo>
                    <a:pt x="26651" y="130"/>
                    <a:pt x="262" y="26487"/>
                    <a:pt x="66" y="58781"/>
                  </a:cubicBezTo>
                  <a:cubicBezTo>
                    <a:pt x="1" y="67849"/>
                    <a:pt x="1958" y="76591"/>
                    <a:pt x="5872" y="84714"/>
                  </a:cubicBezTo>
                  <a:cubicBezTo>
                    <a:pt x="6884" y="86769"/>
                    <a:pt x="7210" y="89117"/>
                    <a:pt x="6916" y="91466"/>
                  </a:cubicBezTo>
                  <a:cubicBezTo>
                    <a:pt x="6329" y="95772"/>
                    <a:pt x="6035" y="100176"/>
                    <a:pt x="6035" y="104514"/>
                  </a:cubicBezTo>
                  <a:cubicBezTo>
                    <a:pt x="6035" y="130806"/>
                    <a:pt x="16278" y="155499"/>
                    <a:pt x="34871" y="174092"/>
                  </a:cubicBezTo>
                  <a:cubicBezTo>
                    <a:pt x="53465" y="192686"/>
                    <a:pt x="78158" y="202928"/>
                    <a:pt x="104450" y="202928"/>
                  </a:cubicBezTo>
                  <a:cubicBezTo>
                    <a:pt x="108853" y="202928"/>
                    <a:pt x="113257" y="202635"/>
                    <a:pt x="117595" y="202047"/>
                  </a:cubicBezTo>
                  <a:cubicBezTo>
                    <a:pt x="118161" y="201969"/>
                    <a:pt x="118727" y="201930"/>
                    <a:pt x="119288" y="201930"/>
                  </a:cubicBezTo>
                  <a:cubicBezTo>
                    <a:pt x="121056" y="201930"/>
                    <a:pt x="122780" y="202316"/>
                    <a:pt x="124315" y="203059"/>
                  </a:cubicBezTo>
                  <a:cubicBezTo>
                    <a:pt x="132307" y="206843"/>
                    <a:pt x="140821" y="208767"/>
                    <a:pt x="149693" y="208767"/>
                  </a:cubicBezTo>
                  <a:lnTo>
                    <a:pt x="150215" y="208767"/>
                  </a:lnTo>
                  <a:cubicBezTo>
                    <a:pt x="182313" y="208506"/>
                    <a:pt x="208605" y="182149"/>
                    <a:pt x="208833" y="150051"/>
                  </a:cubicBezTo>
                  <a:cubicBezTo>
                    <a:pt x="208898" y="141048"/>
                    <a:pt x="206974" y="132404"/>
                    <a:pt x="203157" y="124314"/>
                  </a:cubicBezTo>
                  <a:cubicBezTo>
                    <a:pt x="202113" y="122129"/>
                    <a:pt x="201722" y="119715"/>
                    <a:pt x="202016" y="117334"/>
                  </a:cubicBezTo>
                  <a:cubicBezTo>
                    <a:pt x="202635" y="112506"/>
                    <a:pt x="202929" y="107613"/>
                    <a:pt x="202831" y="102753"/>
                  </a:cubicBezTo>
                  <a:cubicBezTo>
                    <a:pt x="202505" y="83866"/>
                    <a:pt x="196764" y="65566"/>
                    <a:pt x="186195" y="49876"/>
                  </a:cubicBezTo>
                  <a:cubicBezTo>
                    <a:pt x="185416" y="48687"/>
                    <a:pt x="184121" y="48052"/>
                    <a:pt x="182806" y="48052"/>
                  </a:cubicBezTo>
                  <a:cubicBezTo>
                    <a:pt x="182028" y="48052"/>
                    <a:pt x="181242" y="48274"/>
                    <a:pt x="180552" y="48734"/>
                  </a:cubicBezTo>
                  <a:cubicBezTo>
                    <a:pt x="178692" y="50006"/>
                    <a:pt x="178170" y="52551"/>
                    <a:pt x="179443" y="54410"/>
                  </a:cubicBezTo>
                  <a:cubicBezTo>
                    <a:pt x="189098" y="68795"/>
                    <a:pt x="194383" y="85562"/>
                    <a:pt x="194676" y="102883"/>
                  </a:cubicBezTo>
                  <a:cubicBezTo>
                    <a:pt x="194774" y="107352"/>
                    <a:pt x="194513" y="111854"/>
                    <a:pt x="193926" y="116257"/>
                  </a:cubicBezTo>
                  <a:cubicBezTo>
                    <a:pt x="193437" y="120204"/>
                    <a:pt x="194056" y="124184"/>
                    <a:pt x="195785" y="127805"/>
                  </a:cubicBezTo>
                  <a:cubicBezTo>
                    <a:pt x="199080" y="134785"/>
                    <a:pt x="200743" y="142223"/>
                    <a:pt x="200678" y="149986"/>
                  </a:cubicBezTo>
                  <a:cubicBezTo>
                    <a:pt x="200482" y="177680"/>
                    <a:pt x="177812" y="200384"/>
                    <a:pt x="150150" y="200612"/>
                  </a:cubicBezTo>
                  <a:cubicBezTo>
                    <a:pt x="150002" y="200613"/>
                    <a:pt x="149855" y="200614"/>
                    <a:pt x="149707" y="200614"/>
                  </a:cubicBezTo>
                  <a:cubicBezTo>
                    <a:pt x="142038" y="200614"/>
                    <a:pt x="134687" y="198951"/>
                    <a:pt x="127838" y="195687"/>
                  </a:cubicBezTo>
                  <a:cubicBezTo>
                    <a:pt x="125172" y="194416"/>
                    <a:pt x="122258" y="193773"/>
                    <a:pt x="119286" y="193773"/>
                  </a:cubicBezTo>
                  <a:cubicBezTo>
                    <a:pt x="118367" y="193773"/>
                    <a:pt x="117443" y="193834"/>
                    <a:pt x="116519" y="193958"/>
                  </a:cubicBezTo>
                  <a:cubicBezTo>
                    <a:pt x="112539" y="194512"/>
                    <a:pt x="108462" y="194773"/>
                    <a:pt x="104450" y="194773"/>
                  </a:cubicBezTo>
                  <a:cubicBezTo>
                    <a:pt x="54672" y="194773"/>
                    <a:pt x="14190" y="154292"/>
                    <a:pt x="14190" y="104514"/>
                  </a:cubicBezTo>
                  <a:cubicBezTo>
                    <a:pt x="14190" y="100534"/>
                    <a:pt x="14484" y="96490"/>
                    <a:pt x="15006" y="92543"/>
                  </a:cubicBezTo>
                  <a:cubicBezTo>
                    <a:pt x="15528" y="88596"/>
                    <a:pt x="14908" y="84681"/>
                    <a:pt x="13244" y="81191"/>
                  </a:cubicBezTo>
                  <a:cubicBezTo>
                    <a:pt x="9852" y="74178"/>
                    <a:pt x="8188" y="66642"/>
                    <a:pt x="8221" y="58814"/>
                  </a:cubicBezTo>
                  <a:cubicBezTo>
                    <a:pt x="8384" y="30989"/>
                    <a:pt x="31153" y="8253"/>
                    <a:pt x="58977" y="8155"/>
                  </a:cubicBezTo>
                  <a:cubicBezTo>
                    <a:pt x="59051" y="8155"/>
                    <a:pt x="59125" y="8155"/>
                    <a:pt x="59198" y="8155"/>
                  </a:cubicBezTo>
                  <a:cubicBezTo>
                    <a:pt x="66915" y="8155"/>
                    <a:pt x="74342" y="9850"/>
                    <a:pt x="81224" y="13146"/>
                  </a:cubicBezTo>
                  <a:cubicBezTo>
                    <a:pt x="84064" y="14502"/>
                    <a:pt x="87125" y="15196"/>
                    <a:pt x="90218" y="15196"/>
                  </a:cubicBezTo>
                  <a:cubicBezTo>
                    <a:pt x="91068" y="15196"/>
                    <a:pt x="91921" y="15143"/>
                    <a:pt x="92772" y="15038"/>
                  </a:cubicBezTo>
                  <a:cubicBezTo>
                    <a:pt x="96663" y="14515"/>
                    <a:pt x="100658" y="14277"/>
                    <a:pt x="104618" y="14277"/>
                  </a:cubicBezTo>
                  <a:cubicBezTo>
                    <a:pt x="105106" y="14277"/>
                    <a:pt x="105594" y="14280"/>
                    <a:pt x="106081" y="14288"/>
                  </a:cubicBezTo>
                  <a:cubicBezTo>
                    <a:pt x="123467" y="14581"/>
                    <a:pt x="140266" y="19898"/>
                    <a:pt x="154717" y="29619"/>
                  </a:cubicBezTo>
                  <a:cubicBezTo>
                    <a:pt x="155415" y="30097"/>
                    <a:pt x="156210" y="30326"/>
                    <a:pt x="156996" y="30326"/>
                  </a:cubicBezTo>
                  <a:cubicBezTo>
                    <a:pt x="158303" y="30326"/>
                    <a:pt x="159586" y="29691"/>
                    <a:pt x="160360" y="28510"/>
                  </a:cubicBezTo>
                  <a:cubicBezTo>
                    <a:pt x="161632" y="26650"/>
                    <a:pt x="161143" y="24106"/>
                    <a:pt x="159251" y="22867"/>
                  </a:cubicBezTo>
                  <a:cubicBezTo>
                    <a:pt x="143528" y="12265"/>
                    <a:pt x="125196" y="6459"/>
                    <a:pt x="106244" y="6133"/>
                  </a:cubicBezTo>
                  <a:cubicBezTo>
                    <a:pt x="105630" y="6120"/>
                    <a:pt x="105015" y="6114"/>
                    <a:pt x="104400" y="6114"/>
                  </a:cubicBezTo>
                  <a:cubicBezTo>
                    <a:pt x="100149" y="6114"/>
                    <a:pt x="95889" y="6407"/>
                    <a:pt x="91728" y="6948"/>
                  </a:cubicBezTo>
                  <a:cubicBezTo>
                    <a:pt x="91215" y="7011"/>
                    <a:pt x="90701" y="7043"/>
                    <a:pt x="90188" y="7043"/>
                  </a:cubicBezTo>
                  <a:cubicBezTo>
                    <a:pt x="88319" y="7043"/>
                    <a:pt x="86469" y="6625"/>
                    <a:pt x="84780" y="5806"/>
                  </a:cubicBezTo>
                  <a:cubicBezTo>
                    <a:pt x="76755" y="1957"/>
                    <a:pt x="68144" y="0"/>
                    <a:pt x="59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>
              <a:off x="2352700" y="1150450"/>
              <a:ext cx="2891775" cy="3394325"/>
            </a:xfrm>
            <a:custGeom>
              <a:avLst/>
              <a:gdLst/>
              <a:ahLst/>
              <a:cxnLst/>
              <a:rect l="l" t="t" r="r" b="b"/>
              <a:pathLst>
                <a:path w="115671" h="135773" extrusionOk="0">
                  <a:moveTo>
                    <a:pt x="55199" y="8147"/>
                  </a:moveTo>
                  <a:cubicBezTo>
                    <a:pt x="70998" y="8147"/>
                    <a:pt x="83143" y="12400"/>
                    <a:pt x="93782" y="21473"/>
                  </a:cubicBezTo>
                  <a:cubicBezTo>
                    <a:pt x="98904" y="25876"/>
                    <a:pt x="101024" y="30671"/>
                    <a:pt x="99719" y="35010"/>
                  </a:cubicBezTo>
                  <a:cubicBezTo>
                    <a:pt x="98806" y="37978"/>
                    <a:pt x="96229" y="40327"/>
                    <a:pt x="93489" y="40653"/>
                  </a:cubicBezTo>
                  <a:cubicBezTo>
                    <a:pt x="93425" y="40660"/>
                    <a:pt x="93360" y="40664"/>
                    <a:pt x="93293" y="40664"/>
                  </a:cubicBezTo>
                  <a:cubicBezTo>
                    <a:pt x="91281" y="40664"/>
                    <a:pt x="87539" y="37426"/>
                    <a:pt x="84225" y="34586"/>
                  </a:cubicBezTo>
                  <a:cubicBezTo>
                    <a:pt x="77570" y="28812"/>
                    <a:pt x="68437" y="20918"/>
                    <a:pt x="55617" y="20690"/>
                  </a:cubicBezTo>
                  <a:cubicBezTo>
                    <a:pt x="55506" y="20688"/>
                    <a:pt x="55395" y="20688"/>
                    <a:pt x="55284" y="20688"/>
                  </a:cubicBezTo>
                  <a:cubicBezTo>
                    <a:pt x="49069" y="20688"/>
                    <a:pt x="42939" y="22478"/>
                    <a:pt x="38068" y="25778"/>
                  </a:cubicBezTo>
                  <a:cubicBezTo>
                    <a:pt x="33077" y="29138"/>
                    <a:pt x="29847" y="33803"/>
                    <a:pt x="29260" y="38565"/>
                  </a:cubicBezTo>
                  <a:cubicBezTo>
                    <a:pt x="28869" y="41566"/>
                    <a:pt x="28934" y="51711"/>
                    <a:pt x="45733" y="55756"/>
                  </a:cubicBezTo>
                  <a:cubicBezTo>
                    <a:pt x="49256" y="56637"/>
                    <a:pt x="52877" y="57420"/>
                    <a:pt x="56367" y="58202"/>
                  </a:cubicBezTo>
                  <a:cubicBezTo>
                    <a:pt x="77081" y="62769"/>
                    <a:pt x="96620" y="67108"/>
                    <a:pt x="104090" y="84690"/>
                  </a:cubicBezTo>
                  <a:cubicBezTo>
                    <a:pt x="107972" y="93921"/>
                    <a:pt x="104906" y="102044"/>
                    <a:pt x="101644" y="107263"/>
                  </a:cubicBezTo>
                  <a:cubicBezTo>
                    <a:pt x="94565" y="118549"/>
                    <a:pt x="79952" y="126672"/>
                    <a:pt x="65305" y="127422"/>
                  </a:cubicBezTo>
                  <a:cubicBezTo>
                    <a:pt x="62677" y="127558"/>
                    <a:pt x="60196" y="127625"/>
                    <a:pt x="57849" y="127625"/>
                  </a:cubicBezTo>
                  <a:cubicBezTo>
                    <a:pt x="36568" y="127625"/>
                    <a:pt x="26247" y="122128"/>
                    <a:pt x="16375" y="112873"/>
                  </a:cubicBezTo>
                  <a:cubicBezTo>
                    <a:pt x="11026" y="107850"/>
                    <a:pt x="8808" y="102141"/>
                    <a:pt x="10406" y="97575"/>
                  </a:cubicBezTo>
                  <a:cubicBezTo>
                    <a:pt x="11417" y="94835"/>
                    <a:pt x="13766" y="93073"/>
                    <a:pt x="16702" y="92845"/>
                  </a:cubicBezTo>
                  <a:lnTo>
                    <a:pt x="17256" y="92845"/>
                  </a:lnTo>
                  <a:cubicBezTo>
                    <a:pt x="22312" y="92845"/>
                    <a:pt x="26422" y="97346"/>
                    <a:pt x="30402" y="101717"/>
                  </a:cubicBezTo>
                  <a:cubicBezTo>
                    <a:pt x="32653" y="104196"/>
                    <a:pt x="34773" y="106512"/>
                    <a:pt x="37089" y="107915"/>
                  </a:cubicBezTo>
                  <a:cubicBezTo>
                    <a:pt x="40840" y="110296"/>
                    <a:pt x="48376" y="113200"/>
                    <a:pt x="56009" y="114048"/>
                  </a:cubicBezTo>
                  <a:cubicBezTo>
                    <a:pt x="57525" y="114211"/>
                    <a:pt x="59002" y="114292"/>
                    <a:pt x="60437" y="114292"/>
                  </a:cubicBezTo>
                  <a:cubicBezTo>
                    <a:pt x="69033" y="114292"/>
                    <a:pt x="76117" y="111376"/>
                    <a:pt x="81093" y="105730"/>
                  </a:cubicBezTo>
                  <a:cubicBezTo>
                    <a:pt x="86639" y="99336"/>
                    <a:pt x="86378" y="94052"/>
                    <a:pt x="85138" y="90757"/>
                  </a:cubicBezTo>
                  <a:cubicBezTo>
                    <a:pt x="81224" y="80123"/>
                    <a:pt x="62859" y="76339"/>
                    <a:pt x="55128" y="75197"/>
                  </a:cubicBezTo>
                  <a:cubicBezTo>
                    <a:pt x="43352" y="73436"/>
                    <a:pt x="32131" y="69456"/>
                    <a:pt x="24367" y="64270"/>
                  </a:cubicBezTo>
                  <a:cubicBezTo>
                    <a:pt x="15103" y="58072"/>
                    <a:pt x="10797" y="50406"/>
                    <a:pt x="11646" y="41534"/>
                  </a:cubicBezTo>
                  <a:cubicBezTo>
                    <a:pt x="13668" y="19320"/>
                    <a:pt x="30696" y="9958"/>
                    <a:pt x="45962" y="8588"/>
                  </a:cubicBezTo>
                  <a:cubicBezTo>
                    <a:pt x="49177" y="8295"/>
                    <a:pt x="52252" y="8147"/>
                    <a:pt x="55199" y="8147"/>
                  </a:cubicBezTo>
                  <a:close/>
                  <a:moveTo>
                    <a:pt x="55041" y="1"/>
                  </a:moveTo>
                  <a:cubicBezTo>
                    <a:pt x="51892" y="1"/>
                    <a:pt x="48629" y="156"/>
                    <a:pt x="45244" y="465"/>
                  </a:cubicBezTo>
                  <a:cubicBezTo>
                    <a:pt x="34773" y="1411"/>
                    <a:pt x="25020" y="5391"/>
                    <a:pt x="17778" y="11719"/>
                  </a:cubicBezTo>
                  <a:cubicBezTo>
                    <a:pt x="9525" y="18928"/>
                    <a:pt x="4600" y="28975"/>
                    <a:pt x="3523" y="40783"/>
                  </a:cubicBezTo>
                  <a:cubicBezTo>
                    <a:pt x="2414" y="52690"/>
                    <a:pt x="8057" y="63161"/>
                    <a:pt x="19833" y="71055"/>
                  </a:cubicBezTo>
                  <a:cubicBezTo>
                    <a:pt x="31772" y="79047"/>
                    <a:pt x="46321" y="82145"/>
                    <a:pt x="53921" y="83255"/>
                  </a:cubicBezTo>
                  <a:cubicBezTo>
                    <a:pt x="66251" y="85081"/>
                    <a:pt x="75939" y="89322"/>
                    <a:pt x="77505" y="93562"/>
                  </a:cubicBezTo>
                  <a:cubicBezTo>
                    <a:pt x="78158" y="95356"/>
                    <a:pt x="77309" y="97640"/>
                    <a:pt x="74928" y="100347"/>
                  </a:cubicBezTo>
                  <a:cubicBezTo>
                    <a:pt x="71160" y="104648"/>
                    <a:pt x="65790" y="106117"/>
                    <a:pt x="60382" y="106117"/>
                  </a:cubicBezTo>
                  <a:cubicBezTo>
                    <a:pt x="52540" y="106117"/>
                    <a:pt x="44619" y="103027"/>
                    <a:pt x="41395" y="101000"/>
                  </a:cubicBezTo>
                  <a:cubicBezTo>
                    <a:pt x="40025" y="100184"/>
                    <a:pt x="38296" y="98260"/>
                    <a:pt x="36437" y="96237"/>
                  </a:cubicBezTo>
                  <a:cubicBezTo>
                    <a:pt x="31958" y="91320"/>
                    <a:pt x="25915" y="84688"/>
                    <a:pt x="17268" y="84688"/>
                  </a:cubicBezTo>
                  <a:cubicBezTo>
                    <a:pt x="16910" y="84688"/>
                    <a:pt x="16547" y="84699"/>
                    <a:pt x="16180" y="84722"/>
                  </a:cubicBezTo>
                  <a:cubicBezTo>
                    <a:pt x="9949" y="85146"/>
                    <a:pt x="4828" y="89028"/>
                    <a:pt x="2740" y="94835"/>
                  </a:cubicBezTo>
                  <a:cubicBezTo>
                    <a:pt x="0" y="102533"/>
                    <a:pt x="3001" y="111503"/>
                    <a:pt x="10797" y="118843"/>
                  </a:cubicBezTo>
                  <a:cubicBezTo>
                    <a:pt x="21921" y="129216"/>
                    <a:pt x="33990" y="135773"/>
                    <a:pt x="57966" y="135773"/>
                  </a:cubicBezTo>
                  <a:cubicBezTo>
                    <a:pt x="60412" y="135773"/>
                    <a:pt x="63022" y="135707"/>
                    <a:pt x="65729" y="135577"/>
                  </a:cubicBezTo>
                  <a:cubicBezTo>
                    <a:pt x="83181" y="134663"/>
                    <a:pt x="99980" y="125236"/>
                    <a:pt x="108559" y="111601"/>
                  </a:cubicBezTo>
                  <a:cubicBezTo>
                    <a:pt x="114594" y="101913"/>
                    <a:pt x="115670" y="91246"/>
                    <a:pt x="111593" y="81526"/>
                  </a:cubicBezTo>
                  <a:cubicBezTo>
                    <a:pt x="102492" y="60062"/>
                    <a:pt x="79952" y="55071"/>
                    <a:pt x="58129" y="50243"/>
                  </a:cubicBezTo>
                  <a:cubicBezTo>
                    <a:pt x="54671" y="49460"/>
                    <a:pt x="51116" y="48677"/>
                    <a:pt x="47658" y="47829"/>
                  </a:cubicBezTo>
                  <a:cubicBezTo>
                    <a:pt x="44331" y="47046"/>
                    <a:pt x="36698" y="44633"/>
                    <a:pt x="37350" y="39577"/>
                  </a:cubicBezTo>
                  <a:cubicBezTo>
                    <a:pt x="37931" y="35056"/>
                    <a:pt x="44936" y="28843"/>
                    <a:pt x="55169" y="28843"/>
                  </a:cubicBezTo>
                  <a:cubicBezTo>
                    <a:pt x="55274" y="28843"/>
                    <a:pt x="55380" y="28843"/>
                    <a:pt x="55487" y="28845"/>
                  </a:cubicBezTo>
                  <a:cubicBezTo>
                    <a:pt x="65338" y="29040"/>
                    <a:pt x="72547" y="35238"/>
                    <a:pt x="78875" y="40751"/>
                  </a:cubicBezTo>
                  <a:cubicBezTo>
                    <a:pt x="83882" y="45064"/>
                    <a:pt x="88247" y="48819"/>
                    <a:pt x="93235" y="48819"/>
                  </a:cubicBezTo>
                  <a:cubicBezTo>
                    <a:pt x="93641" y="48819"/>
                    <a:pt x="94052" y="48794"/>
                    <a:pt x="94467" y="48743"/>
                  </a:cubicBezTo>
                  <a:cubicBezTo>
                    <a:pt x="100437" y="48025"/>
                    <a:pt x="105689" y="43458"/>
                    <a:pt x="107515" y="37358"/>
                  </a:cubicBezTo>
                  <a:cubicBezTo>
                    <a:pt x="109766" y="29856"/>
                    <a:pt x="106700" y="21799"/>
                    <a:pt x="99067" y="15275"/>
                  </a:cubicBezTo>
                  <a:cubicBezTo>
                    <a:pt x="86984" y="4965"/>
                    <a:pt x="72829" y="1"/>
                    <a:pt x="55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>
              <a:off x="1684000" y="1604875"/>
              <a:ext cx="204700" cy="204725"/>
            </a:xfrm>
            <a:custGeom>
              <a:avLst/>
              <a:gdLst/>
              <a:ahLst/>
              <a:cxnLst/>
              <a:rect l="l" t="t" r="r" b="b"/>
              <a:pathLst>
                <a:path w="8188" h="8189" extrusionOk="0">
                  <a:moveTo>
                    <a:pt x="4078" y="1"/>
                  </a:moveTo>
                  <a:cubicBezTo>
                    <a:pt x="1859" y="1"/>
                    <a:pt x="33" y="1762"/>
                    <a:pt x="0" y="3981"/>
                  </a:cubicBezTo>
                  <a:lnTo>
                    <a:pt x="0" y="4144"/>
                  </a:lnTo>
                  <a:cubicBezTo>
                    <a:pt x="0" y="6394"/>
                    <a:pt x="1827" y="8188"/>
                    <a:pt x="4078" y="8188"/>
                  </a:cubicBezTo>
                  <a:cubicBezTo>
                    <a:pt x="6328" y="8188"/>
                    <a:pt x="8155" y="6362"/>
                    <a:pt x="8155" y="4144"/>
                  </a:cubicBezTo>
                  <a:cubicBezTo>
                    <a:pt x="8188" y="1893"/>
                    <a:pt x="6394" y="34"/>
                    <a:pt x="4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>
              <a:off x="1750850" y="730675"/>
              <a:ext cx="1014500" cy="716025"/>
            </a:xfrm>
            <a:custGeom>
              <a:avLst/>
              <a:gdLst/>
              <a:ahLst/>
              <a:cxnLst/>
              <a:rect l="l" t="t" r="r" b="b"/>
              <a:pathLst>
                <a:path w="40580" h="28641" extrusionOk="0">
                  <a:moveTo>
                    <a:pt x="36470" y="0"/>
                  </a:moveTo>
                  <a:cubicBezTo>
                    <a:pt x="21334" y="66"/>
                    <a:pt x="7373" y="9036"/>
                    <a:pt x="979" y="22834"/>
                  </a:cubicBezTo>
                  <a:cubicBezTo>
                    <a:pt x="1" y="24889"/>
                    <a:pt x="914" y="27303"/>
                    <a:pt x="2937" y="28249"/>
                  </a:cubicBezTo>
                  <a:cubicBezTo>
                    <a:pt x="3491" y="28510"/>
                    <a:pt x="4078" y="28641"/>
                    <a:pt x="4665" y="28641"/>
                  </a:cubicBezTo>
                  <a:cubicBezTo>
                    <a:pt x="6199" y="28641"/>
                    <a:pt x="7667" y="27760"/>
                    <a:pt x="8352" y="26292"/>
                  </a:cubicBezTo>
                  <a:cubicBezTo>
                    <a:pt x="13440" y="15332"/>
                    <a:pt x="24498" y="8188"/>
                    <a:pt x="36502" y="8155"/>
                  </a:cubicBezTo>
                  <a:cubicBezTo>
                    <a:pt x="38753" y="8155"/>
                    <a:pt x="40580" y="6329"/>
                    <a:pt x="40580" y="4078"/>
                  </a:cubicBezTo>
                  <a:cubicBezTo>
                    <a:pt x="40547" y="1827"/>
                    <a:pt x="38721" y="0"/>
                    <a:pt x="36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8" name="Google Shape;1058;p33"/>
          <p:cNvGrpSpPr/>
          <p:nvPr/>
        </p:nvGrpSpPr>
        <p:grpSpPr>
          <a:xfrm>
            <a:off x="6648900" y="3342745"/>
            <a:ext cx="335306" cy="360756"/>
            <a:chOff x="1384850" y="238125"/>
            <a:chExt cx="4859500" cy="5228350"/>
          </a:xfrm>
        </p:grpSpPr>
        <p:sp>
          <p:nvSpPr>
            <p:cNvPr id="1059" name="Google Shape;1059;p33"/>
            <p:cNvSpPr/>
            <p:nvPr/>
          </p:nvSpPr>
          <p:spPr>
            <a:xfrm>
              <a:off x="3007950" y="501575"/>
              <a:ext cx="667875" cy="155050"/>
            </a:xfrm>
            <a:custGeom>
              <a:avLst/>
              <a:gdLst/>
              <a:ahLst/>
              <a:cxnLst/>
              <a:rect l="l" t="t" r="r" b="b"/>
              <a:pathLst>
                <a:path w="26715" h="6202" extrusionOk="0">
                  <a:moveTo>
                    <a:pt x="3088" y="1"/>
                  </a:moveTo>
                  <a:cubicBezTo>
                    <a:pt x="1373" y="1"/>
                    <a:pt x="0" y="1398"/>
                    <a:pt x="0" y="3113"/>
                  </a:cubicBezTo>
                  <a:cubicBezTo>
                    <a:pt x="0" y="4829"/>
                    <a:pt x="1373" y="6201"/>
                    <a:pt x="3088" y="6201"/>
                  </a:cubicBezTo>
                  <a:lnTo>
                    <a:pt x="23602" y="6201"/>
                  </a:lnTo>
                  <a:cubicBezTo>
                    <a:pt x="25318" y="6201"/>
                    <a:pt x="26715" y="4829"/>
                    <a:pt x="26715" y="3113"/>
                  </a:cubicBezTo>
                  <a:cubicBezTo>
                    <a:pt x="26715" y="1398"/>
                    <a:pt x="25318" y="1"/>
                    <a:pt x="23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3"/>
            <p:cNvSpPr/>
            <p:nvPr/>
          </p:nvSpPr>
          <p:spPr>
            <a:xfrm>
              <a:off x="3007950" y="4935825"/>
              <a:ext cx="667875" cy="155650"/>
            </a:xfrm>
            <a:custGeom>
              <a:avLst/>
              <a:gdLst/>
              <a:ahLst/>
              <a:cxnLst/>
              <a:rect l="l" t="t" r="r" b="b"/>
              <a:pathLst>
                <a:path w="26715" h="6226" extrusionOk="0">
                  <a:moveTo>
                    <a:pt x="3088" y="1"/>
                  </a:moveTo>
                  <a:cubicBezTo>
                    <a:pt x="1373" y="1"/>
                    <a:pt x="0" y="1398"/>
                    <a:pt x="0" y="3113"/>
                  </a:cubicBezTo>
                  <a:cubicBezTo>
                    <a:pt x="0" y="4829"/>
                    <a:pt x="1373" y="6226"/>
                    <a:pt x="3088" y="6226"/>
                  </a:cubicBezTo>
                  <a:lnTo>
                    <a:pt x="23602" y="6226"/>
                  </a:lnTo>
                  <a:cubicBezTo>
                    <a:pt x="25318" y="6226"/>
                    <a:pt x="26715" y="4829"/>
                    <a:pt x="26715" y="3113"/>
                  </a:cubicBezTo>
                  <a:cubicBezTo>
                    <a:pt x="26715" y="1398"/>
                    <a:pt x="25318" y="1"/>
                    <a:pt x="23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3"/>
            <p:cNvSpPr/>
            <p:nvPr/>
          </p:nvSpPr>
          <p:spPr>
            <a:xfrm>
              <a:off x="1384850" y="238125"/>
              <a:ext cx="4859500" cy="5228350"/>
            </a:xfrm>
            <a:custGeom>
              <a:avLst/>
              <a:gdLst/>
              <a:ahLst/>
              <a:cxnLst/>
              <a:rect l="l" t="t" r="r" b="b"/>
              <a:pathLst>
                <a:path w="194380" h="209134" extrusionOk="0">
                  <a:moveTo>
                    <a:pt x="8750" y="26690"/>
                  </a:moveTo>
                  <a:lnTo>
                    <a:pt x="8750" y="45733"/>
                  </a:lnTo>
                  <a:cubicBezTo>
                    <a:pt x="7304" y="45439"/>
                    <a:pt x="6201" y="44165"/>
                    <a:pt x="6201" y="42645"/>
                  </a:cubicBezTo>
                  <a:lnTo>
                    <a:pt x="6201" y="29778"/>
                  </a:lnTo>
                  <a:cubicBezTo>
                    <a:pt x="6201" y="28234"/>
                    <a:pt x="7304" y="26960"/>
                    <a:pt x="8750" y="26690"/>
                  </a:cubicBezTo>
                  <a:close/>
                  <a:moveTo>
                    <a:pt x="147788" y="26690"/>
                  </a:moveTo>
                  <a:cubicBezTo>
                    <a:pt x="149234" y="26960"/>
                    <a:pt x="150337" y="28234"/>
                    <a:pt x="150337" y="29778"/>
                  </a:cubicBezTo>
                  <a:lnTo>
                    <a:pt x="150337" y="55169"/>
                  </a:lnTo>
                  <a:cubicBezTo>
                    <a:pt x="150337" y="56689"/>
                    <a:pt x="149234" y="57963"/>
                    <a:pt x="147788" y="58233"/>
                  </a:cubicBezTo>
                  <a:lnTo>
                    <a:pt x="147788" y="26690"/>
                  </a:lnTo>
                  <a:close/>
                  <a:moveTo>
                    <a:pt x="8750" y="59066"/>
                  </a:moveTo>
                  <a:lnTo>
                    <a:pt x="8750" y="78109"/>
                  </a:lnTo>
                  <a:cubicBezTo>
                    <a:pt x="7304" y="77840"/>
                    <a:pt x="6201" y="76541"/>
                    <a:pt x="6201" y="75021"/>
                  </a:cubicBezTo>
                  <a:lnTo>
                    <a:pt x="6201" y="62154"/>
                  </a:lnTo>
                  <a:cubicBezTo>
                    <a:pt x="6201" y="60610"/>
                    <a:pt x="7304" y="59336"/>
                    <a:pt x="8750" y="59066"/>
                  </a:cubicBezTo>
                  <a:close/>
                  <a:moveTo>
                    <a:pt x="141563" y="26617"/>
                  </a:moveTo>
                  <a:lnTo>
                    <a:pt x="141563" y="88575"/>
                  </a:lnTo>
                  <a:lnTo>
                    <a:pt x="125681" y="104481"/>
                  </a:lnTo>
                  <a:lnTo>
                    <a:pt x="29460" y="104481"/>
                  </a:lnTo>
                  <a:cubicBezTo>
                    <a:pt x="27744" y="104481"/>
                    <a:pt x="26347" y="105853"/>
                    <a:pt x="26347" y="107569"/>
                  </a:cubicBezTo>
                  <a:cubicBezTo>
                    <a:pt x="26347" y="109285"/>
                    <a:pt x="27744" y="110682"/>
                    <a:pt x="29460" y="110682"/>
                  </a:cubicBezTo>
                  <a:lnTo>
                    <a:pt x="119456" y="110682"/>
                  </a:lnTo>
                  <a:lnTo>
                    <a:pt x="106246" y="123892"/>
                  </a:lnTo>
                  <a:lnTo>
                    <a:pt x="29460" y="123892"/>
                  </a:lnTo>
                  <a:cubicBezTo>
                    <a:pt x="27744" y="123892"/>
                    <a:pt x="26347" y="125289"/>
                    <a:pt x="26347" y="127004"/>
                  </a:cubicBezTo>
                  <a:cubicBezTo>
                    <a:pt x="26347" y="128720"/>
                    <a:pt x="27744" y="130117"/>
                    <a:pt x="29460" y="130117"/>
                  </a:cubicBezTo>
                  <a:lnTo>
                    <a:pt x="100658" y="130117"/>
                  </a:lnTo>
                  <a:cubicBezTo>
                    <a:pt x="97619" y="134112"/>
                    <a:pt x="95266" y="138597"/>
                    <a:pt x="93697" y="143327"/>
                  </a:cubicBezTo>
                  <a:lnTo>
                    <a:pt x="29460" y="143327"/>
                  </a:lnTo>
                  <a:cubicBezTo>
                    <a:pt x="27744" y="143327"/>
                    <a:pt x="26347" y="144724"/>
                    <a:pt x="26347" y="146440"/>
                  </a:cubicBezTo>
                  <a:cubicBezTo>
                    <a:pt x="26347" y="148156"/>
                    <a:pt x="27744" y="149553"/>
                    <a:pt x="29460" y="149553"/>
                  </a:cubicBezTo>
                  <a:lnTo>
                    <a:pt x="92080" y="149553"/>
                  </a:lnTo>
                  <a:cubicBezTo>
                    <a:pt x="91761" y="151244"/>
                    <a:pt x="91541" y="152959"/>
                    <a:pt x="91418" y="154675"/>
                  </a:cubicBezTo>
                  <a:cubicBezTo>
                    <a:pt x="91344" y="155582"/>
                    <a:pt x="91688" y="156464"/>
                    <a:pt x="92325" y="157101"/>
                  </a:cubicBezTo>
                  <a:cubicBezTo>
                    <a:pt x="92913" y="157689"/>
                    <a:pt x="93697" y="158008"/>
                    <a:pt x="94506" y="158008"/>
                  </a:cubicBezTo>
                  <a:lnTo>
                    <a:pt x="94727" y="158008"/>
                  </a:lnTo>
                  <a:cubicBezTo>
                    <a:pt x="105829" y="157199"/>
                    <a:pt x="116245" y="152445"/>
                    <a:pt x="124088" y="144602"/>
                  </a:cubicBezTo>
                  <a:lnTo>
                    <a:pt x="141563" y="127127"/>
                  </a:lnTo>
                  <a:lnTo>
                    <a:pt x="141563" y="174600"/>
                  </a:lnTo>
                  <a:lnTo>
                    <a:pt x="14975" y="174600"/>
                  </a:lnTo>
                  <a:lnTo>
                    <a:pt x="14975" y="26617"/>
                  </a:lnTo>
                  <a:close/>
                  <a:moveTo>
                    <a:pt x="141563" y="180826"/>
                  </a:moveTo>
                  <a:lnTo>
                    <a:pt x="141563" y="192761"/>
                  </a:lnTo>
                  <a:cubicBezTo>
                    <a:pt x="141563" y="198374"/>
                    <a:pt x="137004" y="202933"/>
                    <a:pt x="131392" y="202933"/>
                  </a:cubicBezTo>
                  <a:lnTo>
                    <a:pt x="25146" y="202933"/>
                  </a:lnTo>
                  <a:cubicBezTo>
                    <a:pt x="19534" y="202933"/>
                    <a:pt x="14975" y="198374"/>
                    <a:pt x="14975" y="192761"/>
                  </a:cubicBezTo>
                  <a:lnTo>
                    <a:pt x="14975" y="180826"/>
                  </a:lnTo>
                  <a:close/>
                  <a:moveTo>
                    <a:pt x="25146" y="0"/>
                  </a:moveTo>
                  <a:cubicBezTo>
                    <a:pt x="16127" y="0"/>
                    <a:pt x="8774" y="7353"/>
                    <a:pt x="8774" y="16396"/>
                  </a:cubicBezTo>
                  <a:lnTo>
                    <a:pt x="8774" y="20440"/>
                  </a:lnTo>
                  <a:cubicBezTo>
                    <a:pt x="3873" y="20734"/>
                    <a:pt x="0" y="24803"/>
                    <a:pt x="0" y="29778"/>
                  </a:cubicBezTo>
                  <a:lnTo>
                    <a:pt x="0" y="42645"/>
                  </a:lnTo>
                  <a:cubicBezTo>
                    <a:pt x="0" y="47596"/>
                    <a:pt x="3873" y="51664"/>
                    <a:pt x="8750" y="51983"/>
                  </a:cubicBezTo>
                  <a:lnTo>
                    <a:pt x="8750" y="52816"/>
                  </a:lnTo>
                  <a:cubicBezTo>
                    <a:pt x="3873" y="53111"/>
                    <a:pt x="0" y="57179"/>
                    <a:pt x="0" y="62154"/>
                  </a:cubicBezTo>
                  <a:lnTo>
                    <a:pt x="0" y="75021"/>
                  </a:lnTo>
                  <a:cubicBezTo>
                    <a:pt x="0" y="79972"/>
                    <a:pt x="3873" y="84041"/>
                    <a:pt x="8750" y="84359"/>
                  </a:cubicBezTo>
                  <a:lnTo>
                    <a:pt x="8774" y="192761"/>
                  </a:lnTo>
                  <a:cubicBezTo>
                    <a:pt x="8774" y="201781"/>
                    <a:pt x="16127" y="209133"/>
                    <a:pt x="25146" y="209133"/>
                  </a:cubicBezTo>
                  <a:lnTo>
                    <a:pt x="131392" y="209133"/>
                  </a:lnTo>
                  <a:cubicBezTo>
                    <a:pt x="140436" y="209133"/>
                    <a:pt x="147788" y="201781"/>
                    <a:pt x="147788" y="192761"/>
                  </a:cubicBezTo>
                  <a:lnTo>
                    <a:pt x="147788" y="120902"/>
                  </a:lnTo>
                  <a:lnTo>
                    <a:pt x="172738" y="95952"/>
                  </a:lnTo>
                  <a:cubicBezTo>
                    <a:pt x="173939" y="94751"/>
                    <a:pt x="173939" y="92766"/>
                    <a:pt x="172738" y="91565"/>
                  </a:cubicBezTo>
                  <a:cubicBezTo>
                    <a:pt x="172125" y="90952"/>
                    <a:pt x="171329" y="90646"/>
                    <a:pt x="170535" y="90646"/>
                  </a:cubicBezTo>
                  <a:cubicBezTo>
                    <a:pt x="169742" y="90646"/>
                    <a:pt x="168952" y="90952"/>
                    <a:pt x="168351" y="91565"/>
                  </a:cubicBezTo>
                  <a:lnTo>
                    <a:pt x="119701" y="140190"/>
                  </a:lnTo>
                  <a:cubicBezTo>
                    <a:pt x="113819" y="146097"/>
                    <a:pt x="106221" y="149994"/>
                    <a:pt x="98060" y="151342"/>
                  </a:cubicBezTo>
                  <a:cubicBezTo>
                    <a:pt x="99432" y="143180"/>
                    <a:pt x="103329" y="135607"/>
                    <a:pt x="109211" y="129700"/>
                  </a:cubicBezTo>
                  <a:lnTo>
                    <a:pt x="176537" y="62399"/>
                  </a:lnTo>
                  <a:cubicBezTo>
                    <a:pt x="176807" y="62130"/>
                    <a:pt x="177162" y="61995"/>
                    <a:pt x="177517" y="61995"/>
                  </a:cubicBezTo>
                  <a:cubicBezTo>
                    <a:pt x="177873" y="61995"/>
                    <a:pt x="178228" y="62130"/>
                    <a:pt x="178498" y="62399"/>
                  </a:cubicBezTo>
                  <a:lnTo>
                    <a:pt x="187027" y="70904"/>
                  </a:lnTo>
                  <a:cubicBezTo>
                    <a:pt x="187566" y="71468"/>
                    <a:pt x="187566" y="72350"/>
                    <a:pt x="187027" y="72889"/>
                  </a:cubicBezTo>
                  <a:lnTo>
                    <a:pt x="177125" y="82791"/>
                  </a:lnTo>
                  <a:cubicBezTo>
                    <a:pt x="175900" y="83992"/>
                    <a:pt x="175900" y="85952"/>
                    <a:pt x="177125" y="87178"/>
                  </a:cubicBezTo>
                  <a:cubicBezTo>
                    <a:pt x="177726" y="87778"/>
                    <a:pt x="178522" y="88078"/>
                    <a:pt x="179319" y="88078"/>
                  </a:cubicBezTo>
                  <a:cubicBezTo>
                    <a:pt x="180115" y="88078"/>
                    <a:pt x="180912" y="87778"/>
                    <a:pt x="181512" y="87178"/>
                  </a:cubicBezTo>
                  <a:lnTo>
                    <a:pt x="191414" y="77276"/>
                  </a:lnTo>
                  <a:cubicBezTo>
                    <a:pt x="194379" y="74311"/>
                    <a:pt x="194379" y="69482"/>
                    <a:pt x="191414" y="66517"/>
                  </a:cubicBezTo>
                  <a:lnTo>
                    <a:pt x="182885" y="58012"/>
                  </a:lnTo>
                  <a:cubicBezTo>
                    <a:pt x="181414" y="56529"/>
                    <a:pt x="179472" y="55788"/>
                    <a:pt x="177523" y="55788"/>
                  </a:cubicBezTo>
                  <a:cubicBezTo>
                    <a:pt x="175575" y="55788"/>
                    <a:pt x="173620" y="56529"/>
                    <a:pt x="172125" y="58012"/>
                  </a:cubicBezTo>
                  <a:lnTo>
                    <a:pt x="147788" y="82349"/>
                  </a:lnTo>
                  <a:lnTo>
                    <a:pt x="147788" y="64483"/>
                  </a:lnTo>
                  <a:cubicBezTo>
                    <a:pt x="152665" y="64188"/>
                    <a:pt x="156562" y="60120"/>
                    <a:pt x="156562" y="55169"/>
                  </a:cubicBezTo>
                  <a:lnTo>
                    <a:pt x="156562" y="29778"/>
                  </a:lnTo>
                  <a:cubicBezTo>
                    <a:pt x="156562" y="24803"/>
                    <a:pt x="152665" y="20734"/>
                    <a:pt x="147788" y="20440"/>
                  </a:cubicBezTo>
                  <a:lnTo>
                    <a:pt x="147788" y="16396"/>
                  </a:lnTo>
                  <a:cubicBezTo>
                    <a:pt x="147788" y="7353"/>
                    <a:pt x="140436" y="0"/>
                    <a:pt x="131392" y="0"/>
                  </a:cubicBezTo>
                  <a:lnTo>
                    <a:pt x="43920" y="0"/>
                  </a:lnTo>
                  <a:cubicBezTo>
                    <a:pt x="42204" y="0"/>
                    <a:pt x="40832" y="1397"/>
                    <a:pt x="40832" y="3113"/>
                  </a:cubicBezTo>
                  <a:cubicBezTo>
                    <a:pt x="40832" y="4828"/>
                    <a:pt x="42204" y="6201"/>
                    <a:pt x="43920" y="6201"/>
                  </a:cubicBezTo>
                  <a:lnTo>
                    <a:pt x="131392" y="6201"/>
                  </a:lnTo>
                  <a:cubicBezTo>
                    <a:pt x="137004" y="6201"/>
                    <a:pt x="141563" y="10784"/>
                    <a:pt x="141563" y="16396"/>
                  </a:cubicBezTo>
                  <a:lnTo>
                    <a:pt x="141563" y="20416"/>
                  </a:lnTo>
                  <a:lnTo>
                    <a:pt x="14975" y="20416"/>
                  </a:lnTo>
                  <a:lnTo>
                    <a:pt x="14975" y="16396"/>
                  </a:lnTo>
                  <a:cubicBezTo>
                    <a:pt x="14975" y="10784"/>
                    <a:pt x="19534" y="6201"/>
                    <a:pt x="25146" y="6201"/>
                  </a:cubicBezTo>
                  <a:lnTo>
                    <a:pt x="31494" y="6201"/>
                  </a:lnTo>
                  <a:cubicBezTo>
                    <a:pt x="33210" y="6201"/>
                    <a:pt x="34607" y="4828"/>
                    <a:pt x="34607" y="3113"/>
                  </a:cubicBezTo>
                  <a:cubicBezTo>
                    <a:pt x="34607" y="1397"/>
                    <a:pt x="33210" y="0"/>
                    <a:pt x="314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3"/>
            <p:cNvSpPr/>
            <p:nvPr/>
          </p:nvSpPr>
          <p:spPr>
            <a:xfrm>
              <a:off x="2043525" y="1392475"/>
              <a:ext cx="2596100" cy="155650"/>
            </a:xfrm>
            <a:custGeom>
              <a:avLst/>
              <a:gdLst/>
              <a:ahLst/>
              <a:cxnLst/>
              <a:rect l="l" t="t" r="r" b="b"/>
              <a:pathLst>
                <a:path w="103844" h="6226" extrusionOk="0">
                  <a:moveTo>
                    <a:pt x="3113" y="1"/>
                  </a:moveTo>
                  <a:cubicBezTo>
                    <a:pt x="1397" y="1"/>
                    <a:pt x="0" y="1398"/>
                    <a:pt x="0" y="3113"/>
                  </a:cubicBezTo>
                  <a:cubicBezTo>
                    <a:pt x="0" y="4829"/>
                    <a:pt x="1397" y="6226"/>
                    <a:pt x="3113" y="6226"/>
                  </a:cubicBezTo>
                  <a:lnTo>
                    <a:pt x="100756" y="6226"/>
                  </a:lnTo>
                  <a:cubicBezTo>
                    <a:pt x="102471" y="6226"/>
                    <a:pt x="103844" y="4829"/>
                    <a:pt x="103844" y="3113"/>
                  </a:cubicBezTo>
                  <a:cubicBezTo>
                    <a:pt x="103844" y="1398"/>
                    <a:pt x="102471" y="1"/>
                    <a:pt x="100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3"/>
            <p:cNvSpPr/>
            <p:nvPr/>
          </p:nvSpPr>
          <p:spPr>
            <a:xfrm>
              <a:off x="2043525" y="1878350"/>
              <a:ext cx="2596100" cy="155675"/>
            </a:xfrm>
            <a:custGeom>
              <a:avLst/>
              <a:gdLst/>
              <a:ahLst/>
              <a:cxnLst/>
              <a:rect l="l" t="t" r="r" b="b"/>
              <a:pathLst>
                <a:path w="103844" h="6227" extrusionOk="0">
                  <a:moveTo>
                    <a:pt x="3113" y="1"/>
                  </a:moveTo>
                  <a:cubicBezTo>
                    <a:pt x="1397" y="1"/>
                    <a:pt x="0" y="1398"/>
                    <a:pt x="0" y="3114"/>
                  </a:cubicBezTo>
                  <a:cubicBezTo>
                    <a:pt x="0" y="4829"/>
                    <a:pt x="1397" y="6226"/>
                    <a:pt x="3113" y="6226"/>
                  </a:cubicBezTo>
                  <a:lnTo>
                    <a:pt x="100756" y="6226"/>
                  </a:lnTo>
                  <a:cubicBezTo>
                    <a:pt x="102471" y="6226"/>
                    <a:pt x="103844" y="4829"/>
                    <a:pt x="103844" y="3114"/>
                  </a:cubicBezTo>
                  <a:cubicBezTo>
                    <a:pt x="103844" y="1398"/>
                    <a:pt x="102471" y="1"/>
                    <a:pt x="100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>
              <a:off x="2783675" y="2364250"/>
              <a:ext cx="1855950" cy="155050"/>
            </a:xfrm>
            <a:custGeom>
              <a:avLst/>
              <a:gdLst/>
              <a:ahLst/>
              <a:cxnLst/>
              <a:rect l="l" t="t" r="r" b="b"/>
              <a:pathLst>
                <a:path w="74238" h="6202" extrusionOk="0">
                  <a:moveTo>
                    <a:pt x="3089" y="0"/>
                  </a:moveTo>
                  <a:cubicBezTo>
                    <a:pt x="1373" y="0"/>
                    <a:pt x="1" y="1397"/>
                    <a:pt x="1" y="3113"/>
                  </a:cubicBezTo>
                  <a:cubicBezTo>
                    <a:pt x="1" y="4829"/>
                    <a:pt x="1373" y="6201"/>
                    <a:pt x="3089" y="6201"/>
                  </a:cubicBezTo>
                  <a:lnTo>
                    <a:pt x="71150" y="6201"/>
                  </a:lnTo>
                  <a:cubicBezTo>
                    <a:pt x="72865" y="6201"/>
                    <a:pt x="74238" y="4829"/>
                    <a:pt x="74238" y="3113"/>
                  </a:cubicBezTo>
                  <a:cubicBezTo>
                    <a:pt x="74238" y="1397"/>
                    <a:pt x="72865" y="0"/>
                    <a:pt x="7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>
              <a:off x="2043525" y="2364250"/>
              <a:ext cx="584550" cy="155050"/>
            </a:xfrm>
            <a:custGeom>
              <a:avLst/>
              <a:gdLst/>
              <a:ahLst/>
              <a:cxnLst/>
              <a:rect l="l" t="t" r="r" b="b"/>
              <a:pathLst>
                <a:path w="23382" h="6202" extrusionOk="0">
                  <a:moveTo>
                    <a:pt x="3113" y="0"/>
                  </a:moveTo>
                  <a:cubicBezTo>
                    <a:pt x="1397" y="0"/>
                    <a:pt x="0" y="1397"/>
                    <a:pt x="0" y="3113"/>
                  </a:cubicBezTo>
                  <a:cubicBezTo>
                    <a:pt x="0" y="4829"/>
                    <a:pt x="1397" y="6201"/>
                    <a:pt x="3113" y="6201"/>
                  </a:cubicBezTo>
                  <a:lnTo>
                    <a:pt x="20269" y="6201"/>
                  </a:lnTo>
                  <a:cubicBezTo>
                    <a:pt x="21985" y="6201"/>
                    <a:pt x="23382" y="4829"/>
                    <a:pt x="23382" y="3113"/>
                  </a:cubicBezTo>
                  <a:cubicBezTo>
                    <a:pt x="23382" y="1397"/>
                    <a:pt x="21985" y="0"/>
                    <a:pt x="20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6" name="Google Shape;1066;p33"/>
          <p:cNvSpPr txBox="1">
            <a:spLocks noGrp="1"/>
          </p:cNvSpPr>
          <p:nvPr>
            <p:ph type="subTitle" idx="1"/>
          </p:nvPr>
        </p:nvSpPr>
        <p:spPr>
          <a:xfrm flipH="1">
            <a:off x="838506" y="20606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rgbClr val="00B050"/>
                </a:solidFill>
                <a:latin typeface="+mn-lt"/>
              </a:rPr>
              <a:t>LỊCH SỬ NHÀ TRƯỜNG</a:t>
            </a:r>
            <a:endParaRPr sz="1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67" name="Google Shape;1067;p33"/>
          <p:cNvSpPr txBox="1">
            <a:spLocks noGrp="1"/>
          </p:cNvSpPr>
          <p:nvPr>
            <p:ph type="subTitle" idx="3"/>
          </p:nvPr>
        </p:nvSpPr>
        <p:spPr>
          <a:xfrm flipH="1">
            <a:off x="5195056" y="2060688"/>
            <a:ext cx="31815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rgbClr val="00B050"/>
                </a:solidFill>
                <a:latin typeface="+mn-lt"/>
              </a:rPr>
              <a:t>THÀNH TÍCH HỌC TẬP</a:t>
            </a:r>
            <a:endParaRPr sz="1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68" name="Google Shape;1068;p33"/>
          <p:cNvSpPr txBox="1">
            <a:spLocks noGrp="1"/>
          </p:cNvSpPr>
          <p:nvPr>
            <p:ph type="subTitle" idx="5"/>
          </p:nvPr>
        </p:nvSpPr>
        <p:spPr>
          <a:xfrm flipH="1">
            <a:off x="838506" y="4047460"/>
            <a:ext cx="3181500" cy="6399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rgbClr val="00B050"/>
                </a:solidFill>
                <a:latin typeface="+mn-lt"/>
              </a:rPr>
              <a:t>HOẠT ĐỘNG VĂN NGHỆ, TDTT, THIỆN NGUYỆN.</a:t>
            </a:r>
            <a:endParaRPr sz="1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69" name="Google Shape;1069;p33"/>
          <p:cNvSpPr txBox="1">
            <a:spLocks noGrp="1"/>
          </p:cNvSpPr>
          <p:nvPr>
            <p:ph type="subTitle" idx="6"/>
          </p:nvPr>
        </p:nvSpPr>
        <p:spPr>
          <a:xfrm flipH="1">
            <a:off x="838500" y="3703496"/>
            <a:ext cx="3181500" cy="39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NHÓM 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0" name="Google Shape;1070;p33"/>
          <p:cNvSpPr txBox="1">
            <a:spLocks noGrp="1"/>
          </p:cNvSpPr>
          <p:nvPr>
            <p:ph type="subTitle" idx="2"/>
          </p:nvPr>
        </p:nvSpPr>
        <p:spPr>
          <a:xfrm flipH="1">
            <a:off x="838500" y="1810221"/>
            <a:ext cx="3181500" cy="39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NHÓM 1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1" name="Google Shape;1071;p33"/>
          <p:cNvSpPr txBox="1">
            <a:spLocks noGrp="1"/>
          </p:cNvSpPr>
          <p:nvPr>
            <p:ph type="subTitle" idx="4"/>
          </p:nvPr>
        </p:nvSpPr>
        <p:spPr>
          <a:xfrm flipH="1">
            <a:off x="5195050" y="1810221"/>
            <a:ext cx="3181500" cy="39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NHÓM 2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2" name="Google Shape;1072;p33"/>
          <p:cNvSpPr txBox="1">
            <a:spLocks noGrp="1"/>
          </p:cNvSpPr>
          <p:nvPr>
            <p:ph type="subTitle" idx="7"/>
          </p:nvPr>
        </p:nvSpPr>
        <p:spPr>
          <a:xfrm flipH="1">
            <a:off x="5195056" y="3959712"/>
            <a:ext cx="3181500" cy="711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dirty="0">
                <a:solidFill>
                  <a:srgbClr val="00B050"/>
                </a:solidFill>
                <a:latin typeface="+mn-lt"/>
              </a:rPr>
              <a:t>CÁC HOẠT ĐỘNG CỦA ĐỘI THIẾU NIÊN TP HCM</a:t>
            </a:r>
            <a:endParaRPr sz="1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73" name="Google Shape;1073;p33"/>
          <p:cNvSpPr txBox="1">
            <a:spLocks noGrp="1"/>
          </p:cNvSpPr>
          <p:nvPr>
            <p:ph type="subTitle" idx="8"/>
          </p:nvPr>
        </p:nvSpPr>
        <p:spPr>
          <a:xfrm flipH="1">
            <a:off x="5195050" y="3709321"/>
            <a:ext cx="3181500" cy="39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NHÓM 4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74" name="Google Shape;1074;p33"/>
          <p:cNvSpPr txBox="1">
            <a:spLocks noGrp="1"/>
          </p:cNvSpPr>
          <p:nvPr>
            <p:ph type="ctrTitle"/>
          </p:nvPr>
        </p:nvSpPr>
        <p:spPr>
          <a:xfrm>
            <a:off x="397565" y="397650"/>
            <a:ext cx="8368748" cy="59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solidFill>
                  <a:srgbClr val="FF0000"/>
                </a:solidFill>
                <a:latin typeface="+mn-lt"/>
              </a:rPr>
              <a:t>Trao đổi theo nhóm (3 phút)</a:t>
            </a:r>
            <a:endParaRPr sz="2000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1075" name="Google Shape;1075;p33"/>
          <p:cNvGrpSpPr/>
          <p:nvPr/>
        </p:nvGrpSpPr>
        <p:grpSpPr>
          <a:xfrm>
            <a:off x="2264060" y="3354822"/>
            <a:ext cx="335452" cy="336596"/>
            <a:chOff x="1201025" y="227700"/>
            <a:chExt cx="5200800" cy="5218550"/>
          </a:xfrm>
        </p:grpSpPr>
        <p:sp>
          <p:nvSpPr>
            <p:cNvPr id="1076" name="Google Shape;1076;p33"/>
            <p:cNvSpPr/>
            <p:nvPr/>
          </p:nvSpPr>
          <p:spPr>
            <a:xfrm>
              <a:off x="2617625" y="586775"/>
              <a:ext cx="156275" cy="151950"/>
            </a:xfrm>
            <a:custGeom>
              <a:avLst/>
              <a:gdLst/>
              <a:ahLst/>
              <a:cxnLst/>
              <a:rect l="l" t="t" r="r" b="b"/>
              <a:pathLst>
                <a:path w="6251" h="6078" extrusionOk="0">
                  <a:moveTo>
                    <a:pt x="3006" y="1"/>
                  </a:moveTo>
                  <a:cubicBezTo>
                    <a:pt x="2820" y="1"/>
                    <a:pt x="2634" y="17"/>
                    <a:pt x="2452" y="49"/>
                  </a:cubicBezTo>
                  <a:cubicBezTo>
                    <a:pt x="2256" y="73"/>
                    <a:pt x="2084" y="147"/>
                    <a:pt x="1888" y="220"/>
                  </a:cubicBezTo>
                  <a:cubicBezTo>
                    <a:pt x="1520" y="367"/>
                    <a:pt x="1177" y="588"/>
                    <a:pt x="908" y="882"/>
                  </a:cubicBezTo>
                  <a:cubicBezTo>
                    <a:pt x="344" y="1446"/>
                    <a:pt x="1" y="2230"/>
                    <a:pt x="1" y="3039"/>
                  </a:cubicBezTo>
                  <a:cubicBezTo>
                    <a:pt x="1" y="3406"/>
                    <a:pt x="99" y="3847"/>
                    <a:pt x="246" y="4190"/>
                  </a:cubicBezTo>
                  <a:cubicBezTo>
                    <a:pt x="491" y="4754"/>
                    <a:pt x="859" y="5220"/>
                    <a:pt x="1373" y="5563"/>
                  </a:cubicBezTo>
                  <a:cubicBezTo>
                    <a:pt x="1668" y="5759"/>
                    <a:pt x="2109" y="5955"/>
                    <a:pt x="2452" y="6029"/>
                  </a:cubicBezTo>
                  <a:cubicBezTo>
                    <a:pt x="2648" y="6053"/>
                    <a:pt x="2868" y="6078"/>
                    <a:pt x="3065" y="6078"/>
                  </a:cubicBezTo>
                  <a:cubicBezTo>
                    <a:pt x="3481" y="6078"/>
                    <a:pt x="3849" y="6004"/>
                    <a:pt x="4216" y="5857"/>
                  </a:cubicBezTo>
                  <a:cubicBezTo>
                    <a:pt x="4584" y="5686"/>
                    <a:pt x="4927" y="5465"/>
                    <a:pt x="5221" y="5195"/>
                  </a:cubicBezTo>
                  <a:cubicBezTo>
                    <a:pt x="5638" y="4779"/>
                    <a:pt x="5932" y="4215"/>
                    <a:pt x="6055" y="3627"/>
                  </a:cubicBezTo>
                  <a:cubicBezTo>
                    <a:pt x="6251" y="2622"/>
                    <a:pt x="5957" y="1617"/>
                    <a:pt x="5221" y="882"/>
                  </a:cubicBezTo>
                  <a:cubicBezTo>
                    <a:pt x="4643" y="303"/>
                    <a:pt x="3821" y="1"/>
                    <a:pt x="30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3"/>
            <p:cNvSpPr/>
            <p:nvPr/>
          </p:nvSpPr>
          <p:spPr>
            <a:xfrm>
              <a:off x="2882950" y="586125"/>
              <a:ext cx="152575" cy="152450"/>
            </a:xfrm>
            <a:custGeom>
              <a:avLst/>
              <a:gdLst/>
              <a:ahLst/>
              <a:cxnLst/>
              <a:rect l="l" t="t" r="r" b="b"/>
              <a:pathLst>
                <a:path w="6103" h="6098" extrusionOk="0">
                  <a:moveTo>
                    <a:pt x="3064" y="1"/>
                  </a:moveTo>
                  <a:cubicBezTo>
                    <a:pt x="2255" y="1"/>
                    <a:pt x="1471" y="320"/>
                    <a:pt x="907" y="908"/>
                  </a:cubicBezTo>
                  <a:cubicBezTo>
                    <a:pt x="319" y="1472"/>
                    <a:pt x="0" y="2256"/>
                    <a:pt x="0" y="3065"/>
                  </a:cubicBezTo>
                  <a:cubicBezTo>
                    <a:pt x="0" y="3261"/>
                    <a:pt x="25" y="3457"/>
                    <a:pt x="74" y="3653"/>
                  </a:cubicBezTo>
                  <a:cubicBezTo>
                    <a:pt x="196" y="4241"/>
                    <a:pt x="466" y="4780"/>
                    <a:pt x="907" y="5221"/>
                  </a:cubicBezTo>
                  <a:cubicBezTo>
                    <a:pt x="1177" y="5491"/>
                    <a:pt x="1544" y="5712"/>
                    <a:pt x="1887" y="5883"/>
                  </a:cubicBezTo>
                  <a:cubicBezTo>
                    <a:pt x="2083" y="5957"/>
                    <a:pt x="2255" y="6006"/>
                    <a:pt x="2451" y="6055"/>
                  </a:cubicBezTo>
                  <a:cubicBezTo>
                    <a:pt x="2627" y="6084"/>
                    <a:pt x="2807" y="6098"/>
                    <a:pt x="2987" y="6098"/>
                  </a:cubicBezTo>
                  <a:cubicBezTo>
                    <a:pt x="3411" y="6098"/>
                    <a:pt x="3837" y="6021"/>
                    <a:pt x="4216" y="5883"/>
                  </a:cubicBezTo>
                  <a:cubicBezTo>
                    <a:pt x="4608" y="5736"/>
                    <a:pt x="4926" y="5491"/>
                    <a:pt x="5221" y="5221"/>
                  </a:cubicBezTo>
                  <a:cubicBezTo>
                    <a:pt x="5490" y="4927"/>
                    <a:pt x="5711" y="4584"/>
                    <a:pt x="5858" y="4216"/>
                  </a:cubicBezTo>
                  <a:cubicBezTo>
                    <a:pt x="6029" y="3849"/>
                    <a:pt x="6103" y="3457"/>
                    <a:pt x="6103" y="3065"/>
                  </a:cubicBezTo>
                  <a:cubicBezTo>
                    <a:pt x="6103" y="2256"/>
                    <a:pt x="5784" y="1472"/>
                    <a:pt x="5221" y="908"/>
                  </a:cubicBezTo>
                  <a:cubicBezTo>
                    <a:pt x="4632" y="320"/>
                    <a:pt x="3848" y="1"/>
                    <a:pt x="3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3"/>
            <p:cNvSpPr/>
            <p:nvPr/>
          </p:nvSpPr>
          <p:spPr>
            <a:xfrm>
              <a:off x="3148250" y="586125"/>
              <a:ext cx="152600" cy="152600"/>
            </a:xfrm>
            <a:custGeom>
              <a:avLst/>
              <a:gdLst/>
              <a:ahLst/>
              <a:cxnLst/>
              <a:rect l="l" t="t" r="r" b="b"/>
              <a:pathLst>
                <a:path w="6104" h="6104" extrusionOk="0">
                  <a:moveTo>
                    <a:pt x="3064" y="1"/>
                  </a:moveTo>
                  <a:cubicBezTo>
                    <a:pt x="2255" y="1"/>
                    <a:pt x="1471" y="320"/>
                    <a:pt x="883" y="908"/>
                  </a:cubicBezTo>
                  <a:cubicBezTo>
                    <a:pt x="319" y="1472"/>
                    <a:pt x="1" y="2256"/>
                    <a:pt x="1" y="3065"/>
                  </a:cubicBezTo>
                  <a:cubicBezTo>
                    <a:pt x="1" y="4069"/>
                    <a:pt x="491" y="5025"/>
                    <a:pt x="1349" y="5589"/>
                  </a:cubicBezTo>
                  <a:cubicBezTo>
                    <a:pt x="1520" y="5712"/>
                    <a:pt x="1692" y="5785"/>
                    <a:pt x="1888" y="5883"/>
                  </a:cubicBezTo>
                  <a:cubicBezTo>
                    <a:pt x="2059" y="5957"/>
                    <a:pt x="2255" y="6006"/>
                    <a:pt x="2451" y="6055"/>
                  </a:cubicBezTo>
                  <a:cubicBezTo>
                    <a:pt x="2647" y="6079"/>
                    <a:pt x="2844" y="6104"/>
                    <a:pt x="3064" y="6104"/>
                  </a:cubicBezTo>
                  <a:cubicBezTo>
                    <a:pt x="3481" y="6104"/>
                    <a:pt x="3824" y="6030"/>
                    <a:pt x="4216" y="5883"/>
                  </a:cubicBezTo>
                  <a:cubicBezTo>
                    <a:pt x="4608" y="5712"/>
                    <a:pt x="4902" y="5515"/>
                    <a:pt x="5196" y="5221"/>
                  </a:cubicBezTo>
                  <a:cubicBezTo>
                    <a:pt x="5785" y="4658"/>
                    <a:pt x="6103" y="3849"/>
                    <a:pt x="6103" y="3065"/>
                  </a:cubicBezTo>
                  <a:cubicBezTo>
                    <a:pt x="6103" y="2256"/>
                    <a:pt x="5785" y="1472"/>
                    <a:pt x="5196" y="908"/>
                  </a:cubicBezTo>
                  <a:cubicBezTo>
                    <a:pt x="4633" y="320"/>
                    <a:pt x="3848" y="1"/>
                    <a:pt x="3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3"/>
            <p:cNvSpPr/>
            <p:nvPr/>
          </p:nvSpPr>
          <p:spPr>
            <a:xfrm>
              <a:off x="1201025" y="227700"/>
              <a:ext cx="5200800" cy="5218550"/>
            </a:xfrm>
            <a:custGeom>
              <a:avLst/>
              <a:gdLst/>
              <a:ahLst/>
              <a:cxnLst/>
              <a:rect l="l" t="t" r="r" b="b"/>
              <a:pathLst>
                <a:path w="208032" h="208742" extrusionOk="0">
                  <a:moveTo>
                    <a:pt x="151048" y="6103"/>
                  </a:moveTo>
                  <a:cubicBezTo>
                    <a:pt x="155166" y="6103"/>
                    <a:pt x="158499" y="9461"/>
                    <a:pt x="158499" y="13554"/>
                  </a:cubicBezTo>
                  <a:lnTo>
                    <a:pt x="158499" y="28627"/>
                  </a:lnTo>
                  <a:lnTo>
                    <a:pt x="49533" y="28627"/>
                  </a:lnTo>
                  <a:lnTo>
                    <a:pt x="49533" y="13554"/>
                  </a:lnTo>
                  <a:cubicBezTo>
                    <a:pt x="49533" y="9461"/>
                    <a:pt x="52866" y="6103"/>
                    <a:pt x="56984" y="6103"/>
                  </a:cubicBezTo>
                  <a:close/>
                  <a:moveTo>
                    <a:pt x="43430" y="58552"/>
                  </a:moveTo>
                  <a:lnTo>
                    <a:pt x="43430" y="66909"/>
                  </a:lnTo>
                  <a:lnTo>
                    <a:pt x="34313" y="66909"/>
                  </a:lnTo>
                  <a:cubicBezTo>
                    <a:pt x="30759" y="66909"/>
                    <a:pt x="27892" y="69777"/>
                    <a:pt x="27892" y="73331"/>
                  </a:cubicBezTo>
                  <a:lnTo>
                    <a:pt x="27892" y="174380"/>
                  </a:lnTo>
                  <a:lnTo>
                    <a:pt x="17941" y="174380"/>
                  </a:lnTo>
                  <a:lnTo>
                    <a:pt x="17941" y="64654"/>
                  </a:lnTo>
                  <a:cubicBezTo>
                    <a:pt x="17941" y="61297"/>
                    <a:pt x="20662" y="58552"/>
                    <a:pt x="24044" y="58552"/>
                  </a:cubicBezTo>
                  <a:close/>
                  <a:moveTo>
                    <a:pt x="158499" y="34729"/>
                  </a:moveTo>
                  <a:lnTo>
                    <a:pt x="158499" y="95879"/>
                  </a:lnTo>
                  <a:cubicBezTo>
                    <a:pt x="158499" y="97570"/>
                    <a:pt x="159871" y="98918"/>
                    <a:pt x="161538" y="98918"/>
                  </a:cubicBezTo>
                  <a:cubicBezTo>
                    <a:pt x="163229" y="98918"/>
                    <a:pt x="164602" y="97570"/>
                    <a:pt x="164602" y="95879"/>
                  </a:cubicBezTo>
                  <a:lnTo>
                    <a:pt x="164602" y="73012"/>
                  </a:lnTo>
                  <a:lnTo>
                    <a:pt x="173719" y="73012"/>
                  </a:lnTo>
                  <a:cubicBezTo>
                    <a:pt x="173890" y="73012"/>
                    <a:pt x="174037" y="73159"/>
                    <a:pt x="174037" y="73331"/>
                  </a:cubicBezTo>
                  <a:lnTo>
                    <a:pt x="174037" y="174380"/>
                  </a:lnTo>
                  <a:lnTo>
                    <a:pt x="33970" y="174380"/>
                  </a:lnTo>
                  <a:lnTo>
                    <a:pt x="33970" y="73331"/>
                  </a:lnTo>
                  <a:cubicBezTo>
                    <a:pt x="33970" y="73159"/>
                    <a:pt x="34117" y="73012"/>
                    <a:pt x="34313" y="73012"/>
                  </a:cubicBezTo>
                  <a:lnTo>
                    <a:pt x="43430" y="73012"/>
                  </a:lnTo>
                  <a:lnTo>
                    <a:pt x="43430" y="123157"/>
                  </a:lnTo>
                  <a:cubicBezTo>
                    <a:pt x="43430" y="130632"/>
                    <a:pt x="49508" y="136710"/>
                    <a:pt x="56984" y="136710"/>
                  </a:cubicBezTo>
                  <a:lnTo>
                    <a:pt x="151048" y="136710"/>
                  </a:lnTo>
                  <a:cubicBezTo>
                    <a:pt x="158523" y="136710"/>
                    <a:pt x="164602" y="130632"/>
                    <a:pt x="164602" y="123157"/>
                  </a:cubicBezTo>
                  <a:lnTo>
                    <a:pt x="164602" y="115094"/>
                  </a:lnTo>
                  <a:cubicBezTo>
                    <a:pt x="164602" y="113402"/>
                    <a:pt x="163229" y="112030"/>
                    <a:pt x="161538" y="112030"/>
                  </a:cubicBezTo>
                  <a:cubicBezTo>
                    <a:pt x="159871" y="112030"/>
                    <a:pt x="158499" y="113402"/>
                    <a:pt x="158499" y="115094"/>
                  </a:cubicBezTo>
                  <a:lnTo>
                    <a:pt x="158499" y="123157"/>
                  </a:lnTo>
                  <a:cubicBezTo>
                    <a:pt x="158499" y="127274"/>
                    <a:pt x="155166" y="130608"/>
                    <a:pt x="151048" y="130608"/>
                  </a:cubicBezTo>
                  <a:lnTo>
                    <a:pt x="56984" y="130608"/>
                  </a:lnTo>
                  <a:cubicBezTo>
                    <a:pt x="52866" y="130608"/>
                    <a:pt x="49533" y="127274"/>
                    <a:pt x="49533" y="123157"/>
                  </a:cubicBezTo>
                  <a:lnTo>
                    <a:pt x="49533" y="34729"/>
                  </a:lnTo>
                  <a:close/>
                  <a:moveTo>
                    <a:pt x="183988" y="58552"/>
                  </a:moveTo>
                  <a:cubicBezTo>
                    <a:pt x="187346" y="58552"/>
                    <a:pt x="190091" y="61297"/>
                    <a:pt x="190091" y="64654"/>
                  </a:cubicBezTo>
                  <a:lnTo>
                    <a:pt x="190091" y="174380"/>
                  </a:lnTo>
                  <a:lnTo>
                    <a:pt x="180140" y="174380"/>
                  </a:lnTo>
                  <a:lnTo>
                    <a:pt x="180140" y="73331"/>
                  </a:lnTo>
                  <a:cubicBezTo>
                    <a:pt x="180140" y="69777"/>
                    <a:pt x="177273" y="66909"/>
                    <a:pt x="173719" y="66909"/>
                  </a:cubicBezTo>
                  <a:lnTo>
                    <a:pt x="164602" y="66909"/>
                  </a:lnTo>
                  <a:lnTo>
                    <a:pt x="164602" y="58552"/>
                  </a:lnTo>
                  <a:close/>
                  <a:moveTo>
                    <a:pt x="133279" y="180483"/>
                  </a:moveTo>
                  <a:lnTo>
                    <a:pt x="130632" y="186537"/>
                  </a:lnTo>
                  <a:lnTo>
                    <a:pt x="77399" y="186537"/>
                  </a:lnTo>
                  <a:lnTo>
                    <a:pt x="74752" y="180483"/>
                  </a:lnTo>
                  <a:close/>
                  <a:moveTo>
                    <a:pt x="56984" y="0"/>
                  </a:moveTo>
                  <a:cubicBezTo>
                    <a:pt x="49508" y="0"/>
                    <a:pt x="43430" y="6079"/>
                    <a:pt x="43430" y="13554"/>
                  </a:cubicBezTo>
                  <a:lnTo>
                    <a:pt x="43430" y="52449"/>
                  </a:lnTo>
                  <a:lnTo>
                    <a:pt x="24044" y="52449"/>
                  </a:lnTo>
                  <a:cubicBezTo>
                    <a:pt x="17304" y="52449"/>
                    <a:pt x="11838" y="57939"/>
                    <a:pt x="11838" y="64654"/>
                  </a:cubicBezTo>
                  <a:lnTo>
                    <a:pt x="11838" y="174380"/>
                  </a:lnTo>
                  <a:lnTo>
                    <a:pt x="3040" y="174380"/>
                  </a:lnTo>
                  <a:cubicBezTo>
                    <a:pt x="1349" y="174380"/>
                    <a:pt x="1" y="175753"/>
                    <a:pt x="1" y="177419"/>
                  </a:cubicBezTo>
                  <a:lnTo>
                    <a:pt x="1" y="195727"/>
                  </a:lnTo>
                  <a:cubicBezTo>
                    <a:pt x="1" y="202908"/>
                    <a:pt x="5834" y="208742"/>
                    <a:pt x="13015" y="208742"/>
                  </a:cubicBezTo>
                  <a:lnTo>
                    <a:pt x="37426" y="208742"/>
                  </a:lnTo>
                  <a:cubicBezTo>
                    <a:pt x="39117" y="208742"/>
                    <a:pt x="40489" y="207369"/>
                    <a:pt x="40489" y="205702"/>
                  </a:cubicBezTo>
                  <a:cubicBezTo>
                    <a:pt x="40489" y="204011"/>
                    <a:pt x="39117" y="202639"/>
                    <a:pt x="37426" y="202639"/>
                  </a:cubicBezTo>
                  <a:lnTo>
                    <a:pt x="13015" y="202639"/>
                  </a:lnTo>
                  <a:cubicBezTo>
                    <a:pt x="9191" y="202639"/>
                    <a:pt x="6079" y="199526"/>
                    <a:pt x="6079" y="195727"/>
                  </a:cubicBezTo>
                  <a:lnTo>
                    <a:pt x="6079" y="180483"/>
                  </a:lnTo>
                  <a:lnTo>
                    <a:pt x="68086" y="180483"/>
                  </a:lnTo>
                  <a:lnTo>
                    <a:pt x="72081" y="189576"/>
                  </a:lnTo>
                  <a:cubicBezTo>
                    <a:pt x="72890" y="191438"/>
                    <a:pt x="74703" y="192639"/>
                    <a:pt x="76738" y="192639"/>
                  </a:cubicBezTo>
                  <a:lnTo>
                    <a:pt x="131294" y="192639"/>
                  </a:lnTo>
                  <a:cubicBezTo>
                    <a:pt x="133328" y="192639"/>
                    <a:pt x="135142" y="191438"/>
                    <a:pt x="135951" y="189576"/>
                  </a:cubicBezTo>
                  <a:lnTo>
                    <a:pt x="139946" y="180483"/>
                  </a:lnTo>
                  <a:lnTo>
                    <a:pt x="201928" y="180483"/>
                  </a:lnTo>
                  <a:lnTo>
                    <a:pt x="201928" y="195727"/>
                  </a:lnTo>
                  <a:cubicBezTo>
                    <a:pt x="201928" y="199526"/>
                    <a:pt x="198840" y="202639"/>
                    <a:pt x="195017" y="202639"/>
                  </a:cubicBezTo>
                  <a:lnTo>
                    <a:pt x="56224" y="202639"/>
                  </a:lnTo>
                  <a:cubicBezTo>
                    <a:pt x="54557" y="202639"/>
                    <a:pt x="53185" y="204011"/>
                    <a:pt x="53185" y="205702"/>
                  </a:cubicBezTo>
                  <a:cubicBezTo>
                    <a:pt x="53185" y="207369"/>
                    <a:pt x="54557" y="208742"/>
                    <a:pt x="56224" y="208742"/>
                  </a:cubicBezTo>
                  <a:lnTo>
                    <a:pt x="195017" y="208742"/>
                  </a:lnTo>
                  <a:cubicBezTo>
                    <a:pt x="202198" y="208742"/>
                    <a:pt x="208031" y="202908"/>
                    <a:pt x="208031" y="195727"/>
                  </a:cubicBezTo>
                  <a:lnTo>
                    <a:pt x="208031" y="177419"/>
                  </a:lnTo>
                  <a:cubicBezTo>
                    <a:pt x="208031" y="175753"/>
                    <a:pt x="206683" y="174380"/>
                    <a:pt x="204992" y="174380"/>
                  </a:cubicBezTo>
                  <a:lnTo>
                    <a:pt x="196193" y="174380"/>
                  </a:lnTo>
                  <a:lnTo>
                    <a:pt x="196193" y="64654"/>
                  </a:lnTo>
                  <a:cubicBezTo>
                    <a:pt x="196193" y="57939"/>
                    <a:pt x="190728" y="52449"/>
                    <a:pt x="183988" y="52449"/>
                  </a:cubicBezTo>
                  <a:lnTo>
                    <a:pt x="164602" y="52449"/>
                  </a:lnTo>
                  <a:lnTo>
                    <a:pt x="164602" y="13554"/>
                  </a:lnTo>
                  <a:cubicBezTo>
                    <a:pt x="164602" y="6079"/>
                    <a:pt x="158523" y="0"/>
                    <a:pt x="151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3"/>
            <p:cNvSpPr/>
            <p:nvPr/>
          </p:nvSpPr>
          <p:spPr>
            <a:xfrm>
              <a:off x="2300850" y="3825575"/>
              <a:ext cx="1192375" cy="152600"/>
            </a:xfrm>
            <a:custGeom>
              <a:avLst/>
              <a:gdLst/>
              <a:ahLst/>
              <a:cxnLst/>
              <a:rect l="l" t="t" r="r" b="b"/>
              <a:pathLst>
                <a:path w="47695" h="6104" extrusionOk="0">
                  <a:moveTo>
                    <a:pt x="3040" y="1"/>
                  </a:moveTo>
                  <a:cubicBezTo>
                    <a:pt x="1373" y="1"/>
                    <a:pt x="1" y="1373"/>
                    <a:pt x="1" y="3064"/>
                  </a:cubicBezTo>
                  <a:cubicBezTo>
                    <a:pt x="1" y="4731"/>
                    <a:pt x="1373" y="6104"/>
                    <a:pt x="3040" y="6104"/>
                  </a:cubicBezTo>
                  <a:lnTo>
                    <a:pt x="44631" y="6104"/>
                  </a:lnTo>
                  <a:cubicBezTo>
                    <a:pt x="46322" y="6104"/>
                    <a:pt x="47695" y="4731"/>
                    <a:pt x="47695" y="3064"/>
                  </a:cubicBezTo>
                  <a:cubicBezTo>
                    <a:pt x="47695" y="1373"/>
                    <a:pt x="46322" y="1"/>
                    <a:pt x="44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3"/>
            <p:cNvSpPr/>
            <p:nvPr/>
          </p:nvSpPr>
          <p:spPr>
            <a:xfrm>
              <a:off x="3621875" y="3825575"/>
              <a:ext cx="583950" cy="152600"/>
            </a:xfrm>
            <a:custGeom>
              <a:avLst/>
              <a:gdLst/>
              <a:ahLst/>
              <a:cxnLst/>
              <a:rect l="l" t="t" r="r" b="b"/>
              <a:pathLst>
                <a:path w="23358" h="6104" extrusionOk="0">
                  <a:moveTo>
                    <a:pt x="3040" y="1"/>
                  </a:moveTo>
                  <a:cubicBezTo>
                    <a:pt x="1349" y="1"/>
                    <a:pt x="1" y="1373"/>
                    <a:pt x="1" y="3064"/>
                  </a:cubicBezTo>
                  <a:cubicBezTo>
                    <a:pt x="1" y="4731"/>
                    <a:pt x="1349" y="6104"/>
                    <a:pt x="3040" y="6104"/>
                  </a:cubicBezTo>
                  <a:lnTo>
                    <a:pt x="20294" y="6104"/>
                  </a:lnTo>
                  <a:cubicBezTo>
                    <a:pt x="21985" y="6104"/>
                    <a:pt x="23358" y="4731"/>
                    <a:pt x="23358" y="3064"/>
                  </a:cubicBezTo>
                  <a:cubicBezTo>
                    <a:pt x="23358" y="1373"/>
                    <a:pt x="21985" y="1"/>
                    <a:pt x="20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3"/>
            <p:cNvSpPr/>
            <p:nvPr/>
          </p:nvSpPr>
          <p:spPr>
            <a:xfrm>
              <a:off x="4336925" y="3825575"/>
              <a:ext cx="965050" cy="152600"/>
            </a:xfrm>
            <a:custGeom>
              <a:avLst/>
              <a:gdLst/>
              <a:ahLst/>
              <a:cxnLst/>
              <a:rect l="l" t="t" r="r" b="b"/>
              <a:pathLst>
                <a:path w="38602" h="6104" extrusionOk="0">
                  <a:moveTo>
                    <a:pt x="3064" y="1"/>
                  </a:moveTo>
                  <a:cubicBezTo>
                    <a:pt x="1373" y="1"/>
                    <a:pt x="1" y="1373"/>
                    <a:pt x="1" y="3064"/>
                  </a:cubicBezTo>
                  <a:cubicBezTo>
                    <a:pt x="1" y="4731"/>
                    <a:pt x="1373" y="6104"/>
                    <a:pt x="3064" y="6104"/>
                  </a:cubicBezTo>
                  <a:lnTo>
                    <a:pt x="35563" y="6104"/>
                  </a:lnTo>
                  <a:cubicBezTo>
                    <a:pt x="37229" y="6104"/>
                    <a:pt x="38602" y="4731"/>
                    <a:pt x="38602" y="3064"/>
                  </a:cubicBezTo>
                  <a:cubicBezTo>
                    <a:pt x="38602" y="1373"/>
                    <a:pt x="37229" y="1"/>
                    <a:pt x="35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3"/>
            <p:cNvSpPr/>
            <p:nvPr/>
          </p:nvSpPr>
          <p:spPr>
            <a:xfrm>
              <a:off x="2300850" y="4139900"/>
              <a:ext cx="674650" cy="152600"/>
            </a:xfrm>
            <a:custGeom>
              <a:avLst/>
              <a:gdLst/>
              <a:ahLst/>
              <a:cxnLst/>
              <a:rect l="l" t="t" r="r" b="b"/>
              <a:pathLst>
                <a:path w="26986" h="6104" extrusionOk="0">
                  <a:moveTo>
                    <a:pt x="3040" y="1"/>
                  </a:moveTo>
                  <a:cubicBezTo>
                    <a:pt x="1373" y="1"/>
                    <a:pt x="1" y="1373"/>
                    <a:pt x="1" y="3040"/>
                  </a:cubicBezTo>
                  <a:cubicBezTo>
                    <a:pt x="1" y="4731"/>
                    <a:pt x="1373" y="6104"/>
                    <a:pt x="3040" y="6104"/>
                  </a:cubicBezTo>
                  <a:lnTo>
                    <a:pt x="23946" y="6104"/>
                  </a:lnTo>
                  <a:cubicBezTo>
                    <a:pt x="25613" y="6104"/>
                    <a:pt x="26985" y="4731"/>
                    <a:pt x="26985" y="3040"/>
                  </a:cubicBezTo>
                  <a:cubicBezTo>
                    <a:pt x="26985" y="1373"/>
                    <a:pt x="25613" y="1"/>
                    <a:pt x="239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3"/>
            <p:cNvSpPr/>
            <p:nvPr/>
          </p:nvSpPr>
          <p:spPr>
            <a:xfrm>
              <a:off x="3188075" y="4139900"/>
              <a:ext cx="1301450" cy="152600"/>
            </a:xfrm>
            <a:custGeom>
              <a:avLst/>
              <a:gdLst/>
              <a:ahLst/>
              <a:cxnLst/>
              <a:rect l="l" t="t" r="r" b="b"/>
              <a:pathLst>
                <a:path w="52058" h="6104" extrusionOk="0">
                  <a:moveTo>
                    <a:pt x="3040" y="1"/>
                  </a:moveTo>
                  <a:cubicBezTo>
                    <a:pt x="1373" y="1"/>
                    <a:pt x="1" y="1373"/>
                    <a:pt x="1" y="3040"/>
                  </a:cubicBezTo>
                  <a:cubicBezTo>
                    <a:pt x="1" y="4731"/>
                    <a:pt x="1373" y="6104"/>
                    <a:pt x="3040" y="6104"/>
                  </a:cubicBezTo>
                  <a:lnTo>
                    <a:pt x="49018" y="6104"/>
                  </a:lnTo>
                  <a:cubicBezTo>
                    <a:pt x="50685" y="6104"/>
                    <a:pt x="52057" y="4731"/>
                    <a:pt x="52057" y="3040"/>
                  </a:cubicBezTo>
                  <a:cubicBezTo>
                    <a:pt x="52057" y="1373"/>
                    <a:pt x="50685" y="1"/>
                    <a:pt x="490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3"/>
            <p:cNvSpPr/>
            <p:nvPr/>
          </p:nvSpPr>
          <p:spPr>
            <a:xfrm>
              <a:off x="4573425" y="4139900"/>
              <a:ext cx="728550" cy="152600"/>
            </a:xfrm>
            <a:custGeom>
              <a:avLst/>
              <a:gdLst/>
              <a:ahLst/>
              <a:cxnLst/>
              <a:rect l="l" t="t" r="r" b="b"/>
              <a:pathLst>
                <a:path w="29142" h="6104" extrusionOk="0">
                  <a:moveTo>
                    <a:pt x="3040" y="1"/>
                  </a:moveTo>
                  <a:cubicBezTo>
                    <a:pt x="1373" y="1"/>
                    <a:pt x="1" y="1373"/>
                    <a:pt x="1" y="3040"/>
                  </a:cubicBezTo>
                  <a:cubicBezTo>
                    <a:pt x="1" y="4731"/>
                    <a:pt x="1373" y="6104"/>
                    <a:pt x="3040" y="6104"/>
                  </a:cubicBezTo>
                  <a:lnTo>
                    <a:pt x="26103" y="6104"/>
                  </a:lnTo>
                  <a:cubicBezTo>
                    <a:pt x="27769" y="6104"/>
                    <a:pt x="29142" y="4731"/>
                    <a:pt x="29142" y="3040"/>
                  </a:cubicBezTo>
                  <a:cubicBezTo>
                    <a:pt x="29142" y="1373"/>
                    <a:pt x="27769" y="1"/>
                    <a:pt x="26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3"/>
            <p:cNvSpPr/>
            <p:nvPr/>
          </p:nvSpPr>
          <p:spPr>
            <a:xfrm>
              <a:off x="3036125" y="1293225"/>
              <a:ext cx="433825" cy="916025"/>
            </a:xfrm>
            <a:custGeom>
              <a:avLst/>
              <a:gdLst/>
              <a:ahLst/>
              <a:cxnLst/>
              <a:rect l="l" t="t" r="r" b="b"/>
              <a:pathLst>
                <a:path w="17353" h="36641" extrusionOk="0">
                  <a:moveTo>
                    <a:pt x="14166" y="0"/>
                  </a:moveTo>
                  <a:cubicBezTo>
                    <a:pt x="10490" y="123"/>
                    <a:pt x="5049" y="2941"/>
                    <a:pt x="5049" y="10196"/>
                  </a:cubicBezTo>
                  <a:lnTo>
                    <a:pt x="5049" y="12867"/>
                  </a:lnTo>
                  <a:lnTo>
                    <a:pt x="2133" y="14828"/>
                  </a:lnTo>
                  <a:cubicBezTo>
                    <a:pt x="711" y="15784"/>
                    <a:pt x="0" y="17524"/>
                    <a:pt x="393" y="19264"/>
                  </a:cubicBezTo>
                  <a:cubicBezTo>
                    <a:pt x="613" y="20342"/>
                    <a:pt x="1299" y="21249"/>
                    <a:pt x="2206" y="21862"/>
                  </a:cubicBezTo>
                  <a:lnTo>
                    <a:pt x="5049" y="23749"/>
                  </a:lnTo>
                  <a:lnTo>
                    <a:pt x="5049" y="26445"/>
                  </a:lnTo>
                  <a:cubicBezTo>
                    <a:pt x="5049" y="33700"/>
                    <a:pt x="10490" y="36518"/>
                    <a:pt x="14166" y="36616"/>
                  </a:cubicBezTo>
                  <a:cubicBezTo>
                    <a:pt x="14191" y="36641"/>
                    <a:pt x="14216" y="36641"/>
                    <a:pt x="14265" y="36641"/>
                  </a:cubicBezTo>
                  <a:cubicBezTo>
                    <a:pt x="15907" y="36641"/>
                    <a:pt x="17255" y="35317"/>
                    <a:pt x="17304" y="33675"/>
                  </a:cubicBezTo>
                  <a:cubicBezTo>
                    <a:pt x="17353" y="31984"/>
                    <a:pt x="16029" y="30587"/>
                    <a:pt x="14363" y="30538"/>
                  </a:cubicBezTo>
                  <a:cubicBezTo>
                    <a:pt x="14338" y="30538"/>
                    <a:pt x="13505" y="30465"/>
                    <a:pt x="12745" y="29999"/>
                  </a:cubicBezTo>
                  <a:cubicBezTo>
                    <a:pt x="12059" y="29582"/>
                    <a:pt x="11152" y="28773"/>
                    <a:pt x="11152" y="26445"/>
                  </a:cubicBezTo>
                  <a:lnTo>
                    <a:pt x="11152" y="22132"/>
                  </a:lnTo>
                  <a:cubicBezTo>
                    <a:pt x="11152" y="21127"/>
                    <a:pt x="10637" y="20171"/>
                    <a:pt x="9804" y="19607"/>
                  </a:cubicBezTo>
                  <a:lnTo>
                    <a:pt x="7892" y="18308"/>
                  </a:lnTo>
                  <a:lnTo>
                    <a:pt x="9804" y="17034"/>
                  </a:lnTo>
                  <a:cubicBezTo>
                    <a:pt x="10637" y="16470"/>
                    <a:pt x="11152" y="15514"/>
                    <a:pt x="11152" y="14509"/>
                  </a:cubicBezTo>
                  <a:lnTo>
                    <a:pt x="11152" y="10196"/>
                  </a:lnTo>
                  <a:cubicBezTo>
                    <a:pt x="11152" y="8725"/>
                    <a:pt x="11691" y="7304"/>
                    <a:pt x="12990" y="6568"/>
                  </a:cubicBezTo>
                  <a:cubicBezTo>
                    <a:pt x="13505" y="6274"/>
                    <a:pt x="14019" y="6152"/>
                    <a:pt x="14559" y="6103"/>
                  </a:cubicBezTo>
                  <a:cubicBezTo>
                    <a:pt x="16103" y="5956"/>
                    <a:pt x="17304" y="4681"/>
                    <a:pt x="17304" y="3137"/>
                  </a:cubicBezTo>
                  <a:lnTo>
                    <a:pt x="17304" y="2990"/>
                  </a:lnTo>
                  <a:cubicBezTo>
                    <a:pt x="17304" y="1348"/>
                    <a:pt x="15980" y="0"/>
                    <a:pt x="14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3"/>
            <p:cNvSpPr/>
            <p:nvPr/>
          </p:nvSpPr>
          <p:spPr>
            <a:xfrm>
              <a:off x="4132900" y="1293225"/>
              <a:ext cx="433825" cy="916025"/>
            </a:xfrm>
            <a:custGeom>
              <a:avLst/>
              <a:gdLst/>
              <a:ahLst/>
              <a:cxnLst/>
              <a:rect l="l" t="t" r="r" b="b"/>
              <a:pathLst>
                <a:path w="17353" h="36641" extrusionOk="0">
                  <a:moveTo>
                    <a:pt x="3015" y="0"/>
                  </a:moveTo>
                  <a:cubicBezTo>
                    <a:pt x="1373" y="0"/>
                    <a:pt x="49" y="1348"/>
                    <a:pt x="49" y="2990"/>
                  </a:cubicBezTo>
                  <a:lnTo>
                    <a:pt x="49" y="3137"/>
                  </a:lnTo>
                  <a:cubicBezTo>
                    <a:pt x="49" y="4681"/>
                    <a:pt x="1250" y="5956"/>
                    <a:pt x="2794" y="6103"/>
                  </a:cubicBezTo>
                  <a:cubicBezTo>
                    <a:pt x="3333" y="6152"/>
                    <a:pt x="3848" y="6274"/>
                    <a:pt x="4338" y="6568"/>
                  </a:cubicBezTo>
                  <a:cubicBezTo>
                    <a:pt x="5662" y="7304"/>
                    <a:pt x="6201" y="8725"/>
                    <a:pt x="6201" y="10196"/>
                  </a:cubicBezTo>
                  <a:lnTo>
                    <a:pt x="6201" y="14509"/>
                  </a:lnTo>
                  <a:cubicBezTo>
                    <a:pt x="6201" y="15514"/>
                    <a:pt x="6716" y="16470"/>
                    <a:pt x="7549" y="17034"/>
                  </a:cubicBezTo>
                  <a:lnTo>
                    <a:pt x="9461" y="18308"/>
                  </a:lnTo>
                  <a:lnTo>
                    <a:pt x="7549" y="19607"/>
                  </a:lnTo>
                  <a:cubicBezTo>
                    <a:pt x="6716" y="20171"/>
                    <a:pt x="6201" y="21127"/>
                    <a:pt x="6201" y="22132"/>
                  </a:cubicBezTo>
                  <a:lnTo>
                    <a:pt x="6201" y="26445"/>
                  </a:lnTo>
                  <a:cubicBezTo>
                    <a:pt x="6201" y="28773"/>
                    <a:pt x="5294" y="29582"/>
                    <a:pt x="4608" y="29999"/>
                  </a:cubicBezTo>
                  <a:cubicBezTo>
                    <a:pt x="3848" y="30465"/>
                    <a:pt x="2990" y="30538"/>
                    <a:pt x="2990" y="30538"/>
                  </a:cubicBezTo>
                  <a:cubicBezTo>
                    <a:pt x="1299" y="30587"/>
                    <a:pt x="0" y="31984"/>
                    <a:pt x="49" y="33675"/>
                  </a:cubicBezTo>
                  <a:cubicBezTo>
                    <a:pt x="98" y="35317"/>
                    <a:pt x="1446" y="36641"/>
                    <a:pt x="3088" y="36641"/>
                  </a:cubicBezTo>
                  <a:cubicBezTo>
                    <a:pt x="3113" y="36641"/>
                    <a:pt x="3162" y="36641"/>
                    <a:pt x="3186" y="36616"/>
                  </a:cubicBezTo>
                  <a:cubicBezTo>
                    <a:pt x="6863" y="36518"/>
                    <a:pt x="12304" y="33700"/>
                    <a:pt x="12304" y="26445"/>
                  </a:cubicBezTo>
                  <a:lnTo>
                    <a:pt x="12304" y="23749"/>
                  </a:lnTo>
                  <a:lnTo>
                    <a:pt x="15122" y="21862"/>
                  </a:lnTo>
                  <a:cubicBezTo>
                    <a:pt x="16053" y="21249"/>
                    <a:pt x="16740" y="20342"/>
                    <a:pt x="16960" y="19264"/>
                  </a:cubicBezTo>
                  <a:cubicBezTo>
                    <a:pt x="17352" y="17524"/>
                    <a:pt x="16642" y="15784"/>
                    <a:pt x="15220" y="14828"/>
                  </a:cubicBezTo>
                  <a:lnTo>
                    <a:pt x="12304" y="12867"/>
                  </a:lnTo>
                  <a:lnTo>
                    <a:pt x="12304" y="10196"/>
                  </a:lnTo>
                  <a:cubicBezTo>
                    <a:pt x="12304" y="2941"/>
                    <a:pt x="6863" y="123"/>
                    <a:pt x="3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3"/>
            <p:cNvSpPr/>
            <p:nvPr/>
          </p:nvSpPr>
          <p:spPr>
            <a:xfrm>
              <a:off x="2617625" y="2348325"/>
              <a:ext cx="366450" cy="152575"/>
            </a:xfrm>
            <a:custGeom>
              <a:avLst/>
              <a:gdLst/>
              <a:ahLst/>
              <a:cxnLst/>
              <a:rect l="l" t="t" r="r" b="b"/>
              <a:pathLst>
                <a:path w="14658" h="6103" extrusionOk="0">
                  <a:moveTo>
                    <a:pt x="3065" y="0"/>
                  </a:moveTo>
                  <a:cubicBezTo>
                    <a:pt x="1373" y="0"/>
                    <a:pt x="1" y="1373"/>
                    <a:pt x="1" y="3064"/>
                  </a:cubicBezTo>
                  <a:cubicBezTo>
                    <a:pt x="1" y="4730"/>
                    <a:pt x="1373" y="6103"/>
                    <a:pt x="3065" y="6103"/>
                  </a:cubicBezTo>
                  <a:lnTo>
                    <a:pt x="11618" y="6103"/>
                  </a:lnTo>
                  <a:cubicBezTo>
                    <a:pt x="13309" y="6103"/>
                    <a:pt x="14657" y="4730"/>
                    <a:pt x="14657" y="3064"/>
                  </a:cubicBezTo>
                  <a:cubicBezTo>
                    <a:pt x="14657" y="1373"/>
                    <a:pt x="13309" y="0"/>
                    <a:pt x="11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3"/>
            <p:cNvSpPr/>
            <p:nvPr/>
          </p:nvSpPr>
          <p:spPr>
            <a:xfrm>
              <a:off x="3154375" y="2348325"/>
              <a:ext cx="1830825" cy="152575"/>
            </a:xfrm>
            <a:custGeom>
              <a:avLst/>
              <a:gdLst/>
              <a:ahLst/>
              <a:cxnLst/>
              <a:rect l="l" t="t" r="r" b="b"/>
              <a:pathLst>
                <a:path w="73233" h="6103" extrusionOk="0">
                  <a:moveTo>
                    <a:pt x="3040" y="0"/>
                  </a:moveTo>
                  <a:cubicBezTo>
                    <a:pt x="1349" y="0"/>
                    <a:pt x="1" y="1373"/>
                    <a:pt x="1" y="3064"/>
                  </a:cubicBezTo>
                  <a:cubicBezTo>
                    <a:pt x="1" y="4730"/>
                    <a:pt x="1349" y="6103"/>
                    <a:pt x="3040" y="6103"/>
                  </a:cubicBezTo>
                  <a:lnTo>
                    <a:pt x="70169" y="6103"/>
                  </a:lnTo>
                  <a:cubicBezTo>
                    <a:pt x="71860" y="6103"/>
                    <a:pt x="73233" y="4730"/>
                    <a:pt x="73233" y="3064"/>
                  </a:cubicBezTo>
                  <a:cubicBezTo>
                    <a:pt x="73233" y="1373"/>
                    <a:pt x="71860" y="0"/>
                    <a:pt x="70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3"/>
            <p:cNvSpPr/>
            <p:nvPr/>
          </p:nvSpPr>
          <p:spPr>
            <a:xfrm>
              <a:off x="2617625" y="2697575"/>
              <a:ext cx="366450" cy="152575"/>
            </a:xfrm>
            <a:custGeom>
              <a:avLst/>
              <a:gdLst/>
              <a:ahLst/>
              <a:cxnLst/>
              <a:rect l="l" t="t" r="r" b="b"/>
              <a:pathLst>
                <a:path w="14658" h="6103" extrusionOk="0">
                  <a:moveTo>
                    <a:pt x="3065" y="0"/>
                  </a:moveTo>
                  <a:cubicBezTo>
                    <a:pt x="1373" y="0"/>
                    <a:pt x="1" y="1373"/>
                    <a:pt x="1" y="3064"/>
                  </a:cubicBezTo>
                  <a:cubicBezTo>
                    <a:pt x="1" y="4730"/>
                    <a:pt x="1373" y="6103"/>
                    <a:pt x="3065" y="6103"/>
                  </a:cubicBezTo>
                  <a:lnTo>
                    <a:pt x="11618" y="6103"/>
                  </a:lnTo>
                  <a:cubicBezTo>
                    <a:pt x="13309" y="6103"/>
                    <a:pt x="14657" y="4730"/>
                    <a:pt x="14657" y="3064"/>
                  </a:cubicBezTo>
                  <a:cubicBezTo>
                    <a:pt x="14657" y="1373"/>
                    <a:pt x="13309" y="0"/>
                    <a:pt x="11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3"/>
            <p:cNvSpPr/>
            <p:nvPr/>
          </p:nvSpPr>
          <p:spPr>
            <a:xfrm>
              <a:off x="3154375" y="2697575"/>
              <a:ext cx="1830825" cy="152575"/>
            </a:xfrm>
            <a:custGeom>
              <a:avLst/>
              <a:gdLst/>
              <a:ahLst/>
              <a:cxnLst/>
              <a:rect l="l" t="t" r="r" b="b"/>
              <a:pathLst>
                <a:path w="73233" h="6103" extrusionOk="0">
                  <a:moveTo>
                    <a:pt x="3040" y="0"/>
                  </a:moveTo>
                  <a:cubicBezTo>
                    <a:pt x="1349" y="0"/>
                    <a:pt x="1" y="1373"/>
                    <a:pt x="1" y="3064"/>
                  </a:cubicBezTo>
                  <a:cubicBezTo>
                    <a:pt x="1" y="4730"/>
                    <a:pt x="1349" y="6103"/>
                    <a:pt x="3040" y="6103"/>
                  </a:cubicBezTo>
                  <a:lnTo>
                    <a:pt x="70169" y="6103"/>
                  </a:lnTo>
                  <a:cubicBezTo>
                    <a:pt x="71860" y="6103"/>
                    <a:pt x="73233" y="4730"/>
                    <a:pt x="73233" y="3064"/>
                  </a:cubicBezTo>
                  <a:cubicBezTo>
                    <a:pt x="73233" y="1373"/>
                    <a:pt x="71860" y="0"/>
                    <a:pt x="70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3"/>
            <p:cNvSpPr/>
            <p:nvPr/>
          </p:nvSpPr>
          <p:spPr>
            <a:xfrm>
              <a:off x="2617625" y="3046825"/>
              <a:ext cx="366450" cy="152575"/>
            </a:xfrm>
            <a:custGeom>
              <a:avLst/>
              <a:gdLst/>
              <a:ahLst/>
              <a:cxnLst/>
              <a:rect l="l" t="t" r="r" b="b"/>
              <a:pathLst>
                <a:path w="14658" h="6103" extrusionOk="0">
                  <a:moveTo>
                    <a:pt x="3065" y="0"/>
                  </a:moveTo>
                  <a:cubicBezTo>
                    <a:pt x="1373" y="0"/>
                    <a:pt x="1" y="1373"/>
                    <a:pt x="1" y="3064"/>
                  </a:cubicBezTo>
                  <a:cubicBezTo>
                    <a:pt x="1" y="4730"/>
                    <a:pt x="1373" y="6103"/>
                    <a:pt x="3065" y="6103"/>
                  </a:cubicBezTo>
                  <a:lnTo>
                    <a:pt x="11618" y="6103"/>
                  </a:lnTo>
                  <a:cubicBezTo>
                    <a:pt x="13309" y="6103"/>
                    <a:pt x="14657" y="4730"/>
                    <a:pt x="14657" y="3064"/>
                  </a:cubicBezTo>
                  <a:cubicBezTo>
                    <a:pt x="14657" y="1373"/>
                    <a:pt x="13309" y="0"/>
                    <a:pt x="116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3"/>
            <p:cNvSpPr/>
            <p:nvPr/>
          </p:nvSpPr>
          <p:spPr>
            <a:xfrm>
              <a:off x="3154375" y="3046825"/>
              <a:ext cx="1830825" cy="152575"/>
            </a:xfrm>
            <a:custGeom>
              <a:avLst/>
              <a:gdLst/>
              <a:ahLst/>
              <a:cxnLst/>
              <a:rect l="l" t="t" r="r" b="b"/>
              <a:pathLst>
                <a:path w="73233" h="6103" extrusionOk="0">
                  <a:moveTo>
                    <a:pt x="3040" y="0"/>
                  </a:moveTo>
                  <a:cubicBezTo>
                    <a:pt x="1349" y="0"/>
                    <a:pt x="1" y="1373"/>
                    <a:pt x="1" y="3064"/>
                  </a:cubicBezTo>
                  <a:cubicBezTo>
                    <a:pt x="1" y="4730"/>
                    <a:pt x="1349" y="6103"/>
                    <a:pt x="3040" y="6103"/>
                  </a:cubicBezTo>
                  <a:lnTo>
                    <a:pt x="70169" y="6103"/>
                  </a:lnTo>
                  <a:cubicBezTo>
                    <a:pt x="71860" y="6103"/>
                    <a:pt x="73233" y="4730"/>
                    <a:pt x="73233" y="3064"/>
                  </a:cubicBezTo>
                  <a:cubicBezTo>
                    <a:pt x="73233" y="1373"/>
                    <a:pt x="71860" y="0"/>
                    <a:pt x="701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3"/>
            <p:cNvSpPr/>
            <p:nvPr/>
          </p:nvSpPr>
          <p:spPr>
            <a:xfrm>
              <a:off x="3460125" y="1833675"/>
              <a:ext cx="155650" cy="151950"/>
            </a:xfrm>
            <a:custGeom>
              <a:avLst/>
              <a:gdLst/>
              <a:ahLst/>
              <a:cxnLst/>
              <a:rect l="l" t="t" r="r" b="b"/>
              <a:pathLst>
                <a:path w="6226" h="6078" extrusionOk="0">
                  <a:moveTo>
                    <a:pt x="3003" y="0"/>
                  </a:moveTo>
                  <a:cubicBezTo>
                    <a:pt x="2819" y="0"/>
                    <a:pt x="2634" y="16"/>
                    <a:pt x="2451" y="48"/>
                  </a:cubicBezTo>
                  <a:cubicBezTo>
                    <a:pt x="2255" y="97"/>
                    <a:pt x="2059" y="146"/>
                    <a:pt x="1863" y="219"/>
                  </a:cubicBezTo>
                  <a:cubicBezTo>
                    <a:pt x="1496" y="366"/>
                    <a:pt x="1177" y="587"/>
                    <a:pt x="883" y="881"/>
                  </a:cubicBezTo>
                  <a:cubicBezTo>
                    <a:pt x="319" y="1445"/>
                    <a:pt x="0" y="2229"/>
                    <a:pt x="0" y="3038"/>
                  </a:cubicBezTo>
                  <a:cubicBezTo>
                    <a:pt x="0" y="3430"/>
                    <a:pt x="74" y="3847"/>
                    <a:pt x="221" y="4214"/>
                  </a:cubicBezTo>
                  <a:cubicBezTo>
                    <a:pt x="466" y="4778"/>
                    <a:pt x="834" y="5244"/>
                    <a:pt x="1348" y="5587"/>
                  </a:cubicBezTo>
                  <a:cubicBezTo>
                    <a:pt x="1643" y="5783"/>
                    <a:pt x="2084" y="5954"/>
                    <a:pt x="2451" y="6028"/>
                  </a:cubicBezTo>
                  <a:cubicBezTo>
                    <a:pt x="2647" y="6077"/>
                    <a:pt x="2844" y="6077"/>
                    <a:pt x="3040" y="6077"/>
                  </a:cubicBezTo>
                  <a:cubicBezTo>
                    <a:pt x="3456" y="6077"/>
                    <a:pt x="3824" y="6028"/>
                    <a:pt x="4216" y="5856"/>
                  </a:cubicBezTo>
                  <a:cubicBezTo>
                    <a:pt x="4559" y="5709"/>
                    <a:pt x="4927" y="5464"/>
                    <a:pt x="5196" y="5195"/>
                  </a:cubicBezTo>
                  <a:cubicBezTo>
                    <a:pt x="5613" y="4778"/>
                    <a:pt x="5907" y="4214"/>
                    <a:pt x="6030" y="3626"/>
                  </a:cubicBezTo>
                  <a:cubicBezTo>
                    <a:pt x="6226" y="2621"/>
                    <a:pt x="5932" y="1616"/>
                    <a:pt x="5196" y="881"/>
                  </a:cubicBezTo>
                  <a:cubicBezTo>
                    <a:pt x="4618" y="303"/>
                    <a:pt x="3812" y="0"/>
                    <a:pt x="30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3"/>
            <p:cNvSpPr/>
            <p:nvPr/>
          </p:nvSpPr>
          <p:spPr>
            <a:xfrm>
              <a:off x="3725425" y="1833625"/>
              <a:ext cx="151975" cy="151975"/>
            </a:xfrm>
            <a:custGeom>
              <a:avLst/>
              <a:gdLst/>
              <a:ahLst/>
              <a:cxnLst/>
              <a:rect l="l" t="t" r="r" b="b"/>
              <a:pathLst>
                <a:path w="6079" h="6079" extrusionOk="0">
                  <a:moveTo>
                    <a:pt x="3040" y="1"/>
                  </a:moveTo>
                  <a:cubicBezTo>
                    <a:pt x="2231" y="1"/>
                    <a:pt x="1447" y="319"/>
                    <a:pt x="883" y="883"/>
                  </a:cubicBezTo>
                  <a:cubicBezTo>
                    <a:pt x="319" y="1447"/>
                    <a:pt x="1" y="2231"/>
                    <a:pt x="1" y="3040"/>
                  </a:cubicBezTo>
                  <a:cubicBezTo>
                    <a:pt x="1" y="3236"/>
                    <a:pt x="1" y="3432"/>
                    <a:pt x="50" y="3628"/>
                  </a:cubicBezTo>
                  <a:cubicBezTo>
                    <a:pt x="172" y="4216"/>
                    <a:pt x="466" y="4780"/>
                    <a:pt x="883" y="5197"/>
                  </a:cubicBezTo>
                  <a:cubicBezTo>
                    <a:pt x="1153" y="5466"/>
                    <a:pt x="1520" y="5711"/>
                    <a:pt x="1863" y="5858"/>
                  </a:cubicBezTo>
                  <a:cubicBezTo>
                    <a:pt x="2060" y="5932"/>
                    <a:pt x="2256" y="5981"/>
                    <a:pt x="2452" y="6030"/>
                  </a:cubicBezTo>
                  <a:cubicBezTo>
                    <a:pt x="2635" y="6062"/>
                    <a:pt x="2825" y="6078"/>
                    <a:pt x="3019" y="6078"/>
                  </a:cubicBezTo>
                  <a:cubicBezTo>
                    <a:pt x="3421" y="6078"/>
                    <a:pt x="3836" y="6007"/>
                    <a:pt x="4216" y="5858"/>
                  </a:cubicBezTo>
                  <a:cubicBezTo>
                    <a:pt x="4584" y="5711"/>
                    <a:pt x="4903" y="5466"/>
                    <a:pt x="5197" y="5197"/>
                  </a:cubicBezTo>
                  <a:cubicBezTo>
                    <a:pt x="5491" y="4927"/>
                    <a:pt x="5711" y="4584"/>
                    <a:pt x="5858" y="4216"/>
                  </a:cubicBezTo>
                  <a:cubicBezTo>
                    <a:pt x="6005" y="3824"/>
                    <a:pt x="6079" y="3432"/>
                    <a:pt x="6079" y="3040"/>
                  </a:cubicBezTo>
                  <a:cubicBezTo>
                    <a:pt x="6079" y="2231"/>
                    <a:pt x="5760" y="1447"/>
                    <a:pt x="5197" y="883"/>
                  </a:cubicBezTo>
                  <a:cubicBezTo>
                    <a:pt x="4633" y="319"/>
                    <a:pt x="3849" y="1"/>
                    <a:pt x="3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3"/>
            <p:cNvSpPr/>
            <p:nvPr/>
          </p:nvSpPr>
          <p:spPr>
            <a:xfrm>
              <a:off x="3990125" y="1833625"/>
              <a:ext cx="152600" cy="152000"/>
            </a:xfrm>
            <a:custGeom>
              <a:avLst/>
              <a:gdLst/>
              <a:ahLst/>
              <a:cxnLst/>
              <a:rect l="l" t="t" r="r" b="b"/>
              <a:pathLst>
                <a:path w="6104" h="6080" extrusionOk="0">
                  <a:moveTo>
                    <a:pt x="3064" y="1"/>
                  </a:moveTo>
                  <a:cubicBezTo>
                    <a:pt x="2255" y="1"/>
                    <a:pt x="1471" y="319"/>
                    <a:pt x="907" y="883"/>
                  </a:cubicBezTo>
                  <a:cubicBezTo>
                    <a:pt x="344" y="1447"/>
                    <a:pt x="1" y="2231"/>
                    <a:pt x="1" y="3040"/>
                  </a:cubicBezTo>
                  <a:cubicBezTo>
                    <a:pt x="1" y="4069"/>
                    <a:pt x="515" y="5025"/>
                    <a:pt x="1373" y="5589"/>
                  </a:cubicBezTo>
                  <a:cubicBezTo>
                    <a:pt x="1520" y="5687"/>
                    <a:pt x="1716" y="5785"/>
                    <a:pt x="1888" y="5858"/>
                  </a:cubicBezTo>
                  <a:cubicBezTo>
                    <a:pt x="2084" y="5932"/>
                    <a:pt x="2255" y="5981"/>
                    <a:pt x="2451" y="6030"/>
                  </a:cubicBezTo>
                  <a:cubicBezTo>
                    <a:pt x="2672" y="6079"/>
                    <a:pt x="2844" y="6079"/>
                    <a:pt x="3064" y="6079"/>
                  </a:cubicBezTo>
                  <a:cubicBezTo>
                    <a:pt x="3481" y="6079"/>
                    <a:pt x="3824" y="6030"/>
                    <a:pt x="4216" y="5858"/>
                  </a:cubicBezTo>
                  <a:cubicBezTo>
                    <a:pt x="4608" y="5687"/>
                    <a:pt x="4902" y="5491"/>
                    <a:pt x="5221" y="5197"/>
                  </a:cubicBezTo>
                  <a:cubicBezTo>
                    <a:pt x="5785" y="4633"/>
                    <a:pt x="6103" y="3824"/>
                    <a:pt x="6103" y="3040"/>
                  </a:cubicBezTo>
                  <a:cubicBezTo>
                    <a:pt x="6103" y="2231"/>
                    <a:pt x="5785" y="1447"/>
                    <a:pt x="5221" y="883"/>
                  </a:cubicBezTo>
                  <a:cubicBezTo>
                    <a:pt x="4657" y="319"/>
                    <a:pt x="3848" y="1"/>
                    <a:pt x="30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790" y="387421"/>
            <a:ext cx="4682219" cy="4986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THCS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Trinh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thành lập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1990 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iền thân của trường là trường PTCS cấp 2 Cát Trinh toạ lạc ở khu đất Phong An (Nay là trường Tiểu học số 2 Cát Trinh, Phù Cát)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Tháng 9/1990, trường chuyển ra thôn Phú Kim (chỗ đóng hiện nay). Năm 1992 trường đổi tên thành trường THCS Cát Trinh cho tới nay.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171" y="0"/>
            <a:ext cx="4924746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1.Tìm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truyền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trường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125234-2AA5-D73A-FC7A-F3577AA44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512" y="-1"/>
            <a:ext cx="4325708" cy="508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8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1695;p64">
            <a:extLst>
              <a:ext uri="{FF2B5EF4-FFF2-40B4-BE49-F238E27FC236}">
                <a16:creationId xmlns:a16="http://schemas.microsoft.com/office/drawing/2014/main" xmlns="" id="{F04FCB9B-4D65-CB5B-3584-3C7F151106FB}"/>
              </a:ext>
            </a:extLst>
          </p:cNvPr>
          <p:cNvGrpSpPr/>
          <p:nvPr/>
        </p:nvGrpSpPr>
        <p:grpSpPr>
          <a:xfrm>
            <a:off x="8233096" y="2973161"/>
            <a:ext cx="1129070" cy="1567853"/>
            <a:chOff x="1566357" y="1467076"/>
            <a:chExt cx="1495833" cy="1358249"/>
          </a:xfrm>
        </p:grpSpPr>
        <p:sp>
          <p:nvSpPr>
            <p:cNvPr id="206" name="Google Shape;1696;p64">
              <a:extLst>
                <a:ext uri="{FF2B5EF4-FFF2-40B4-BE49-F238E27FC236}">
                  <a16:creationId xmlns:a16="http://schemas.microsoft.com/office/drawing/2014/main" xmlns="" id="{E102607D-741D-FAC9-C9BB-6E04017AB897}"/>
                </a:ext>
              </a:extLst>
            </p:cNvPr>
            <p:cNvSpPr/>
            <p:nvPr/>
          </p:nvSpPr>
          <p:spPr>
            <a:xfrm>
              <a:off x="2162175" y="1876425"/>
              <a:ext cx="209700" cy="948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7" name="Google Shape;1697;p64">
              <a:extLst>
                <a:ext uri="{FF2B5EF4-FFF2-40B4-BE49-F238E27FC236}">
                  <a16:creationId xmlns:a16="http://schemas.microsoft.com/office/drawing/2014/main" xmlns="" id="{B6A6EFF3-861B-27B1-DAFE-00F36B3BB22C}"/>
                </a:ext>
              </a:extLst>
            </p:cNvPr>
            <p:cNvGrpSpPr/>
            <p:nvPr/>
          </p:nvGrpSpPr>
          <p:grpSpPr>
            <a:xfrm>
              <a:off x="1566357" y="1467076"/>
              <a:ext cx="1495833" cy="799915"/>
              <a:chOff x="5577553" y="2126950"/>
              <a:chExt cx="2198462" cy="1175654"/>
            </a:xfrm>
          </p:grpSpPr>
          <p:sp>
            <p:nvSpPr>
              <p:cNvPr id="208" name="Google Shape;1698;p64">
                <a:extLst>
                  <a:ext uri="{FF2B5EF4-FFF2-40B4-BE49-F238E27FC236}">
                    <a16:creationId xmlns:a16="http://schemas.microsoft.com/office/drawing/2014/main" xmlns="" id="{D63C89E1-985A-EABC-A14D-5630200E152C}"/>
                  </a:ext>
                </a:extLst>
              </p:cNvPr>
              <p:cNvSpPr/>
              <p:nvPr/>
            </p:nvSpPr>
            <p:spPr>
              <a:xfrm>
                <a:off x="5707758" y="2126950"/>
                <a:ext cx="1955721" cy="1072495"/>
              </a:xfrm>
              <a:custGeom>
                <a:avLst/>
                <a:gdLst/>
                <a:ahLst/>
                <a:cxnLst/>
                <a:rect l="l" t="t" r="r" b="b"/>
                <a:pathLst>
                  <a:path w="23146" h="12693" extrusionOk="0">
                    <a:moveTo>
                      <a:pt x="7299" y="1"/>
                    </a:moveTo>
                    <a:cubicBezTo>
                      <a:pt x="6951" y="1"/>
                      <a:pt x="6607" y="39"/>
                      <a:pt x="6293" y="174"/>
                    </a:cubicBezTo>
                    <a:cubicBezTo>
                      <a:pt x="5692" y="421"/>
                      <a:pt x="5274" y="1022"/>
                      <a:pt x="5248" y="1649"/>
                    </a:cubicBezTo>
                    <a:cubicBezTo>
                      <a:pt x="4932" y="1382"/>
                      <a:pt x="4512" y="1225"/>
                      <a:pt x="4101" y="1225"/>
                    </a:cubicBezTo>
                    <a:cubicBezTo>
                      <a:pt x="3848" y="1225"/>
                      <a:pt x="3599" y="1284"/>
                      <a:pt x="3381" y="1414"/>
                    </a:cubicBezTo>
                    <a:cubicBezTo>
                      <a:pt x="2794" y="1753"/>
                      <a:pt x="2585" y="2615"/>
                      <a:pt x="3015" y="3111"/>
                    </a:cubicBezTo>
                    <a:cubicBezTo>
                      <a:pt x="2892" y="3012"/>
                      <a:pt x="2727" y="2967"/>
                      <a:pt x="2554" y="2967"/>
                    </a:cubicBezTo>
                    <a:cubicBezTo>
                      <a:pt x="2273" y="2967"/>
                      <a:pt x="1972" y="3086"/>
                      <a:pt x="1802" y="3281"/>
                    </a:cubicBezTo>
                    <a:cubicBezTo>
                      <a:pt x="1527" y="3594"/>
                      <a:pt x="1567" y="4129"/>
                      <a:pt x="1880" y="4404"/>
                    </a:cubicBezTo>
                    <a:cubicBezTo>
                      <a:pt x="1766" y="4364"/>
                      <a:pt x="1648" y="4345"/>
                      <a:pt x="1531" y="4345"/>
                    </a:cubicBezTo>
                    <a:cubicBezTo>
                      <a:pt x="766" y="4345"/>
                      <a:pt x="0" y="5135"/>
                      <a:pt x="0" y="5904"/>
                    </a:cubicBezTo>
                    <a:cubicBezTo>
                      <a:pt x="0" y="6792"/>
                      <a:pt x="796" y="7549"/>
                      <a:pt x="1684" y="7746"/>
                    </a:cubicBezTo>
                    <a:cubicBezTo>
                      <a:pt x="1475" y="8242"/>
                      <a:pt x="1658" y="8855"/>
                      <a:pt x="1997" y="9273"/>
                    </a:cubicBezTo>
                    <a:cubicBezTo>
                      <a:pt x="2583" y="10002"/>
                      <a:pt x="3528" y="10421"/>
                      <a:pt x="4475" y="10421"/>
                    </a:cubicBezTo>
                    <a:cubicBezTo>
                      <a:pt x="4816" y="10421"/>
                      <a:pt x="5158" y="10366"/>
                      <a:pt x="5483" y="10252"/>
                    </a:cubicBezTo>
                    <a:cubicBezTo>
                      <a:pt x="5588" y="10944"/>
                      <a:pt x="6084" y="11440"/>
                      <a:pt x="6697" y="11805"/>
                    </a:cubicBezTo>
                    <a:cubicBezTo>
                      <a:pt x="7323" y="12158"/>
                      <a:pt x="8028" y="12341"/>
                      <a:pt x="8733" y="12498"/>
                    </a:cubicBezTo>
                    <a:cubicBezTo>
                      <a:pt x="9210" y="12599"/>
                      <a:pt x="9686" y="12692"/>
                      <a:pt x="10168" y="12692"/>
                    </a:cubicBezTo>
                    <a:cubicBezTo>
                      <a:pt x="10307" y="12692"/>
                      <a:pt x="10447" y="12684"/>
                      <a:pt x="10587" y="12667"/>
                    </a:cubicBezTo>
                    <a:cubicBezTo>
                      <a:pt x="11201" y="12602"/>
                      <a:pt x="11828" y="12289"/>
                      <a:pt x="12115" y="11767"/>
                    </a:cubicBezTo>
                    <a:cubicBezTo>
                      <a:pt x="12728" y="12263"/>
                      <a:pt x="13473" y="12576"/>
                      <a:pt x="14269" y="12589"/>
                    </a:cubicBezTo>
                    <a:cubicBezTo>
                      <a:pt x="14543" y="12589"/>
                      <a:pt x="14830" y="12562"/>
                      <a:pt x="15065" y="12432"/>
                    </a:cubicBezTo>
                    <a:cubicBezTo>
                      <a:pt x="15327" y="12289"/>
                      <a:pt x="15509" y="12054"/>
                      <a:pt x="15666" y="11819"/>
                    </a:cubicBezTo>
                    <a:cubicBezTo>
                      <a:pt x="15979" y="11361"/>
                      <a:pt x="16227" y="10879"/>
                      <a:pt x="16436" y="10369"/>
                    </a:cubicBezTo>
                    <a:cubicBezTo>
                      <a:pt x="17010" y="10644"/>
                      <a:pt x="17585" y="10891"/>
                      <a:pt x="18225" y="10944"/>
                    </a:cubicBezTo>
                    <a:cubicBezTo>
                      <a:pt x="18308" y="10952"/>
                      <a:pt x="18393" y="10957"/>
                      <a:pt x="18478" y="10957"/>
                    </a:cubicBezTo>
                    <a:cubicBezTo>
                      <a:pt x="19043" y="10957"/>
                      <a:pt x="19620" y="10764"/>
                      <a:pt x="19961" y="10343"/>
                    </a:cubicBezTo>
                    <a:cubicBezTo>
                      <a:pt x="20274" y="9939"/>
                      <a:pt x="20340" y="9391"/>
                      <a:pt x="20392" y="8881"/>
                    </a:cubicBezTo>
                    <a:cubicBezTo>
                      <a:pt x="20642" y="9053"/>
                      <a:pt x="20941" y="9133"/>
                      <a:pt x="21244" y="9133"/>
                    </a:cubicBezTo>
                    <a:cubicBezTo>
                      <a:pt x="21653" y="9133"/>
                      <a:pt x="22068" y="8987"/>
                      <a:pt x="22376" y="8724"/>
                    </a:cubicBezTo>
                    <a:cubicBezTo>
                      <a:pt x="22925" y="8254"/>
                      <a:pt x="23146" y="7497"/>
                      <a:pt x="23003" y="6806"/>
                    </a:cubicBezTo>
                    <a:cubicBezTo>
                      <a:pt x="22859" y="6113"/>
                      <a:pt x="21971" y="5513"/>
                      <a:pt x="21384" y="5095"/>
                    </a:cubicBezTo>
                    <a:cubicBezTo>
                      <a:pt x="21135" y="3424"/>
                      <a:pt x="19635" y="2002"/>
                      <a:pt x="17898" y="1779"/>
                    </a:cubicBezTo>
                    <a:cubicBezTo>
                      <a:pt x="17780" y="1762"/>
                      <a:pt x="17659" y="1754"/>
                      <a:pt x="17536" y="1754"/>
                    </a:cubicBezTo>
                    <a:cubicBezTo>
                      <a:pt x="16898" y="1754"/>
                      <a:pt x="16237" y="1991"/>
                      <a:pt x="16018" y="2550"/>
                    </a:cubicBezTo>
                    <a:cubicBezTo>
                      <a:pt x="15757" y="1596"/>
                      <a:pt x="15026" y="722"/>
                      <a:pt x="14047" y="409"/>
                    </a:cubicBezTo>
                    <a:cubicBezTo>
                      <a:pt x="13817" y="334"/>
                      <a:pt x="13574" y="298"/>
                      <a:pt x="13331" y="298"/>
                    </a:cubicBezTo>
                    <a:cubicBezTo>
                      <a:pt x="12551" y="298"/>
                      <a:pt x="11768" y="669"/>
                      <a:pt x="11410" y="1335"/>
                    </a:cubicBezTo>
                    <a:cubicBezTo>
                      <a:pt x="11370" y="1036"/>
                      <a:pt x="11031" y="801"/>
                      <a:pt x="10718" y="774"/>
                    </a:cubicBezTo>
                    <a:cubicBezTo>
                      <a:pt x="10700" y="773"/>
                      <a:pt x="10682" y="772"/>
                      <a:pt x="10664" y="772"/>
                    </a:cubicBezTo>
                    <a:cubicBezTo>
                      <a:pt x="10381" y="772"/>
                      <a:pt x="10099" y="961"/>
                      <a:pt x="10013" y="1231"/>
                    </a:cubicBezTo>
                    <a:cubicBezTo>
                      <a:pt x="9908" y="774"/>
                      <a:pt x="9347" y="500"/>
                      <a:pt x="8904" y="291"/>
                    </a:cubicBezTo>
                    <a:cubicBezTo>
                      <a:pt x="8460" y="69"/>
                      <a:pt x="7950" y="4"/>
                      <a:pt x="7467" y="4"/>
                    </a:cubicBezTo>
                    <a:cubicBezTo>
                      <a:pt x="7411" y="2"/>
                      <a:pt x="7355" y="1"/>
                      <a:pt x="72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699;p64">
                <a:extLst>
                  <a:ext uri="{FF2B5EF4-FFF2-40B4-BE49-F238E27FC236}">
                    <a16:creationId xmlns:a16="http://schemas.microsoft.com/office/drawing/2014/main" xmlns="" id="{012808C7-EAFC-6164-3E06-ECDFACB9B86E}"/>
                  </a:ext>
                </a:extLst>
              </p:cNvPr>
              <p:cNvSpPr/>
              <p:nvPr/>
            </p:nvSpPr>
            <p:spPr>
              <a:xfrm>
                <a:off x="5577553" y="2283516"/>
                <a:ext cx="832867" cy="741359"/>
              </a:xfrm>
              <a:custGeom>
                <a:avLst/>
                <a:gdLst/>
                <a:ahLst/>
                <a:cxnLst/>
                <a:rect l="l" t="t" r="r" b="b"/>
                <a:pathLst>
                  <a:path w="9857" h="8774" extrusionOk="0">
                    <a:moveTo>
                      <a:pt x="4041" y="1"/>
                    </a:moveTo>
                    <a:cubicBezTo>
                      <a:pt x="3850" y="1"/>
                      <a:pt x="3660" y="34"/>
                      <a:pt x="3486" y="109"/>
                    </a:cubicBezTo>
                    <a:cubicBezTo>
                      <a:pt x="3120" y="279"/>
                      <a:pt x="2859" y="683"/>
                      <a:pt x="2951" y="1062"/>
                    </a:cubicBezTo>
                    <a:cubicBezTo>
                      <a:pt x="2722" y="946"/>
                      <a:pt x="2448" y="888"/>
                      <a:pt x="2174" y="888"/>
                    </a:cubicBezTo>
                    <a:cubicBezTo>
                      <a:pt x="1652" y="888"/>
                      <a:pt x="1128" y="1099"/>
                      <a:pt x="914" y="1519"/>
                    </a:cubicBezTo>
                    <a:cubicBezTo>
                      <a:pt x="575" y="2172"/>
                      <a:pt x="888" y="3047"/>
                      <a:pt x="1567" y="3360"/>
                    </a:cubicBezTo>
                    <a:cubicBezTo>
                      <a:pt x="640" y="3595"/>
                      <a:pt x="1" y="4587"/>
                      <a:pt x="183" y="5501"/>
                    </a:cubicBezTo>
                    <a:cubicBezTo>
                      <a:pt x="354" y="6353"/>
                      <a:pt x="1206" y="7012"/>
                      <a:pt x="2093" y="7012"/>
                    </a:cubicBezTo>
                    <a:cubicBezTo>
                      <a:pt x="2157" y="7012"/>
                      <a:pt x="2221" y="7009"/>
                      <a:pt x="2285" y="7002"/>
                    </a:cubicBezTo>
                    <a:cubicBezTo>
                      <a:pt x="2311" y="7851"/>
                      <a:pt x="3016" y="8660"/>
                      <a:pt x="3904" y="8765"/>
                    </a:cubicBezTo>
                    <a:cubicBezTo>
                      <a:pt x="3962" y="8771"/>
                      <a:pt x="4021" y="8774"/>
                      <a:pt x="4080" y="8774"/>
                    </a:cubicBezTo>
                    <a:cubicBezTo>
                      <a:pt x="4897" y="8774"/>
                      <a:pt x="5694" y="8199"/>
                      <a:pt x="5901" y="7420"/>
                    </a:cubicBezTo>
                    <a:cubicBezTo>
                      <a:pt x="6110" y="7811"/>
                      <a:pt x="6514" y="8020"/>
                      <a:pt x="6972" y="8034"/>
                    </a:cubicBezTo>
                    <a:cubicBezTo>
                      <a:pt x="7416" y="8034"/>
                      <a:pt x="7846" y="7863"/>
                      <a:pt x="8225" y="7642"/>
                    </a:cubicBezTo>
                    <a:cubicBezTo>
                      <a:pt x="8734" y="7329"/>
                      <a:pt x="9191" y="6885"/>
                      <a:pt x="9322" y="6310"/>
                    </a:cubicBezTo>
                    <a:cubicBezTo>
                      <a:pt x="9439" y="5749"/>
                      <a:pt x="9113" y="5070"/>
                      <a:pt x="8525" y="4953"/>
                    </a:cubicBezTo>
                    <a:cubicBezTo>
                      <a:pt x="9387" y="4809"/>
                      <a:pt x="9857" y="3804"/>
                      <a:pt x="9778" y="2968"/>
                    </a:cubicBezTo>
                    <a:cubicBezTo>
                      <a:pt x="9700" y="2237"/>
                      <a:pt x="9308" y="1532"/>
                      <a:pt x="8655" y="1179"/>
                    </a:cubicBezTo>
                    <a:cubicBezTo>
                      <a:pt x="8480" y="1087"/>
                      <a:pt x="8269" y="1046"/>
                      <a:pt x="8043" y="1046"/>
                    </a:cubicBezTo>
                    <a:cubicBezTo>
                      <a:pt x="7414" y="1046"/>
                      <a:pt x="6678" y="1367"/>
                      <a:pt x="6332" y="1780"/>
                    </a:cubicBezTo>
                    <a:cubicBezTo>
                      <a:pt x="6084" y="1010"/>
                      <a:pt x="5444" y="370"/>
                      <a:pt x="4661" y="109"/>
                    </a:cubicBezTo>
                    <a:cubicBezTo>
                      <a:pt x="4463" y="41"/>
                      <a:pt x="4251" y="1"/>
                      <a:pt x="40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700;p64">
                <a:extLst>
                  <a:ext uri="{FF2B5EF4-FFF2-40B4-BE49-F238E27FC236}">
                    <a16:creationId xmlns:a16="http://schemas.microsoft.com/office/drawing/2014/main" xmlns="" id="{A9B8E785-2BEE-1675-81E2-E2DA178C82F7}"/>
                  </a:ext>
                </a:extLst>
              </p:cNvPr>
              <p:cNvSpPr/>
              <p:nvPr/>
            </p:nvSpPr>
            <p:spPr>
              <a:xfrm>
                <a:off x="6393846" y="2518491"/>
                <a:ext cx="1382169" cy="784114"/>
              </a:xfrm>
              <a:custGeom>
                <a:avLst/>
                <a:gdLst/>
                <a:ahLst/>
                <a:cxnLst/>
                <a:rect l="l" t="t" r="r" b="b"/>
                <a:pathLst>
                  <a:path w="16358" h="9280" extrusionOk="0">
                    <a:moveTo>
                      <a:pt x="11451" y="0"/>
                    </a:moveTo>
                    <a:cubicBezTo>
                      <a:pt x="11300" y="0"/>
                      <a:pt x="11149" y="23"/>
                      <a:pt x="11005" y="69"/>
                    </a:cubicBezTo>
                    <a:cubicBezTo>
                      <a:pt x="10209" y="318"/>
                      <a:pt x="9491" y="931"/>
                      <a:pt x="9348" y="1728"/>
                    </a:cubicBezTo>
                    <a:cubicBezTo>
                      <a:pt x="8773" y="1270"/>
                      <a:pt x="8159" y="800"/>
                      <a:pt x="7428" y="684"/>
                    </a:cubicBezTo>
                    <a:cubicBezTo>
                      <a:pt x="7343" y="670"/>
                      <a:pt x="7257" y="663"/>
                      <a:pt x="7170" y="663"/>
                    </a:cubicBezTo>
                    <a:cubicBezTo>
                      <a:pt x="6505" y="663"/>
                      <a:pt x="5811" y="1052"/>
                      <a:pt x="5718" y="1676"/>
                    </a:cubicBezTo>
                    <a:cubicBezTo>
                      <a:pt x="5588" y="905"/>
                      <a:pt x="4987" y="174"/>
                      <a:pt x="4178" y="122"/>
                    </a:cubicBezTo>
                    <a:cubicBezTo>
                      <a:pt x="4145" y="119"/>
                      <a:pt x="4113" y="118"/>
                      <a:pt x="4080" y="118"/>
                    </a:cubicBezTo>
                    <a:cubicBezTo>
                      <a:pt x="3316" y="118"/>
                      <a:pt x="2578" y="832"/>
                      <a:pt x="2728" y="1571"/>
                    </a:cubicBezTo>
                    <a:cubicBezTo>
                      <a:pt x="2646" y="1558"/>
                      <a:pt x="2563" y="1552"/>
                      <a:pt x="2480" y="1552"/>
                    </a:cubicBezTo>
                    <a:cubicBezTo>
                      <a:pt x="1816" y="1552"/>
                      <a:pt x="1165" y="1958"/>
                      <a:pt x="874" y="2550"/>
                    </a:cubicBezTo>
                    <a:cubicBezTo>
                      <a:pt x="549" y="3216"/>
                      <a:pt x="731" y="4064"/>
                      <a:pt x="1306" y="4548"/>
                    </a:cubicBezTo>
                    <a:cubicBezTo>
                      <a:pt x="1220" y="4513"/>
                      <a:pt x="1128" y="4496"/>
                      <a:pt x="1036" y="4496"/>
                    </a:cubicBezTo>
                    <a:cubicBezTo>
                      <a:pt x="682" y="4496"/>
                      <a:pt x="317" y="4736"/>
                      <a:pt x="183" y="5056"/>
                    </a:cubicBezTo>
                    <a:cubicBezTo>
                      <a:pt x="0" y="5462"/>
                      <a:pt x="157" y="5970"/>
                      <a:pt x="470" y="6271"/>
                    </a:cubicBezTo>
                    <a:cubicBezTo>
                      <a:pt x="783" y="6572"/>
                      <a:pt x="1228" y="6716"/>
                      <a:pt x="1668" y="6716"/>
                    </a:cubicBezTo>
                    <a:cubicBezTo>
                      <a:pt x="1687" y="6716"/>
                      <a:pt x="1705" y="6715"/>
                      <a:pt x="1723" y="6715"/>
                    </a:cubicBezTo>
                    <a:cubicBezTo>
                      <a:pt x="1840" y="7537"/>
                      <a:pt x="2428" y="8281"/>
                      <a:pt x="3224" y="8595"/>
                    </a:cubicBezTo>
                    <a:cubicBezTo>
                      <a:pt x="3506" y="8705"/>
                      <a:pt x="3807" y="8759"/>
                      <a:pt x="4108" y="8759"/>
                    </a:cubicBezTo>
                    <a:cubicBezTo>
                      <a:pt x="4658" y="8759"/>
                      <a:pt x="5209" y="8579"/>
                      <a:pt x="5640" y="8242"/>
                    </a:cubicBezTo>
                    <a:cubicBezTo>
                      <a:pt x="6372" y="8852"/>
                      <a:pt x="7253" y="9280"/>
                      <a:pt x="8208" y="9280"/>
                    </a:cubicBezTo>
                    <a:cubicBezTo>
                      <a:pt x="8274" y="9280"/>
                      <a:pt x="8341" y="9278"/>
                      <a:pt x="8408" y="9274"/>
                    </a:cubicBezTo>
                    <a:cubicBezTo>
                      <a:pt x="9438" y="9195"/>
                      <a:pt x="10457" y="8490"/>
                      <a:pt x="10627" y="7498"/>
                    </a:cubicBezTo>
                    <a:cubicBezTo>
                      <a:pt x="10901" y="7772"/>
                      <a:pt x="11162" y="8085"/>
                      <a:pt x="11553" y="8177"/>
                    </a:cubicBezTo>
                    <a:cubicBezTo>
                      <a:pt x="11616" y="8192"/>
                      <a:pt x="11681" y="8199"/>
                      <a:pt x="11746" y="8199"/>
                    </a:cubicBezTo>
                    <a:cubicBezTo>
                      <a:pt x="12079" y="8199"/>
                      <a:pt x="12424" y="8013"/>
                      <a:pt x="12467" y="7707"/>
                    </a:cubicBezTo>
                    <a:cubicBezTo>
                      <a:pt x="12777" y="7839"/>
                      <a:pt x="13113" y="7903"/>
                      <a:pt x="13448" y="7903"/>
                    </a:cubicBezTo>
                    <a:cubicBezTo>
                      <a:pt x="14172" y="7903"/>
                      <a:pt x="14893" y="7603"/>
                      <a:pt x="15339" y="7041"/>
                    </a:cubicBezTo>
                    <a:cubicBezTo>
                      <a:pt x="15536" y="6793"/>
                      <a:pt x="15692" y="6480"/>
                      <a:pt x="15666" y="6167"/>
                    </a:cubicBezTo>
                    <a:cubicBezTo>
                      <a:pt x="15653" y="5840"/>
                      <a:pt x="15509" y="5683"/>
                      <a:pt x="15183" y="5605"/>
                    </a:cubicBezTo>
                    <a:cubicBezTo>
                      <a:pt x="16084" y="4939"/>
                      <a:pt x="16358" y="3620"/>
                      <a:pt x="15797" y="2680"/>
                    </a:cubicBezTo>
                    <a:cubicBezTo>
                      <a:pt x="15381" y="1968"/>
                      <a:pt x="14531" y="1518"/>
                      <a:pt x="13689" y="1518"/>
                    </a:cubicBezTo>
                    <a:cubicBezTo>
                      <a:pt x="13419" y="1518"/>
                      <a:pt x="13151" y="1564"/>
                      <a:pt x="12898" y="1662"/>
                    </a:cubicBezTo>
                    <a:cubicBezTo>
                      <a:pt x="12989" y="1180"/>
                      <a:pt x="12807" y="670"/>
                      <a:pt x="12429" y="344"/>
                    </a:cubicBezTo>
                    <a:cubicBezTo>
                      <a:pt x="12162" y="124"/>
                      <a:pt x="11807" y="0"/>
                      <a:pt x="114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" name="Google Shape;89;p6">
            <a:extLst>
              <a:ext uri="{FF2B5EF4-FFF2-40B4-BE49-F238E27FC236}">
                <a16:creationId xmlns:a16="http://schemas.microsoft.com/office/drawing/2014/main" xmlns="" id="{7671AF6F-C1A0-9DD8-F38E-13B98804F0D0}"/>
              </a:ext>
            </a:extLst>
          </p:cNvPr>
          <p:cNvSpPr/>
          <p:nvPr/>
        </p:nvSpPr>
        <p:spPr>
          <a:xfrm>
            <a:off x="0" y="4457040"/>
            <a:ext cx="9144000" cy="70406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90;p6">
            <a:extLst>
              <a:ext uri="{FF2B5EF4-FFF2-40B4-BE49-F238E27FC236}">
                <a16:creationId xmlns:a16="http://schemas.microsoft.com/office/drawing/2014/main" xmlns="" id="{1643E6D1-3CC5-BE3B-2823-AE39762E538D}"/>
              </a:ext>
            </a:extLst>
          </p:cNvPr>
          <p:cNvSpPr/>
          <p:nvPr/>
        </p:nvSpPr>
        <p:spPr>
          <a:xfrm flipH="1">
            <a:off x="0" y="4604100"/>
            <a:ext cx="6457935" cy="491871"/>
          </a:xfrm>
          <a:custGeom>
            <a:avLst/>
            <a:gdLst/>
            <a:ahLst/>
            <a:cxnLst/>
            <a:rect l="l" t="t" r="r" b="b"/>
            <a:pathLst>
              <a:path w="40993" h="12790" extrusionOk="0">
                <a:moveTo>
                  <a:pt x="0" y="1"/>
                </a:moveTo>
                <a:cubicBezTo>
                  <a:pt x="0" y="1"/>
                  <a:pt x="3252" y="2467"/>
                  <a:pt x="6998" y="5444"/>
                </a:cubicBezTo>
                <a:cubicBezTo>
                  <a:pt x="9739" y="7625"/>
                  <a:pt x="11972" y="10065"/>
                  <a:pt x="17246" y="12011"/>
                </a:cubicBezTo>
                <a:cubicBezTo>
                  <a:pt x="18329" y="12413"/>
                  <a:pt x="20968" y="12789"/>
                  <a:pt x="24073" y="12789"/>
                </a:cubicBezTo>
                <a:cubicBezTo>
                  <a:pt x="26920" y="12789"/>
                  <a:pt x="30160" y="12473"/>
                  <a:pt x="32951" y="11567"/>
                </a:cubicBezTo>
                <a:cubicBezTo>
                  <a:pt x="37781" y="10001"/>
                  <a:pt x="40993" y="5862"/>
                  <a:pt x="40993" y="5862"/>
                </a:cubicBezTo>
                <a:lnTo>
                  <a:pt x="4099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4"/>
          <p:cNvSpPr/>
          <p:nvPr/>
        </p:nvSpPr>
        <p:spPr>
          <a:xfrm>
            <a:off x="0" y="4123200"/>
            <a:ext cx="9144000" cy="353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44"/>
          <p:cNvSpPr/>
          <p:nvPr/>
        </p:nvSpPr>
        <p:spPr>
          <a:xfrm>
            <a:off x="3247536" y="-29642"/>
            <a:ext cx="300778" cy="353699"/>
          </a:xfrm>
          <a:custGeom>
            <a:avLst/>
            <a:gdLst/>
            <a:ahLst/>
            <a:cxnLst/>
            <a:rect l="l" t="t" r="r" b="b"/>
            <a:pathLst>
              <a:path w="4831" h="5681" extrusionOk="0">
                <a:moveTo>
                  <a:pt x="3891" y="5327"/>
                </a:moveTo>
                <a:lnTo>
                  <a:pt x="4609" y="5680"/>
                </a:lnTo>
                <a:lnTo>
                  <a:pt x="4831" y="5118"/>
                </a:lnTo>
                <a:lnTo>
                  <a:pt x="3800" y="4793"/>
                </a:lnTo>
                <a:lnTo>
                  <a:pt x="3107" y="4244"/>
                </a:lnTo>
                <a:cubicBezTo>
                  <a:pt x="3591" y="4048"/>
                  <a:pt x="3983" y="2260"/>
                  <a:pt x="3983" y="2260"/>
                </a:cubicBezTo>
                <a:lnTo>
                  <a:pt x="3147" y="2155"/>
                </a:lnTo>
                <a:cubicBezTo>
                  <a:pt x="3147" y="2155"/>
                  <a:pt x="4178" y="1959"/>
                  <a:pt x="4204" y="1698"/>
                </a:cubicBezTo>
                <a:cubicBezTo>
                  <a:pt x="4244" y="1450"/>
                  <a:pt x="3734" y="1"/>
                  <a:pt x="3734" y="1"/>
                </a:cubicBezTo>
                <a:cubicBezTo>
                  <a:pt x="3734" y="1"/>
                  <a:pt x="3199" y="1176"/>
                  <a:pt x="2899" y="1137"/>
                </a:cubicBezTo>
                <a:cubicBezTo>
                  <a:pt x="2599" y="1097"/>
                  <a:pt x="1358" y="3487"/>
                  <a:pt x="1358" y="3487"/>
                </a:cubicBezTo>
                <a:lnTo>
                  <a:pt x="0" y="3383"/>
                </a:lnTo>
                <a:cubicBezTo>
                  <a:pt x="641" y="4962"/>
                  <a:pt x="3891" y="5327"/>
                  <a:pt x="3891" y="53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44"/>
          <p:cNvSpPr/>
          <p:nvPr/>
        </p:nvSpPr>
        <p:spPr>
          <a:xfrm>
            <a:off x="1176214" y="2892152"/>
            <a:ext cx="309743" cy="175635"/>
          </a:xfrm>
          <a:custGeom>
            <a:avLst/>
            <a:gdLst/>
            <a:ahLst/>
            <a:cxnLst/>
            <a:rect l="l" t="t" r="r" b="b"/>
            <a:pathLst>
              <a:path w="4975" h="2821" extrusionOk="0">
                <a:moveTo>
                  <a:pt x="3121" y="1828"/>
                </a:moveTo>
                <a:cubicBezTo>
                  <a:pt x="3499" y="1593"/>
                  <a:pt x="3800" y="1920"/>
                  <a:pt x="3800" y="1920"/>
                </a:cubicBezTo>
                <a:lnTo>
                  <a:pt x="4544" y="2481"/>
                </a:lnTo>
                <a:lnTo>
                  <a:pt x="4975" y="2298"/>
                </a:lnTo>
                <a:cubicBezTo>
                  <a:pt x="4975" y="2298"/>
                  <a:pt x="4400" y="1476"/>
                  <a:pt x="4009" y="1358"/>
                </a:cubicBezTo>
                <a:cubicBezTo>
                  <a:pt x="3617" y="1253"/>
                  <a:pt x="3760" y="627"/>
                  <a:pt x="2298" y="379"/>
                </a:cubicBezTo>
                <a:cubicBezTo>
                  <a:pt x="1215" y="197"/>
                  <a:pt x="940" y="52"/>
                  <a:pt x="862" y="0"/>
                </a:cubicBezTo>
                <a:lnTo>
                  <a:pt x="1424" y="797"/>
                </a:lnTo>
                <a:cubicBezTo>
                  <a:pt x="1424" y="797"/>
                  <a:pt x="27" y="2585"/>
                  <a:pt x="0" y="2820"/>
                </a:cubicBezTo>
                <a:cubicBezTo>
                  <a:pt x="0" y="2820"/>
                  <a:pt x="2756" y="2076"/>
                  <a:pt x="3121" y="18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44"/>
          <p:cNvSpPr/>
          <p:nvPr/>
        </p:nvSpPr>
        <p:spPr>
          <a:xfrm>
            <a:off x="8128000" y="330353"/>
            <a:ext cx="300778" cy="353699"/>
          </a:xfrm>
          <a:custGeom>
            <a:avLst/>
            <a:gdLst/>
            <a:ahLst/>
            <a:cxnLst/>
            <a:rect l="l" t="t" r="r" b="b"/>
            <a:pathLst>
              <a:path w="4831" h="5681" extrusionOk="0">
                <a:moveTo>
                  <a:pt x="3891" y="5327"/>
                </a:moveTo>
                <a:lnTo>
                  <a:pt x="4609" y="5680"/>
                </a:lnTo>
                <a:lnTo>
                  <a:pt x="4831" y="5118"/>
                </a:lnTo>
                <a:lnTo>
                  <a:pt x="3800" y="4793"/>
                </a:lnTo>
                <a:lnTo>
                  <a:pt x="3107" y="4244"/>
                </a:lnTo>
                <a:cubicBezTo>
                  <a:pt x="3591" y="4048"/>
                  <a:pt x="3983" y="2260"/>
                  <a:pt x="3983" y="2260"/>
                </a:cubicBezTo>
                <a:lnTo>
                  <a:pt x="3147" y="2155"/>
                </a:lnTo>
                <a:cubicBezTo>
                  <a:pt x="3147" y="2155"/>
                  <a:pt x="4178" y="1959"/>
                  <a:pt x="4204" y="1698"/>
                </a:cubicBezTo>
                <a:cubicBezTo>
                  <a:pt x="4244" y="1450"/>
                  <a:pt x="3734" y="1"/>
                  <a:pt x="3734" y="1"/>
                </a:cubicBezTo>
                <a:cubicBezTo>
                  <a:pt x="3734" y="1"/>
                  <a:pt x="3199" y="1176"/>
                  <a:pt x="2899" y="1137"/>
                </a:cubicBezTo>
                <a:cubicBezTo>
                  <a:pt x="2599" y="1097"/>
                  <a:pt x="1358" y="3487"/>
                  <a:pt x="1358" y="3487"/>
                </a:cubicBezTo>
                <a:lnTo>
                  <a:pt x="0" y="3383"/>
                </a:lnTo>
                <a:cubicBezTo>
                  <a:pt x="641" y="4962"/>
                  <a:pt x="3891" y="5327"/>
                  <a:pt x="3891" y="53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44"/>
          <p:cNvSpPr/>
          <p:nvPr/>
        </p:nvSpPr>
        <p:spPr>
          <a:xfrm flipH="1">
            <a:off x="-16089" y="4096763"/>
            <a:ext cx="1978063" cy="429094"/>
          </a:xfrm>
          <a:custGeom>
            <a:avLst/>
            <a:gdLst/>
            <a:ahLst/>
            <a:cxnLst/>
            <a:rect l="l" t="t" r="r" b="b"/>
            <a:pathLst>
              <a:path w="15693" h="5562" extrusionOk="0">
                <a:moveTo>
                  <a:pt x="13539" y="3786"/>
                </a:moveTo>
                <a:cubicBezTo>
                  <a:pt x="13618" y="3616"/>
                  <a:pt x="13656" y="3433"/>
                  <a:pt x="13656" y="3238"/>
                </a:cubicBezTo>
                <a:cubicBezTo>
                  <a:pt x="13656" y="2559"/>
                  <a:pt x="13134" y="2011"/>
                  <a:pt x="12469" y="2011"/>
                </a:cubicBezTo>
                <a:cubicBezTo>
                  <a:pt x="12338" y="2011"/>
                  <a:pt x="12208" y="2023"/>
                  <a:pt x="12090" y="2063"/>
                </a:cubicBezTo>
                <a:cubicBezTo>
                  <a:pt x="11816" y="888"/>
                  <a:pt x="10798" y="0"/>
                  <a:pt x="9557" y="0"/>
                </a:cubicBezTo>
                <a:cubicBezTo>
                  <a:pt x="8683" y="0"/>
                  <a:pt x="7912" y="444"/>
                  <a:pt x="7442" y="1123"/>
                </a:cubicBezTo>
                <a:cubicBezTo>
                  <a:pt x="7233" y="1044"/>
                  <a:pt x="7012" y="1005"/>
                  <a:pt x="6789" y="1005"/>
                </a:cubicBezTo>
                <a:cubicBezTo>
                  <a:pt x="6163" y="1005"/>
                  <a:pt x="5602" y="1332"/>
                  <a:pt x="5263" y="1828"/>
                </a:cubicBezTo>
                <a:cubicBezTo>
                  <a:pt x="4988" y="1645"/>
                  <a:pt x="4662" y="1553"/>
                  <a:pt x="4323" y="1553"/>
                </a:cubicBezTo>
                <a:cubicBezTo>
                  <a:pt x="3291" y="1553"/>
                  <a:pt x="2469" y="2402"/>
                  <a:pt x="2469" y="3459"/>
                </a:cubicBezTo>
                <a:cubicBezTo>
                  <a:pt x="2469" y="3564"/>
                  <a:pt x="2481" y="3655"/>
                  <a:pt x="2495" y="3746"/>
                </a:cubicBezTo>
                <a:cubicBezTo>
                  <a:pt x="954" y="3929"/>
                  <a:pt x="1" y="4204"/>
                  <a:pt x="1" y="4504"/>
                </a:cubicBezTo>
                <a:cubicBezTo>
                  <a:pt x="1" y="5092"/>
                  <a:pt x="3513" y="5561"/>
                  <a:pt x="7847" y="5561"/>
                </a:cubicBezTo>
                <a:cubicBezTo>
                  <a:pt x="12182" y="5561"/>
                  <a:pt x="15693" y="5092"/>
                  <a:pt x="15693" y="4504"/>
                </a:cubicBezTo>
                <a:cubicBezTo>
                  <a:pt x="15693" y="4230"/>
                  <a:pt x="14871" y="3981"/>
                  <a:pt x="13539" y="378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44"/>
          <p:cNvSpPr/>
          <p:nvPr/>
        </p:nvSpPr>
        <p:spPr>
          <a:xfrm>
            <a:off x="6908500" y="3729073"/>
            <a:ext cx="1835411" cy="493747"/>
          </a:xfrm>
          <a:custGeom>
            <a:avLst/>
            <a:gdLst/>
            <a:ahLst/>
            <a:cxnLst/>
            <a:rect l="l" t="t" r="r" b="b"/>
            <a:pathLst>
              <a:path w="98904" h="23417" extrusionOk="0">
                <a:moveTo>
                  <a:pt x="0" y="22331"/>
                </a:moveTo>
                <a:cubicBezTo>
                  <a:pt x="0" y="22331"/>
                  <a:pt x="1" y="22331"/>
                  <a:pt x="1" y="22331"/>
                </a:cubicBezTo>
                <a:lnTo>
                  <a:pt x="1" y="22331"/>
                </a:lnTo>
                <a:cubicBezTo>
                  <a:pt x="1" y="22331"/>
                  <a:pt x="0" y="22331"/>
                  <a:pt x="0" y="22331"/>
                </a:cubicBezTo>
                <a:close/>
                <a:moveTo>
                  <a:pt x="50153" y="1"/>
                </a:moveTo>
                <a:cubicBezTo>
                  <a:pt x="48093" y="1"/>
                  <a:pt x="46026" y="442"/>
                  <a:pt x="44180" y="1307"/>
                </a:cubicBezTo>
                <a:cubicBezTo>
                  <a:pt x="42385" y="2142"/>
                  <a:pt x="41424" y="3582"/>
                  <a:pt x="39899" y="4647"/>
                </a:cubicBezTo>
                <a:cubicBezTo>
                  <a:pt x="38312" y="5753"/>
                  <a:pt x="37666" y="5023"/>
                  <a:pt x="35745" y="5586"/>
                </a:cubicBezTo>
                <a:cubicBezTo>
                  <a:pt x="34492" y="5962"/>
                  <a:pt x="33427" y="6986"/>
                  <a:pt x="33156" y="8258"/>
                </a:cubicBezTo>
                <a:cubicBezTo>
                  <a:pt x="31882" y="6886"/>
                  <a:pt x="29992" y="6194"/>
                  <a:pt x="28100" y="6194"/>
                </a:cubicBezTo>
                <a:cubicBezTo>
                  <a:pt x="27603" y="6194"/>
                  <a:pt x="27106" y="6242"/>
                  <a:pt x="26620" y="6338"/>
                </a:cubicBezTo>
                <a:cubicBezTo>
                  <a:pt x="24282" y="6797"/>
                  <a:pt x="22236" y="8238"/>
                  <a:pt x="20691" y="10034"/>
                </a:cubicBezTo>
                <a:cubicBezTo>
                  <a:pt x="18750" y="12289"/>
                  <a:pt x="19334" y="14313"/>
                  <a:pt x="18352" y="16652"/>
                </a:cubicBezTo>
                <a:cubicBezTo>
                  <a:pt x="17664" y="18260"/>
                  <a:pt x="16620" y="18302"/>
                  <a:pt x="14803" y="18887"/>
                </a:cubicBezTo>
                <a:cubicBezTo>
                  <a:pt x="10073" y="20415"/>
                  <a:pt x="5199" y="22331"/>
                  <a:pt x="162" y="22331"/>
                </a:cubicBezTo>
                <a:cubicBezTo>
                  <a:pt x="108" y="22331"/>
                  <a:pt x="55" y="22331"/>
                  <a:pt x="1" y="22331"/>
                </a:cubicBezTo>
                <a:lnTo>
                  <a:pt x="1" y="22331"/>
                </a:lnTo>
                <a:cubicBezTo>
                  <a:pt x="286" y="22333"/>
                  <a:pt x="98903" y="23416"/>
                  <a:pt x="98903" y="23416"/>
                </a:cubicBezTo>
                <a:cubicBezTo>
                  <a:pt x="90259" y="21537"/>
                  <a:pt x="81574" y="19074"/>
                  <a:pt x="72910" y="17612"/>
                </a:cubicBezTo>
                <a:cubicBezTo>
                  <a:pt x="74475" y="14564"/>
                  <a:pt x="73369" y="10388"/>
                  <a:pt x="70488" y="8509"/>
                </a:cubicBezTo>
                <a:cubicBezTo>
                  <a:pt x="69382" y="7787"/>
                  <a:pt x="68069" y="7442"/>
                  <a:pt x="66750" y="7442"/>
                </a:cubicBezTo>
                <a:cubicBezTo>
                  <a:pt x="64633" y="7442"/>
                  <a:pt x="62500" y="8332"/>
                  <a:pt x="61176" y="9992"/>
                </a:cubicBezTo>
                <a:cubicBezTo>
                  <a:pt x="60215" y="8280"/>
                  <a:pt x="60758" y="6610"/>
                  <a:pt x="59860" y="4856"/>
                </a:cubicBezTo>
                <a:cubicBezTo>
                  <a:pt x="58879" y="2913"/>
                  <a:pt x="56791" y="1494"/>
                  <a:pt x="54765" y="784"/>
                </a:cubicBezTo>
                <a:cubicBezTo>
                  <a:pt x="53299" y="259"/>
                  <a:pt x="51728" y="1"/>
                  <a:pt x="501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任意多边形: 形状 1">
            <a:extLst>
              <a:ext uri="{FF2B5EF4-FFF2-40B4-BE49-F238E27FC236}">
                <a16:creationId xmlns:a16="http://schemas.microsoft.com/office/drawing/2014/main" xmlns="" id="{36BFD924-F093-668F-F77D-3C372530A6DA}"/>
              </a:ext>
            </a:extLst>
          </p:cNvPr>
          <p:cNvSpPr/>
          <p:nvPr/>
        </p:nvSpPr>
        <p:spPr>
          <a:xfrm>
            <a:off x="1735360" y="98840"/>
            <a:ext cx="2945271" cy="329773"/>
          </a:xfrm>
          <a:custGeom>
            <a:avLst/>
            <a:gdLst>
              <a:gd name="connsiteX0" fmla="*/ 272102 w 2945271"/>
              <a:gd name="connsiteY0" fmla="*/ 191550 h 329773"/>
              <a:gd name="connsiteX1" fmla="*/ 357162 w 2945271"/>
              <a:gd name="connsiteY1" fmla="*/ 170285 h 329773"/>
              <a:gd name="connsiteX2" fmla="*/ 537916 w 2945271"/>
              <a:gd name="connsiteY2" fmla="*/ 127755 h 329773"/>
              <a:gd name="connsiteX3" fmla="*/ 633609 w 2945271"/>
              <a:gd name="connsiteY3" fmla="*/ 95857 h 329773"/>
              <a:gd name="connsiteX4" fmla="*/ 750567 w 2945271"/>
              <a:gd name="connsiteY4" fmla="*/ 85224 h 329773"/>
              <a:gd name="connsiteX5" fmla="*/ 963218 w 2945271"/>
              <a:gd name="connsiteY5" fmla="*/ 63959 h 329773"/>
              <a:gd name="connsiteX6" fmla="*/ 1728762 w 2945271"/>
              <a:gd name="connsiteY6" fmla="*/ 53327 h 329773"/>
              <a:gd name="connsiteX7" fmla="*/ 2026474 w 2945271"/>
              <a:gd name="connsiteY7" fmla="*/ 21429 h 329773"/>
              <a:gd name="connsiteX8" fmla="*/ 2143432 w 2945271"/>
              <a:gd name="connsiteY8" fmla="*/ 164 h 329773"/>
              <a:gd name="connsiteX9" fmla="*/ 2100902 w 2945271"/>
              <a:gd name="connsiteY9" fmla="*/ 32062 h 329773"/>
              <a:gd name="connsiteX10" fmla="*/ 1973311 w 2945271"/>
              <a:gd name="connsiteY10" fmla="*/ 85224 h 329773"/>
              <a:gd name="connsiteX11" fmla="*/ 1888251 w 2945271"/>
              <a:gd name="connsiteY11" fmla="*/ 106489 h 329773"/>
              <a:gd name="connsiteX12" fmla="*/ 1813823 w 2945271"/>
              <a:gd name="connsiteY12" fmla="*/ 127755 h 329773"/>
              <a:gd name="connsiteX13" fmla="*/ 1728762 w 2945271"/>
              <a:gd name="connsiteY13" fmla="*/ 138387 h 329773"/>
              <a:gd name="connsiteX14" fmla="*/ 1622437 w 2945271"/>
              <a:gd name="connsiteY14" fmla="*/ 159652 h 329773"/>
              <a:gd name="connsiteX15" fmla="*/ 1377888 w 2945271"/>
              <a:gd name="connsiteY15" fmla="*/ 180917 h 329773"/>
              <a:gd name="connsiteX16" fmla="*/ 1260930 w 2945271"/>
              <a:gd name="connsiteY16" fmla="*/ 191550 h 329773"/>
              <a:gd name="connsiteX17" fmla="*/ 591078 w 2945271"/>
              <a:gd name="connsiteY17" fmla="*/ 180917 h 329773"/>
              <a:gd name="connsiteX18" fmla="*/ 718669 w 2945271"/>
              <a:gd name="connsiteY18" fmla="*/ 170285 h 329773"/>
              <a:gd name="connsiteX19" fmla="*/ 878158 w 2945271"/>
              <a:gd name="connsiteY19" fmla="*/ 159652 h 329773"/>
              <a:gd name="connsiteX20" fmla="*/ 1335358 w 2945271"/>
              <a:gd name="connsiteY20" fmla="*/ 138387 h 329773"/>
              <a:gd name="connsiteX21" fmla="*/ 1877618 w 2945271"/>
              <a:gd name="connsiteY21" fmla="*/ 106489 h 329773"/>
              <a:gd name="connsiteX22" fmla="*/ 2132799 w 2945271"/>
              <a:gd name="connsiteY22" fmla="*/ 74592 h 329773"/>
              <a:gd name="connsiteX23" fmla="*/ 2589999 w 2945271"/>
              <a:gd name="connsiteY23" fmla="*/ 85224 h 329773"/>
              <a:gd name="connsiteX24" fmla="*/ 2558102 w 2945271"/>
              <a:gd name="connsiteY24" fmla="*/ 95857 h 329773"/>
              <a:gd name="connsiteX25" fmla="*/ 2419878 w 2945271"/>
              <a:gd name="connsiteY25" fmla="*/ 117122 h 329773"/>
              <a:gd name="connsiteX26" fmla="*/ 2185962 w 2945271"/>
              <a:gd name="connsiteY26" fmla="*/ 138387 h 329773"/>
              <a:gd name="connsiteX27" fmla="*/ 1112074 w 2945271"/>
              <a:gd name="connsiteY27" fmla="*/ 159652 h 329773"/>
              <a:gd name="connsiteX28" fmla="*/ 739934 w 2945271"/>
              <a:gd name="connsiteY28" fmla="*/ 180917 h 329773"/>
              <a:gd name="connsiteX29" fmla="*/ 452855 w 2945271"/>
              <a:gd name="connsiteY29" fmla="*/ 191550 h 329773"/>
              <a:gd name="connsiteX30" fmla="*/ 208306 w 2945271"/>
              <a:gd name="connsiteY30" fmla="*/ 212815 h 329773"/>
              <a:gd name="connsiteX31" fmla="*/ 59451 w 2945271"/>
              <a:gd name="connsiteY31" fmla="*/ 223448 h 329773"/>
              <a:gd name="connsiteX32" fmla="*/ 261469 w 2945271"/>
              <a:gd name="connsiteY32" fmla="*/ 223448 h 329773"/>
              <a:gd name="connsiteX33" fmla="*/ 442223 w 2945271"/>
              <a:gd name="connsiteY33" fmla="*/ 191550 h 329773"/>
              <a:gd name="connsiteX34" fmla="*/ 686771 w 2945271"/>
              <a:gd name="connsiteY34" fmla="*/ 180917 h 329773"/>
              <a:gd name="connsiteX35" fmla="*/ 1186502 w 2945271"/>
              <a:gd name="connsiteY35" fmla="*/ 127755 h 329773"/>
              <a:gd name="connsiteX36" fmla="*/ 1452316 w 2945271"/>
              <a:gd name="connsiteY36" fmla="*/ 117122 h 329773"/>
              <a:gd name="connsiteX37" fmla="*/ 1707497 w 2945271"/>
              <a:gd name="connsiteY37" fmla="*/ 95857 h 329773"/>
              <a:gd name="connsiteX38" fmla="*/ 1888251 w 2945271"/>
              <a:gd name="connsiteY38" fmla="*/ 85224 h 329773"/>
              <a:gd name="connsiteX39" fmla="*/ 2228492 w 2945271"/>
              <a:gd name="connsiteY39" fmla="*/ 42694 h 329773"/>
              <a:gd name="connsiteX40" fmla="*/ 2366716 w 2945271"/>
              <a:gd name="connsiteY40" fmla="*/ 21429 h 329773"/>
              <a:gd name="connsiteX41" fmla="*/ 2451776 w 2945271"/>
              <a:gd name="connsiteY41" fmla="*/ 10796 h 329773"/>
              <a:gd name="connsiteX42" fmla="*/ 2568734 w 2945271"/>
              <a:gd name="connsiteY42" fmla="*/ 21429 h 329773"/>
              <a:gd name="connsiteX43" fmla="*/ 2473041 w 2945271"/>
              <a:gd name="connsiteY43" fmla="*/ 53327 h 329773"/>
              <a:gd name="connsiteX44" fmla="*/ 2409246 w 2945271"/>
              <a:gd name="connsiteY44" fmla="*/ 74592 h 329773"/>
              <a:gd name="connsiteX45" fmla="*/ 2313553 w 2945271"/>
              <a:gd name="connsiteY45" fmla="*/ 95857 h 329773"/>
              <a:gd name="connsiteX46" fmla="*/ 2228492 w 2945271"/>
              <a:gd name="connsiteY46" fmla="*/ 127755 h 329773"/>
              <a:gd name="connsiteX47" fmla="*/ 1952046 w 2945271"/>
              <a:gd name="connsiteY47" fmla="*/ 159652 h 329773"/>
              <a:gd name="connsiteX48" fmla="*/ 1122706 w 2945271"/>
              <a:gd name="connsiteY48" fmla="*/ 170285 h 329773"/>
              <a:gd name="connsiteX49" fmla="*/ 612344 w 2945271"/>
              <a:gd name="connsiteY49" fmla="*/ 180917 h 329773"/>
              <a:gd name="connsiteX50" fmla="*/ 920688 w 2945271"/>
              <a:gd name="connsiteY50" fmla="*/ 170285 h 329773"/>
              <a:gd name="connsiteX51" fmla="*/ 1080176 w 2945271"/>
              <a:gd name="connsiteY51" fmla="*/ 159652 h 329773"/>
              <a:gd name="connsiteX52" fmla="*/ 1260930 w 2945271"/>
              <a:gd name="connsiteY52" fmla="*/ 149020 h 329773"/>
              <a:gd name="connsiteX53" fmla="*/ 1835088 w 2945271"/>
              <a:gd name="connsiteY53" fmla="*/ 95857 h 329773"/>
              <a:gd name="connsiteX54" fmla="*/ 2419878 w 2945271"/>
              <a:gd name="connsiteY54" fmla="*/ 63959 h 329773"/>
              <a:gd name="connsiteX55" fmla="*/ 2908976 w 2945271"/>
              <a:gd name="connsiteY55" fmla="*/ 42694 h 329773"/>
              <a:gd name="connsiteX56" fmla="*/ 2749488 w 2945271"/>
              <a:gd name="connsiteY56" fmla="*/ 85224 h 329773"/>
              <a:gd name="connsiteX57" fmla="*/ 2611265 w 2945271"/>
              <a:gd name="connsiteY57" fmla="*/ 95857 h 329773"/>
              <a:gd name="connsiteX58" fmla="*/ 2473041 w 2945271"/>
              <a:gd name="connsiteY58" fmla="*/ 127755 h 329773"/>
              <a:gd name="connsiteX59" fmla="*/ 2090269 w 2945271"/>
              <a:gd name="connsiteY59" fmla="*/ 149020 h 329773"/>
              <a:gd name="connsiteX60" fmla="*/ 1143971 w 2945271"/>
              <a:gd name="connsiteY60" fmla="*/ 180917 h 329773"/>
              <a:gd name="connsiteX61" fmla="*/ 1027013 w 2945271"/>
              <a:gd name="connsiteY61" fmla="*/ 191550 h 329773"/>
              <a:gd name="connsiteX62" fmla="*/ 739934 w 2945271"/>
              <a:gd name="connsiteY62" fmla="*/ 212815 h 329773"/>
              <a:gd name="connsiteX63" fmla="*/ 686771 w 2945271"/>
              <a:gd name="connsiteY63" fmla="*/ 234080 h 329773"/>
              <a:gd name="connsiteX64" fmla="*/ 622976 w 2945271"/>
              <a:gd name="connsiteY64" fmla="*/ 255345 h 329773"/>
              <a:gd name="connsiteX65" fmla="*/ 591078 w 2945271"/>
              <a:gd name="connsiteY65" fmla="*/ 276610 h 329773"/>
              <a:gd name="connsiteX66" fmla="*/ 686771 w 2945271"/>
              <a:gd name="connsiteY66" fmla="*/ 265978 h 329773"/>
              <a:gd name="connsiteX67" fmla="*/ 771832 w 2945271"/>
              <a:gd name="connsiteY67" fmla="*/ 244713 h 329773"/>
              <a:gd name="connsiteX68" fmla="*/ 867525 w 2945271"/>
              <a:gd name="connsiteY68" fmla="*/ 223448 h 329773"/>
              <a:gd name="connsiteX69" fmla="*/ 984483 w 2945271"/>
              <a:gd name="connsiteY69" fmla="*/ 191550 h 329773"/>
              <a:gd name="connsiteX70" fmla="*/ 1271562 w 2945271"/>
              <a:gd name="connsiteY70" fmla="*/ 149020 h 329773"/>
              <a:gd name="connsiteX71" fmla="*/ 1909516 w 2945271"/>
              <a:gd name="connsiteY71" fmla="*/ 74592 h 329773"/>
              <a:gd name="connsiteX72" fmla="*/ 2260390 w 2945271"/>
              <a:gd name="connsiteY72" fmla="*/ 53327 h 329773"/>
              <a:gd name="connsiteX73" fmla="*/ 2547469 w 2945271"/>
              <a:gd name="connsiteY73" fmla="*/ 32062 h 329773"/>
              <a:gd name="connsiteX74" fmla="*/ 2621897 w 2945271"/>
              <a:gd name="connsiteY74" fmla="*/ 21429 h 329773"/>
              <a:gd name="connsiteX75" fmla="*/ 2515571 w 2945271"/>
              <a:gd name="connsiteY75" fmla="*/ 32062 h 329773"/>
              <a:gd name="connsiteX76" fmla="*/ 2185962 w 2945271"/>
              <a:gd name="connsiteY76" fmla="*/ 42694 h 329773"/>
              <a:gd name="connsiteX77" fmla="*/ 1866985 w 2945271"/>
              <a:gd name="connsiteY77" fmla="*/ 63959 h 329773"/>
              <a:gd name="connsiteX78" fmla="*/ 1569274 w 2945271"/>
              <a:gd name="connsiteY78" fmla="*/ 74592 h 329773"/>
              <a:gd name="connsiteX79" fmla="*/ 1314092 w 2945271"/>
              <a:gd name="connsiteY79" fmla="*/ 85224 h 329773"/>
              <a:gd name="connsiteX80" fmla="*/ 1218399 w 2945271"/>
              <a:gd name="connsiteY80" fmla="*/ 95857 h 329773"/>
              <a:gd name="connsiteX81" fmla="*/ 1069544 w 2945271"/>
              <a:gd name="connsiteY81" fmla="*/ 106489 h 329773"/>
              <a:gd name="connsiteX82" fmla="*/ 888790 w 2945271"/>
              <a:gd name="connsiteY82" fmla="*/ 138387 h 329773"/>
              <a:gd name="connsiteX83" fmla="*/ 750567 w 2945271"/>
              <a:gd name="connsiteY83" fmla="*/ 159652 h 329773"/>
              <a:gd name="connsiteX84" fmla="*/ 591078 w 2945271"/>
              <a:gd name="connsiteY84" fmla="*/ 191550 h 329773"/>
              <a:gd name="connsiteX85" fmla="*/ 516651 w 2945271"/>
              <a:gd name="connsiteY85" fmla="*/ 212815 h 329773"/>
              <a:gd name="connsiteX86" fmla="*/ 367795 w 2945271"/>
              <a:gd name="connsiteY86" fmla="*/ 223448 h 329773"/>
              <a:gd name="connsiteX87" fmla="*/ 314632 w 2945271"/>
              <a:gd name="connsiteY87" fmla="*/ 234080 h 329773"/>
              <a:gd name="connsiteX88" fmla="*/ 250837 w 2945271"/>
              <a:gd name="connsiteY88" fmla="*/ 244713 h 329773"/>
              <a:gd name="connsiteX89" fmla="*/ 218939 w 2945271"/>
              <a:gd name="connsiteY89" fmla="*/ 255345 h 329773"/>
              <a:gd name="connsiteX90" fmla="*/ 591078 w 2945271"/>
              <a:gd name="connsiteY90" fmla="*/ 223448 h 329773"/>
              <a:gd name="connsiteX91" fmla="*/ 888790 w 2945271"/>
              <a:gd name="connsiteY91" fmla="*/ 180917 h 329773"/>
              <a:gd name="connsiteX92" fmla="*/ 1048278 w 2945271"/>
              <a:gd name="connsiteY92" fmla="*/ 159652 h 329773"/>
              <a:gd name="connsiteX93" fmla="*/ 1335358 w 2945271"/>
              <a:gd name="connsiteY93" fmla="*/ 138387 h 329773"/>
              <a:gd name="connsiteX94" fmla="*/ 1590539 w 2945271"/>
              <a:gd name="connsiteY94" fmla="*/ 117122 h 329773"/>
              <a:gd name="connsiteX95" fmla="*/ 1718130 w 2945271"/>
              <a:gd name="connsiteY95" fmla="*/ 95857 h 329773"/>
              <a:gd name="connsiteX96" fmla="*/ 1835088 w 2945271"/>
              <a:gd name="connsiteY96" fmla="*/ 85224 h 329773"/>
              <a:gd name="connsiteX97" fmla="*/ 2387981 w 2945271"/>
              <a:gd name="connsiteY97" fmla="*/ 53327 h 329773"/>
              <a:gd name="connsiteX98" fmla="*/ 2515571 w 2945271"/>
              <a:gd name="connsiteY98" fmla="*/ 42694 h 329773"/>
              <a:gd name="connsiteX99" fmla="*/ 2738855 w 2945271"/>
              <a:gd name="connsiteY99" fmla="*/ 21429 h 329773"/>
              <a:gd name="connsiteX100" fmla="*/ 2940874 w 2945271"/>
              <a:gd name="connsiteY100" fmla="*/ 32062 h 329773"/>
              <a:gd name="connsiteX101" fmla="*/ 2877078 w 2945271"/>
              <a:gd name="connsiteY101" fmla="*/ 53327 h 329773"/>
              <a:gd name="connsiteX102" fmla="*/ 2770753 w 2945271"/>
              <a:gd name="connsiteY102" fmla="*/ 95857 h 329773"/>
              <a:gd name="connsiteX103" fmla="*/ 2579367 w 2945271"/>
              <a:gd name="connsiteY103" fmla="*/ 117122 h 329773"/>
              <a:gd name="connsiteX104" fmla="*/ 2324185 w 2945271"/>
              <a:gd name="connsiteY104" fmla="*/ 149020 h 329773"/>
              <a:gd name="connsiteX105" fmla="*/ 2005209 w 2945271"/>
              <a:gd name="connsiteY105" fmla="*/ 180917 h 329773"/>
              <a:gd name="connsiteX106" fmla="*/ 1526744 w 2945271"/>
              <a:gd name="connsiteY106" fmla="*/ 191550 h 329773"/>
              <a:gd name="connsiteX107" fmla="*/ 1218399 w 2945271"/>
              <a:gd name="connsiteY107" fmla="*/ 202183 h 329773"/>
              <a:gd name="connsiteX108" fmla="*/ 878158 w 2945271"/>
              <a:gd name="connsiteY108" fmla="*/ 234080 h 329773"/>
              <a:gd name="connsiteX109" fmla="*/ 846260 w 2945271"/>
              <a:gd name="connsiteY109" fmla="*/ 244713 h 329773"/>
              <a:gd name="connsiteX110" fmla="*/ 761199 w 2945271"/>
              <a:gd name="connsiteY110" fmla="*/ 255345 h 329773"/>
              <a:gd name="connsiteX111" fmla="*/ 729302 w 2945271"/>
              <a:gd name="connsiteY111" fmla="*/ 265978 h 329773"/>
              <a:gd name="connsiteX112" fmla="*/ 665506 w 2945271"/>
              <a:gd name="connsiteY112" fmla="*/ 276610 h 329773"/>
              <a:gd name="connsiteX113" fmla="*/ 622976 w 2945271"/>
              <a:gd name="connsiteY113" fmla="*/ 297876 h 329773"/>
              <a:gd name="connsiteX114" fmla="*/ 516651 w 2945271"/>
              <a:gd name="connsiteY114" fmla="*/ 319141 h 329773"/>
              <a:gd name="connsiteX115" fmla="*/ 474120 w 2945271"/>
              <a:gd name="connsiteY115" fmla="*/ 329773 h 329773"/>
              <a:gd name="connsiteX116" fmla="*/ 208306 w 2945271"/>
              <a:gd name="connsiteY116" fmla="*/ 319141 h 329773"/>
              <a:gd name="connsiteX117" fmla="*/ 144511 w 2945271"/>
              <a:gd name="connsiteY117" fmla="*/ 308508 h 329773"/>
              <a:gd name="connsiteX118" fmla="*/ 176409 w 2945271"/>
              <a:gd name="connsiteY118" fmla="*/ 287243 h 329773"/>
              <a:gd name="connsiteX119" fmla="*/ 261469 w 2945271"/>
              <a:gd name="connsiteY119" fmla="*/ 265978 h 329773"/>
              <a:gd name="connsiteX120" fmla="*/ 442223 w 2945271"/>
              <a:gd name="connsiteY120" fmla="*/ 234080 h 329773"/>
              <a:gd name="connsiteX121" fmla="*/ 559181 w 2945271"/>
              <a:gd name="connsiteY121" fmla="*/ 212815 h 329773"/>
              <a:gd name="connsiteX122" fmla="*/ 676139 w 2945271"/>
              <a:gd name="connsiteY122" fmla="*/ 202183 h 329773"/>
              <a:gd name="connsiteX123" fmla="*/ 782465 w 2945271"/>
              <a:gd name="connsiteY123" fmla="*/ 191550 h 329773"/>
              <a:gd name="connsiteX124" fmla="*/ 1016381 w 2945271"/>
              <a:gd name="connsiteY124" fmla="*/ 170285 h 329773"/>
              <a:gd name="connsiteX125" fmla="*/ 1250297 w 2945271"/>
              <a:gd name="connsiteY125" fmla="*/ 138387 h 329773"/>
              <a:gd name="connsiteX126" fmla="*/ 1314092 w 2945271"/>
              <a:gd name="connsiteY126" fmla="*/ 127755 h 329773"/>
              <a:gd name="connsiteX127" fmla="*/ 1484213 w 2945271"/>
              <a:gd name="connsiteY127" fmla="*/ 117122 h 329773"/>
              <a:gd name="connsiteX128" fmla="*/ 1601171 w 2945271"/>
              <a:gd name="connsiteY128" fmla="*/ 106489 h 329773"/>
              <a:gd name="connsiteX129" fmla="*/ 1920148 w 2945271"/>
              <a:gd name="connsiteY129" fmla="*/ 74592 h 329773"/>
              <a:gd name="connsiteX130" fmla="*/ 2037106 w 2945271"/>
              <a:gd name="connsiteY130" fmla="*/ 63959 h 329773"/>
              <a:gd name="connsiteX131" fmla="*/ 2770753 w 2945271"/>
              <a:gd name="connsiteY131" fmla="*/ 63959 h 329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945271" h="329773">
                <a:moveTo>
                  <a:pt x="272102" y="191550"/>
                </a:moveTo>
                <a:lnTo>
                  <a:pt x="357162" y="170285"/>
                </a:lnTo>
                <a:cubicBezTo>
                  <a:pt x="411079" y="157599"/>
                  <a:pt x="484039" y="143601"/>
                  <a:pt x="537916" y="127755"/>
                </a:cubicBezTo>
                <a:cubicBezTo>
                  <a:pt x="570173" y="118268"/>
                  <a:pt x="600639" y="102451"/>
                  <a:pt x="633609" y="95857"/>
                </a:cubicBezTo>
                <a:cubicBezTo>
                  <a:pt x="671996" y="88180"/>
                  <a:pt x="711614" y="89119"/>
                  <a:pt x="750567" y="85224"/>
                </a:cubicBezTo>
                <a:cubicBezTo>
                  <a:pt x="797387" y="80542"/>
                  <a:pt x="921369" y="64967"/>
                  <a:pt x="963218" y="63959"/>
                </a:cubicBezTo>
                <a:cubicBezTo>
                  <a:pt x="1218350" y="57811"/>
                  <a:pt x="1473581" y="56871"/>
                  <a:pt x="1728762" y="53327"/>
                </a:cubicBezTo>
                <a:cubicBezTo>
                  <a:pt x="1926863" y="25027"/>
                  <a:pt x="1827623" y="35633"/>
                  <a:pt x="2026474" y="21429"/>
                </a:cubicBezTo>
                <a:cubicBezTo>
                  <a:pt x="2034256" y="19872"/>
                  <a:pt x="2141164" y="-2104"/>
                  <a:pt x="2143432" y="164"/>
                </a:cubicBezTo>
                <a:cubicBezTo>
                  <a:pt x="2155962" y="12695"/>
                  <a:pt x="2116752" y="24137"/>
                  <a:pt x="2100902" y="32062"/>
                </a:cubicBezTo>
                <a:cubicBezTo>
                  <a:pt x="2059692" y="52667"/>
                  <a:pt x="2018010" y="74049"/>
                  <a:pt x="1973311" y="85224"/>
                </a:cubicBezTo>
                <a:lnTo>
                  <a:pt x="1888251" y="106489"/>
                </a:lnTo>
                <a:cubicBezTo>
                  <a:pt x="1863320" y="113137"/>
                  <a:pt x="1839124" y="122695"/>
                  <a:pt x="1813823" y="127755"/>
                </a:cubicBezTo>
                <a:cubicBezTo>
                  <a:pt x="1785804" y="133359"/>
                  <a:pt x="1756948" y="133690"/>
                  <a:pt x="1728762" y="138387"/>
                </a:cubicBezTo>
                <a:cubicBezTo>
                  <a:pt x="1693110" y="144329"/>
                  <a:pt x="1658318" y="155303"/>
                  <a:pt x="1622437" y="159652"/>
                </a:cubicBezTo>
                <a:cubicBezTo>
                  <a:pt x="1541208" y="169498"/>
                  <a:pt x="1459395" y="173725"/>
                  <a:pt x="1377888" y="180917"/>
                </a:cubicBezTo>
                <a:lnTo>
                  <a:pt x="1260930" y="191550"/>
                </a:lnTo>
                <a:cubicBezTo>
                  <a:pt x="1037646" y="188006"/>
                  <a:pt x="814219" y="189668"/>
                  <a:pt x="591078" y="180917"/>
                </a:cubicBezTo>
                <a:cubicBezTo>
                  <a:pt x="548433" y="179245"/>
                  <a:pt x="676108" y="173438"/>
                  <a:pt x="718669" y="170285"/>
                </a:cubicBezTo>
                <a:lnTo>
                  <a:pt x="878158" y="159652"/>
                </a:lnTo>
                <a:lnTo>
                  <a:pt x="1335358" y="138387"/>
                </a:lnTo>
                <a:cubicBezTo>
                  <a:pt x="1575371" y="127798"/>
                  <a:pt x="1635895" y="130661"/>
                  <a:pt x="1877618" y="106489"/>
                </a:cubicBezTo>
                <a:cubicBezTo>
                  <a:pt x="1962915" y="97959"/>
                  <a:pt x="2047739" y="85224"/>
                  <a:pt x="2132799" y="74592"/>
                </a:cubicBezTo>
                <a:cubicBezTo>
                  <a:pt x="2285199" y="78136"/>
                  <a:pt x="2437748" y="77612"/>
                  <a:pt x="2589999" y="85224"/>
                </a:cubicBezTo>
                <a:cubicBezTo>
                  <a:pt x="2601193" y="85784"/>
                  <a:pt x="2569043" y="93426"/>
                  <a:pt x="2558102" y="95857"/>
                </a:cubicBezTo>
                <a:cubicBezTo>
                  <a:pt x="2535312" y="100922"/>
                  <a:pt x="2439244" y="114701"/>
                  <a:pt x="2419878" y="117122"/>
                </a:cubicBezTo>
                <a:cubicBezTo>
                  <a:pt x="2352319" y="125567"/>
                  <a:pt x="2249546" y="135792"/>
                  <a:pt x="2185962" y="138387"/>
                </a:cubicBezTo>
                <a:cubicBezTo>
                  <a:pt x="1887160" y="150583"/>
                  <a:pt x="1363516" y="155784"/>
                  <a:pt x="1112074" y="159652"/>
                </a:cubicBezTo>
                <a:lnTo>
                  <a:pt x="739934" y="180917"/>
                </a:lnTo>
                <a:cubicBezTo>
                  <a:pt x="644287" y="185545"/>
                  <a:pt x="548500" y="186884"/>
                  <a:pt x="452855" y="191550"/>
                </a:cubicBezTo>
                <a:cubicBezTo>
                  <a:pt x="236990" y="202080"/>
                  <a:pt x="376019" y="198231"/>
                  <a:pt x="208306" y="212815"/>
                </a:cubicBezTo>
                <a:cubicBezTo>
                  <a:pt x="158748" y="217124"/>
                  <a:pt x="109069" y="219904"/>
                  <a:pt x="59451" y="223448"/>
                </a:cubicBezTo>
                <a:cubicBezTo>
                  <a:pt x="-37783" y="255857"/>
                  <a:pt x="-44309" y="254810"/>
                  <a:pt x="261469" y="223448"/>
                </a:cubicBezTo>
                <a:cubicBezTo>
                  <a:pt x="322332" y="217206"/>
                  <a:pt x="381344" y="197638"/>
                  <a:pt x="442223" y="191550"/>
                </a:cubicBezTo>
                <a:cubicBezTo>
                  <a:pt x="523411" y="183431"/>
                  <a:pt x="605255" y="184461"/>
                  <a:pt x="686771" y="180917"/>
                </a:cubicBezTo>
                <a:cubicBezTo>
                  <a:pt x="887881" y="155779"/>
                  <a:pt x="985665" y="140307"/>
                  <a:pt x="1186502" y="127755"/>
                </a:cubicBezTo>
                <a:cubicBezTo>
                  <a:pt x="1275005" y="122224"/>
                  <a:pt x="1363711" y="120666"/>
                  <a:pt x="1452316" y="117122"/>
                </a:cubicBezTo>
                <a:lnTo>
                  <a:pt x="1707497" y="95857"/>
                </a:lnTo>
                <a:cubicBezTo>
                  <a:pt x="1767692" y="91452"/>
                  <a:pt x="1828286" y="92077"/>
                  <a:pt x="1888251" y="85224"/>
                </a:cubicBezTo>
                <a:cubicBezTo>
                  <a:pt x="2422606" y="24155"/>
                  <a:pt x="1789073" y="74083"/>
                  <a:pt x="2228492" y="42694"/>
                </a:cubicBezTo>
                <a:lnTo>
                  <a:pt x="2366716" y="21429"/>
                </a:lnTo>
                <a:cubicBezTo>
                  <a:pt x="2395003" y="17388"/>
                  <a:pt x="2423202" y="10796"/>
                  <a:pt x="2451776" y="10796"/>
                </a:cubicBezTo>
                <a:cubicBezTo>
                  <a:pt x="2490923" y="10796"/>
                  <a:pt x="2529748" y="17885"/>
                  <a:pt x="2568734" y="21429"/>
                </a:cubicBezTo>
                <a:lnTo>
                  <a:pt x="2473041" y="53327"/>
                </a:lnTo>
                <a:cubicBezTo>
                  <a:pt x="2451776" y="60415"/>
                  <a:pt x="2431128" y="69729"/>
                  <a:pt x="2409246" y="74592"/>
                </a:cubicBezTo>
                <a:cubicBezTo>
                  <a:pt x="2377348" y="81680"/>
                  <a:pt x="2344901" y="86637"/>
                  <a:pt x="2313553" y="95857"/>
                </a:cubicBezTo>
                <a:cubicBezTo>
                  <a:pt x="2284502" y="104401"/>
                  <a:pt x="2257950" y="120741"/>
                  <a:pt x="2228492" y="127755"/>
                </a:cubicBezTo>
                <a:cubicBezTo>
                  <a:pt x="2163652" y="143193"/>
                  <a:pt x="2018729" y="158186"/>
                  <a:pt x="1952046" y="159652"/>
                </a:cubicBezTo>
                <a:lnTo>
                  <a:pt x="1122706" y="170285"/>
                </a:lnTo>
                <a:cubicBezTo>
                  <a:pt x="952570" y="172986"/>
                  <a:pt x="782502" y="180917"/>
                  <a:pt x="612344" y="180917"/>
                </a:cubicBezTo>
                <a:cubicBezTo>
                  <a:pt x="509502" y="180917"/>
                  <a:pt x="817952" y="174955"/>
                  <a:pt x="920688" y="170285"/>
                </a:cubicBezTo>
                <a:cubicBezTo>
                  <a:pt x="973914" y="167866"/>
                  <a:pt x="1026999" y="162976"/>
                  <a:pt x="1080176" y="159652"/>
                </a:cubicBezTo>
                <a:lnTo>
                  <a:pt x="1260930" y="149020"/>
                </a:lnTo>
                <a:cubicBezTo>
                  <a:pt x="1813986" y="109517"/>
                  <a:pt x="1224152" y="148524"/>
                  <a:pt x="1835088" y="95857"/>
                </a:cubicBezTo>
                <a:cubicBezTo>
                  <a:pt x="2090852" y="73808"/>
                  <a:pt x="2169893" y="73574"/>
                  <a:pt x="2419878" y="63959"/>
                </a:cubicBezTo>
                <a:cubicBezTo>
                  <a:pt x="2831022" y="28719"/>
                  <a:pt x="2668028" y="20791"/>
                  <a:pt x="2908976" y="42694"/>
                </a:cubicBezTo>
                <a:cubicBezTo>
                  <a:pt x="2879343" y="51161"/>
                  <a:pt x="2777010" y="81292"/>
                  <a:pt x="2749488" y="85224"/>
                </a:cubicBezTo>
                <a:cubicBezTo>
                  <a:pt x="2703742" y="91759"/>
                  <a:pt x="2657339" y="92313"/>
                  <a:pt x="2611265" y="95857"/>
                </a:cubicBezTo>
                <a:cubicBezTo>
                  <a:pt x="2565190" y="106490"/>
                  <a:pt x="2519851" y="121068"/>
                  <a:pt x="2473041" y="127755"/>
                </a:cubicBezTo>
                <a:cubicBezTo>
                  <a:pt x="2423357" y="134853"/>
                  <a:pt x="2109241" y="147726"/>
                  <a:pt x="2090269" y="149020"/>
                </a:cubicBezTo>
                <a:cubicBezTo>
                  <a:pt x="1443579" y="193113"/>
                  <a:pt x="2410945" y="161721"/>
                  <a:pt x="1143971" y="180917"/>
                </a:cubicBezTo>
                <a:cubicBezTo>
                  <a:pt x="1104985" y="184461"/>
                  <a:pt x="1066079" y="189030"/>
                  <a:pt x="1027013" y="191550"/>
                </a:cubicBezTo>
                <a:cubicBezTo>
                  <a:pt x="745283" y="209727"/>
                  <a:pt x="900175" y="189925"/>
                  <a:pt x="739934" y="212815"/>
                </a:cubicBezTo>
                <a:cubicBezTo>
                  <a:pt x="722213" y="219903"/>
                  <a:pt x="704708" y="227557"/>
                  <a:pt x="686771" y="234080"/>
                </a:cubicBezTo>
                <a:cubicBezTo>
                  <a:pt x="665705" y="241740"/>
                  <a:pt x="622976" y="255345"/>
                  <a:pt x="622976" y="255345"/>
                </a:cubicBezTo>
                <a:cubicBezTo>
                  <a:pt x="612343" y="262433"/>
                  <a:pt x="578473" y="274509"/>
                  <a:pt x="591078" y="276610"/>
                </a:cubicBezTo>
                <a:cubicBezTo>
                  <a:pt x="622735" y="281886"/>
                  <a:pt x="655165" y="271555"/>
                  <a:pt x="686771" y="265978"/>
                </a:cubicBezTo>
                <a:cubicBezTo>
                  <a:pt x="715553" y="260899"/>
                  <a:pt x="743383" y="251407"/>
                  <a:pt x="771832" y="244713"/>
                </a:cubicBezTo>
                <a:cubicBezTo>
                  <a:pt x="803639" y="237229"/>
                  <a:pt x="835825" y="231373"/>
                  <a:pt x="867525" y="223448"/>
                </a:cubicBezTo>
                <a:cubicBezTo>
                  <a:pt x="906728" y="213647"/>
                  <a:pt x="944742" y="198871"/>
                  <a:pt x="984483" y="191550"/>
                </a:cubicBezTo>
                <a:cubicBezTo>
                  <a:pt x="1079620" y="174025"/>
                  <a:pt x="1175837" y="162980"/>
                  <a:pt x="1271562" y="149020"/>
                </a:cubicBezTo>
                <a:cubicBezTo>
                  <a:pt x="1482606" y="118243"/>
                  <a:pt x="1696889" y="86405"/>
                  <a:pt x="1909516" y="74592"/>
                </a:cubicBezTo>
                <a:lnTo>
                  <a:pt x="2260390" y="53327"/>
                </a:lnTo>
                <a:cubicBezTo>
                  <a:pt x="2666936" y="23213"/>
                  <a:pt x="2063427" y="64330"/>
                  <a:pt x="2547469" y="32062"/>
                </a:cubicBezTo>
                <a:cubicBezTo>
                  <a:pt x="2572278" y="28518"/>
                  <a:pt x="2646958" y="21429"/>
                  <a:pt x="2621897" y="21429"/>
                </a:cubicBezTo>
                <a:cubicBezTo>
                  <a:pt x="2586278" y="21429"/>
                  <a:pt x="2551147" y="30327"/>
                  <a:pt x="2515571" y="32062"/>
                </a:cubicBezTo>
                <a:cubicBezTo>
                  <a:pt x="2405775" y="37418"/>
                  <a:pt x="2295832" y="39150"/>
                  <a:pt x="2185962" y="42694"/>
                </a:cubicBezTo>
                <a:lnTo>
                  <a:pt x="1866985" y="63959"/>
                </a:lnTo>
                <a:cubicBezTo>
                  <a:pt x="1767817" y="69088"/>
                  <a:pt x="1668501" y="70776"/>
                  <a:pt x="1569274" y="74592"/>
                </a:cubicBezTo>
                <a:lnTo>
                  <a:pt x="1314092" y="85224"/>
                </a:lnTo>
                <a:cubicBezTo>
                  <a:pt x="1282194" y="88768"/>
                  <a:pt x="1250372" y="93077"/>
                  <a:pt x="1218399" y="95857"/>
                </a:cubicBezTo>
                <a:cubicBezTo>
                  <a:pt x="1168841" y="100166"/>
                  <a:pt x="1118961" y="100787"/>
                  <a:pt x="1069544" y="106489"/>
                </a:cubicBezTo>
                <a:cubicBezTo>
                  <a:pt x="974106" y="117501"/>
                  <a:pt x="963285" y="124843"/>
                  <a:pt x="888790" y="138387"/>
                </a:cubicBezTo>
                <a:cubicBezTo>
                  <a:pt x="815810" y="151656"/>
                  <a:pt x="828277" y="147697"/>
                  <a:pt x="750567" y="159652"/>
                </a:cubicBezTo>
                <a:cubicBezTo>
                  <a:pt x="689601" y="169031"/>
                  <a:pt x="654675" y="175651"/>
                  <a:pt x="591078" y="191550"/>
                </a:cubicBezTo>
                <a:cubicBezTo>
                  <a:pt x="566047" y="197808"/>
                  <a:pt x="542193" y="209166"/>
                  <a:pt x="516651" y="212815"/>
                </a:cubicBezTo>
                <a:cubicBezTo>
                  <a:pt x="467406" y="219850"/>
                  <a:pt x="417414" y="219904"/>
                  <a:pt x="367795" y="223448"/>
                </a:cubicBezTo>
                <a:lnTo>
                  <a:pt x="314632" y="234080"/>
                </a:lnTo>
                <a:cubicBezTo>
                  <a:pt x="293421" y="237936"/>
                  <a:pt x="271882" y="240036"/>
                  <a:pt x="250837" y="244713"/>
                </a:cubicBezTo>
                <a:cubicBezTo>
                  <a:pt x="239896" y="247144"/>
                  <a:pt x="207731" y="255345"/>
                  <a:pt x="218939" y="255345"/>
                </a:cubicBezTo>
                <a:cubicBezTo>
                  <a:pt x="274805" y="255345"/>
                  <a:pt x="570115" y="225444"/>
                  <a:pt x="591078" y="223448"/>
                </a:cubicBezTo>
                <a:cubicBezTo>
                  <a:pt x="847355" y="168531"/>
                  <a:pt x="631696" y="207513"/>
                  <a:pt x="888790" y="180917"/>
                </a:cubicBezTo>
                <a:cubicBezTo>
                  <a:pt x="942138" y="175398"/>
                  <a:pt x="994886" y="164737"/>
                  <a:pt x="1048278" y="159652"/>
                </a:cubicBezTo>
                <a:cubicBezTo>
                  <a:pt x="1143801" y="150555"/>
                  <a:pt x="1239797" y="147074"/>
                  <a:pt x="1335358" y="138387"/>
                </a:cubicBezTo>
                <a:cubicBezTo>
                  <a:pt x="1498337" y="123572"/>
                  <a:pt x="1413285" y="130758"/>
                  <a:pt x="1590539" y="117122"/>
                </a:cubicBezTo>
                <a:cubicBezTo>
                  <a:pt x="1633069" y="110034"/>
                  <a:pt x="1675375" y="101434"/>
                  <a:pt x="1718130" y="95857"/>
                </a:cubicBezTo>
                <a:cubicBezTo>
                  <a:pt x="1756948" y="90794"/>
                  <a:pt x="1796017" y="87666"/>
                  <a:pt x="1835088" y="85224"/>
                </a:cubicBezTo>
                <a:cubicBezTo>
                  <a:pt x="2149122" y="65597"/>
                  <a:pt x="2151244" y="70863"/>
                  <a:pt x="2387981" y="53327"/>
                </a:cubicBezTo>
                <a:lnTo>
                  <a:pt x="2515571" y="42694"/>
                </a:lnTo>
                <a:lnTo>
                  <a:pt x="2738855" y="21429"/>
                </a:lnTo>
                <a:cubicBezTo>
                  <a:pt x="2806195" y="24973"/>
                  <a:pt x="2875168" y="16899"/>
                  <a:pt x="2940874" y="32062"/>
                </a:cubicBezTo>
                <a:cubicBezTo>
                  <a:pt x="2962716" y="37102"/>
                  <a:pt x="2897127" y="43302"/>
                  <a:pt x="2877078" y="53327"/>
                </a:cubicBezTo>
                <a:cubicBezTo>
                  <a:pt x="2842370" y="70681"/>
                  <a:pt x="2810169" y="89288"/>
                  <a:pt x="2770753" y="95857"/>
                </a:cubicBezTo>
                <a:cubicBezTo>
                  <a:pt x="2707438" y="106409"/>
                  <a:pt x="2642520" y="105640"/>
                  <a:pt x="2579367" y="117122"/>
                </a:cubicBezTo>
                <a:cubicBezTo>
                  <a:pt x="2393503" y="150915"/>
                  <a:pt x="2529254" y="130378"/>
                  <a:pt x="2324185" y="149020"/>
                </a:cubicBezTo>
                <a:cubicBezTo>
                  <a:pt x="2198645" y="160433"/>
                  <a:pt x="2156869" y="174023"/>
                  <a:pt x="2005209" y="180917"/>
                </a:cubicBezTo>
                <a:cubicBezTo>
                  <a:pt x="1845846" y="188161"/>
                  <a:pt x="1686213" y="187240"/>
                  <a:pt x="1526744" y="191550"/>
                </a:cubicBezTo>
                <a:lnTo>
                  <a:pt x="1218399" y="202183"/>
                </a:lnTo>
                <a:cubicBezTo>
                  <a:pt x="977435" y="245994"/>
                  <a:pt x="1236351" y="204231"/>
                  <a:pt x="878158" y="234080"/>
                </a:cubicBezTo>
                <a:cubicBezTo>
                  <a:pt x="866989" y="235011"/>
                  <a:pt x="857287" y="242708"/>
                  <a:pt x="846260" y="244713"/>
                </a:cubicBezTo>
                <a:cubicBezTo>
                  <a:pt x="818147" y="249824"/>
                  <a:pt x="789553" y="251801"/>
                  <a:pt x="761199" y="255345"/>
                </a:cubicBezTo>
                <a:cubicBezTo>
                  <a:pt x="750567" y="258889"/>
                  <a:pt x="740243" y="263547"/>
                  <a:pt x="729302" y="265978"/>
                </a:cubicBezTo>
                <a:cubicBezTo>
                  <a:pt x="708257" y="270655"/>
                  <a:pt x="686155" y="270415"/>
                  <a:pt x="665506" y="276610"/>
                </a:cubicBezTo>
                <a:cubicBezTo>
                  <a:pt x="650324" y="281165"/>
                  <a:pt x="638216" y="293522"/>
                  <a:pt x="622976" y="297876"/>
                </a:cubicBezTo>
                <a:cubicBezTo>
                  <a:pt x="588223" y="307806"/>
                  <a:pt x="551716" y="310375"/>
                  <a:pt x="516651" y="319141"/>
                </a:cubicBezTo>
                <a:lnTo>
                  <a:pt x="474120" y="329773"/>
                </a:lnTo>
                <a:cubicBezTo>
                  <a:pt x="385515" y="326229"/>
                  <a:pt x="296798" y="324850"/>
                  <a:pt x="208306" y="319141"/>
                </a:cubicBezTo>
                <a:cubicBezTo>
                  <a:pt x="186792" y="317753"/>
                  <a:pt x="159755" y="323752"/>
                  <a:pt x="144511" y="308508"/>
                </a:cubicBezTo>
                <a:cubicBezTo>
                  <a:pt x="135475" y="299472"/>
                  <a:pt x="164400" y="291610"/>
                  <a:pt x="176409" y="287243"/>
                </a:cubicBezTo>
                <a:cubicBezTo>
                  <a:pt x="203875" y="277255"/>
                  <a:pt x="233020" y="272672"/>
                  <a:pt x="261469" y="265978"/>
                </a:cubicBezTo>
                <a:cubicBezTo>
                  <a:pt x="421276" y="228376"/>
                  <a:pt x="293065" y="257631"/>
                  <a:pt x="442223" y="234080"/>
                </a:cubicBezTo>
                <a:cubicBezTo>
                  <a:pt x="481363" y="227900"/>
                  <a:pt x="519919" y="218169"/>
                  <a:pt x="559181" y="212815"/>
                </a:cubicBezTo>
                <a:cubicBezTo>
                  <a:pt x="597969" y="207526"/>
                  <a:pt x="637169" y="205894"/>
                  <a:pt x="676139" y="202183"/>
                </a:cubicBezTo>
                <a:lnTo>
                  <a:pt x="782465" y="191550"/>
                </a:lnTo>
                <a:cubicBezTo>
                  <a:pt x="908602" y="180083"/>
                  <a:pt x="898427" y="183391"/>
                  <a:pt x="1016381" y="170285"/>
                </a:cubicBezTo>
                <a:cubicBezTo>
                  <a:pt x="1074184" y="163862"/>
                  <a:pt x="1208208" y="145402"/>
                  <a:pt x="1250297" y="138387"/>
                </a:cubicBezTo>
                <a:cubicBezTo>
                  <a:pt x="1271562" y="134843"/>
                  <a:pt x="1292622" y="129707"/>
                  <a:pt x="1314092" y="127755"/>
                </a:cubicBezTo>
                <a:cubicBezTo>
                  <a:pt x="1370676" y="122611"/>
                  <a:pt x="1427551" y="121319"/>
                  <a:pt x="1484213" y="117122"/>
                </a:cubicBezTo>
                <a:cubicBezTo>
                  <a:pt x="1523253" y="114230"/>
                  <a:pt x="1562219" y="110384"/>
                  <a:pt x="1601171" y="106489"/>
                </a:cubicBezTo>
                <a:cubicBezTo>
                  <a:pt x="1981703" y="68435"/>
                  <a:pt x="1655059" y="98691"/>
                  <a:pt x="1920148" y="74592"/>
                </a:cubicBezTo>
                <a:cubicBezTo>
                  <a:pt x="1959134" y="71048"/>
                  <a:pt x="1997959" y="63959"/>
                  <a:pt x="2037106" y="63959"/>
                </a:cubicBezTo>
                <a:lnTo>
                  <a:pt x="2770753" y="63959"/>
                </a:ln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B1FCB33B-5CBC-7945-993C-EAFB936436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797" y="4203339"/>
            <a:ext cx="743473" cy="719153"/>
          </a:xfrm>
          <a:prstGeom prst="rect">
            <a:avLst/>
          </a:prstGeom>
        </p:spPr>
      </p:pic>
      <p:sp>
        <p:nvSpPr>
          <p:cNvPr id="19" name="任意多边形: 形状 1">
            <a:extLst>
              <a:ext uri="{FF2B5EF4-FFF2-40B4-BE49-F238E27FC236}">
                <a16:creationId xmlns:a16="http://schemas.microsoft.com/office/drawing/2014/main" xmlns="" id="{95DC3EA2-57EC-905A-369A-9A543F22738D}"/>
              </a:ext>
            </a:extLst>
          </p:cNvPr>
          <p:cNvSpPr/>
          <p:nvPr/>
        </p:nvSpPr>
        <p:spPr>
          <a:xfrm>
            <a:off x="276230" y="433735"/>
            <a:ext cx="2945271" cy="182831"/>
          </a:xfrm>
          <a:custGeom>
            <a:avLst/>
            <a:gdLst>
              <a:gd name="connsiteX0" fmla="*/ 272102 w 2945271"/>
              <a:gd name="connsiteY0" fmla="*/ 191550 h 329773"/>
              <a:gd name="connsiteX1" fmla="*/ 357162 w 2945271"/>
              <a:gd name="connsiteY1" fmla="*/ 170285 h 329773"/>
              <a:gd name="connsiteX2" fmla="*/ 537916 w 2945271"/>
              <a:gd name="connsiteY2" fmla="*/ 127755 h 329773"/>
              <a:gd name="connsiteX3" fmla="*/ 633609 w 2945271"/>
              <a:gd name="connsiteY3" fmla="*/ 95857 h 329773"/>
              <a:gd name="connsiteX4" fmla="*/ 750567 w 2945271"/>
              <a:gd name="connsiteY4" fmla="*/ 85224 h 329773"/>
              <a:gd name="connsiteX5" fmla="*/ 963218 w 2945271"/>
              <a:gd name="connsiteY5" fmla="*/ 63959 h 329773"/>
              <a:gd name="connsiteX6" fmla="*/ 1728762 w 2945271"/>
              <a:gd name="connsiteY6" fmla="*/ 53327 h 329773"/>
              <a:gd name="connsiteX7" fmla="*/ 2026474 w 2945271"/>
              <a:gd name="connsiteY7" fmla="*/ 21429 h 329773"/>
              <a:gd name="connsiteX8" fmla="*/ 2143432 w 2945271"/>
              <a:gd name="connsiteY8" fmla="*/ 164 h 329773"/>
              <a:gd name="connsiteX9" fmla="*/ 2100902 w 2945271"/>
              <a:gd name="connsiteY9" fmla="*/ 32062 h 329773"/>
              <a:gd name="connsiteX10" fmla="*/ 1973311 w 2945271"/>
              <a:gd name="connsiteY10" fmla="*/ 85224 h 329773"/>
              <a:gd name="connsiteX11" fmla="*/ 1888251 w 2945271"/>
              <a:gd name="connsiteY11" fmla="*/ 106489 h 329773"/>
              <a:gd name="connsiteX12" fmla="*/ 1813823 w 2945271"/>
              <a:gd name="connsiteY12" fmla="*/ 127755 h 329773"/>
              <a:gd name="connsiteX13" fmla="*/ 1728762 w 2945271"/>
              <a:gd name="connsiteY13" fmla="*/ 138387 h 329773"/>
              <a:gd name="connsiteX14" fmla="*/ 1622437 w 2945271"/>
              <a:gd name="connsiteY14" fmla="*/ 159652 h 329773"/>
              <a:gd name="connsiteX15" fmla="*/ 1377888 w 2945271"/>
              <a:gd name="connsiteY15" fmla="*/ 180917 h 329773"/>
              <a:gd name="connsiteX16" fmla="*/ 1260930 w 2945271"/>
              <a:gd name="connsiteY16" fmla="*/ 191550 h 329773"/>
              <a:gd name="connsiteX17" fmla="*/ 591078 w 2945271"/>
              <a:gd name="connsiteY17" fmla="*/ 180917 h 329773"/>
              <a:gd name="connsiteX18" fmla="*/ 718669 w 2945271"/>
              <a:gd name="connsiteY18" fmla="*/ 170285 h 329773"/>
              <a:gd name="connsiteX19" fmla="*/ 878158 w 2945271"/>
              <a:gd name="connsiteY19" fmla="*/ 159652 h 329773"/>
              <a:gd name="connsiteX20" fmla="*/ 1335358 w 2945271"/>
              <a:gd name="connsiteY20" fmla="*/ 138387 h 329773"/>
              <a:gd name="connsiteX21" fmla="*/ 1877618 w 2945271"/>
              <a:gd name="connsiteY21" fmla="*/ 106489 h 329773"/>
              <a:gd name="connsiteX22" fmla="*/ 2132799 w 2945271"/>
              <a:gd name="connsiteY22" fmla="*/ 74592 h 329773"/>
              <a:gd name="connsiteX23" fmla="*/ 2589999 w 2945271"/>
              <a:gd name="connsiteY23" fmla="*/ 85224 h 329773"/>
              <a:gd name="connsiteX24" fmla="*/ 2558102 w 2945271"/>
              <a:gd name="connsiteY24" fmla="*/ 95857 h 329773"/>
              <a:gd name="connsiteX25" fmla="*/ 2419878 w 2945271"/>
              <a:gd name="connsiteY25" fmla="*/ 117122 h 329773"/>
              <a:gd name="connsiteX26" fmla="*/ 2185962 w 2945271"/>
              <a:gd name="connsiteY26" fmla="*/ 138387 h 329773"/>
              <a:gd name="connsiteX27" fmla="*/ 1112074 w 2945271"/>
              <a:gd name="connsiteY27" fmla="*/ 159652 h 329773"/>
              <a:gd name="connsiteX28" fmla="*/ 739934 w 2945271"/>
              <a:gd name="connsiteY28" fmla="*/ 180917 h 329773"/>
              <a:gd name="connsiteX29" fmla="*/ 452855 w 2945271"/>
              <a:gd name="connsiteY29" fmla="*/ 191550 h 329773"/>
              <a:gd name="connsiteX30" fmla="*/ 208306 w 2945271"/>
              <a:gd name="connsiteY30" fmla="*/ 212815 h 329773"/>
              <a:gd name="connsiteX31" fmla="*/ 59451 w 2945271"/>
              <a:gd name="connsiteY31" fmla="*/ 223448 h 329773"/>
              <a:gd name="connsiteX32" fmla="*/ 261469 w 2945271"/>
              <a:gd name="connsiteY32" fmla="*/ 223448 h 329773"/>
              <a:gd name="connsiteX33" fmla="*/ 442223 w 2945271"/>
              <a:gd name="connsiteY33" fmla="*/ 191550 h 329773"/>
              <a:gd name="connsiteX34" fmla="*/ 686771 w 2945271"/>
              <a:gd name="connsiteY34" fmla="*/ 180917 h 329773"/>
              <a:gd name="connsiteX35" fmla="*/ 1186502 w 2945271"/>
              <a:gd name="connsiteY35" fmla="*/ 127755 h 329773"/>
              <a:gd name="connsiteX36" fmla="*/ 1452316 w 2945271"/>
              <a:gd name="connsiteY36" fmla="*/ 117122 h 329773"/>
              <a:gd name="connsiteX37" fmla="*/ 1707497 w 2945271"/>
              <a:gd name="connsiteY37" fmla="*/ 95857 h 329773"/>
              <a:gd name="connsiteX38" fmla="*/ 1888251 w 2945271"/>
              <a:gd name="connsiteY38" fmla="*/ 85224 h 329773"/>
              <a:gd name="connsiteX39" fmla="*/ 2228492 w 2945271"/>
              <a:gd name="connsiteY39" fmla="*/ 42694 h 329773"/>
              <a:gd name="connsiteX40" fmla="*/ 2366716 w 2945271"/>
              <a:gd name="connsiteY40" fmla="*/ 21429 h 329773"/>
              <a:gd name="connsiteX41" fmla="*/ 2451776 w 2945271"/>
              <a:gd name="connsiteY41" fmla="*/ 10796 h 329773"/>
              <a:gd name="connsiteX42" fmla="*/ 2568734 w 2945271"/>
              <a:gd name="connsiteY42" fmla="*/ 21429 h 329773"/>
              <a:gd name="connsiteX43" fmla="*/ 2473041 w 2945271"/>
              <a:gd name="connsiteY43" fmla="*/ 53327 h 329773"/>
              <a:gd name="connsiteX44" fmla="*/ 2409246 w 2945271"/>
              <a:gd name="connsiteY44" fmla="*/ 74592 h 329773"/>
              <a:gd name="connsiteX45" fmla="*/ 2313553 w 2945271"/>
              <a:gd name="connsiteY45" fmla="*/ 95857 h 329773"/>
              <a:gd name="connsiteX46" fmla="*/ 2228492 w 2945271"/>
              <a:gd name="connsiteY46" fmla="*/ 127755 h 329773"/>
              <a:gd name="connsiteX47" fmla="*/ 1952046 w 2945271"/>
              <a:gd name="connsiteY47" fmla="*/ 159652 h 329773"/>
              <a:gd name="connsiteX48" fmla="*/ 1122706 w 2945271"/>
              <a:gd name="connsiteY48" fmla="*/ 170285 h 329773"/>
              <a:gd name="connsiteX49" fmla="*/ 612344 w 2945271"/>
              <a:gd name="connsiteY49" fmla="*/ 180917 h 329773"/>
              <a:gd name="connsiteX50" fmla="*/ 920688 w 2945271"/>
              <a:gd name="connsiteY50" fmla="*/ 170285 h 329773"/>
              <a:gd name="connsiteX51" fmla="*/ 1080176 w 2945271"/>
              <a:gd name="connsiteY51" fmla="*/ 159652 h 329773"/>
              <a:gd name="connsiteX52" fmla="*/ 1260930 w 2945271"/>
              <a:gd name="connsiteY52" fmla="*/ 149020 h 329773"/>
              <a:gd name="connsiteX53" fmla="*/ 1835088 w 2945271"/>
              <a:gd name="connsiteY53" fmla="*/ 95857 h 329773"/>
              <a:gd name="connsiteX54" fmla="*/ 2419878 w 2945271"/>
              <a:gd name="connsiteY54" fmla="*/ 63959 h 329773"/>
              <a:gd name="connsiteX55" fmla="*/ 2908976 w 2945271"/>
              <a:gd name="connsiteY55" fmla="*/ 42694 h 329773"/>
              <a:gd name="connsiteX56" fmla="*/ 2749488 w 2945271"/>
              <a:gd name="connsiteY56" fmla="*/ 85224 h 329773"/>
              <a:gd name="connsiteX57" fmla="*/ 2611265 w 2945271"/>
              <a:gd name="connsiteY57" fmla="*/ 95857 h 329773"/>
              <a:gd name="connsiteX58" fmla="*/ 2473041 w 2945271"/>
              <a:gd name="connsiteY58" fmla="*/ 127755 h 329773"/>
              <a:gd name="connsiteX59" fmla="*/ 2090269 w 2945271"/>
              <a:gd name="connsiteY59" fmla="*/ 149020 h 329773"/>
              <a:gd name="connsiteX60" fmla="*/ 1143971 w 2945271"/>
              <a:gd name="connsiteY60" fmla="*/ 180917 h 329773"/>
              <a:gd name="connsiteX61" fmla="*/ 1027013 w 2945271"/>
              <a:gd name="connsiteY61" fmla="*/ 191550 h 329773"/>
              <a:gd name="connsiteX62" fmla="*/ 739934 w 2945271"/>
              <a:gd name="connsiteY62" fmla="*/ 212815 h 329773"/>
              <a:gd name="connsiteX63" fmla="*/ 686771 w 2945271"/>
              <a:gd name="connsiteY63" fmla="*/ 234080 h 329773"/>
              <a:gd name="connsiteX64" fmla="*/ 622976 w 2945271"/>
              <a:gd name="connsiteY64" fmla="*/ 255345 h 329773"/>
              <a:gd name="connsiteX65" fmla="*/ 591078 w 2945271"/>
              <a:gd name="connsiteY65" fmla="*/ 276610 h 329773"/>
              <a:gd name="connsiteX66" fmla="*/ 686771 w 2945271"/>
              <a:gd name="connsiteY66" fmla="*/ 265978 h 329773"/>
              <a:gd name="connsiteX67" fmla="*/ 771832 w 2945271"/>
              <a:gd name="connsiteY67" fmla="*/ 244713 h 329773"/>
              <a:gd name="connsiteX68" fmla="*/ 867525 w 2945271"/>
              <a:gd name="connsiteY68" fmla="*/ 223448 h 329773"/>
              <a:gd name="connsiteX69" fmla="*/ 984483 w 2945271"/>
              <a:gd name="connsiteY69" fmla="*/ 191550 h 329773"/>
              <a:gd name="connsiteX70" fmla="*/ 1271562 w 2945271"/>
              <a:gd name="connsiteY70" fmla="*/ 149020 h 329773"/>
              <a:gd name="connsiteX71" fmla="*/ 1909516 w 2945271"/>
              <a:gd name="connsiteY71" fmla="*/ 74592 h 329773"/>
              <a:gd name="connsiteX72" fmla="*/ 2260390 w 2945271"/>
              <a:gd name="connsiteY72" fmla="*/ 53327 h 329773"/>
              <a:gd name="connsiteX73" fmla="*/ 2547469 w 2945271"/>
              <a:gd name="connsiteY73" fmla="*/ 32062 h 329773"/>
              <a:gd name="connsiteX74" fmla="*/ 2621897 w 2945271"/>
              <a:gd name="connsiteY74" fmla="*/ 21429 h 329773"/>
              <a:gd name="connsiteX75" fmla="*/ 2515571 w 2945271"/>
              <a:gd name="connsiteY75" fmla="*/ 32062 h 329773"/>
              <a:gd name="connsiteX76" fmla="*/ 2185962 w 2945271"/>
              <a:gd name="connsiteY76" fmla="*/ 42694 h 329773"/>
              <a:gd name="connsiteX77" fmla="*/ 1866985 w 2945271"/>
              <a:gd name="connsiteY77" fmla="*/ 63959 h 329773"/>
              <a:gd name="connsiteX78" fmla="*/ 1569274 w 2945271"/>
              <a:gd name="connsiteY78" fmla="*/ 74592 h 329773"/>
              <a:gd name="connsiteX79" fmla="*/ 1314092 w 2945271"/>
              <a:gd name="connsiteY79" fmla="*/ 85224 h 329773"/>
              <a:gd name="connsiteX80" fmla="*/ 1218399 w 2945271"/>
              <a:gd name="connsiteY80" fmla="*/ 95857 h 329773"/>
              <a:gd name="connsiteX81" fmla="*/ 1069544 w 2945271"/>
              <a:gd name="connsiteY81" fmla="*/ 106489 h 329773"/>
              <a:gd name="connsiteX82" fmla="*/ 888790 w 2945271"/>
              <a:gd name="connsiteY82" fmla="*/ 138387 h 329773"/>
              <a:gd name="connsiteX83" fmla="*/ 750567 w 2945271"/>
              <a:gd name="connsiteY83" fmla="*/ 159652 h 329773"/>
              <a:gd name="connsiteX84" fmla="*/ 591078 w 2945271"/>
              <a:gd name="connsiteY84" fmla="*/ 191550 h 329773"/>
              <a:gd name="connsiteX85" fmla="*/ 516651 w 2945271"/>
              <a:gd name="connsiteY85" fmla="*/ 212815 h 329773"/>
              <a:gd name="connsiteX86" fmla="*/ 367795 w 2945271"/>
              <a:gd name="connsiteY86" fmla="*/ 223448 h 329773"/>
              <a:gd name="connsiteX87" fmla="*/ 314632 w 2945271"/>
              <a:gd name="connsiteY87" fmla="*/ 234080 h 329773"/>
              <a:gd name="connsiteX88" fmla="*/ 250837 w 2945271"/>
              <a:gd name="connsiteY88" fmla="*/ 244713 h 329773"/>
              <a:gd name="connsiteX89" fmla="*/ 218939 w 2945271"/>
              <a:gd name="connsiteY89" fmla="*/ 255345 h 329773"/>
              <a:gd name="connsiteX90" fmla="*/ 591078 w 2945271"/>
              <a:gd name="connsiteY90" fmla="*/ 223448 h 329773"/>
              <a:gd name="connsiteX91" fmla="*/ 888790 w 2945271"/>
              <a:gd name="connsiteY91" fmla="*/ 180917 h 329773"/>
              <a:gd name="connsiteX92" fmla="*/ 1048278 w 2945271"/>
              <a:gd name="connsiteY92" fmla="*/ 159652 h 329773"/>
              <a:gd name="connsiteX93" fmla="*/ 1335358 w 2945271"/>
              <a:gd name="connsiteY93" fmla="*/ 138387 h 329773"/>
              <a:gd name="connsiteX94" fmla="*/ 1590539 w 2945271"/>
              <a:gd name="connsiteY94" fmla="*/ 117122 h 329773"/>
              <a:gd name="connsiteX95" fmla="*/ 1718130 w 2945271"/>
              <a:gd name="connsiteY95" fmla="*/ 95857 h 329773"/>
              <a:gd name="connsiteX96" fmla="*/ 1835088 w 2945271"/>
              <a:gd name="connsiteY96" fmla="*/ 85224 h 329773"/>
              <a:gd name="connsiteX97" fmla="*/ 2387981 w 2945271"/>
              <a:gd name="connsiteY97" fmla="*/ 53327 h 329773"/>
              <a:gd name="connsiteX98" fmla="*/ 2515571 w 2945271"/>
              <a:gd name="connsiteY98" fmla="*/ 42694 h 329773"/>
              <a:gd name="connsiteX99" fmla="*/ 2738855 w 2945271"/>
              <a:gd name="connsiteY99" fmla="*/ 21429 h 329773"/>
              <a:gd name="connsiteX100" fmla="*/ 2940874 w 2945271"/>
              <a:gd name="connsiteY100" fmla="*/ 32062 h 329773"/>
              <a:gd name="connsiteX101" fmla="*/ 2877078 w 2945271"/>
              <a:gd name="connsiteY101" fmla="*/ 53327 h 329773"/>
              <a:gd name="connsiteX102" fmla="*/ 2770753 w 2945271"/>
              <a:gd name="connsiteY102" fmla="*/ 95857 h 329773"/>
              <a:gd name="connsiteX103" fmla="*/ 2579367 w 2945271"/>
              <a:gd name="connsiteY103" fmla="*/ 117122 h 329773"/>
              <a:gd name="connsiteX104" fmla="*/ 2324185 w 2945271"/>
              <a:gd name="connsiteY104" fmla="*/ 149020 h 329773"/>
              <a:gd name="connsiteX105" fmla="*/ 2005209 w 2945271"/>
              <a:gd name="connsiteY105" fmla="*/ 180917 h 329773"/>
              <a:gd name="connsiteX106" fmla="*/ 1526744 w 2945271"/>
              <a:gd name="connsiteY106" fmla="*/ 191550 h 329773"/>
              <a:gd name="connsiteX107" fmla="*/ 1218399 w 2945271"/>
              <a:gd name="connsiteY107" fmla="*/ 202183 h 329773"/>
              <a:gd name="connsiteX108" fmla="*/ 878158 w 2945271"/>
              <a:gd name="connsiteY108" fmla="*/ 234080 h 329773"/>
              <a:gd name="connsiteX109" fmla="*/ 846260 w 2945271"/>
              <a:gd name="connsiteY109" fmla="*/ 244713 h 329773"/>
              <a:gd name="connsiteX110" fmla="*/ 761199 w 2945271"/>
              <a:gd name="connsiteY110" fmla="*/ 255345 h 329773"/>
              <a:gd name="connsiteX111" fmla="*/ 729302 w 2945271"/>
              <a:gd name="connsiteY111" fmla="*/ 265978 h 329773"/>
              <a:gd name="connsiteX112" fmla="*/ 665506 w 2945271"/>
              <a:gd name="connsiteY112" fmla="*/ 276610 h 329773"/>
              <a:gd name="connsiteX113" fmla="*/ 622976 w 2945271"/>
              <a:gd name="connsiteY113" fmla="*/ 297876 h 329773"/>
              <a:gd name="connsiteX114" fmla="*/ 516651 w 2945271"/>
              <a:gd name="connsiteY114" fmla="*/ 319141 h 329773"/>
              <a:gd name="connsiteX115" fmla="*/ 474120 w 2945271"/>
              <a:gd name="connsiteY115" fmla="*/ 329773 h 329773"/>
              <a:gd name="connsiteX116" fmla="*/ 208306 w 2945271"/>
              <a:gd name="connsiteY116" fmla="*/ 319141 h 329773"/>
              <a:gd name="connsiteX117" fmla="*/ 144511 w 2945271"/>
              <a:gd name="connsiteY117" fmla="*/ 308508 h 329773"/>
              <a:gd name="connsiteX118" fmla="*/ 176409 w 2945271"/>
              <a:gd name="connsiteY118" fmla="*/ 287243 h 329773"/>
              <a:gd name="connsiteX119" fmla="*/ 261469 w 2945271"/>
              <a:gd name="connsiteY119" fmla="*/ 265978 h 329773"/>
              <a:gd name="connsiteX120" fmla="*/ 442223 w 2945271"/>
              <a:gd name="connsiteY120" fmla="*/ 234080 h 329773"/>
              <a:gd name="connsiteX121" fmla="*/ 559181 w 2945271"/>
              <a:gd name="connsiteY121" fmla="*/ 212815 h 329773"/>
              <a:gd name="connsiteX122" fmla="*/ 676139 w 2945271"/>
              <a:gd name="connsiteY122" fmla="*/ 202183 h 329773"/>
              <a:gd name="connsiteX123" fmla="*/ 782465 w 2945271"/>
              <a:gd name="connsiteY123" fmla="*/ 191550 h 329773"/>
              <a:gd name="connsiteX124" fmla="*/ 1016381 w 2945271"/>
              <a:gd name="connsiteY124" fmla="*/ 170285 h 329773"/>
              <a:gd name="connsiteX125" fmla="*/ 1250297 w 2945271"/>
              <a:gd name="connsiteY125" fmla="*/ 138387 h 329773"/>
              <a:gd name="connsiteX126" fmla="*/ 1314092 w 2945271"/>
              <a:gd name="connsiteY126" fmla="*/ 127755 h 329773"/>
              <a:gd name="connsiteX127" fmla="*/ 1484213 w 2945271"/>
              <a:gd name="connsiteY127" fmla="*/ 117122 h 329773"/>
              <a:gd name="connsiteX128" fmla="*/ 1601171 w 2945271"/>
              <a:gd name="connsiteY128" fmla="*/ 106489 h 329773"/>
              <a:gd name="connsiteX129" fmla="*/ 1920148 w 2945271"/>
              <a:gd name="connsiteY129" fmla="*/ 74592 h 329773"/>
              <a:gd name="connsiteX130" fmla="*/ 2037106 w 2945271"/>
              <a:gd name="connsiteY130" fmla="*/ 63959 h 329773"/>
              <a:gd name="connsiteX131" fmla="*/ 2770753 w 2945271"/>
              <a:gd name="connsiteY131" fmla="*/ 63959 h 329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945271" h="329773">
                <a:moveTo>
                  <a:pt x="272102" y="191550"/>
                </a:moveTo>
                <a:lnTo>
                  <a:pt x="357162" y="170285"/>
                </a:lnTo>
                <a:cubicBezTo>
                  <a:pt x="411079" y="157599"/>
                  <a:pt x="484039" y="143601"/>
                  <a:pt x="537916" y="127755"/>
                </a:cubicBezTo>
                <a:cubicBezTo>
                  <a:pt x="570173" y="118268"/>
                  <a:pt x="600639" y="102451"/>
                  <a:pt x="633609" y="95857"/>
                </a:cubicBezTo>
                <a:cubicBezTo>
                  <a:pt x="671996" y="88180"/>
                  <a:pt x="711614" y="89119"/>
                  <a:pt x="750567" y="85224"/>
                </a:cubicBezTo>
                <a:cubicBezTo>
                  <a:pt x="797387" y="80542"/>
                  <a:pt x="921369" y="64967"/>
                  <a:pt x="963218" y="63959"/>
                </a:cubicBezTo>
                <a:cubicBezTo>
                  <a:pt x="1218350" y="57811"/>
                  <a:pt x="1473581" y="56871"/>
                  <a:pt x="1728762" y="53327"/>
                </a:cubicBezTo>
                <a:cubicBezTo>
                  <a:pt x="1926863" y="25027"/>
                  <a:pt x="1827623" y="35633"/>
                  <a:pt x="2026474" y="21429"/>
                </a:cubicBezTo>
                <a:cubicBezTo>
                  <a:pt x="2034256" y="19872"/>
                  <a:pt x="2141164" y="-2104"/>
                  <a:pt x="2143432" y="164"/>
                </a:cubicBezTo>
                <a:cubicBezTo>
                  <a:pt x="2155962" y="12695"/>
                  <a:pt x="2116752" y="24137"/>
                  <a:pt x="2100902" y="32062"/>
                </a:cubicBezTo>
                <a:cubicBezTo>
                  <a:pt x="2059692" y="52667"/>
                  <a:pt x="2018010" y="74049"/>
                  <a:pt x="1973311" y="85224"/>
                </a:cubicBezTo>
                <a:lnTo>
                  <a:pt x="1888251" y="106489"/>
                </a:lnTo>
                <a:cubicBezTo>
                  <a:pt x="1863320" y="113137"/>
                  <a:pt x="1839124" y="122695"/>
                  <a:pt x="1813823" y="127755"/>
                </a:cubicBezTo>
                <a:cubicBezTo>
                  <a:pt x="1785804" y="133359"/>
                  <a:pt x="1756948" y="133690"/>
                  <a:pt x="1728762" y="138387"/>
                </a:cubicBezTo>
                <a:cubicBezTo>
                  <a:pt x="1693110" y="144329"/>
                  <a:pt x="1658318" y="155303"/>
                  <a:pt x="1622437" y="159652"/>
                </a:cubicBezTo>
                <a:cubicBezTo>
                  <a:pt x="1541208" y="169498"/>
                  <a:pt x="1459395" y="173725"/>
                  <a:pt x="1377888" y="180917"/>
                </a:cubicBezTo>
                <a:lnTo>
                  <a:pt x="1260930" y="191550"/>
                </a:lnTo>
                <a:cubicBezTo>
                  <a:pt x="1037646" y="188006"/>
                  <a:pt x="814219" y="189668"/>
                  <a:pt x="591078" y="180917"/>
                </a:cubicBezTo>
                <a:cubicBezTo>
                  <a:pt x="548433" y="179245"/>
                  <a:pt x="676108" y="173438"/>
                  <a:pt x="718669" y="170285"/>
                </a:cubicBezTo>
                <a:lnTo>
                  <a:pt x="878158" y="159652"/>
                </a:lnTo>
                <a:lnTo>
                  <a:pt x="1335358" y="138387"/>
                </a:lnTo>
                <a:cubicBezTo>
                  <a:pt x="1575371" y="127798"/>
                  <a:pt x="1635895" y="130661"/>
                  <a:pt x="1877618" y="106489"/>
                </a:cubicBezTo>
                <a:cubicBezTo>
                  <a:pt x="1962915" y="97959"/>
                  <a:pt x="2047739" y="85224"/>
                  <a:pt x="2132799" y="74592"/>
                </a:cubicBezTo>
                <a:cubicBezTo>
                  <a:pt x="2285199" y="78136"/>
                  <a:pt x="2437748" y="77612"/>
                  <a:pt x="2589999" y="85224"/>
                </a:cubicBezTo>
                <a:cubicBezTo>
                  <a:pt x="2601193" y="85784"/>
                  <a:pt x="2569043" y="93426"/>
                  <a:pt x="2558102" y="95857"/>
                </a:cubicBezTo>
                <a:cubicBezTo>
                  <a:pt x="2535312" y="100922"/>
                  <a:pt x="2439244" y="114701"/>
                  <a:pt x="2419878" y="117122"/>
                </a:cubicBezTo>
                <a:cubicBezTo>
                  <a:pt x="2352319" y="125567"/>
                  <a:pt x="2249546" y="135792"/>
                  <a:pt x="2185962" y="138387"/>
                </a:cubicBezTo>
                <a:cubicBezTo>
                  <a:pt x="1887160" y="150583"/>
                  <a:pt x="1363516" y="155784"/>
                  <a:pt x="1112074" y="159652"/>
                </a:cubicBezTo>
                <a:lnTo>
                  <a:pt x="739934" y="180917"/>
                </a:lnTo>
                <a:cubicBezTo>
                  <a:pt x="644287" y="185545"/>
                  <a:pt x="548500" y="186884"/>
                  <a:pt x="452855" y="191550"/>
                </a:cubicBezTo>
                <a:cubicBezTo>
                  <a:pt x="236990" y="202080"/>
                  <a:pt x="376019" y="198231"/>
                  <a:pt x="208306" y="212815"/>
                </a:cubicBezTo>
                <a:cubicBezTo>
                  <a:pt x="158748" y="217124"/>
                  <a:pt x="109069" y="219904"/>
                  <a:pt x="59451" y="223448"/>
                </a:cubicBezTo>
                <a:cubicBezTo>
                  <a:pt x="-37783" y="255857"/>
                  <a:pt x="-44309" y="254810"/>
                  <a:pt x="261469" y="223448"/>
                </a:cubicBezTo>
                <a:cubicBezTo>
                  <a:pt x="322332" y="217206"/>
                  <a:pt x="381344" y="197638"/>
                  <a:pt x="442223" y="191550"/>
                </a:cubicBezTo>
                <a:cubicBezTo>
                  <a:pt x="523411" y="183431"/>
                  <a:pt x="605255" y="184461"/>
                  <a:pt x="686771" y="180917"/>
                </a:cubicBezTo>
                <a:cubicBezTo>
                  <a:pt x="887881" y="155779"/>
                  <a:pt x="985665" y="140307"/>
                  <a:pt x="1186502" y="127755"/>
                </a:cubicBezTo>
                <a:cubicBezTo>
                  <a:pt x="1275005" y="122224"/>
                  <a:pt x="1363711" y="120666"/>
                  <a:pt x="1452316" y="117122"/>
                </a:cubicBezTo>
                <a:lnTo>
                  <a:pt x="1707497" y="95857"/>
                </a:lnTo>
                <a:cubicBezTo>
                  <a:pt x="1767692" y="91452"/>
                  <a:pt x="1828286" y="92077"/>
                  <a:pt x="1888251" y="85224"/>
                </a:cubicBezTo>
                <a:cubicBezTo>
                  <a:pt x="2422606" y="24155"/>
                  <a:pt x="1789073" y="74083"/>
                  <a:pt x="2228492" y="42694"/>
                </a:cubicBezTo>
                <a:lnTo>
                  <a:pt x="2366716" y="21429"/>
                </a:lnTo>
                <a:cubicBezTo>
                  <a:pt x="2395003" y="17388"/>
                  <a:pt x="2423202" y="10796"/>
                  <a:pt x="2451776" y="10796"/>
                </a:cubicBezTo>
                <a:cubicBezTo>
                  <a:pt x="2490923" y="10796"/>
                  <a:pt x="2529748" y="17885"/>
                  <a:pt x="2568734" y="21429"/>
                </a:cubicBezTo>
                <a:lnTo>
                  <a:pt x="2473041" y="53327"/>
                </a:lnTo>
                <a:cubicBezTo>
                  <a:pt x="2451776" y="60415"/>
                  <a:pt x="2431128" y="69729"/>
                  <a:pt x="2409246" y="74592"/>
                </a:cubicBezTo>
                <a:cubicBezTo>
                  <a:pt x="2377348" y="81680"/>
                  <a:pt x="2344901" y="86637"/>
                  <a:pt x="2313553" y="95857"/>
                </a:cubicBezTo>
                <a:cubicBezTo>
                  <a:pt x="2284502" y="104401"/>
                  <a:pt x="2257950" y="120741"/>
                  <a:pt x="2228492" y="127755"/>
                </a:cubicBezTo>
                <a:cubicBezTo>
                  <a:pt x="2163652" y="143193"/>
                  <a:pt x="2018729" y="158186"/>
                  <a:pt x="1952046" y="159652"/>
                </a:cubicBezTo>
                <a:lnTo>
                  <a:pt x="1122706" y="170285"/>
                </a:lnTo>
                <a:cubicBezTo>
                  <a:pt x="952570" y="172986"/>
                  <a:pt x="782502" y="180917"/>
                  <a:pt x="612344" y="180917"/>
                </a:cubicBezTo>
                <a:cubicBezTo>
                  <a:pt x="509502" y="180917"/>
                  <a:pt x="817952" y="174955"/>
                  <a:pt x="920688" y="170285"/>
                </a:cubicBezTo>
                <a:cubicBezTo>
                  <a:pt x="973914" y="167866"/>
                  <a:pt x="1026999" y="162976"/>
                  <a:pt x="1080176" y="159652"/>
                </a:cubicBezTo>
                <a:lnTo>
                  <a:pt x="1260930" y="149020"/>
                </a:lnTo>
                <a:cubicBezTo>
                  <a:pt x="1813986" y="109517"/>
                  <a:pt x="1224152" y="148524"/>
                  <a:pt x="1835088" y="95857"/>
                </a:cubicBezTo>
                <a:cubicBezTo>
                  <a:pt x="2090852" y="73808"/>
                  <a:pt x="2169893" y="73574"/>
                  <a:pt x="2419878" y="63959"/>
                </a:cubicBezTo>
                <a:cubicBezTo>
                  <a:pt x="2831022" y="28719"/>
                  <a:pt x="2668028" y="20791"/>
                  <a:pt x="2908976" y="42694"/>
                </a:cubicBezTo>
                <a:cubicBezTo>
                  <a:pt x="2879343" y="51161"/>
                  <a:pt x="2777010" y="81292"/>
                  <a:pt x="2749488" y="85224"/>
                </a:cubicBezTo>
                <a:cubicBezTo>
                  <a:pt x="2703742" y="91759"/>
                  <a:pt x="2657339" y="92313"/>
                  <a:pt x="2611265" y="95857"/>
                </a:cubicBezTo>
                <a:cubicBezTo>
                  <a:pt x="2565190" y="106490"/>
                  <a:pt x="2519851" y="121068"/>
                  <a:pt x="2473041" y="127755"/>
                </a:cubicBezTo>
                <a:cubicBezTo>
                  <a:pt x="2423357" y="134853"/>
                  <a:pt x="2109241" y="147726"/>
                  <a:pt x="2090269" y="149020"/>
                </a:cubicBezTo>
                <a:cubicBezTo>
                  <a:pt x="1443579" y="193113"/>
                  <a:pt x="2410945" y="161721"/>
                  <a:pt x="1143971" y="180917"/>
                </a:cubicBezTo>
                <a:cubicBezTo>
                  <a:pt x="1104985" y="184461"/>
                  <a:pt x="1066079" y="189030"/>
                  <a:pt x="1027013" y="191550"/>
                </a:cubicBezTo>
                <a:cubicBezTo>
                  <a:pt x="745283" y="209727"/>
                  <a:pt x="900175" y="189925"/>
                  <a:pt x="739934" y="212815"/>
                </a:cubicBezTo>
                <a:cubicBezTo>
                  <a:pt x="722213" y="219903"/>
                  <a:pt x="704708" y="227557"/>
                  <a:pt x="686771" y="234080"/>
                </a:cubicBezTo>
                <a:cubicBezTo>
                  <a:pt x="665705" y="241740"/>
                  <a:pt x="622976" y="255345"/>
                  <a:pt x="622976" y="255345"/>
                </a:cubicBezTo>
                <a:cubicBezTo>
                  <a:pt x="612343" y="262433"/>
                  <a:pt x="578473" y="274509"/>
                  <a:pt x="591078" y="276610"/>
                </a:cubicBezTo>
                <a:cubicBezTo>
                  <a:pt x="622735" y="281886"/>
                  <a:pt x="655165" y="271555"/>
                  <a:pt x="686771" y="265978"/>
                </a:cubicBezTo>
                <a:cubicBezTo>
                  <a:pt x="715553" y="260899"/>
                  <a:pt x="743383" y="251407"/>
                  <a:pt x="771832" y="244713"/>
                </a:cubicBezTo>
                <a:cubicBezTo>
                  <a:pt x="803639" y="237229"/>
                  <a:pt x="835825" y="231373"/>
                  <a:pt x="867525" y="223448"/>
                </a:cubicBezTo>
                <a:cubicBezTo>
                  <a:pt x="906728" y="213647"/>
                  <a:pt x="944742" y="198871"/>
                  <a:pt x="984483" y="191550"/>
                </a:cubicBezTo>
                <a:cubicBezTo>
                  <a:pt x="1079620" y="174025"/>
                  <a:pt x="1175837" y="162980"/>
                  <a:pt x="1271562" y="149020"/>
                </a:cubicBezTo>
                <a:cubicBezTo>
                  <a:pt x="1482606" y="118243"/>
                  <a:pt x="1696889" y="86405"/>
                  <a:pt x="1909516" y="74592"/>
                </a:cubicBezTo>
                <a:lnTo>
                  <a:pt x="2260390" y="53327"/>
                </a:lnTo>
                <a:cubicBezTo>
                  <a:pt x="2666936" y="23213"/>
                  <a:pt x="2063427" y="64330"/>
                  <a:pt x="2547469" y="32062"/>
                </a:cubicBezTo>
                <a:cubicBezTo>
                  <a:pt x="2572278" y="28518"/>
                  <a:pt x="2646958" y="21429"/>
                  <a:pt x="2621897" y="21429"/>
                </a:cubicBezTo>
                <a:cubicBezTo>
                  <a:pt x="2586278" y="21429"/>
                  <a:pt x="2551147" y="30327"/>
                  <a:pt x="2515571" y="32062"/>
                </a:cubicBezTo>
                <a:cubicBezTo>
                  <a:pt x="2405775" y="37418"/>
                  <a:pt x="2295832" y="39150"/>
                  <a:pt x="2185962" y="42694"/>
                </a:cubicBezTo>
                <a:lnTo>
                  <a:pt x="1866985" y="63959"/>
                </a:lnTo>
                <a:cubicBezTo>
                  <a:pt x="1767817" y="69088"/>
                  <a:pt x="1668501" y="70776"/>
                  <a:pt x="1569274" y="74592"/>
                </a:cubicBezTo>
                <a:lnTo>
                  <a:pt x="1314092" y="85224"/>
                </a:lnTo>
                <a:cubicBezTo>
                  <a:pt x="1282194" y="88768"/>
                  <a:pt x="1250372" y="93077"/>
                  <a:pt x="1218399" y="95857"/>
                </a:cubicBezTo>
                <a:cubicBezTo>
                  <a:pt x="1168841" y="100166"/>
                  <a:pt x="1118961" y="100787"/>
                  <a:pt x="1069544" y="106489"/>
                </a:cubicBezTo>
                <a:cubicBezTo>
                  <a:pt x="974106" y="117501"/>
                  <a:pt x="963285" y="124843"/>
                  <a:pt x="888790" y="138387"/>
                </a:cubicBezTo>
                <a:cubicBezTo>
                  <a:pt x="815810" y="151656"/>
                  <a:pt x="828277" y="147697"/>
                  <a:pt x="750567" y="159652"/>
                </a:cubicBezTo>
                <a:cubicBezTo>
                  <a:pt x="689601" y="169031"/>
                  <a:pt x="654675" y="175651"/>
                  <a:pt x="591078" y="191550"/>
                </a:cubicBezTo>
                <a:cubicBezTo>
                  <a:pt x="566047" y="197808"/>
                  <a:pt x="542193" y="209166"/>
                  <a:pt x="516651" y="212815"/>
                </a:cubicBezTo>
                <a:cubicBezTo>
                  <a:pt x="467406" y="219850"/>
                  <a:pt x="417414" y="219904"/>
                  <a:pt x="367795" y="223448"/>
                </a:cubicBezTo>
                <a:lnTo>
                  <a:pt x="314632" y="234080"/>
                </a:lnTo>
                <a:cubicBezTo>
                  <a:pt x="293421" y="237936"/>
                  <a:pt x="271882" y="240036"/>
                  <a:pt x="250837" y="244713"/>
                </a:cubicBezTo>
                <a:cubicBezTo>
                  <a:pt x="239896" y="247144"/>
                  <a:pt x="207731" y="255345"/>
                  <a:pt x="218939" y="255345"/>
                </a:cubicBezTo>
                <a:cubicBezTo>
                  <a:pt x="274805" y="255345"/>
                  <a:pt x="570115" y="225444"/>
                  <a:pt x="591078" y="223448"/>
                </a:cubicBezTo>
                <a:cubicBezTo>
                  <a:pt x="847355" y="168531"/>
                  <a:pt x="631696" y="207513"/>
                  <a:pt x="888790" y="180917"/>
                </a:cubicBezTo>
                <a:cubicBezTo>
                  <a:pt x="942138" y="175398"/>
                  <a:pt x="994886" y="164737"/>
                  <a:pt x="1048278" y="159652"/>
                </a:cubicBezTo>
                <a:cubicBezTo>
                  <a:pt x="1143801" y="150555"/>
                  <a:pt x="1239797" y="147074"/>
                  <a:pt x="1335358" y="138387"/>
                </a:cubicBezTo>
                <a:cubicBezTo>
                  <a:pt x="1498337" y="123572"/>
                  <a:pt x="1413285" y="130758"/>
                  <a:pt x="1590539" y="117122"/>
                </a:cubicBezTo>
                <a:cubicBezTo>
                  <a:pt x="1633069" y="110034"/>
                  <a:pt x="1675375" y="101434"/>
                  <a:pt x="1718130" y="95857"/>
                </a:cubicBezTo>
                <a:cubicBezTo>
                  <a:pt x="1756948" y="90794"/>
                  <a:pt x="1796017" y="87666"/>
                  <a:pt x="1835088" y="85224"/>
                </a:cubicBezTo>
                <a:cubicBezTo>
                  <a:pt x="2149122" y="65597"/>
                  <a:pt x="2151244" y="70863"/>
                  <a:pt x="2387981" y="53327"/>
                </a:cubicBezTo>
                <a:lnTo>
                  <a:pt x="2515571" y="42694"/>
                </a:lnTo>
                <a:lnTo>
                  <a:pt x="2738855" y="21429"/>
                </a:lnTo>
                <a:cubicBezTo>
                  <a:pt x="2806195" y="24973"/>
                  <a:pt x="2875168" y="16899"/>
                  <a:pt x="2940874" y="32062"/>
                </a:cubicBezTo>
                <a:cubicBezTo>
                  <a:pt x="2962716" y="37102"/>
                  <a:pt x="2897127" y="43302"/>
                  <a:pt x="2877078" y="53327"/>
                </a:cubicBezTo>
                <a:cubicBezTo>
                  <a:pt x="2842370" y="70681"/>
                  <a:pt x="2810169" y="89288"/>
                  <a:pt x="2770753" y="95857"/>
                </a:cubicBezTo>
                <a:cubicBezTo>
                  <a:pt x="2707438" y="106409"/>
                  <a:pt x="2642520" y="105640"/>
                  <a:pt x="2579367" y="117122"/>
                </a:cubicBezTo>
                <a:cubicBezTo>
                  <a:pt x="2393503" y="150915"/>
                  <a:pt x="2529254" y="130378"/>
                  <a:pt x="2324185" y="149020"/>
                </a:cubicBezTo>
                <a:cubicBezTo>
                  <a:pt x="2198645" y="160433"/>
                  <a:pt x="2156869" y="174023"/>
                  <a:pt x="2005209" y="180917"/>
                </a:cubicBezTo>
                <a:cubicBezTo>
                  <a:pt x="1845846" y="188161"/>
                  <a:pt x="1686213" y="187240"/>
                  <a:pt x="1526744" y="191550"/>
                </a:cubicBezTo>
                <a:lnTo>
                  <a:pt x="1218399" y="202183"/>
                </a:lnTo>
                <a:cubicBezTo>
                  <a:pt x="977435" y="245994"/>
                  <a:pt x="1236351" y="204231"/>
                  <a:pt x="878158" y="234080"/>
                </a:cubicBezTo>
                <a:cubicBezTo>
                  <a:pt x="866989" y="235011"/>
                  <a:pt x="857287" y="242708"/>
                  <a:pt x="846260" y="244713"/>
                </a:cubicBezTo>
                <a:cubicBezTo>
                  <a:pt x="818147" y="249824"/>
                  <a:pt x="789553" y="251801"/>
                  <a:pt x="761199" y="255345"/>
                </a:cubicBezTo>
                <a:cubicBezTo>
                  <a:pt x="750567" y="258889"/>
                  <a:pt x="740243" y="263547"/>
                  <a:pt x="729302" y="265978"/>
                </a:cubicBezTo>
                <a:cubicBezTo>
                  <a:pt x="708257" y="270655"/>
                  <a:pt x="686155" y="270415"/>
                  <a:pt x="665506" y="276610"/>
                </a:cubicBezTo>
                <a:cubicBezTo>
                  <a:pt x="650324" y="281165"/>
                  <a:pt x="638216" y="293522"/>
                  <a:pt x="622976" y="297876"/>
                </a:cubicBezTo>
                <a:cubicBezTo>
                  <a:pt x="588223" y="307806"/>
                  <a:pt x="551716" y="310375"/>
                  <a:pt x="516651" y="319141"/>
                </a:cubicBezTo>
                <a:lnTo>
                  <a:pt x="474120" y="329773"/>
                </a:lnTo>
                <a:cubicBezTo>
                  <a:pt x="385515" y="326229"/>
                  <a:pt x="296798" y="324850"/>
                  <a:pt x="208306" y="319141"/>
                </a:cubicBezTo>
                <a:cubicBezTo>
                  <a:pt x="186792" y="317753"/>
                  <a:pt x="159755" y="323752"/>
                  <a:pt x="144511" y="308508"/>
                </a:cubicBezTo>
                <a:cubicBezTo>
                  <a:pt x="135475" y="299472"/>
                  <a:pt x="164400" y="291610"/>
                  <a:pt x="176409" y="287243"/>
                </a:cubicBezTo>
                <a:cubicBezTo>
                  <a:pt x="203875" y="277255"/>
                  <a:pt x="233020" y="272672"/>
                  <a:pt x="261469" y="265978"/>
                </a:cubicBezTo>
                <a:cubicBezTo>
                  <a:pt x="421276" y="228376"/>
                  <a:pt x="293065" y="257631"/>
                  <a:pt x="442223" y="234080"/>
                </a:cubicBezTo>
                <a:cubicBezTo>
                  <a:pt x="481363" y="227900"/>
                  <a:pt x="519919" y="218169"/>
                  <a:pt x="559181" y="212815"/>
                </a:cubicBezTo>
                <a:cubicBezTo>
                  <a:pt x="597969" y="207526"/>
                  <a:pt x="637169" y="205894"/>
                  <a:pt x="676139" y="202183"/>
                </a:cubicBezTo>
                <a:lnTo>
                  <a:pt x="782465" y="191550"/>
                </a:lnTo>
                <a:cubicBezTo>
                  <a:pt x="908602" y="180083"/>
                  <a:pt x="898427" y="183391"/>
                  <a:pt x="1016381" y="170285"/>
                </a:cubicBezTo>
                <a:cubicBezTo>
                  <a:pt x="1074184" y="163862"/>
                  <a:pt x="1208208" y="145402"/>
                  <a:pt x="1250297" y="138387"/>
                </a:cubicBezTo>
                <a:cubicBezTo>
                  <a:pt x="1271562" y="134843"/>
                  <a:pt x="1292622" y="129707"/>
                  <a:pt x="1314092" y="127755"/>
                </a:cubicBezTo>
                <a:cubicBezTo>
                  <a:pt x="1370676" y="122611"/>
                  <a:pt x="1427551" y="121319"/>
                  <a:pt x="1484213" y="117122"/>
                </a:cubicBezTo>
                <a:cubicBezTo>
                  <a:pt x="1523253" y="114230"/>
                  <a:pt x="1562219" y="110384"/>
                  <a:pt x="1601171" y="106489"/>
                </a:cubicBezTo>
                <a:cubicBezTo>
                  <a:pt x="1981703" y="68435"/>
                  <a:pt x="1655059" y="98691"/>
                  <a:pt x="1920148" y="74592"/>
                </a:cubicBezTo>
                <a:cubicBezTo>
                  <a:pt x="1959134" y="71048"/>
                  <a:pt x="1997959" y="63959"/>
                  <a:pt x="2037106" y="63959"/>
                </a:cubicBezTo>
                <a:lnTo>
                  <a:pt x="2770753" y="63959"/>
                </a:ln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21" name="Google Shape;91;p6">
            <a:extLst>
              <a:ext uri="{FF2B5EF4-FFF2-40B4-BE49-F238E27FC236}">
                <a16:creationId xmlns:a16="http://schemas.microsoft.com/office/drawing/2014/main" xmlns="" id="{EF93F26B-E544-E089-83F9-93F01F5C4685}"/>
              </a:ext>
            </a:extLst>
          </p:cNvPr>
          <p:cNvSpPr/>
          <p:nvPr/>
        </p:nvSpPr>
        <p:spPr>
          <a:xfrm>
            <a:off x="7976121" y="4514760"/>
            <a:ext cx="1129070" cy="587094"/>
          </a:xfrm>
          <a:custGeom>
            <a:avLst/>
            <a:gdLst/>
            <a:ahLst/>
            <a:cxnLst/>
            <a:rect l="l" t="t" r="r" b="b"/>
            <a:pathLst>
              <a:path w="10579" h="5501" extrusionOk="0">
                <a:moveTo>
                  <a:pt x="7853" y="1"/>
                </a:moveTo>
                <a:cubicBezTo>
                  <a:pt x="5423" y="1753"/>
                  <a:pt x="5244" y="4669"/>
                  <a:pt x="5244" y="4669"/>
                </a:cubicBezTo>
                <a:cubicBezTo>
                  <a:pt x="4055" y="2009"/>
                  <a:pt x="1293" y="525"/>
                  <a:pt x="1293" y="525"/>
                </a:cubicBezTo>
                <a:lnTo>
                  <a:pt x="1293" y="525"/>
                </a:lnTo>
                <a:cubicBezTo>
                  <a:pt x="2763" y="1804"/>
                  <a:pt x="4055" y="4771"/>
                  <a:pt x="4055" y="4771"/>
                </a:cubicBezTo>
                <a:cubicBezTo>
                  <a:pt x="3015" y="3611"/>
                  <a:pt x="1804" y="3371"/>
                  <a:pt x="978" y="3371"/>
                </a:cubicBezTo>
                <a:cubicBezTo>
                  <a:pt x="393" y="3371"/>
                  <a:pt x="0" y="3492"/>
                  <a:pt x="0" y="3492"/>
                </a:cubicBezTo>
                <a:cubicBezTo>
                  <a:pt x="2072" y="3582"/>
                  <a:pt x="3556" y="5500"/>
                  <a:pt x="3556" y="5500"/>
                </a:cubicBezTo>
                <a:lnTo>
                  <a:pt x="7419" y="5462"/>
                </a:lnTo>
                <a:cubicBezTo>
                  <a:pt x="7816" y="4375"/>
                  <a:pt x="10578" y="2303"/>
                  <a:pt x="10578" y="2303"/>
                </a:cubicBezTo>
                <a:lnTo>
                  <a:pt x="10578" y="2303"/>
                </a:lnTo>
                <a:cubicBezTo>
                  <a:pt x="7316" y="3185"/>
                  <a:pt x="6523" y="4669"/>
                  <a:pt x="6523" y="4669"/>
                </a:cubicBezTo>
                <a:cubicBezTo>
                  <a:pt x="6728" y="3096"/>
                  <a:pt x="7853" y="1"/>
                  <a:pt x="78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1408;p55">
            <a:extLst>
              <a:ext uri="{FF2B5EF4-FFF2-40B4-BE49-F238E27FC236}">
                <a16:creationId xmlns:a16="http://schemas.microsoft.com/office/drawing/2014/main" xmlns="" id="{D368C342-8098-BEA3-8555-4A0342B938D4}"/>
              </a:ext>
            </a:extLst>
          </p:cNvPr>
          <p:cNvSpPr txBox="1"/>
          <p:nvPr/>
        </p:nvSpPr>
        <p:spPr>
          <a:xfrm>
            <a:off x="-69046" y="652793"/>
            <a:ext cx="1412498" cy="168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algn="just"/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Trứ</a:t>
            </a:r>
            <a:endParaRPr lang="en-US" sz="2400" dirty="0">
              <a:solidFill>
                <a:srgbClr val="7030A0"/>
              </a:solidFill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Google Shape;1416;p55">
            <a:extLst>
              <a:ext uri="{FF2B5EF4-FFF2-40B4-BE49-F238E27FC236}">
                <a16:creationId xmlns:a16="http://schemas.microsoft.com/office/drawing/2014/main" xmlns="" id="{8BDBF2B2-4C4C-8486-48B1-6DB339ADC831}"/>
              </a:ext>
            </a:extLst>
          </p:cNvPr>
          <p:cNvSpPr/>
          <p:nvPr/>
        </p:nvSpPr>
        <p:spPr>
          <a:xfrm rot="-263">
            <a:off x="-188241" y="2419174"/>
            <a:ext cx="1628183" cy="945972"/>
          </a:xfrm>
          <a:prstGeom prst="clou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1990-1988</a:t>
            </a:r>
            <a:endParaRPr sz="2500" dirty="0">
              <a:solidFill>
                <a:schemeClr val="dk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24" name="Google Shape;1417;p55">
            <a:extLst>
              <a:ext uri="{FF2B5EF4-FFF2-40B4-BE49-F238E27FC236}">
                <a16:creationId xmlns:a16="http://schemas.microsoft.com/office/drawing/2014/main" xmlns="" id="{412E3736-1C95-8472-9ED3-50155D8815F9}"/>
              </a:ext>
            </a:extLst>
          </p:cNvPr>
          <p:cNvSpPr/>
          <p:nvPr/>
        </p:nvSpPr>
        <p:spPr>
          <a:xfrm rot="-263">
            <a:off x="1583547" y="1569466"/>
            <a:ext cx="1657713" cy="945972"/>
          </a:xfrm>
          <a:prstGeom prst="clou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1988-2005</a:t>
            </a:r>
            <a:endParaRPr sz="2500" dirty="0">
              <a:solidFill>
                <a:schemeClr val="dk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25" name="Google Shape;1418;p55">
            <a:extLst>
              <a:ext uri="{FF2B5EF4-FFF2-40B4-BE49-F238E27FC236}">
                <a16:creationId xmlns:a16="http://schemas.microsoft.com/office/drawing/2014/main" xmlns="" id="{87411412-65F7-F556-83E1-0977C6F792CA}"/>
              </a:ext>
            </a:extLst>
          </p:cNvPr>
          <p:cNvSpPr/>
          <p:nvPr/>
        </p:nvSpPr>
        <p:spPr>
          <a:xfrm rot="-263">
            <a:off x="3504806" y="2102863"/>
            <a:ext cx="1581316" cy="945972"/>
          </a:xfrm>
          <a:prstGeom prst="clou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2005-2013</a:t>
            </a:r>
            <a:endParaRPr sz="2500" dirty="0">
              <a:solidFill>
                <a:schemeClr val="dk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26" name="Google Shape;1419;p55">
            <a:extLst>
              <a:ext uri="{FF2B5EF4-FFF2-40B4-BE49-F238E27FC236}">
                <a16:creationId xmlns:a16="http://schemas.microsoft.com/office/drawing/2014/main" xmlns="" id="{FF4504A8-9432-F8E0-9793-21F71EE9AADA}"/>
              </a:ext>
            </a:extLst>
          </p:cNvPr>
          <p:cNvSpPr/>
          <p:nvPr/>
        </p:nvSpPr>
        <p:spPr>
          <a:xfrm rot="-263">
            <a:off x="5443071" y="1199121"/>
            <a:ext cx="1589100" cy="946030"/>
          </a:xfrm>
          <a:prstGeom prst="clou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2014-2022</a:t>
            </a:r>
            <a:endParaRPr sz="2500" dirty="0">
              <a:solidFill>
                <a:schemeClr val="dk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227" name="Google Shape;1420;p55">
            <a:extLst>
              <a:ext uri="{FF2B5EF4-FFF2-40B4-BE49-F238E27FC236}">
                <a16:creationId xmlns:a16="http://schemas.microsoft.com/office/drawing/2014/main" xmlns="" id="{B0BD7FCE-9171-AFA2-F67C-CA4258CCC29F}"/>
              </a:ext>
            </a:extLst>
          </p:cNvPr>
          <p:cNvCxnSpPr>
            <a:cxnSpLocks/>
            <a:stCxn id="224" idx="2"/>
            <a:endCxn id="223" idx="0"/>
          </p:cNvCxnSpPr>
          <p:nvPr/>
        </p:nvCxnSpPr>
        <p:spPr>
          <a:xfrm rot="10800000" flipV="1">
            <a:off x="1438585" y="2042514"/>
            <a:ext cx="150104" cy="849583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1421;p55">
            <a:extLst>
              <a:ext uri="{FF2B5EF4-FFF2-40B4-BE49-F238E27FC236}">
                <a16:creationId xmlns:a16="http://schemas.microsoft.com/office/drawing/2014/main" xmlns="" id="{918822C3-381B-A6CE-8AEC-89B9EB603548}"/>
              </a:ext>
            </a:extLst>
          </p:cNvPr>
          <p:cNvCxnSpPr>
            <a:cxnSpLocks/>
            <a:stCxn id="225" idx="2"/>
            <a:endCxn id="224" idx="0"/>
          </p:cNvCxnSpPr>
          <p:nvPr/>
        </p:nvCxnSpPr>
        <p:spPr>
          <a:xfrm rot="10800000">
            <a:off x="3239879" y="2042389"/>
            <a:ext cx="269832" cy="53352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1422;p55">
            <a:extLst>
              <a:ext uri="{FF2B5EF4-FFF2-40B4-BE49-F238E27FC236}">
                <a16:creationId xmlns:a16="http://schemas.microsoft.com/office/drawing/2014/main" xmlns="" id="{90D49724-3F39-0D92-0066-3AD073CEF045}"/>
              </a:ext>
            </a:extLst>
          </p:cNvPr>
          <p:cNvCxnSpPr>
            <a:cxnSpLocks/>
            <a:stCxn id="225" idx="0"/>
            <a:endCxn id="226" idx="2"/>
          </p:cNvCxnSpPr>
          <p:nvPr/>
        </p:nvCxnSpPr>
        <p:spPr>
          <a:xfrm flipV="1">
            <a:off x="5084804" y="1672196"/>
            <a:ext cx="363196" cy="903593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0" name="Google Shape;1419;p55">
            <a:extLst>
              <a:ext uri="{FF2B5EF4-FFF2-40B4-BE49-F238E27FC236}">
                <a16:creationId xmlns:a16="http://schemas.microsoft.com/office/drawing/2014/main" xmlns="" id="{51AE055C-8083-C36C-F39B-826B4281784C}"/>
              </a:ext>
            </a:extLst>
          </p:cNvPr>
          <p:cNvSpPr/>
          <p:nvPr/>
        </p:nvSpPr>
        <p:spPr>
          <a:xfrm rot="-263">
            <a:off x="7363396" y="2033004"/>
            <a:ext cx="1581355" cy="945972"/>
          </a:xfrm>
          <a:prstGeom prst="cloud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01/9/2022</a:t>
            </a:r>
            <a:endParaRPr sz="2500" dirty="0">
              <a:solidFill>
                <a:schemeClr val="dk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231" name="Google Shape;1422;p55">
            <a:extLst>
              <a:ext uri="{FF2B5EF4-FFF2-40B4-BE49-F238E27FC236}">
                <a16:creationId xmlns:a16="http://schemas.microsoft.com/office/drawing/2014/main" xmlns="" id="{95DB39DF-4DC5-D8B8-7E91-737F0A752ADC}"/>
              </a:ext>
            </a:extLst>
          </p:cNvPr>
          <p:cNvCxnSpPr>
            <a:cxnSpLocks/>
            <a:stCxn id="226" idx="0"/>
            <a:endCxn id="230" idx="2"/>
          </p:cNvCxnSpPr>
          <p:nvPr/>
        </p:nvCxnSpPr>
        <p:spPr>
          <a:xfrm>
            <a:off x="7030847" y="1672075"/>
            <a:ext cx="337454" cy="833975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2" name="Google Shape;1408;p55">
            <a:extLst>
              <a:ext uri="{FF2B5EF4-FFF2-40B4-BE49-F238E27FC236}">
                <a16:creationId xmlns:a16="http://schemas.microsoft.com/office/drawing/2014/main" xmlns="" id="{D1E7A4DE-01DF-4031-3004-396B3A70B913}"/>
              </a:ext>
            </a:extLst>
          </p:cNvPr>
          <p:cNvSpPr txBox="1"/>
          <p:nvPr/>
        </p:nvSpPr>
        <p:spPr>
          <a:xfrm>
            <a:off x="1396460" y="2523047"/>
            <a:ext cx="1938300" cy="1340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Phan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Chung</a:t>
            </a:r>
            <a:endParaRPr sz="2400" b="1" dirty="0">
              <a:solidFill>
                <a:srgbClr val="7030A0"/>
              </a:solidFill>
              <a:latin typeface="Times New Roman" panose="02020603050405020304" pitchFamily="18" charset="0"/>
              <a:ea typeface="Fredoka One"/>
              <a:cs typeface="Times New Roman" panose="02020603050405020304" pitchFamily="18" charset="0"/>
              <a:sym typeface="Fredoka One"/>
            </a:endParaRPr>
          </a:p>
        </p:txBody>
      </p:sp>
      <p:sp>
        <p:nvSpPr>
          <p:cNvPr id="234" name="Google Shape;1408;p55">
            <a:extLst>
              <a:ext uri="{FF2B5EF4-FFF2-40B4-BE49-F238E27FC236}">
                <a16:creationId xmlns:a16="http://schemas.microsoft.com/office/drawing/2014/main" xmlns="" id="{3F76F35E-77AF-1922-3508-590FDDE08248}"/>
              </a:ext>
            </a:extLst>
          </p:cNvPr>
          <p:cNvSpPr txBox="1"/>
          <p:nvPr/>
        </p:nvSpPr>
        <p:spPr>
          <a:xfrm>
            <a:off x="5089363" y="2189096"/>
            <a:ext cx="2130430" cy="3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algn="just"/>
            <a:r>
              <a:rPr lang="en-US" sz="2400" dirty="0" err="1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400" dirty="0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400" dirty="0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effectLst/>
                <a:latin typeface=".VnTime"/>
                <a:ea typeface="Times New Roman" panose="02020603050405020304" pitchFamily="18" charset="0"/>
                <a:cs typeface="Times New Roman" panose="02020603050405020304" pitchFamily="18" charset="0"/>
              </a:rPr>
              <a:t>Trắc</a:t>
            </a:r>
            <a:endParaRPr lang="en-US" sz="2400" dirty="0">
              <a:solidFill>
                <a:srgbClr val="7030A0"/>
              </a:solidFill>
              <a:effectLst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Google Shape;1408;p55">
            <a:extLst>
              <a:ext uri="{FF2B5EF4-FFF2-40B4-BE49-F238E27FC236}">
                <a16:creationId xmlns:a16="http://schemas.microsoft.com/office/drawing/2014/main" xmlns="" id="{969340EE-893C-A158-9622-1CEACE963DFA}"/>
              </a:ext>
            </a:extLst>
          </p:cNvPr>
          <p:cNvSpPr txBox="1"/>
          <p:nvPr/>
        </p:nvSpPr>
        <p:spPr>
          <a:xfrm>
            <a:off x="7100459" y="1004369"/>
            <a:ext cx="1938300" cy="70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Thầy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Lê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PTC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endParaRPr sz="2400" b="1" dirty="0">
              <a:solidFill>
                <a:srgbClr val="7030A0"/>
              </a:solidFill>
              <a:latin typeface="Times New Roman" panose="02020603050405020304" pitchFamily="18" charset="0"/>
              <a:ea typeface="Fredoka One"/>
              <a:cs typeface="Times New Roman" panose="02020603050405020304" pitchFamily="18" charset="0"/>
              <a:sym typeface="Fredoka On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40256A-F5F6-95A1-8D25-DFA83E6DB538}"/>
              </a:ext>
            </a:extLst>
          </p:cNvPr>
          <p:cNvSpPr txBox="1"/>
          <p:nvPr/>
        </p:nvSpPr>
        <p:spPr>
          <a:xfrm>
            <a:off x="1618356" y="131647"/>
            <a:ext cx="50505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FF0000"/>
                </a:solidFill>
              </a:rPr>
              <a:t>Các Hiệu trưởng của từng thời kì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Google Shape;1408;p55">
            <a:extLst>
              <a:ext uri="{FF2B5EF4-FFF2-40B4-BE49-F238E27FC236}">
                <a16:creationId xmlns:a16="http://schemas.microsoft.com/office/drawing/2014/main" xmlns="" id="{90214DC7-B9D2-55E6-470D-7910ABB80D42}"/>
              </a:ext>
            </a:extLst>
          </p:cNvPr>
          <p:cNvSpPr txBox="1"/>
          <p:nvPr/>
        </p:nvSpPr>
        <p:spPr>
          <a:xfrm>
            <a:off x="3316703" y="917333"/>
            <a:ext cx="1938300" cy="1340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Phan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</a:t>
            </a:r>
            <a:r>
              <a:rPr lang="en-US" sz="24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Thu </a:t>
            </a:r>
            <a:r>
              <a:rPr lang="en-US" sz="24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</a:t>
            </a:r>
            <a:endParaRPr sz="2400" b="1" dirty="0">
              <a:solidFill>
                <a:srgbClr val="7030A0"/>
              </a:solidFill>
              <a:latin typeface="Times New Roman" panose="02020603050405020304" pitchFamily="18" charset="0"/>
              <a:ea typeface="Fredoka One"/>
              <a:cs typeface="Times New Roman" panose="02020603050405020304" pitchFamily="18" charset="0"/>
              <a:sym typeface="Fredoka One"/>
            </a:endParaRPr>
          </a:p>
        </p:txBody>
      </p:sp>
    </p:spTree>
    <p:extLst>
      <p:ext uri="{BB962C8B-B14F-4D97-AF65-F5344CB8AC3E}">
        <p14:creationId xmlns:p14="http://schemas.microsoft.com/office/powerpoint/2010/main" val="295298735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/>
      <p:bldP spid="223" grpId="0" animBg="1"/>
      <p:bldP spid="224" grpId="0" animBg="1"/>
      <p:bldP spid="225" grpId="0" animBg="1"/>
      <p:bldP spid="226" grpId="0" animBg="1"/>
      <p:bldP spid="230" grpId="0" animBg="1"/>
      <p:bldP spid="232" grpId="0"/>
      <p:bldP spid="234" grpId="0"/>
      <p:bldP spid="23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790" y="387421"/>
            <a:ext cx="4682219" cy="4690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vi-VN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 danh hiệu thi đua qua các thời kì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UBND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huyện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khen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Tiên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hoá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liền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2013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2018.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171" y="0"/>
            <a:ext cx="4924746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1.Tìm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truyền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trường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3DFE9CC-6031-9BBA-D3F1-DB8E0FBF8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917" y="0"/>
            <a:ext cx="3806692" cy="2571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85C31FA-67F2-C6A5-C311-2D6D31B52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6917" y="2505993"/>
            <a:ext cx="3806692" cy="257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8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1790" y="387421"/>
            <a:ext cx="8364437" cy="409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vi-VN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Về giáo dục: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 Nhiều năm nhà trường có GV dạy giỏi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GVCN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giỏi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cấp huyện và cấp tỉnh.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vi-VN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Về hoạt động xã hội: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Hoạt động tình nguyện, trồng cây xanh, dọn vệ sinh trường lớp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+ Hoạt động văn nghệ chào mừng các sự kiện lớn, hội thi văn nghệ, thể dục – thể thao: Có nhiều giải cấp huyện, cấp tỉnh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171" y="0"/>
            <a:ext cx="4924746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1.Tìm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truyền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thống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trường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66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Language School Newsletter By Slidesgo">
  <a:themeElements>
    <a:clrScheme name="Simple Light">
      <a:dk1>
        <a:srgbClr val="538179"/>
      </a:dk1>
      <a:lt1>
        <a:srgbClr val="F4E9DF"/>
      </a:lt1>
      <a:dk2>
        <a:srgbClr val="4D372F"/>
      </a:dk2>
      <a:lt2>
        <a:srgbClr val="FFFFFF"/>
      </a:lt2>
      <a:accent1>
        <a:srgbClr val="D1D89A"/>
      </a:accent1>
      <a:accent2>
        <a:srgbClr val="DBD4CE"/>
      </a:accent2>
      <a:accent3>
        <a:srgbClr val="789C7C"/>
      </a:accent3>
      <a:accent4>
        <a:srgbClr val="81A785"/>
      </a:accent4>
      <a:accent5>
        <a:srgbClr val="FF7160"/>
      </a:accent5>
      <a:accent6>
        <a:srgbClr val="F8988D"/>
      </a:accent6>
      <a:hlink>
        <a:srgbClr val="528C45"/>
      </a:hlink>
      <a:folHlink>
        <a:srgbClr val="0097A7"/>
      </a:folHlink>
    </a:clrScheme>
    <a:fontScheme name="Custom 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1200</TotalTime>
  <Words>770</Words>
  <Application>Microsoft Office PowerPoint</Application>
  <PresentationFormat>On-screen Show (16:9)</PresentationFormat>
  <Paragraphs>98</Paragraphs>
  <Slides>25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Barlow Semi Condensed Light</vt:lpstr>
      <vt:lpstr>Times New Roman</vt:lpstr>
      <vt:lpstr>Fredoka One</vt:lpstr>
      <vt:lpstr>.VnTime</vt:lpstr>
      <vt:lpstr>Arial</vt:lpstr>
      <vt:lpstr>Anton</vt:lpstr>
      <vt:lpstr>Symbol</vt:lpstr>
      <vt:lpstr>Gisha</vt:lpstr>
      <vt:lpstr>Barlow</vt:lpstr>
      <vt:lpstr>Denk One</vt:lpstr>
      <vt:lpstr>Barlow Semi Condensed</vt:lpstr>
      <vt:lpstr>Calibri</vt:lpstr>
      <vt:lpstr>Fira Sans Extra Condensed</vt:lpstr>
      <vt:lpstr>Language School Newsletter By Slidesgo</vt:lpstr>
      <vt:lpstr>EM VỚI  NHÀ TRƯỜNG</vt:lpstr>
      <vt:lpstr>NỘI DUNG</vt:lpstr>
      <vt:lpstr>TỰ HÀO  TRUYỀN THỐNG  TRƯỜNG EM                           </vt:lpstr>
      <vt:lpstr> TÌM HIỂU TRUYỀN THỐNG TRƯỜNG EM</vt:lpstr>
      <vt:lpstr>Trao đổi theo nhóm (3 phút)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THIẾT KẾ VÀ TRÌNH BÀY SẢN PHẨM PHẦN GIỚI THIỆU VỀ TRUYỀN THỐNG TRƯỜNG EM</vt:lpstr>
      <vt:lpstr>PowerPoint Presentation</vt:lpstr>
      <vt:lpstr>       Hình ảnh thực hiện sản phẩm </vt:lpstr>
      <vt:lpstr>PowerPoint Presentation</vt:lpstr>
      <vt:lpstr>PowerPoint Presentation</vt:lpstr>
      <vt:lpstr>PowerPoint Presentation</vt:lpstr>
      <vt:lpstr>  THIẾT KẾ VÀ TRÌNH BÀY SẢN PHẨM PHẦN GIỚI THIỆU VỀ TRUYỀN THỐNG TRƯỜNG EM</vt:lpstr>
      <vt:lpstr>PowerPoint Presentation</vt:lpstr>
      <vt:lpstr>  RÈN LUYỆN BẢN THÂN ĐỂ GÓP PHẦN PHÁT HUY TRUYỀN THỐNG TRƯỜNG</vt:lpstr>
      <vt:lpstr>NHIỆM VỤ VỀ NHÀ 2</vt:lpstr>
      <vt:lpstr>PowerPoint Presentation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SCHOOL NEWSLETTER</dc:title>
  <cp:lastModifiedBy>anh tuan</cp:lastModifiedBy>
  <cp:revision>39</cp:revision>
  <dcterms:modified xsi:type="dcterms:W3CDTF">2023-04-18T09:07:01Z</dcterms:modified>
</cp:coreProperties>
</file>