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 id="2147483700" r:id="rId2"/>
  </p:sldMasterIdLst>
  <p:notesMasterIdLst>
    <p:notesMasterId r:id="rId28"/>
  </p:notesMasterIdLst>
  <p:sldIdLst>
    <p:sldId id="347" r:id="rId3"/>
    <p:sldId id="348" r:id="rId4"/>
    <p:sldId id="349" r:id="rId5"/>
    <p:sldId id="350" r:id="rId6"/>
    <p:sldId id="352" r:id="rId7"/>
    <p:sldId id="361" r:id="rId8"/>
    <p:sldId id="345" r:id="rId9"/>
    <p:sldId id="321" r:id="rId10"/>
    <p:sldId id="353" r:id="rId11"/>
    <p:sldId id="281" r:id="rId12"/>
    <p:sldId id="355" r:id="rId13"/>
    <p:sldId id="261" r:id="rId14"/>
    <p:sldId id="316" r:id="rId15"/>
    <p:sldId id="263" r:id="rId16"/>
    <p:sldId id="370" r:id="rId17"/>
    <p:sldId id="371" r:id="rId18"/>
    <p:sldId id="357" r:id="rId19"/>
    <p:sldId id="358" r:id="rId20"/>
    <p:sldId id="360" r:id="rId21"/>
    <p:sldId id="372" r:id="rId22"/>
    <p:sldId id="362" r:id="rId23"/>
    <p:sldId id="363" r:id="rId24"/>
    <p:sldId id="364" r:id="rId25"/>
    <p:sldId id="368" r:id="rId26"/>
    <p:sldId id="36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03ED"/>
    <a:srgbClr val="FFFF00"/>
    <a:srgbClr val="66FFFF"/>
    <a:srgbClr val="641DB3"/>
    <a:srgbClr val="800080"/>
    <a:srgbClr val="F9071E"/>
    <a:srgbClr val="77D5A4"/>
    <a:srgbClr val="FB39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5" autoAdjust="0"/>
    <p:restoredTop sz="94660" autoAdjust="0"/>
  </p:normalViewPr>
  <p:slideViewPr>
    <p:cSldViewPr snapToGrid="0">
      <p:cViewPr varScale="1">
        <p:scale>
          <a:sx n="74" d="100"/>
          <a:sy n="74" d="100"/>
        </p:scale>
        <p:origin x="456"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349BD0-439C-492D-B078-B4CFDCBF54C8}" type="doc">
      <dgm:prSet loTypeId="urn:microsoft.com/office/officeart/2005/8/layout/radial5" loCatId="cycle" qsTypeId="urn:microsoft.com/office/officeart/2005/8/quickstyle/3d4" qsCatId="3D" csTypeId="urn:microsoft.com/office/officeart/2005/8/colors/accent1_2" csCatId="accent1" phldr="1"/>
      <dgm:spPr/>
      <dgm:t>
        <a:bodyPr/>
        <a:lstStyle/>
        <a:p>
          <a:endParaRPr lang="en-US"/>
        </a:p>
      </dgm:t>
    </dgm:pt>
    <dgm:pt modelId="{A73E183F-63D2-4E84-B551-50F5428000E1}">
      <dgm:prSet phldrT="[Text]"/>
      <dgm:spPr>
        <a:solidFill>
          <a:schemeClr val="accent4"/>
        </a:solidFill>
      </dgm:spPr>
      <dgm:t>
        <a:bodyPr/>
        <a:lstStyle/>
        <a:p>
          <a:r>
            <a:rPr lang="en-US" b="1" dirty="0" err="1" smtClean="0">
              <a:solidFill>
                <a:schemeClr val="tx1"/>
              </a:solidFill>
              <a:latin typeface="Times New Roman" pitchFamily="18" charset="0"/>
              <a:cs typeface="Times New Roman" pitchFamily="18" charset="0"/>
            </a:rPr>
            <a:t>Vấn</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đề</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nảy</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sinh</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trong</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mối</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quan</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hệ</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bạn</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bè</a:t>
          </a:r>
          <a:endParaRPr lang="en-US" b="1" dirty="0">
            <a:solidFill>
              <a:schemeClr val="tx1"/>
            </a:solidFill>
            <a:latin typeface="Times New Roman" pitchFamily="18" charset="0"/>
            <a:cs typeface="Times New Roman" pitchFamily="18" charset="0"/>
          </a:endParaRPr>
        </a:p>
      </dgm:t>
    </dgm:pt>
    <dgm:pt modelId="{F33F25B6-F87B-43FE-8F76-34B70EEA3939}" type="parTrans" cxnId="{6234B256-A957-48D4-BF06-158D71BC6D23}">
      <dgm:prSet/>
      <dgm:spPr/>
      <dgm:t>
        <a:bodyPr/>
        <a:lstStyle/>
        <a:p>
          <a:endParaRPr lang="en-US"/>
        </a:p>
      </dgm:t>
    </dgm:pt>
    <dgm:pt modelId="{81CF0270-27DF-4F85-906D-AFE5E6A89435}" type="sibTrans" cxnId="{6234B256-A957-48D4-BF06-158D71BC6D23}">
      <dgm:prSet/>
      <dgm:spPr/>
      <dgm:t>
        <a:bodyPr/>
        <a:lstStyle/>
        <a:p>
          <a:endParaRPr lang="en-US"/>
        </a:p>
      </dgm:t>
    </dgm:pt>
    <dgm:pt modelId="{C849D7A9-28E0-4B80-8F70-64CDF585ADB8}">
      <dgm:prSet phldrT="[Text]" custT="1"/>
      <dgm:spPr/>
      <dgm:t>
        <a:bodyPr/>
        <a:lstStyle/>
        <a:p>
          <a:r>
            <a:rPr lang="en-US" sz="3200" b="1" dirty="0" smtClean="0">
              <a:solidFill>
                <a:srgbClr val="FFFF00"/>
              </a:solidFill>
              <a:latin typeface="Times New Roman" pitchFamily="18" charset="0"/>
              <a:cs typeface="Times New Roman" pitchFamily="18" charset="0"/>
            </a:rPr>
            <a:t>1. </a:t>
          </a:r>
          <a:r>
            <a:rPr lang="en-US" sz="3200" b="1" dirty="0" err="1" smtClean="0">
              <a:solidFill>
                <a:srgbClr val="FFFF00"/>
              </a:solidFill>
              <a:latin typeface="Times New Roman" pitchFamily="18" charset="0"/>
              <a:cs typeface="Times New Roman" pitchFamily="18" charset="0"/>
            </a:rPr>
            <a:t>Bạn</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giận</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dỗi</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khi</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mình</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làm</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gì</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đó</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không</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vừa</a:t>
          </a:r>
          <a:r>
            <a:rPr lang="en-US" sz="3200" b="1" dirty="0" smtClean="0">
              <a:solidFill>
                <a:srgbClr val="FFFF00"/>
              </a:solidFill>
              <a:latin typeface="Times New Roman" pitchFamily="18" charset="0"/>
              <a:cs typeface="Times New Roman" pitchFamily="18" charset="0"/>
            </a:rPr>
            <a:t> ý</a:t>
          </a:r>
          <a:endParaRPr lang="en-US" sz="3200" b="1" dirty="0">
            <a:solidFill>
              <a:srgbClr val="FFFF00"/>
            </a:solidFill>
            <a:latin typeface="Times New Roman" pitchFamily="18" charset="0"/>
            <a:cs typeface="Times New Roman" pitchFamily="18" charset="0"/>
          </a:endParaRPr>
        </a:p>
      </dgm:t>
    </dgm:pt>
    <dgm:pt modelId="{7BC4A2F8-D7EE-4546-AEA2-E99EBF824ABC}" type="parTrans" cxnId="{9B9037CD-B4EB-4979-9208-17C8462DF71A}">
      <dgm:prSet/>
      <dgm:spPr/>
      <dgm:t>
        <a:bodyPr/>
        <a:lstStyle/>
        <a:p>
          <a:endParaRPr lang="en-US"/>
        </a:p>
      </dgm:t>
    </dgm:pt>
    <dgm:pt modelId="{803F95D1-0EE6-46E7-A4CC-EE73FF9CABC8}" type="sibTrans" cxnId="{9B9037CD-B4EB-4979-9208-17C8462DF71A}">
      <dgm:prSet/>
      <dgm:spPr/>
      <dgm:t>
        <a:bodyPr/>
        <a:lstStyle/>
        <a:p>
          <a:endParaRPr lang="en-US"/>
        </a:p>
      </dgm:t>
    </dgm:pt>
    <dgm:pt modelId="{A6C5B592-1401-4594-9C5B-AD11BD55828B}">
      <dgm:prSet phldrT="[Text]" custT="1"/>
      <dgm:spPr/>
      <dgm:t>
        <a:bodyPr/>
        <a:lstStyle/>
        <a:p>
          <a:r>
            <a:rPr lang="en-US" sz="3200" b="1" dirty="0" smtClean="0">
              <a:solidFill>
                <a:srgbClr val="FFFF00"/>
              </a:solidFill>
              <a:latin typeface="Times New Roman" pitchFamily="18" charset="0"/>
              <a:cs typeface="Times New Roman" pitchFamily="18" charset="0"/>
            </a:rPr>
            <a:t>2. </a:t>
          </a:r>
          <a:r>
            <a:rPr lang="en-US" sz="3200" b="1" dirty="0" err="1" smtClean="0">
              <a:solidFill>
                <a:srgbClr val="FFFF00"/>
              </a:solidFill>
              <a:latin typeface="Times New Roman" pitchFamily="18" charset="0"/>
              <a:cs typeface="Times New Roman" pitchFamily="18" charset="0"/>
            </a:rPr>
            <a:t>Không</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hiểu</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bạn</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không</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chơi</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hòa</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đồng</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với</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bạn</a:t>
          </a:r>
          <a:endParaRPr lang="en-US" sz="3200" b="1" dirty="0">
            <a:solidFill>
              <a:srgbClr val="FFFF00"/>
            </a:solidFill>
            <a:latin typeface="Times New Roman" pitchFamily="18" charset="0"/>
            <a:cs typeface="Times New Roman" pitchFamily="18" charset="0"/>
          </a:endParaRPr>
        </a:p>
      </dgm:t>
    </dgm:pt>
    <dgm:pt modelId="{0FFA0213-C531-4446-9F5B-F45C70579A2A}" type="parTrans" cxnId="{497165C4-CDA0-4A51-BB85-5A49146FEE15}">
      <dgm:prSet/>
      <dgm:spPr/>
      <dgm:t>
        <a:bodyPr/>
        <a:lstStyle/>
        <a:p>
          <a:endParaRPr lang="en-US"/>
        </a:p>
      </dgm:t>
    </dgm:pt>
    <dgm:pt modelId="{B661F417-28A8-4DCD-88AE-7E9062757CEC}" type="sibTrans" cxnId="{497165C4-CDA0-4A51-BB85-5A49146FEE15}">
      <dgm:prSet/>
      <dgm:spPr/>
      <dgm:t>
        <a:bodyPr/>
        <a:lstStyle/>
        <a:p>
          <a:endParaRPr lang="en-US"/>
        </a:p>
      </dgm:t>
    </dgm:pt>
    <dgm:pt modelId="{6135284F-AB61-49BD-B3A3-C215D0E6BCF7}">
      <dgm:prSet phldrT="[Text]" custT="1"/>
      <dgm:spPr/>
      <dgm:t>
        <a:bodyPr/>
        <a:lstStyle/>
        <a:p>
          <a:r>
            <a:rPr lang="en-US" sz="3200" b="1" dirty="0" smtClean="0">
              <a:solidFill>
                <a:srgbClr val="FFFF00"/>
              </a:solidFill>
              <a:latin typeface="Times New Roman" pitchFamily="18" charset="0"/>
              <a:cs typeface="Times New Roman" pitchFamily="18" charset="0"/>
            </a:rPr>
            <a:t>3. </a:t>
          </a:r>
          <a:r>
            <a:rPr lang="en-US" sz="3200" b="1" dirty="0" err="1" smtClean="0">
              <a:solidFill>
                <a:srgbClr val="FFFF00"/>
              </a:solidFill>
              <a:latin typeface="Times New Roman" pitchFamily="18" charset="0"/>
              <a:cs typeface="Times New Roman" pitchFamily="18" charset="0"/>
            </a:rPr>
            <a:t>Bạn</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ghen</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tỵ</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đố</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kị</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khi</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mình</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hơn</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bạn</a:t>
          </a:r>
          <a:endParaRPr lang="en-US" sz="3200" b="1" dirty="0">
            <a:solidFill>
              <a:srgbClr val="FFFF00"/>
            </a:solidFill>
            <a:latin typeface="Times New Roman" pitchFamily="18" charset="0"/>
            <a:cs typeface="Times New Roman" pitchFamily="18" charset="0"/>
          </a:endParaRPr>
        </a:p>
      </dgm:t>
    </dgm:pt>
    <dgm:pt modelId="{AC093DFE-A385-4CA7-A083-A2B099337C91}" type="parTrans" cxnId="{03A52F08-6D3C-411A-8639-C5FC82FC401E}">
      <dgm:prSet/>
      <dgm:spPr/>
      <dgm:t>
        <a:bodyPr/>
        <a:lstStyle/>
        <a:p>
          <a:endParaRPr lang="en-US"/>
        </a:p>
      </dgm:t>
    </dgm:pt>
    <dgm:pt modelId="{71CE8856-AAEB-4209-BD9E-55E3081E69FE}" type="sibTrans" cxnId="{03A52F08-6D3C-411A-8639-C5FC82FC401E}">
      <dgm:prSet/>
      <dgm:spPr/>
      <dgm:t>
        <a:bodyPr/>
        <a:lstStyle/>
        <a:p>
          <a:endParaRPr lang="en-US"/>
        </a:p>
      </dgm:t>
    </dgm:pt>
    <dgm:pt modelId="{7DC05F93-081B-4002-B70E-E787EE63DC37}" type="pres">
      <dgm:prSet presAssocID="{E9349BD0-439C-492D-B078-B4CFDCBF54C8}" presName="Name0" presStyleCnt="0">
        <dgm:presLayoutVars>
          <dgm:chMax val="1"/>
          <dgm:dir/>
          <dgm:animLvl val="ctr"/>
          <dgm:resizeHandles val="exact"/>
        </dgm:presLayoutVars>
      </dgm:prSet>
      <dgm:spPr/>
      <dgm:t>
        <a:bodyPr/>
        <a:lstStyle/>
        <a:p>
          <a:endParaRPr lang="en-US"/>
        </a:p>
      </dgm:t>
    </dgm:pt>
    <dgm:pt modelId="{2B7EC2F3-2802-4F0A-B0F6-6371E8188B0D}" type="pres">
      <dgm:prSet presAssocID="{A73E183F-63D2-4E84-B551-50F5428000E1}" presName="centerShape" presStyleLbl="node0" presStyleIdx="0" presStyleCnt="1" custScaleX="175781" custScaleY="105522"/>
      <dgm:spPr/>
      <dgm:t>
        <a:bodyPr/>
        <a:lstStyle/>
        <a:p>
          <a:endParaRPr lang="en-US"/>
        </a:p>
      </dgm:t>
    </dgm:pt>
    <dgm:pt modelId="{CC762308-354D-4E41-96A6-00BE1E9EF73B}" type="pres">
      <dgm:prSet presAssocID="{7BC4A2F8-D7EE-4546-AEA2-E99EBF824ABC}" presName="parTrans" presStyleLbl="sibTrans2D1" presStyleIdx="0" presStyleCnt="3"/>
      <dgm:spPr/>
      <dgm:t>
        <a:bodyPr/>
        <a:lstStyle/>
        <a:p>
          <a:endParaRPr lang="en-US"/>
        </a:p>
      </dgm:t>
    </dgm:pt>
    <dgm:pt modelId="{2765DDFC-56EA-4E45-B5F6-EA0E5D85D935}" type="pres">
      <dgm:prSet presAssocID="{7BC4A2F8-D7EE-4546-AEA2-E99EBF824ABC}" presName="connectorText" presStyleLbl="sibTrans2D1" presStyleIdx="0" presStyleCnt="3"/>
      <dgm:spPr/>
      <dgm:t>
        <a:bodyPr/>
        <a:lstStyle/>
        <a:p>
          <a:endParaRPr lang="en-US"/>
        </a:p>
      </dgm:t>
    </dgm:pt>
    <dgm:pt modelId="{B1F811E6-EDC3-4586-8BB9-410BFFC7A7D5}" type="pres">
      <dgm:prSet presAssocID="{C849D7A9-28E0-4B80-8F70-64CDF585ADB8}" presName="node" presStyleLbl="node1" presStyleIdx="0" presStyleCnt="3" custScaleX="199141" custScaleY="123506" custRadScaleRad="99114" custRadScaleInc="24398">
        <dgm:presLayoutVars>
          <dgm:bulletEnabled val="1"/>
        </dgm:presLayoutVars>
      </dgm:prSet>
      <dgm:spPr/>
      <dgm:t>
        <a:bodyPr/>
        <a:lstStyle/>
        <a:p>
          <a:endParaRPr lang="en-US"/>
        </a:p>
      </dgm:t>
    </dgm:pt>
    <dgm:pt modelId="{E3566BAA-69C8-4948-AC20-A36BDC3F7275}" type="pres">
      <dgm:prSet presAssocID="{0FFA0213-C531-4446-9F5B-F45C70579A2A}" presName="parTrans" presStyleLbl="sibTrans2D1" presStyleIdx="1" presStyleCnt="3"/>
      <dgm:spPr/>
      <dgm:t>
        <a:bodyPr/>
        <a:lstStyle/>
        <a:p>
          <a:endParaRPr lang="en-US"/>
        </a:p>
      </dgm:t>
    </dgm:pt>
    <dgm:pt modelId="{C7A9B150-8483-477C-B45E-2D973B51A87C}" type="pres">
      <dgm:prSet presAssocID="{0FFA0213-C531-4446-9F5B-F45C70579A2A}" presName="connectorText" presStyleLbl="sibTrans2D1" presStyleIdx="1" presStyleCnt="3"/>
      <dgm:spPr/>
      <dgm:t>
        <a:bodyPr/>
        <a:lstStyle/>
        <a:p>
          <a:endParaRPr lang="en-US"/>
        </a:p>
      </dgm:t>
    </dgm:pt>
    <dgm:pt modelId="{99FF7B7A-F039-4B8F-9684-66EA348A0F6B}" type="pres">
      <dgm:prSet presAssocID="{A6C5B592-1401-4594-9C5B-AD11BD55828B}" presName="node" presStyleLbl="node1" presStyleIdx="1" presStyleCnt="3" custScaleX="170630" custScaleY="101608" custRadScaleRad="149735" custRadScaleInc="-22331">
        <dgm:presLayoutVars>
          <dgm:bulletEnabled val="1"/>
        </dgm:presLayoutVars>
      </dgm:prSet>
      <dgm:spPr/>
      <dgm:t>
        <a:bodyPr/>
        <a:lstStyle/>
        <a:p>
          <a:endParaRPr lang="en-US"/>
        </a:p>
      </dgm:t>
    </dgm:pt>
    <dgm:pt modelId="{B52CF65E-0E95-4D80-B992-CBAB134F6EAE}" type="pres">
      <dgm:prSet presAssocID="{AC093DFE-A385-4CA7-A083-A2B099337C91}" presName="parTrans" presStyleLbl="sibTrans2D1" presStyleIdx="2" presStyleCnt="3"/>
      <dgm:spPr/>
      <dgm:t>
        <a:bodyPr/>
        <a:lstStyle/>
        <a:p>
          <a:endParaRPr lang="en-US"/>
        </a:p>
      </dgm:t>
    </dgm:pt>
    <dgm:pt modelId="{9291E3A1-FCB1-41AC-94D4-A91324B91B3A}" type="pres">
      <dgm:prSet presAssocID="{AC093DFE-A385-4CA7-A083-A2B099337C91}" presName="connectorText" presStyleLbl="sibTrans2D1" presStyleIdx="2" presStyleCnt="3"/>
      <dgm:spPr/>
      <dgm:t>
        <a:bodyPr/>
        <a:lstStyle/>
        <a:p>
          <a:endParaRPr lang="en-US"/>
        </a:p>
      </dgm:t>
    </dgm:pt>
    <dgm:pt modelId="{9868C18C-2B7B-4EAE-B60F-B36421684634}" type="pres">
      <dgm:prSet presAssocID="{6135284F-AB61-49BD-B3A3-C215D0E6BCF7}" presName="node" presStyleLbl="node1" presStyleIdx="2" presStyleCnt="3" custScaleX="179305" custScaleY="128567" custRadScaleRad="157162" custRadScaleInc="22868">
        <dgm:presLayoutVars>
          <dgm:bulletEnabled val="1"/>
        </dgm:presLayoutVars>
      </dgm:prSet>
      <dgm:spPr/>
      <dgm:t>
        <a:bodyPr/>
        <a:lstStyle/>
        <a:p>
          <a:endParaRPr lang="en-US"/>
        </a:p>
      </dgm:t>
    </dgm:pt>
  </dgm:ptLst>
  <dgm:cxnLst>
    <dgm:cxn modelId="{D07F7B1D-51FF-4EA0-8B24-FF0274F78B27}" type="presOf" srcId="{AC093DFE-A385-4CA7-A083-A2B099337C91}" destId="{B52CF65E-0E95-4D80-B992-CBAB134F6EAE}" srcOrd="0" destOrd="0" presId="urn:microsoft.com/office/officeart/2005/8/layout/radial5"/>
    <dgm:cxn modelId="{DBC97921-3973-4933-B5BC-316760B72B84}" type="presOf" srcId="{0FFA0213-C531-4446-9F5B-F45C70579A2A}" destId="{C7A9B150-8483-477C-B45E-2D973B51A87C}" srcOrd="1" destOrd="0" presId="urn:microsoft.com/office/officeart/2005/8/layout/radial5"/>
    <dgm:cxn modelId="{BF5B453D-B49D-4B84-B9BE-27FA812AC1E7}" type="presOf" srcId="{A6C5B592-1401-4594-9C5B-AD11BD55828B}" destId="{99FF7B7A-F039-4B8F-9684-66EA348A0F6B}" srcOrd="0" destOrd="0" presId="urn:microsoft.com/office/officeart/2005/8/layout/radial5"/>
    <dgm:cxn modelId="{813E948F-C5E5-4AA4-9692-B16391365104}" type="presOf" srcId="{0FFA0213-C531-4446-9F5B-F45C70579A2A}" destId="{E3566BAA-69C8-4948-AC20-A36BDC3F7275}" srcOrd="0" destOrd="0" presId="urn:microsoft.com/office/officeart/2005/8/layout/radial5"/>
    <dgm:cxn modelId="{617FA5B4-5A5A-409E-8B57-2D45AB022626}" type="presOf" srcId="{7BC4A2F8-D7EE-4546-AEA2-E99EBF824ABC}" destId="{CC762308-354D-4E41-96A6-00BE1E9EF73B}" srcOrd="0" destOrd="0" presId="urn:microsoft.com/office/officeart/2005/8/layout/radial5"/>
    <dgm:cxn modelId="{6234B256-A957-48D4-BF06-158D71BC6D23}" srcId="{E9349BD0-439C-492D-B078-B4CFDCBF54C8}" destId="{A73E183F-63D2-4E84-B551-50F5428000E1}" srcOrd="0" destOrd="0" parTransId="{F33F25B6-F87B-43FE-8F76-34B70EEA3939}" sibTransId="{81CF0270-27DF-4F85-906D-AFE5E6A89435}"/>
    <dgm:cxn modelId="{909DBBE2-7342-4894-B087-FA5F7C307482}" type="presOf" srcId="{A73E183F-63D2-4E84-B551-50F5428000E1}" destId="{2B7EC2F3-2802-4F0A-B0F6-6371E8188B0D}" srcOrd="0" destOrd="0" presId="urn:microsoft.com/office/officeart/2005/8/layout/radial5"/>
    <dgm:cxn modelId="{04201283-4399-4944-99F4-7824EBA43D81}" type="presOf" srcId="{C849D7A9-28E0-4B80-8F70-64CDF585ADB8}" destId="{B1F811E6-EDC3-4586-8BB9-410BFFC7A7D5}" srcOrd="0" destOrd="0" presId="urn:microsoft.com/office/officeart/2005/8/layout/radial5"/>
    <dgm:cxn modelId="{1614CE64-6309-48E1-913F-09576D0ADECF}" type="presOf" srcId="{6135284F-AB61-49BD-B3A3-C215D0E6BCF7}" destId="{9868C18C-2B7B-4EAE-B60F-B36421684634}" srcOrd="0" destOrd="0" presId="urn:microsoft.com/office/officeart/2005/8/layout/radial5"/>
    <dgm:cxn modelId="{D499F963-FA64-4A36-81CB-03B7EFEAEA1E}" type="presOf" srcId="{7BC4A2F8-D7EE-4546-AEA2-E99EBF824ABC}" destId="{2765DDFC-56EA-4E45-B5F6-EA0E5D85D935}" srcOrd="1" destOrd="0" presId="urn:microsoft.com/office/officeart/2005/8/layout/radial5"/>
    <dgm:cxn modelId="{C38555F2-F27D-49EA-BF7A-680B5D7C8B69}" type="presOf" srcId="{AC093DFE-A385-4CA7-A083-A2B099337C91}" destId="{9291E3A1-FCB1-41AC-94D4-A91324B91B3A}" srcOrd="1" destOrd="0" presId="urn:microsoft.com/office/officeart/2005/8/layout/radial5"/>
    <dgm:cxn modelId="{9B9037CD-B4EB-4979-9208-17C8462DF71A}" srcId="{A73E183F-63D2-4E84-B551-50F5428000E1}" destId="{C849D7A9-28E0-4B80-8F70-64CDF585ADB8}" srcOrd="0" destOrd="0" parTransId="{7BC4A2F8-D7EE-4546-AEA2-E99EBF824ABC}" sibTransId="{803F95D1-0EE6-46E7-A4CC-EE73FF9CABC8}"/>
    <dgm:cxn modelId="{497165C4-CDA0-4A51-BB85-5A49146FEE15}" srcId="{A73E183F-63D2-4E84-B551-50F5428000E1}" destId="{A6C5B592-1401-4594-9C5B-AD11BD55828B}" srcOrd="1" destOrd="0" parTransId="{0FFA0213-C531-4446-9F5B-F45C70579A2A}" sibTransId="{B661F417-28A8-4DCD-88AE-7E9062757CEC}"/>
    <dgm:cxn modelId="{03A52F08-6D3C-411A-8639-C5FC82FC401E}" srcId="{A73E183F-63D2-4E84-B551-50F5428000E1}" destId="{6135284F-AB61-49BD-B3A3-C215D0E6BCF7}" srcOrd="2" destOrd="0" parTransId="{AC093DFE-A385-4CA7-A083-A2B099337C91}" sibTransId="{71CE8856-AAEB-4209-BD9E-55E3081E69FE}"/>
    <dgm:cxn modelId="{20092044-E415-4761-905B-F3522666CA85}" type="presOf" srcId="{E9349BD0-439C-492D-B078-B4CFDCBF54C8}" destId="{7DC05F93-081B-4002-B70E-E787EE63DC37}" srcOrd="0" destOrd="0" presId="urn:microsoft.com/office/officeart/2005/8/layout/radial5"/>
    <dgm:cxn modelId="{84AD781D-A2D9-420F-A3C2-3BEA75190178}" type="presParOf" srcId="{7DC05F93-081B-4002-B70E-E787EE63DC37}" destId="{2B7EC2F3-2802-4F0A-B0F6-6371E8188B0D}" srcOrd="0" destOrd="0" presId="urn:microsoft.com/office/officeart/2005/8/layout/radial5"/>
    <dgm:cxn modelId="{AEAD9D65-157F-4920-B24C-066123D9C029}" type="presParOf" srcId="{7DC05F93-081B-4002-B70E-E787EE63DC37}" destId="{CC762308-354D-4E41-96A6-00BE1E9EF73B}" srcOrd="1" destOrd="0" presId="urn:microsoft.com/office/officeart/2005/8/layout/radial5"/>
    <dgm:cxn modelId="{4F9CF7AC-0541-48CD-B3EE-277BF81DA2D9}" type="presParOf" srcId="{CC762308-354D-4E41-96A6-00BE1E9EF73B}" destId="{2765DDFC-56EA-4E45-B5F6-EA0E5D85D935}" srcOrd="0" destOrd="0" presId="urn:microsoft.com/office/officeart/2005/8/layout/radial5"/>
    <dgm:cxn modelId="{DCA7CE6C-E1D6-4F5F-BA95-A30D5F536143}" type="presParOf" srcId="{7DC05F93-081B-4002-B70E-E787EE63DC37}" destId="{B1F811E6-EDC3-4586-8BB9-410BFFC7A7D5}" srcOrd="2" destOrd="0" presId="urn:microsoft.com/office/officeart/2005/8/layout/radial5"/>
    <dgm:cxn modelId="{827D2094-A45C-477F-AC84-9ADE61575257}" type="presParOf" srcId="{7DC05F93-081B-4002-B70E-E787EE63DC37}" destId="{E3566BAA-69C8-4948-AC20-A36BDC3F7275}" srcOrd="3" destOrd="0" presId="urn:microsoft.com/office/officeart/2005/8/layout/radial5"/>
    <dgm:cxn modelId="{FC71BD7D-6C34-45BA-BEC4-A6037F55D998}" type="presParOf" srcId="{E3566BAA-69C8-4948-AC20-A36BDC3F7275}" destId="{C7A9B150-8483-477C-B45E-2D973B51A87C}" srcOrd="0" destOrd="0" presId="urn:microsoft.com/office/officeart/2005/8/layout/radial5"/>
    <dgm:cxn modelId="{403D6EF6-0846-4A00-8049-1CCAA43CFB04}" type="presParOf" srcId="{7DC05F93-081B-4002-B70E-E787EE63DC37}" destId="{99FF7B7A-F039-4B8F-9684-66EA348A0F6B}" srcOrd="4" destOrd="0" presId="urn:microsoft.com/office/officeart/2005/8/layout/radial5"/>
    <dgm:cxn modelId="{8AD2497C-6F9A-491B-A9EE-69943027BB78}" type="presParOf" srcId="{7DC05F93-081B-4002-B70E-E787EE63DC37}" destId="{B52CF65E-0E95-4D80-B992-CBAB134F6EAE}" srcOrd="5" destOrd="0" presId="urn:microsoft.com/office/officeart/2005/8/layout/radial5"/>
    <dgm:cxn modelId="{E1496473-CDE7-4E89-86C7-F2D3983504D9}" type="presParOf" srcId="{B52CF65E-0E95-4D80-B992-CBAB134F6EAE}" destId="{9291E3A1-FCB1-41AC-94D4-A91324B91B3A}" srcOrd="0" destOrd="0" presId="urn:microsoft.com/office/officeart/2005/8/layout/radial5"/>
    <dgm:cxn modelId="{4912BBA1-C6C2-442C-BD33-2599119940BF}" type="presParOf" srcId="{7DC05F93-081B-4002-B70E-E787EE63DC37}" destId="{9868C18C-2B7B-4EAE-B60F-B36421684634}"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349BD0-439C-492D-B078-B4CFDCBF54C8}" type="doc">
      <dgm:prSet loTypeId="urn:microsoft.com/office/officeart/2005/8/layout/radial5" loCatId="cycle" qsTypeId="urn:microsoft.com/office/officeart/2005/8/quickstyle/3d4" qsCatId="3D" csTypeId="urn:microsoft.com/office/officeart/2005/8/colors/accent1_2" csCatId="accent1" phldr="1"/>
      <dgm:spPr/>
      <dgm:t>
        <a:bodyPr/>
        <a:lstStyle/>
        <a:p>
          <a:endParaRPr lang="en-US"/>
        </a:p>
      </dgm:t>
    </dgm:pt>
    <dgm:pt modelId="{A73E183F-63D2-4E84-B551-50F5428000E1}">
      <dgm:prSet phldrT="[Text]"/>
      <dgm:spPr>
        <a:solidFill>
          <a:schemeClr val="accent4"/>
        </a:solidFill>
      </dgm:spPr>
      <dgm:t>
        <a:bodyPr/>
        <a:lstStyle/>
        <a:p>
          <a:r>
            <a:rPr lang="en-US" b="1" dirty="0" err="1" smtClean="0">
              <a:solidFill>
                <a:schemeClr val="tx1"/>
              </a:solidFill>
              <a:latin typeface="Times New Roman" pitchFamily="18" charset="0"/>
              <a:cs typeface="Times New Roman" pitchFamily="18" charset="0"/>
            </a:rPr>
            <a:t>Vấn</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đề</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nảy</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sinh</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trong</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mối</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quan</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hệ</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bạn</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bè</a:t>
          </a:r>
          <a:endParaRPr lang="en-US" b="1" dirty="0">
            <a:solidFill>
              <a:schemeClr val="tx1"/>
            </a:solidFill>
            <a:latin typeface="Times New Roman" pitchFamily="18" charset="0"/>
            <a:cs typeface="Times New Roman" pitchFamily="18" charset="0"/>
          </a:endParaRPr>
        </a:p>
      </dgm:t>
    </dgm:pt>
    <dgm:pt modelId="{F33F25B6-F87B-43FE-8F76-34B70EEA3939}" type="parTrans" cxnId="{6234B256-A957-48D4-BF06-158D71BC6D23}">
      <dgm:prSet/>
      <dgm:spPr/>
      <dgm:t>
        <a:bodyPr/>
        <a:lstStyle/>
        <a:p>
          <a:endParaRPr lang="en-US"/>
        </a:p>
      </dgm:t>
    </dgm:pt>
    <dgm:pt modelId="{81CF0270-27DF-4F85-906D-AFE5E6A89435}" type="sibTrans" cxnId="{6234B256-A957-48D4-BF06-158D71BC6D23}">
      <dgm:prSet/>
      <dgm:spPr/>
      <dgm:t>
        <a:bodyPr/>
        <a:lstStyle/>
        <a:p>
          <a:endParaRPr lang="en-US"/>
        </a:p>
      </dgm:t>
    </dgm:pt>
    <dgm:pt modelId="{C849D7A9-28E0-4B80-8F70-64CDF585ADB8}">
      <dgm:prSet phldrT="[Text]" custT="1"/>
      <dgm:spPr/>
      <dgm:t>
        <a:bodyPr/>
        <a:lstStyle/>
        <a:p>
          <a:r>
            <a:rPr lang="en-US" sz="3200" b="1" dirty="0" smtClean="0">
              <a:solidFill>
                <a:srgbClr val="FFFF00"/>
              </a:solidFill>
              <a:latin typeface="Times New Roman" pitchFamily="18" charset="0"/>
              <a:cs typeface="Times New Roman" pitchFamily="18" charset="0"/>
            </a:rPr>
            <a:t>4. </a:t>
          </a:r>
          <a:r>
            <a:rPr lang="en-US" sz="3200" b="1" dirty="0" err="1" smtClean="0">
              <a:solidFill>
                <a:srgbClr val="FFFF00"/>
              </a:solidFill>
              <a:latin typeface="Times New Roman" pitchFamily="18" charset="0"/>
              <a:cs typeface="Times New Roman" pitchFamily="18" charset="0"/>
            </a:rPr>
            <a:t>Bạn</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rủ</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rê</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lôi</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kéo</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làm</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những</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việc</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không</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nên</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làm</a:t>
          </a:r>
          <a:endParaRPr lang="en-US" sz="3200" b="1" dirty="0">
            <a:solidFill>
              <a:srgbClr val="FFFF00"/>
            </a:solidFill>
            <a:latin typeface="Times New Roman" pitchFamily="18" charset="0"/>
            <a:cs typeface="Times New Roman" pitchFamily="18" charset="0"/>
          </a:endParaRPr>
        </a:p>
      </dgm:t>
    </dgm:pt>
    <dgm:pt modelId="{7BC4A2F8-D7EE-4546-AEA2-E99EBF824ABC}" type="parTrans" cxnId="{9B9037CD-B4EB-4979-9208-17C8462DF71A}">
      <dgm:prSet/>
      <dgm:spPr/>
      <dgm:t>
        <a:bodyPr/>
        <a:lstStyle/>
        <a:p>
          <a:endParaRPr lang="en-US"/>
        </a:p>
      </dgm:t>
    </dgm:pt>
    <dgm:pt modelId="{803F95D1-0EE6-46E7-A4CC-EE73FF9CABC8}" type="sibTrans" cxnId="{9B9037CD-B4EB-4979-9208-17C8462DF71A}">
      <dgm:prSet/>
      <dgm:spPr/>
      <dgm:t>
        <a:bodyPr/>
        <a:lstStyle/>
        <a:p>
          <a:endParaRPr lang="en-US"/>
        </a:p>
      </dgm:t>
    </dgm:pt>
    <dgm:pt modelId="{A6C5B592-1401-4594-9C5B-AD11BD55828B}">
      <dgm:prSet phldrT="[Text]" custT="1"/>
      <dgm:spPr/>
      <dgm:t>
        <a:bodyPr/>
        <a:lstStyle/>
        <a:p>
          <a:r>
            <a:rPr lang="en-US" sz="3200" b="1" dirty="0" smtClean="0">
              <a:solidFill>
                <a:srgbClr val="FFFF00"/>
              </a:solidFill>
              <a:latin typeface="Times New Roman" pitchFamily="18" charset="0"/>
              <a:cs typeface="Times New Roman" pitchFamily="18" charset="0"/>
            </a:rPr>
            <a:t>5. </a:t>
          </a:r>
          <a:r>
            <a:rPr lang="en-US" sz="3200" b="1" dirty="0" err="1" smtClean="0">
              <a:solidFill>
                <a:srgbClr val="FFFF00"/>
              </a:solidFill>
              <a:latin typeface="Times New Roman" pitchFamily="18" charset="0"/>
              <a:cs typeface="Times New Roman" pitchFamily="18" charset="0"/>
            </a:rPr>
            <a:t>Nói</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xấu</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sau</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lưng</a:t>
          </a:r>
          <a:endParaRPr lang="en-US" sz="3200" b="1" dirty="0">
            <a:solidFill>
              <a:srgbClr val="FFFF00"/>
            </a:solidFill>
            <a:latin typeface="Times New Roman" pitchFamily="18" charset="0"/>
            <a:cs typeface="Times New Roman" pitchFamily="18" charset="0"/>
          </a:endParaRPr>
        </a:p>
      </dgm:t>
    </dgm:pt>
    <dgm:pt modelId="{0FFA0213-C531-4446-9F5B-F45C70579A2A}" type="parTrans" cxnId="{497165C4-CDA0-4A51-BB85-5A49146FEE15}">
      <dgm:prSet/>
      <dgm:spPr/>
      <dgm:t>
        <a:bodyPr/>
        <a:lstStyle/>
        <a:p>
          <a:endParaRPr lang="en-US"/>
        </a:p>
      </dgm:t>
    </dgm:pt>
    <dgm:pt modelId="{B661F417-28A8-4DCD-88AE-7E9062757CEC}" type="sibTrans" cxnId="{497165C4-CDA0-4A51-BB85-5A49146FEE15}">
      <dgm:prSet/>
      <dgm:spPr/>
      <dgm:t>
        <a:bodyPr/>
        <a:lstStyle/>
        <a:p>
          <a:endParaRPr lang="en-US"/>
        </a:p>
      </dgm:t>
    </dgm:pt>
    <dgm:pt modelId="{6135284F-AB61-49BD-B3A3-C215D0E6BCF7}">
      <dgm:prSet phldrT="[Text]" custT="1"/>
      <dgm:spPr/>
      <dgm:t>
        <a:bodyPr/>
        <a:lstStyle/>
        <a:p>
          <a:r>
            <a:rPr lang="en-US" sz="3200" b="1" dirty="0" smtClean="0">
              <a:solidFill>
                <a:srgbClr val="FFFF00"/>
              </a:solidFill>
              <a:latin typeface="Times New Roman" pitchFamily="18" charset="0"/>
              <a:cs typeface="Times New Roman" pitchFamily="18" charset="0"/>
            </a:rPr>
            <a:t>6. </a:t>
          </a:r>
          <a:r>
            <a:rPr lang="en-US" sz="3200" b="1" dirty="0" err="1" smtClean="0">
              <a:solidFill>
                <a:srgbClr val="FFFF00"/>
              </a:solidFill>
              <a:latin typeface="Times New Roman" pitchFamily="18" charset="0"/>
              <a:cs typeface="Times New Roman" pitchFamily="18" charset="0"/>
            </a:rPr>
            <a:t>Bắt</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nạt</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và</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bạo</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lực</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tinh</a:t>
          </a:r>
          <a:r>
            <a:rPr lang="en-US" sz="3200" b="1" dirty="0" smtClean="0">
              <a:solidFill>
                <a:srgbClr val="FFFF00"/>
              </a:solidFill>
              <a:latin typeface="Times New Roman" pitchFamily="18" charset="0"/>
              <a:cs typeface="Times New Roman" pitchFamily="18" charset="0"/>
            </a:rPr>
            <a:t> </a:t>
          </a:r>
          <a:r>
            <a:rPr lang="en-US" sz="3200" b="1" dirty="0" err="1" smtClean="0">
              <a:solidFill>
                <a:srgbClr val="FFFF00"/>
              </a:solidFill>
              <a:latin typeface="Times New Roman" pitchFamily="18" charset="0"/>
              <a:cs typeface="Times New Roman" pitchFamily="18" charset="0"/>
            </a:rPr>
            <a:t>thần</a:t>
          </a:r>
          <a:endParaRPr lang="en-US" sz="3200" b="1" dirty="0">
            <a:solidFill>
              <a:srgbClr val="FFFF00"/>
            </a:solidFill>
            <a:latin typeface="Times New Roman" pitchFamily="18" charset="0"/>
            <a:cs typeface="Times New Roman" pitchFamily="18" charset="0"/>
          </a:endParaRPr>
        </a:p>
      </dgm:t>
    </dgm:pt>
    <dgm:pt modelId="{AC093DFE-A385-4CA7-A083-A2B099337C91}" type="parTrans" cxnId="{03A52F08-6D3C-411A-8639-C5FC82FC401E}">
      <dgm:prSet/>
      <dgm:spPr/>
      <dgm:t>
        <a:bodyPr/>
        <a:lstStyle/>
        <a:p>
          <a:endParaRPr lang="en-US"/>
        </a:p>
      </dgm:t>
    </dgm:pt>
    <dgm:pt modelId="{71CE8856-AAEB-4209-BD9E-55E3081E69FE}" type="sibTrans" cxnId="{03A52F08-6D3C-411A-8639-C5FC82FC401E}">
      <dgm:prSet/>
      <dgm:spPr/>
      <dgm:t>
        <a:bodyPr/>
        <a:lstStyle/>
        <a:p>
          <a:endParaRPr lang="en-US"/>
        </a:p>
      </dgm:t>
    </dgm:pt>
    <dgm:pt modelId="{7DC05F93-081B-4002-B70E-E787EE63DC37}" type="pres">
      <dgm:prSet presAssocID="{E9349BD0-439C-492D-B078-B4CFDCBF54C8}" presName="Name0" presStyleCnt="0">
        <dgm:presLayoutVars>
          <dgm:chMax val="1"/>
          <dgm:dir/>
          <dgm:animLvl val="ctr"/>
          <dgm:resizeHandles val="exact"/>
        </dgm:presLayoutVars>
      </dgm:prSet>
      <dgm:spPr/>
      <dgm:t>
        <a:bodyPr/>
        <a:lstStyle/>
        <a:p>
          <a:endParaRPr lang="en-US"/>
        </a:p>
      </dgm:t>
    </dgm:pt>
    <dgm:pt modelId="{2B7EC2F3-2802-4F0A-B0F6-6371E8188B0D}" type="pres">
      <dgm:prSet presAssocID="{A73E183F-63D2-4E84-B551-50F5428000E1}" presName="centerShape" presStyleLbl="node0" presStyleIdx="0" presStyleCnt="1" custScaleX="188441" custScaleY="124819" custLinFactNeighborY="7642"/>
      <dgm:spPr/>
      <dgm:t>
        <a:bodyPr/>
        <a:lstStyle/>
        <a:p>
          <a:endParaRPr lang="en-US"/>
        </a:p>
      </dgm:t>
    </dgm:pt>
    <dgm:pt modelId="{CC762308-354D-4E41-96A6-00BE1E9EF73B}" type="pres">
      <dgm:prSet presAssocID="{7BC4A2F8-D7EE-4546-AEA2-E99EBF824ABC}" presName="parTrans" presStyleLbl="sibTrans2D1" presStyleIdx="0" presStyleCnt="3"/>
      <dgm:spPr/>
      <dgm:t>
        <a:bodyPr/>
        <a:lstStyle/>
        <a:p>
          <a:endParaRPr lang="en-US"/>
        </a:p>
      </dgm:t>
    </dgm:pt>
    <dgm:pt modelId="{2765DDFC-56EA-4E45-B5F6-EA0E5D85D935}" type="pres">
      <dgm:prSet presAssocID="{7BC4A2F8-D7EE-4546-AEA2-E99EBF824ABC}" presName="connectorText" presStyleLbl="sibTrans2D1" presStyleIdx="0" presStyleCnt="3"/>
      <dgm:spPr/>
      <dgm:t>
        <a:bodyPr/>
        <a:lstStyle/>
        <a:p>
          <a:endParaRPr lang="en-US"/>
        </a:p>
      </dgm:t>
    </dgm:pt>
    <dgm:pt modelId="{B1F811E6-EDC3-4586-8BB9-410BFFC7A7D5}" type="pres">
      <dgm:prSet presAssocID="{C849D7A9-28E0-4B80-8F70-64CDF585ADB8}" presName="node" presStyleLbl="node1" presStyleIdx="0" presStyleCnt="3" custScaleX="165549" custScaleY="140913" custRadScaleRad="91509">
        <dgm:presLayoutVars>
          <dgm:bulletEnabled val="1"/>
        </dgm:presLayoutVars>
      </dgm:prSet>
      <dgm:spPr/>
      <dgm:t>
        <a:bodyPr/>
        <a:lstStyle/>
        <a:p>
          <a:endParaRPr lang="en-US"/>
        </a:p>
      </dgm:t>
    </dgm:pt>
    <dgm:pt modelId="{E3566BAA-69C8-4948-AC20-A36BDC3F7275}" type="pres">
      <dgm:prSet presAssocID="{0FFA0213-C531-4446-9F5B-F45C70579A2A}" presName="parTrans" presStyleLbl="sibTrans2D1" presStyleIdx="1" presStyleCnt="3"/>
      <dgm:spPr/>
      <dgm:t>
        <a:bodyPr/>
        <a:lstStyle/>
        <a:p>
          <a:endParaRPr lang="en-US"/>
        </a:p>
      </dgm:t>
    </dgm:pt>
    <dgm:pt modelId="{C7A9B150-8483-477C-B45E-2D973B51A87C}" type="pres">
      <dgm:prSet presAssocID="{0FFA0213-C531-4446-9F5B-F45C70579A2A}" presName="connectorText" presStyleLbl="sibTrans2D1" presStyleIdx="1" presStyleCnt="3"/>
      <dgm:spPr/>
      <dgm:t>
        <a:bodyPr/>
        <a:lstStyle/>
        <a:p>
          <a:endParaRPr lang="en-US"/>
        </a:p>
      </dgm:t>
    </dgm:pt>
    <dgm:pt modelId="{99FF7B7A-F039-4B8F-9684-66EA348A0F6B}" type="pres">
      <dgm:prSet presAssocID="{A6C5B592-1401-4594-9C5B-AD11BD55828B}" presName="node" presStyleLbl="node1" presStyleIdx="1" presStyleCnt="3" custScaleX="193461" custScaleY="158266" custRadScaleRad="143255" custRadScaleInc="-28663">
        <dgm:presLayoutVars>
          <dgm:bulletEnabled val="1"/>
        </dgm:presLayoutVars>
      </dgm:prSet>
      <dgm:spPr/>
      <dgm:t>
        <a:bodyPr/>
        <a:lstStyle/>
        <a:p>
          <a:endParaRPr lang="en-US"/>
        </a:p>
      </dgm:t>
    </dgm:pt>
    <dgm:pt modelId="{B52CF65E-0E95-4D80-B992-CBAB134F6EAE}" type="pres">
      <dgm:prSet presAssocID="{AC093DFE-A385-4CA7-A083-A2B099337C91}" presName="parTrans" presStyleLbl="sibTrans2D1" presStyleIdx="2" presStyleCnt="3"/>
      <dgm:spPr/>
      <dgm:t>
        <a:bodyPr/>
        <a:lstStyle/>
        <a:p>
          <a:endParaRPr lang="en-US"/>
        </a:p>
      </dgm:t>
    </dgm:pt>
    <dgm:pt modelId="{9291E3A1-FCB1-41AC-94D4-A91324B91B3A}" type="pres">
      <dgm:prSet presAssocID="{AC093DFE-A385-4CA7-A083-A2B099337C91}" presName="connectorText" presStyleLbl="sibTrans2D1" presStyleIdx="2" presStyleCnt="3"/>
      <dgm:spPr/>
      <dgm:t>
        <a:bodyPr/>
        <a:lstStyle/>
        <a:p>
          <a:endParaRPr lang="en-US"/>
        </a:p>
      </dgm:t>
    </dgm:pt>
    <dgm:pt modelId="{9868C18C-2B7B-4EAE-B60F-B36421684634}" type="pres">
      <dgm:prSet presAssocID="{6135284F-AB61-49BD-B3A3-C215D0E6BCF7}" presName="node" presStyleLbl="node1" presStyleIdx="2" presStyleCnt="3" custScaleX="164323" custScaleY="137899" custRadScaleRad="143239" custRadScaleInc="25162">
        <dgm:presLayoutVars>
          <dgm:bulletEnabled val="1"/>
        </dgm:presLayoutVars>
      </dgm:prSet>
      <dgm:spPr/>
      <dgm:t>
        <a:bodyPr/>
        <a:lstStyle/>
        <a:p>
          <a:endParaRPr lang="en-US"/>
        </a:p>
      </dgm:t>
    </dgm:pt>
  </dgm:ptLst>
  <dgm:cxnLst>
    <dgm:cxn modelId="{7BFA0551-8D8A-42FE-9D42-30B7462FFC52}" type="presOf" srcId="{AC093DFE-A385-4CA7-A083-A2B099337C91}" destId="{B52CF65E-0E95-4D80-B992-CBAB134F6EAE}" srcOrd="0" destOrd="0" presId="urn:microsoft.com/office/officeart/2005/8/layout/radial5"/>
    <dgm:cxn modelId="{6F95111D-C400-47C2-ABAB-4125FC086B04}" type="presOf" srcId="{C849D7A9-28E0-4B80-8F70-64CDF585ADB8}" destId="{B1F811E6-EDC3-4586-8BB9-410BFFC7A7D5}" srcOrd="0" destOrd="0" presId="urn:microsoft.com/office/officeart/2005/8/layout/radial5"/>
    <dgm:cxn modelId="{0C266CFC-D7BB-4966-B497-D7CF600A20A4}" type="presOf" srcId="{7BC4A2F8-D7EE-4546-AEA2-E99EBF824ABC}" destId="{2765DDFC-56EA-4E45-B5F6-EA0E5D85D935}" srcOrd="1" destOrd="0" presId="urn:microsoft.com/office/officeart/2005/8/layout/radial5"/>
    <dgm:cxn modelId="{FBC27CF4-B17B-4789-80F5-5D68FF6CDC6A}" type="presOf" srcId="{A73E183F-63D2-4E84-B551-50F5428000E1}" destId="{2B7EC2F3-2802-4F0A-B0F6-6371E8188B0D}" srcOrd="0" destOrd="0" presId="urn:microsoft.com/office/officeart/2005/8/layout/radial5"/>
    <dgm:cxn modelId="{6234B256-A957-48D4-BF06-158D71BC6D23}" srcId="{E9349BD0-439C-492D-B078-B4CFDCBF54C8}" destId="{A73E183F-63D2-4E84-B551-50F5428000E1}" srcOrd="0" destOrd="0" parTransId="{F33F25B6-F87B-43FE-8F76-34B70EEA3939}" sibTransId="{81CF0270-27DF-4F85-906D-AFE5E6A89435}"/>
    <dgm:cxn modelId="{9106AE53-8EA6-4480-84A3-3B83B9EEEBB7}" type="presOf" srcId="{A6C5B592-1401-4594-9C5B-AD11BD55828B}" destId="{99FF7B7A-F039-4B8F-9684-66EA348A0F6B}" srcOrd="0" destOrd="0" presId="urn:microsoft.com/office/officeart/2005/8/layout/radial5"/>
    <dgm:cxn modelId="{C86628D7-A6A4-4ED1-9C66-F4A061B2D4EC}" type="presOf" srcId="{6135284F-AB61-49BD-B3A3-C215D0E6BCF7}" destId="{9868C18C-2B7B-4EAE-B60F-B36421684634}" srcOrd="0" destOrd="0" presId="urn:microsoft.com/office/officeart/2005/8/layout/radial5"/>
    <dgm:cxn modelId="{3C701ABD-448C-42D5-85BF-C15514758E5D}" type="presOf" srcId="{7BC4A2F8-D7EE-4546-AEA2-E99EBF824ABC}" destId="{CC762308-354D-4E41-96A6-00BE1E9EF73B}" srcOrd="0" destOrd="0" presId="urn:microsoft.com/office/officeart/2005/8/layout/radial5"/>
    <dgm:cxn modelId="{FBB4AB6C-5D61-4967-9646-E5122B625662}" type="presOf" srcId="{AC093DFE-A385-4CA7-A083-A2B099337C91}" destId="{9291E3A1-FCB1-41AC-94D4-A91324B91B3A}" srcOrd="1" destOrd="0" presId="urn:microsoft.com/office/officeart/2005/8/layout/radial5"/>
    <dgm:cxn modelId="{FDE2B937-7350-46DD-9DD5-1808B63D6F19}" type="presOf" srcId="{0FFA0213-C531-4446-9F5B-F45C70579A2A}" destId="{E3566BAA-69C8-4948-AC20-A36BDC3F7275}" srcOrd="0" destOrd="0" presId="urn:microsoft.com/office/officeart/2005/8/layout/radial5"/>
    <dgm:cxn modelId="{1C9240B8-4109-4FE3-B690-003584169483}" type="presOf" srcId="{0FFA0213-C531-4446-9F5B-F45C70579A2A}" destId="{C7A9B150-8483-477C-B45E-2D973B51A87C}" srcOrd="1" destOrd="0" presId="urn:microsoft.com/office/officeart/2005/8/layout/radial5"/>
    <dgm:cxn modelId="{C3107E66-B228-4B59-BF0F-F6C14B9C41E3}" type="presOf" srcId="{E9349BD0-439C-492D-B078-B4CFDCBF54C8}" destId="{7DC05F93-081B-4002-B70E-E787EE63DC37}" srcOrd="0" destOrd="0" presId="urn:microsoft.com/office/officeart/2005/8/layout/radial5"/>
    <dgm:cxn modelId="{9B9037CD-B4EB-4979-9208-17C8462DF71A}" srcId="{A73E183F-63D2-4E84-B551-50F5428000E1}" destId="{C849D7A9-28E0-4B80-8F70-64CDF585ADB8}" srcOrd="0" destOrd="0" parTransId="{7BC4A2F8-D7EE-4546-AEA2-E99EBF824ABC}" sibTransId="{803F95D1-0EE6-46E7-A4CC-EE73FF9CABC8}"/>
    <dgm:cxn modelId="{497165C4-CDA0-4A51-BB85-5A49146FEE15}" srcId="{A73E183F-63D2-4E84-B551-50F5428000E1}" destId="{A6C5B592-1401-4594-9C5B-AD11BD55828B}" srcOrd="1" destOrd="0" parTransId="{0FFA0213-C531-4446-9F5B-F45C70579A2A}" sibTransId="{B661F417-28A8-4DCD-88AE-7E9062757CEC}"/>
    <dgm:cxn modelId="{03A52F08-6D3C-411A-8639-C5FC82FC401E}" srcId="{A73E183F-63D2-4E84-B551-50F5428000E1}" destId="{6135284F-AB61-49BD-B3A3-C215D0E6BCF7}" srcOrd="2" destOrd="0" parTransId="{AC093DFE-A385-4CA7-A083-A2B099337C91}" sibTransId="{71CE8856-AAEB-4209-BD9E-55E3081E69FE}"/>
    <dgm:cxn modelId="{FCEE2343-0CA5-4A57-BECE-491959823FA7}" type="presParOf" srcId="{7DC05F93-081B-4002-B70E-E787EE63DC37}" destId="{2B7EC2F3-2802-4F0A-B0F6-6371E8188B0D}" srcOrd="0" destOrd="0" presId="urn:microsoft.com/office/officeart/2005/8/layout/radial5"/>
    <dgm:cxn modelId="{883EA4C9-5567-4C43-8405-320A825AB933}" type="presParOf" srcId="{7DC05F93-081B-4002-B70E-E787EE63DC37}" destId="{CC762308-354D-4E41-96A6-00BE1E9EF73B}" srcOrd="1" destOrd="0" presId="urn:microsoft.com/office/officeart/2005/8/layout/radial5"/>
    <dgm:cxn modelId="{4B8BD0C3-84AC-40FB-9E13-1BB8D56006DF}" type="presParOf" srcId="{CC762308-354D-4E41-96A6-00BE1E9EF73B}" destId="{2765DDFC-56EA-4E45-B5F6-EA0E5D85D935}" srcOrd="0" destOrd="0" presId="urn:microsoft.com/office/officeart/2005/8/layout/radial5"/>
    <dgm:cxn modelId="{2DBBE531-0720-40F6-A79C-2622455791FF}" type="presParOf" srcId="{7DC05F93-081B-4002-B70E-E787EE63DC37}" destId="{B1F811E6-EDC3-4586-8BB9-410BFFC7A7D5}" srcOrd="2" destOrd="0" presId="urn:microsoft.com/office/officeart/2005/8/layout/radial5"/>
    <dgm:cxn modelId="{324A48CE-0C51-424A-994E-E0BC6E5E55DC}" type="presParOf" srcId="{7DC05F93-081B-4002-B70E-E787EE63DC37}" destId="{E3566BAA-69C8-4948-AC20-A36BDC3F7275}" srcOrd="3" destOrd="0" presId="urn:microsoft.com/office/officeart/2005/8/layout/radial5"/>
    <dgm:cxn modelId="{92336136-E81B-443E-A5D5-F6C8AA0F2C17}" type="presParOf" srcId="{E3566BAA-69C8-4948-AC20-A36BDC3F7275}" destId="{C7A9B150-8483-477C-B45E-2D973B51A87C}" srcOrd="0" destOrd="0" presId="urn:microsoft.com/office/officeart/2005/8/layout/radial5"/>
    <dgm:cxn modelId="{1D7CECC2-D4A7-48A1-A688-B5EB91C87846}" type="presParOf" srcId="{7DC05F93-081B-4002-B70E-E787EE63DC37}" destId="{99FF7B7A-F039-4B8F-9684-66EA348A0F6B}" srcOrd="4" destOrd="0" presId="urn:microsoft.com/office/officeart/2005/8/layout/radial5"/>
    <dgm:cxn modelId="{D5AA6A50-74D1-498C-80E5-6F9AE83620EB}" type="presParOf" srcId="{7DC05F93-081B-4002-B70E-E787EE63DC37}" destId="{B52CF65E-0E95-4D80-B992-CBAB134F6EAE}" srcOrd="5" destOrd="0" presId="urn:microsoft.com/office/officeart/2005/8/layout/radial5"/>
    <dgm:cxn modelId="{113D3045-9724-408F-A7D5-A798D3CCB28A}" type="presParOf" srcId="{B52CF65E-0E95-4D80-B992-CBAB134F6EAE}" destId="{9291E3A1-FCB1-41AC-94D4-A91324B91B3A}" srcOrd="0" destOrd="0" presId="urn:microsoft.com/office/officeart/2005/8/layout/radial5"/>
    <dgm:cxn modelId="{56EE0234-A6CD-4F09-AF23-BABD3DD22BE5}" type="presParOf" srcId="{7DC05F93-081B-4002-B70E-E787EE63DC37}" destId="{9868C18C-2B7B-4EAE-B60F-B36421684634}"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CA611F-121C-481C-9B5D-4BF63E3DDD3C}" type="datetimeFigureOut">
              <a:rPr lang="en-US" smtClean="0"/>
              <a:t>18/04/2023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A2EC3F-2FA6-4DD0-85FD-BC2E234B7E91}" type="slidenum">
              <a:rPr lang="en-US" smtClean="0"/>
              <a:t>‹#›</a:t>
            </a:fld>
            <a:endParaRPr lang="en-US"/>
          </a:p>
        </p:txBody>
      </p:sp>
    </p:spTree>
    <p:extLst>
      <p:ext uri="{BB962C8B-B14F-4D97-AF65-F5344CB8AC3E}">
        <p14:creationId xmlns:p14="http://schemas.microsoft.com/office/powerpoint/2010/main" val="1397708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912F96B-3CF9-4CC1-A971-FE65B28906EF}"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FBD31B-9DB2-4FEF-881A-6D2A893E7BDA}" type="slidenum">
              <a:rPr lang="en-US" smtClean="0"/>
              <a:t>‹#›</a:t>
            </a:fld>
            <a:endParaRPr lang="en-US"/>
          </a:p>
        </p:txBody>
      </p:sp>
    </p:spTree>
    <p:extLst>
      <p:ext uri="{BB962C8B-B14F-4D97-AF65-F5344CB8AC3E}">
        <p14:creationId xmlns:p14="http://schemas.microsoft.com/office/powerpoint/2010/main" val="1046651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12F96B-3CF9-4CC1-A971-FE65B28906EF}"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FBD31B-9DB2-4FEF-881A-6D2A893E7BDA}" type="slidenum">
              <a:rPr lang="en-US" smtClean="0"/>
              <a:t>‹#›</a:t>
            </a:fld>
            <a:endParaRPr lang="en-US"/>
          </a:p>
        </p:txBody>
      </p:sp>
    </p:spTree>
    <p:extLst>
      <p:ext uri="{BB962C8B-B14F-4D97-AF65-F5344CB8AC3E}">
        <p14:creationId xmlns:p14="http://schemas.microsoft.com/office/powerpoint/2010/main" val="766533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12F96B-3CF9-4CC1-A971-FE65B28906EF}"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FBD31B-9DB2-4FEF-881A-6D2A893E7BD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23060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12F96B-3CF9-4CC1-A971-FE65B28906EF}"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FBD31B-9DB2-4FEF-881A-6D2A893E7BDA}" type="slidenum">
              <a:rPr lang="en-US" smtClean="0"/>
              <a:t>‹#›</a:t>
            </a:fld>
            <a:endParaRPr lang="en-US"/>
          </a:p>
        </p:txBody>
      </p:sp>
    </p:spTree>
    <p:extLst>
      <p:ext uri="{BB962C8B-B14F-4D97-AF65-F5344CB8AC3E}">
        <p14:creationId xmlns:p14="http://schemas.microsoft.com/office/powerpoint/2010/main" val="1139408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12F96B-3CF9-4CC1-A971-FE65B28906EF}"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FBD31B-9DB2-4FEF-881A-6D2A893E7BD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244583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12F96B-3CF9-4CC1-A971-FE65B28906EF}"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FBD31B-9DB2-4FEF-881A-6D2A893E7BDA}" type="slidenum">
              <a:rPr lang="en-US" smtClean="0"/>
              <a:t>‹#›</a:t>
            </a:fld>
            <a:endParaRPr lang="en-US"/>
          </a:p>
        </p:txBody>
      </p:sp>
    </p:spTree>
    <p:extLst>
      <p:ext uri="{BB962C8B-B14F-4D97-AF65-F5344CB8AC3E}">
        <p14:creationId xmlns:p14="http://schemas.microsoft.com/office/powerpoint/2010/main" val="3169807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12F96B-3CF9-4CC1-A971-FE65B28906EF}"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FBD31B-9DB2-4FEF-881A-6D2A893E7BDA}" type="slidenum">
              <a:rPr lang="en-US" smtClean="0"/>
              <a:t>‹#›</a:t>
            </a:fld>
            <a:endParaRPr lang="en-US"/>
          </a:p>
        </p:txBody>
      </p:sp>
    </p:spTree>
    <p:extLst>
      <p:ext uri="{BB962C8B-B14F-4D97-AF65-F5344CB8AC3E}">
        <p14:creationId xmlns:p14="http://schemas.microsoft.com/office/powerpoint/2010/main" val="3546669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12F96B-3CF9-4CC1-A971-FE65B28906EF}"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FBD31B-9DB2-4FEF-881A-6D2A893E7BDA}" type="slidenum">
              <a:rPr lang="en-US" smtClean="0"/>
              <a:t>‹#›</a:t>
            </a:fld>
            <a:endParaRPr lang="en-US"/>
          </a:p>
        </p:txBody>
      </p:sp>
    </p:spTree>
    <p:extLst>
      <p:ext uri="{BB962C8B-B14F-4D97-AF65-F5344CB8AC3E}">
        <p14:creationId xmlns:p14="http://schemas.microsoft.com/office/powerpoint/2010/main" val="35233438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585EEAC-8C97-4682-ADB0-D2F266E8C7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035FC2C5-8F5C-494F-A51B-7B326B7630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09327D20-AC11-4259-AAA4-9C0CB604D9E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168A59-437A-4F32-A9AF-F62C63BA5B1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 xmlns:a16="http://schemas.microsoft.com/office/drawing/2014/main" id="{68204A35-C68A-4DF4-8601-05B1ECC5B9A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 xmlns:a16="http://schemas.microsoft.com/office/drawing/2014/main" id="{4E64B059-7ED1-407A-9FB9-5219999B26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0B9F6-4C25-4FAE-B99A-3200D0E2F5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769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F51A41F-E0AF-4272-927F-DBF251DBC3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F7430926-B6C6-4178-86AF-23F7C2D9DC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5AA2C21-D33F-4352-9954-33FF8A9B20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168A59-437A-4F32-A9AF-F62C63BA5B1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 xmlns:a16="http://schemas.microsoft.com/office/drawing/2014/main" id="{45F90164-2475-4994-B858-D403A1F6B85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 xmlns:a16="http://schemas.microsoft.com/office/drawing/2014/main" id="{7DAEAD22-CB80-46F8-90A7-41BC2E3AA3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0B9F6-4C25-4FAE-B99A-3200D0E2F5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65625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2422B0-B353-42F2-87FB-808FFA6F62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02927D7F-0E5C-4F9F-952B-D3E37F9515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6C172B36-C1FC-4A5A-B723-B34430BBFF1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168A59-437A-4F32-A9AF-F62C63BA5B1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 xmlns:a16="http://schemas.microsoft.com/office/drawing/2014/main" id="{17CCE289-5774-4A15-AD07-E8D347F30ED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 xmlns:a16="http://schemas.microsoft.com/office/drawing/2014/main" id="{1BE41436-D9C2-4D7E-9F15-07DA445C730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0B9F6-4C25-4FAE-B99A-3200D0E2F5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5998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12F96B-3CF9-4CC1-A971-FE65B28906EF}"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FBD31B-9DB2-4FEF-881A-6D2A893E7BDA}" type="slidenum">
              <a:rPr lang="en-US" smtClean="0"/>
              <a:t>‹#›</a:t>
            </a:fld>
            <a:endParaRPr lang="en-US"/>
          </a:p>
        </p:txBody>
      </p:sp>
    </p:spTree>
    <p:extLst>
      <p:ext uri="{BB962C8B-B14F-4D97-AF65-F5344CB8AC3E}">
        <p14:creationId xmlns:p14="http://schemas.microsoft.com/office/powerpoint/2010/main" val="35536406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B17FCA-3CB4-40DB-A481-B0374A4BF6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D33A7B7D-55C7-414A-8BBF-41C7B6845E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5E0B1920-BD09-4F11-A065-73846332B8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559115B2-2610-4778-B157-D38E6D856CA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168A59-437A-4F32-A9AF-F62C63BA5B1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 xmlns:a16="http://schemas.microsoft.com/office/drawing/2014/main" id="{EE2133F4-E009-4C8A-AFCC-4E464E7A2CC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 xmlns:a16="http://schemas.microsoft.com/office/drawing/2014/main" id="{2FA10FF7-8958-4366-9060-A8C30392AE8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0B9F6-4C25-4FAE-B99A-3200D0E2F5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9582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2EFF4BC-AC90-4D21-83A2-7914C2CCF20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EBA445C7-D36C-4D81-AA88-C46FFBB9E8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4CFB7948-FDC5-46DA-A825-BC3A2E897A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FC926BB9-16D3-4DAF-AD32-D4C37F5223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799D5DD0-EFDF-47FF-8252-6D64B5213A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8970AEDF-555D-438D-9412-EB7F91D514F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168A59-437A-4F32-A9AF-F62C63BA5B1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 xmlns:a16="http://schemas.microsoft.com/office/drawing/2014/main" id="{4A83A46D-3419-48B6-A307-8ED34F62FF9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 xmlns:a16="http://schemas.microsoft.com/office/drawing/2014/main" id="{F8F3DA68-2F4F-4015-A1D0-BC796E4A93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0B9F6-4C25-4FAE-B99A-3200D0E2F5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83243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6D48487-A686-4D63-959E-A14245880E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4CBAB0ED-83B4-4AB4-B586-6172D52E6A2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168A59-437A-4F32-A9AF-F62C63BA5B1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 xmlns:a16="http://schemas.microsoft.com/office/drawing/2014/main" id="{0262FFFD-8627-4B0E-B815-01E06F2C190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 xmlns:a16="http://schemas.microsoft.com/office/drawing/2014/main" id="{5E7E9FBC-1AED-4047-BABC-0CA18CD503B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0B9F6-4C25-4FAE-B99A-3200D0E2F5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09395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3CA5ADB4-A2AE-42B2-B5A4-7D4739BB551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168A59-437A-4F32-A9AF-F62C63BA5B1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 xmlns:a16="http://schemas.microsoft.com/office/drawing/2014/main" id="{61A49B18-F074-435D-9F42-A52CD6ED33F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 xmlns:a16="http://schemas.microsoft.com/office/drawing/2014/main" id="{DD3677E9-E7D9-4A0C-9A8C-5BA9F6AD35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0B9F6-4C25-4FAE-B99A-3200D0E2F5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28665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674296-7BD2-4DDF-BB40-28641525DD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E52456B4-F039-4989-8C24-5F21DFBB6E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B0CDDBD8-A4C8-41DC-A4D3-20DA2DC272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8A28999D-A0E9-44D9-8A7C-8F410B53511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168A59-437A-4F32-A9AF-F62C63BA5B1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 xmlns:a16="http://schemas.microsoft.com/office/drawing/2014/main" id="{9CAE8C55-64DE-403E-91A8-6852D0133D8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 xmlns:a16="http://schemas.microsoft.com/office/drawing/2014/main" id="{E08D2179-27FD-4570-A489-BF3F05D0BD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0B9F6-4C25-4FAE-B99A-3200D0E2F5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60014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E7F8AC-4BE4-4B44-94BE-03C28499B7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1EC31FAA-9FBC-424C-AD4F-7A63892611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B47B299C-8EBA-403D-A743-F1B5B78CE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42D2FF52-AD2A-47AD-8E4E-61D299D6810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168A59-437A-4F32-A9AF-F62C63BA5B1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 xmlns:a16="http://schemas.microsoft.com/office/drawing/2014/main" id="{BC165774-286C-4A26-9D14-30EB1E8678A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 xmlns:a16="http://schemas.microsoft.com/office/drawing/2014/main" id="{E3F73045-596D-4938-82C7-E572314925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0B9F6-4C25-4FAE-B99A-3200D0E2F5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02394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C7CEFE-8C7F-4C2B-86DD-7490782684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469C4061-CDDD-4913-8B3E-58B1774C78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8A5E820-7BD2-488D-925F-B13FBC0C685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168A59-437A-4F32-A9AF-F62C63BA5B1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 xmlns:a16="http://schemas.microsoft.com/office/drawing/2014/main" id="{F935092D-FA59-4D33-9304-DB1C6920CE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 xmlns:a16="http://schemas.microsoft.com/office/drawing/2014/main" id="{0F448BFD-783E-45E1-B6DB-934989BEFF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0B9F6-4C25-4FAE-B99A-3200D0E2F5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33016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7C88DAD7-486E-4146-909C-3EC2C1F6A2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18C0333F-C3D8-42A9-A940-7CEDFCE60A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7EAE09D-2088-4A95-9B5D-A4A4E326F93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168A59-437A-4F32-A9AF-F62C63BA5B1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 xmlns:a16="http://schemas.microsoft.com/office/drawing/2014/main" id="{A3FD1302-880A-47E0-9662-D9939D3083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 xmlns:a16="http://schemas.microsoft.com/office/drawing/2014/main" id="{1BA2C5BB-EC52-44F8-B8DD-88374178FEA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D0B9F6-4C25-4FAE-B99A-3200D0E2F5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5150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912F96B-3CF9-4CC1-A971-FE65B28906EF}"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FBD31B-9DB2-4FEF-881A-6D2A893E7BDA}" type="slidenum">
              <a:rPr lang="en-US" smtClean="0"/>
              <a:t>‹#›</a:t>
            </a:fld>
            <a:endParaRPr lang="en-US"/>
          </a:p>
        </p:txBody>
      </p:sp>
    </p:spTree>
    <p:extLst>
      <p:ext uri="{BB962C8B-B14F-4D97-AF65-F5344CB8AC3E}">
        <p14:creationId xmlns:p14="http://schemas.microsoft.com/office/powerpoint/2010/main" val="744344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12F96B-3CF9-4CC1-A971-FE65B28906EF}" type="datetimeFigureOut">
              <a:rPr lang="en-US" smtClean="0"/>
              <a:t>18/04/2023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FBD31B-9DB2-4FEF-881A-6D2A893E7BDA}" type="slidenum">
              <a:rPr lang="en-US" smtClean="0"/>
              <a:t>‹#›</a:t>
            </a:fld>
            <a:endParaRPr lang="en-US"/>
          </a:p>
        </p:txBody>
      </p:sp>
    </p:spTree>
    <p:extLst>
      <p:ext uri="{BB962C8B-B14F-4D97-AF65-F5344CB8AC3E}">
        <p14:creationId xmlns:p14="http://schemas.microsoft.com/office/powerpoint/2010/main" val="4151717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12F96B-3CF9-4CC1-A971-FE65B28906EF}" type="datetimeFigureOut">
              <a:rPr lang="en-US" smtClean="0"/>
              <a:t>18/04/2023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FBD31B-9DB2-4FEF-881A-6D2A893E7BDA}" type="slidenum">
              <a:rPr lang="en-US" smtClean="0"/>
              <a:t>‹#›</a:t>
            </a:fld>
            <a:endParaRPr lang="en-US"/>
          </a:p>
        </p:txBody>
      </p:sp>
    </p:spTree>
    <p:extLst>
      <p:ext uri="{BB962C8B-B14F-4D97-AF65-F5344CB8AC3E}">
        <p14:creationId xmlns:p14="http://schemas.microsoft.com/office/powerpoint/2010/main" val="214933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12F96B-3CF9-4CC1-A971-FE65B28906EF}" type="datetimeFigureOut">
              <a:rPr lang="en-US" smtClean="0"/>
              <a:t>18/04/2023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FBD31B-9DB2-4FEF-881A-6D2A893E7BDA}" type="slidenum">
              <a:rPr lang="en-US" smtClean="0"/>
              <a:t>‹#›</a:t>
            </a:fld>
            <a:endParaRPr lang="en-US"/>
          </a:p>
        </p:txBody>
      </p:sp>
    </p:spTree>
    <p:extLst>
      <p:ext uri="{BB962C8B-B14F-4D97-AF65-F5344CB8AC3E}">
        <p14:creationId xmlns:p14="http://schemas.microsoft.com/office/powerpoint/2010/main" val="10006787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12F96B-3CF9-4CC1-A971-FE65B28906EF}" type="datetimeFigureOut">
              <a:rPr lang="en-US" smtClean="0"/>
              <a:t>18/04/2023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FBD31B-9DB2-4FEF-881A-6D2A893E7BDA}" type="slidenum">
              <a:rPr lang="en-US" smtClean="0"/>
              <a:t>‹#›</a:t>
            </a:fld>
            <a:endParaRPr lang="en-US"/>
          </a:p>
        </p:txBody>
      </p:sp>
    </p:spTree>
    <p:extLst>
      <p:ext uri="{BB962C8B-B14F-4D97-AF65-F5344CB8AC3E}">
        <p14:creationId xmlns:p14="http://schemas.microsoft.com/office/powerpoint/2010/main" val="1903805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912F96B-3CF9-4CC1-A971-FE65B28906EF}" type="datetimeFigureOut">
              <a:rPr lang="en-US" smtClean="0"/>
              <a:t>18/04/2023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FBD31B-9DB2-4FEF-881A-6D2A893E7BDA}" type="slidenum">
              <a:rPr lang="en-US" smtClean="0"/>
              <a:t>‹#›</a:t>
            </a:fld>
            <a:endParaRPr lang="en-US"/>
          </a:p>
        </p:txBody>
      </p:sp>
    </p:spTree>
    <p:extLst>
      <p:ext uri="{BB962C8B-B14F-4D97-AF65-F5344CB8AC3E}">
        <p14:creationId xmlns:p14="http://schemas.microsoft.com/office/powerpoint/2010/main" val="2520121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FBD31B-9DB2-4FEF-881A-6D2A893E7BDA}" type="slidenum">
              <a:rPr lang="en-US" smtClean="0"/>
              <a:t>‹#›</a:t>
            </a:fld>
            <a:endParaRPr lang="en-US"/>
          </a:p>
        </p:txBody>
      </p:sp>
      <p:sp>
        <p:nvSpPr>
          <p:cNvPr id="5" name="Date Placeholder 4"/>
          <p:cNvSpPr>
            <a:spLocks noGrp="1"/>
          </p:cNvSpPr>
          <p:nvPr>
            <p:ph type="dt" sz="half" idx="10"/>
          </p:nvPr>
        </p:nvSpPr>
        <p:spPr/>
        <p:txBody>
          <a:bodyPr/>
          <a:lstStyle/>
          <a:p>
            <a:fld id="{A912F96B-3CF9-4CC1-A971-FE65B28906EF}" type="datetimeFigureOut">
              <a:rPr lang="en-US" smtClean="0"/>
              <a:t>18/04/2023</a:t>
            </a:fld>
            <a:endParaRPr lang="en-US"/>
          </a:p>
        </p:txBody>
      </p:sp>
    </p:spTree>
    <p:extLst>
      <p:ext uri="{BB962C8B-B14F-4D97-AF65-F5344CB8AC3E}">
        <p14:creationId xmlns:p14="http://schemas.microsoft.com/office/powerpoint/2010/main" val="244800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912F96B-3CF9-4CC1-A971-FE65B28906EF}" type="datetimeFigureOut">
              <a:rPr lang="en-US" smtClean="0"/>
              <a:t>18/04/2023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3FBD31B-9DB2-4FEF-881A-6D2A893E7BDA}" type="slidenum">
              <a:rPr lang="en-US" smtClean="0"/>
              <a:t>‹#›</a:t>
            </a:fld>
            <a:endParaRPr lang="en-US"/>
          </a:p>
        </p:txBody>
      </p:sp>
    </p:spTree>
    <p:extLst>
      <p:ext uri="{BB962C8B-B14F-4D97-AF65-F5344CB8AC3E}">
        <p14:creationId xmlns:p14="http://schemas.microsoft.com/office/powerpoint/2010/main" val="3478693613"/>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5745AA64-0D70-48B1-B93B-56DC226E58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F06781AD-6A85-4D94-A8FF-D63E6D9F45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F78AFBE-E6E6-459F-9191-F76B0390A0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1168A59-437A-4F32-A9AF-F62C63BA5B15}"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18/04/2023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 xmlns:a16="http://schemas.microsoft.com/office/drawing/2014/main" id="{11BA2C04-FB1D-4579-A4FC-FF8FF5B628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 xmlns:a16="http://schemas.microsoft.com/office/drawing/2014/main" id="{2517ED43-6AFA-40AA-B380-BF70C9A46F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BD0B9F6-4C25-4FAE-B99A-3200D0E2F52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443560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youtu.be/sCQeIl8R0C8"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1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 Target="slide1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12"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9885892" y="-324908"/>
            <a:ext cx="1981200" cy="263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12"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H="1">
            <a:off x="196120" y="-324909"/>
            <a:ext cx="1981200" cy="2631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82752" y="2474976"/>
            <a:ext cx="10753344" cy="1692771"/>
          </a:xfrm>
          <a:prstGeom prst="rect">
            <a:avLst/>
          </a:prstGeom>
          <a:noFill/>
        </p:spPr>
        <p:txBody>
          <a:bodyPr wrap="square" rtlCol="0">
            <a:spAutoFit/>
          </a:bodyPr>
          <a:lstStyle/>
          <a:p>
            <a:pPr algn="ctr"/>
            <a:r>
              <a:rPr lang="en-US" sz="3200" b="1" dirty="0" smtClean="0">
                <a:latin typeface="Times New Roman" pitchFamily="18" charset="0"/>
                <a:cs typeface="Times New Roman" pitchFamily="18" charset="0"/>
              </a:rPr>
              <a:t>HOẠT ĐỘNG TRẢI NGHIỆM HƯỚNG NGHIỆP LỚP 6</a:t>
            </a:r>
          </a:p>
          <a:p>
            <a:pPr algn="ctr"/>
            <a:r>
              <a:rPr lang="en-US" sz="3600" b="1" dirty="0" smtClean="0">
                <a:latin typeface="Times New Roman" pitchFamily="18" charset="0"/>
                <a:cs typeface="Times New Roman" pitchFamily="18" charset="0"/>
              </a:rPr>
              <a:t>CHỦ ĐỀ 1: EM VỚI NHÀ TRƯỜNG</a:t>
            </a:r>
          </a:p>
          <a:p>
            <a:pPr algn="ctr"/>
            <a:r>
              <a:rPr lang="en-US" sz="3600" b="1" dirty="0" smtClean="0">
                <a:latin typeface="Times New Roman" pitchFamily="18" charset="0"/>
                <a:cs typeface="Times New Roman" pitchFamily="18" charset="0"/>
              </a:rPr>
              <a:t>TIẾT 4: EM VÀ CÁC BẠN</a:t>
            </a:r>
            <a:endParaRPr lang="en-US"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4122539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92251461"/>
              </p:ext>
            </p:extLst>
          </p:nvPr>
        </p:nvGraphicFramePr>
        <p:xfrm>
          <a:off x="329184" y="146304"/>
          <a:ext cx="11667744" cy="6364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991049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907577991"/>
              </p:ext>
            </p:extLst>
          </p:nvPr>
        </p:nvGraphicFramePr>
        <p:xfrm>
          <a:off x="292608" y="182880"/>
          <a:ext cx="11667744" cy="6364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3669092"/>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1376" y="2145792"/>
            <a:ext cx="11606784" cy="1938992"/>
          </a:xfrm>
          <a:prstGeom prst="rect">
            <a:avLst/>
          </a:prstGeom>
          <a:solidFill>
            <a:schemeClr val="accent3"/>
          </a:solidFill>
        </p:spPr>
        <p:txBody>
          <a:bodyPr wrap="square" rtlCol="0">
            <a:spAutoFit/>
          </a:bodyPr>
          <a:lstStyle/>
          <a:p>
            <a:pPr algn="ctr"/>
            <a:r>
              <a:rPr lang="en-US" sz="6000" b="1" dirty="0" err="1" smtClean="0">
                <a:latin typeface="Times New Roman" pitchFamily="18" charset="0"/>
                <a:cs typeface="Times New Roman" pitchFamily="18" charset="0"/>
              </a:rPr>
              <a:t>Vậy</a:t>
            </a:r>
            <a:r>
              <a:rPr lang="en-US" sz="6000" b="1" dirty="0" smtClean="0">
                <a:latin typeface="Times New Roman" pitchFamily="18" charset="0"/>
                <a:cs typeface="Times New Roman" pitchFamily="18" charset="0"/>
              </a:rPr>
              <a:t>, </a:t>
            </a:r>
            <a:r>
              <a:rPr lang="en-US" sz="6000" b="1" dirty="0" err="1" smtClean="0">
                <a:latin typeface="Times New Roman" pitchFamily="18" charset="0"/>
                <a:cs typeface="Times New Roman" pitchFamily="18" charset="0"/>
              </a:rPr>
              <a:t>làm</a:t>
            </a:r>
            <a:r>
              <a:rPr lang="en-US" sz="6000" b="1" dirty="0" smtClean="0">
                <a:latin typeface="Times New Roman" pitchFamily="18" charset="0"/>
                <a:cs typeface="Times New Roman" pitchFamily="18" charset="0"/>
              </a:rPr>
              <a:t> </a:t>
            </a:r>
            <a:r>
              <a:rPr lang="en-US" sz="6000" b="1" dirty="0" err="1" smtClean="0">
                <a:latin typeface="Times New Roman" pitchFamily="18" charset="0"/>
                <a:cs typeface="Times New Roman" pitchFamily="18" charset="0"/>
              </a:rPr>
              <a:t>thế</a:t>
            </a:r>
            <a:r>
              <a:rPr lang="en-US" sz="6000" b="1" dirty="0" smtClean="0">
                <a:latin typeface="Times New Roman" pitchFamily="18" charset="0"/>
                <a:cs typeface="Times New Roman" pitchFamily="18" charset="0"/>
              </a:rPr>
              <a:t> </a:t>
            </a:r>
            <a:r>
              <a:rPr lang="en-US" sz="6000" b="1" dirty="0" err="1" smtClean="0">
                <a:latin typeface="Times New Roman" pitchFamily="18" charset="0"/>
                <a:cs typeface="Times New Roman" pitchFamily="18" charset="0"/>
              </a:rPr>
              <a:t>nào</a:t>
            </a:r>
            <a:r>
              <a:rPr lang="en-US" sz="6000" b="1" dirty="0" smtClean="0">
                <a:latin typeface="Times New Roman" pitchFamily="18" charset="0"/>
                <a:cs typeface="Times New Roman" pitchFamily="18" charset="0"/>
              </a:rPr>
              <a:t> </a:t>
            </a:r>
            <a:r>
              <a:rPr lang="en-US" sz="6000" b="1" dirty="0" err="1" smtClean="0">
                <a:latin typeface="Times New Roman" pitchFamily="18" charset="0"/>
                <a:cs typeface="Times New Roman" pitchFamily="18" charset="0"/>
              </a:rPr>
              <a:t>để</a:t>
            </a:r>
            <a:r>
              <a:rPr lang="en-US" sz="6000" b="1" dirty="0" smtClean="0">
                <a:latin typeface="Times New Roman" pitchFamily="18" charset="0"/>
                <a:cs typeface="Times New Roman" pitchFamily="18" charset="0"/>
              </a:rPr>
              <a:t> </a:t>
            </a:r>
            <a:r>
              <a:rPr lang="en-US" sz="6000" b="1" dirty="0" err="1" smtClean="0">
                <a:latin typeface="Times New Roman" pitchFamily="18" charset="0"/>
                <a:cs typeface="Times New Roman" pitchFamily="18" charset="0"/>
              </a:rPr>
              <a:t>giải</a:t>
            </a:r>
            <a:r>
              <a:rPr lang="en-US" sz="6000" b="1" dirty="0" smtClean="0">
                <a:latin typeface="Times New Roman" pitchFamily="18" charset="0"/>
                <a:cs typeface="Times New Roman" pitchFamily="18" charset="0"/>
              </a:rPr>
              <a:t> </a:t>
            </a:r>
            <a:r>
              <a:rPr lang="en-US" sz="6000" b="1" dirty="0" err="1" smtClean="0">
                <a:latin typeface="Times New Roman" pitchFamily="18" charset="0"/>
                <a:cs typeface="Times New Roman" pitchFamily="18" charset="0"/>
              </a:rPr>
              <a:t>quyết</a:t>
            </a:r>
            <a:r>
              <a:rPr lang="en-US" sz="6000" b="1" dirty="0" smtClean="0">
                <a:latin typeface="Times New Roman" pitchFamily="18" charset="0"/>
                <a:cs typeface="Times New Roman" pitchFamily="18" charset="0"/>
              </a:rPr>
              <a:t> </a:t>
            </a:r>
            <a:r>
              <a:rPr lang="en-US" sz="6000" b="1" dirty="0" err="1" smtClean="0">
                <a:latin typeface="Times New Roman" pitchFamily="18" charset="0"/>
                <a:cs typeface="Times New Roman" pitchFamily="18" charset="0"/>
              </a:rPr>
              <a:t>những</a:t>
            </a:r>
            <a:r>
              <a:rPr lang="en-US" sz="6000" b="1" dirty="0" smtClean="0">
                <a:latin typeface="Times New Roman" pitchFamily="18" charset="0"/>
                <a:cs typeface="Times New Roman" pitchFamily="18" charset="0"/>
              </a:rPr>
              <a:t> </a:t>
            </a:r>
            <a:r>
              <a:rPr lang="en-US" sz="6000" b="1" dirty="0" err="1" smtClean="0">
                <a:latin typeface="Times New Roman" pitchFamily="18" charset="0"/>
                <a:cs typeface="Times New Roman" pitchFamily="18" charset="0"/>
              </a:rPr>
              <a:t>vấn</a:t>
            </a:r>
            <a:r>
              <a:rPr lang="en-US" sz="6000" b="1" dirty="0" smtClean="0">
                <a:latin typeface="Times New Roman" pitchFamily="18" charset="0"/>
                <a:cs typeface="Times New Roman" pitchFamily="18" charset="0"/>
              </a:rPr>
              <a:t> </a:t>
            </a:r>
            <a:r>
              <a:rPr lang="en-US" sz="6000" b="1" dirty="0" err="1" smtClean="0">
                <a:latin typeface="Times New Roman" pitchFamily="18" charset="0"/>
                <a:cs typeface="Times New Roman" pitchFamily="18" charset="0"/>
              </a:rPr>
              <a:t>đề</a:t>
            </a:r>
            <a:r>
              <a:rPr lang="en-US" sz="6000" b="1" dirty="0" smtClean="0">
                <a:latin typeface="Times New Roman" pitchFamily="18" charset="0"/>
                <a:cs typeface="Times New Roman" pitchFamily="18" charset="0"/>
              </a:rPr>
              <a:t> </a:t>
            </a:r>
            <a:r>
              <a:rPr lang="en-US" sz="6000" b="1" dirty="0" err="1" smtClean="0">
                <a:latin typeface="Times New Roman" pitchFamily="18" charset="0"/>
                <a:cs typeface="Times New Roman" pitchFamily="18" charset="0"/>
              </a:rPr>
              <a:t>đó</a:t>
            </a:r>
            <a:r>
              <a:rPr lang="en-US" sz="6000" b="1" dirty="0" smtClean="0">
                <a:latin typeface="Times New Roman" pitchFamily="18" charset="0"/>
                <a:cs typeface="Times New Roman" pitchFamily="18" charset="0"/>
              </a:rPr>
              <a:t> </a:t>
            </a:r>
            <a:r>
              <a:rPr lang="en-US" sz="6000" b="1" dirty="0" err="1" smtClean="0">
                <a:latin typeface="Times New Roman" pitchFamily="18" charset="0"/>
                <a:cs typeface="Times New Roman" pitchFamily="18" charset="0"/>
              </a:rPr>
              <a:t>một</a:t>
            </a:r>
            <a:r>
              <a:rPr lang="en-US" sz="6000" b="1" dirty="0" smtClean="0">
                <a:latin typeface="Times New Roman" pitchFamily="18" charset="0"/>
                <a:cs typeface="Times New Roman" pitchFamily="18" charset="0"/>
              </a:rPr>
              <a:t> </a:t>
            </a:r>
            <a:r>
              <a:rPr lang="en-US" sz="6000" b="1" dirty="0" err="1" smtClean="0">
                <a:latin typeface="Times New Roman" pitchFamily="18" charset="0"/>
                <a:cs typeface="Times New Roman" pitchFamily="18" charset="0"/>
              </a:rPr>
              <a:t>cách</a:t>
            </a:r>
            <a:r>
              <a:rPr lang="en-US" sz="6000" b="1" dirty="0" smtClean="0">
                <a:latin typeface="Times New Roman" pitchFamily="18" charset="0"/>
                <a:cs typeface="Times New Roman" pitchFamily="18" charset="0"/>
              </a:rPr>
              <a:t> </a:t>
            </a:r>
            <a:r>
              <a:rPr lang="en-US" sz="6000" b="1" dirty="0" err="1" smtClean="0">
                <a:latin typeface="Times New Roman" pitchFamily="18" charset="0"/>
                <a:cs typeface="Times New Roman" pitchFamily="18" charset="0"/>
              </a:rPr>
              <a:t>hợp</a:t>
            </a:r>
            <a:r>
              <a:rPr lang="en-US" sz="6000" b="1" dirty="0" smtClean="0">
                <a:latin typeface="Times New Roman" pitchFamily="18" charset="0"/>
                <a:cs typeface="Times New Roman" pitchFamily="18" charset="0"/>
              </a:rPr>
              <a:t> </a:t>
            </a:r>
            <a:r>
              <a:rPr lang="en-US" sz="6000" b="1" dirty="0" err="1" smtClean="0">
                <a:latin typeface="Times New Roman" pitchFamily="18" charset="0"/>
                <a:cs typeface="Times New Roman" pitchFamily="18" charset="0"/>
              </a:rPr>
              <a:t>lý</a:t>
            </a:r>
            <a:r>
              <a:rPr lang="en-US" sz="6000" b="1" dirty="0">
                <a:latin typeface="Times New Roman" pitchFamily="18" charset="0"/>
                <a:cs typeface="Times New Roman" pitchFamily="18" charset="0"/>
              </a:rPr>
              <a:t>?</a:t>
            </a:r>
          </a:p>
        </p:txBody>
      </p:sp>
    </p:spTree>
    <p:extLst>
      <p:ext uri="{BB962C8B-B14F-4D97-AF65-F5344CB8AC3E}">
        <p14:creationId xmlns:p14="http://schemas.microsoft.com/office/powerpoint/2010/main" val="5192113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Same Side Corner Rectangle 7">
            <a:extLst>
              <a:ext uri="{FF2B5EF4-FFF2-40B4-BE49-F238E27FC236}">
                <a16:creationId xmlns="" xmlns:a16="http://schemas.microsoft.com/office/drawing/2014/main" id="{BC185BF2-BB65-4026-BB1E-CFD42AE015D3}"/>
              </a:ext>
            </a:extLst>
          </p:cNvPr>
          <p:cNvSpPr/>
          <p:nvPr/>
        </p:nvSpPr>
        <p:spPr>
          <a:xfrm rot="5400000" flipH="1">
            <a:off x="7500260" y="106221"/>
            <a:ext cx="1544848" cy="1576246"/>
          </a:xfrm>
          <a:prstGeom prst="round2SameRect">
            <a:avLst>
              <a:gd name="adj1" fmla="val 34679"/>
              <a:gd name="adj2" fmla="val 0"/>
            </a:avLst>
          </a:prstGeom>
          <a:gradFill flip="none" rotWithShape="1">
            <a:gsLst>
              <a:gs pos="0">
                <a:schemeClr val="tx2">
                  <a:lumMod val="75000"/>
                </a:schemeClr>
              </a:gs>
              <a:gs pos="100000">
                <a:schemeClr val="tx2"/>
              </a:gs>
            </a:gsLst>
            <a:lin ang="16200000" scaled="1"/>
            <a:tileRect/>
          </a:gra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p:nvSpPr>
        <p:spPr>
          <a:xfrm>
            <a:off x="97537" y="121920"/>
            <a:ext cx="7156147" cy="15448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smtClean="0">
                <a:solidFill>
                  <a:schemeClr val="tx1"/>
                </a:solidFill>
                <a:latin typeface="Times New Roman" panose="02020603050405020304" pitchFamily="18" charset="0"/>
                <a:cs typeface="Times New Roman" panose="02020603050405020304" pitchFamily="18" charset="0"/>
              </a:rPr>
              <a:t>Cách giải quyết phù hợp những vấn đề nảy sinh ấy </a:t>
            </a:r>
            <a:endParaRPr lang="vi-VN" dirty="0" smtClean="0">
              <a:solidFill>
                <a:schemeClr val="tx1"/>
              </a:solidFill>
            </a:endParaRPr>
          </a:p>
          <a:p>
            <a:pPr algn="ctr"/>
            <a:endParaRPr lang="vi-VN" dirty="0"/>
          </a:p>
        </p:txBody>
      </p:sp>
      <p:sp>
        <p:nvSpPr>
          <p:cNvPr id="10" name="TextBox 34">
            <a:hlinkClick r:id="" action="ppaction://noaction"/>
            <a:extLst>
              <a:ext uri="{FF2B5EF4-FFF2-40B4-BE49-F238E27FC236}">
                <a16:creationId xmlns="" xmlns:a16="http://schemas.microsoft.com/office/drawing/2014/main" id="{7B489996-DD9C-45D7-9BAA-14D403097A57}"/>
              </a:ext>
            </a:extLst>
          </p:cNvPr>
          <p:cNvSpPr txBox="1">
            <a:spLocks noChangeArrowheads="1"/>
          </p:cNvSpPr>
          <p:nvPr/>
        </p:nvSpPr>
        <p:spPr bwMode="auto">
          <a:xfrm>
            <a:off x="7825331" y="540331"/>
            <a:ext cx="67824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4000" b="1" dirty="0">
                <a:solidFill>
                  <a:schemeClr val="bg1"/>
                </a:solidFill>
                <a:latin typeface="Comic Sans MS" panose="030F0702030302020204" pitchFamily="66" charset="0"/>
              </a:rPr>
              <a:t>2</a:t>
            </a:r>
          </a:p>
        </p:txBody>
      </p:sp>
      <p:sp>
        <p:nvSpPr>
          <p:cNvPr id="3" name="TextBox 2"/>
          <p:cNvSpPr txBox="1"/>
          <p:nvPr/>
        </p:nvSpPr>
        <p:spPr>
          <a:xfrm>
            <a:off x="97537" y="1828800"/>
            <a:ext cx="11960351" cy="2554545"/>
          </a:xfrm>
          <a:prstGeom prst="rect">
            <a:avLst/>
          </a:prstGeom>
          <a:solidFill>
            <a:srgbClr val="92D050"/>
          </a:solidFill>
        </p:spPr>
        <p:txBody>
          <a:bodyPr wrap="square" rtlCol="0">
            <a:spAutoFit/>
          </a:bodyPr>
          <a:lstStyle/>
          <a:p>
            <a:pPr algn="just"/>
            <a:r>
              <a:rPr lang="vi-VN" sz="3200" b="1" dirty="0" smtClean="0">
                <a:latin typeface="Times New Roman" pitchFamily="18" charset="0"/>
                <a:cs typeface="Times New Roman" pitchFamily="18" charset="0"/>
              </a:rPr>
              <a:t>TH1: Minh và Thanh ngồi cạnh nhau. Trong giờ kiểm tra </a:t>
            </a:r>
            <a:r>
              <a:rPr lang="en-US" sz="3200" b="1" dirty="0" smtClean="0">
                <a:latin typeface="Times New Roman" pitchFamily="18" charset="0"/>
                <a:cs typeface="Times New Roman" pitchFamily="18" charset="0"/>
              </a:rPr>
              <a:t>T</a:t>
            </a:r>
            <a:r>
              <a:rPr lang="vi-VN" sz="3200" b="1" dirty="0" smtClean="0">
                <a:latin typeface="Times New Roman" pitchFamily="18" charset="0"/>
                <a:cs typeface="Times New Roman" pitchFamily="18" charset="0"/>
              </a:rPr>
              <a:t>oán, Minh không làm được bài nên muốn Thanh cho chép bài nhưng Thanh không đồng ý. Sau giờ kiểm tra, </a:t>
            </a:r>
            <a:r>
              <a:rPr lang="vi-VN" sz="3200" b="1" u="sng" dirty="0" smtClean="0">
                <a:latin typeface="Times New Roman" pitchFamily="18" charset="0"/>
                <a:cs typeface="Times New Roman" pitchFamily="18" charset="0"/>
              </a:rPr>
              <a:t>Minh nói xấu về Thanh với các bạn</a:t>
            </a:r>
            <a:r>
              <a:rPr lang="vi-VN" sz="3200" b="1" dirty="0" smtClean="0">
                <a:latin typeface="Times New Roman" pitchFamily="18" charset="0"/>
                <a:cs typeface="Times New Roman" pitchFamily="18" charset="0"/>
              </a:rPr>
              <a:t>. Nghe được điều Minh nói, </a:t>
            </a:r>
            <a:r>
              <a:rPr lang="vi-VN" sz="3200" b="1" u="sng" dirty="0" smtClean="0">
                <a:latin typeface="Times New Roman" pitchFamily="18" charset="0"/>
                <a:cs typeface="Times New Roman" pitchFamily="18" charset="0"/>
              </a:rPr>
              <a:t>Thanh rất tức giận, gặp Minh để mắng</a:t>
            </a:r>
            <a:r>
              <a:rPr lang="vi-VN" sz="3200" b="1" dirty="0" smtClean="0">
                <a:latin typeface="Times New Roman" pitchFamily="18" charset="0"/>
                <a:cs typeface="Times New Roman" pitchFamily="18" charset="0"/>
              </a:rPr>
              <a:t>. Cuộc cãi vã khiến cả hai bị tổn thương.</a:t>
            </a:r>
            <a:endParaRPr lang="vi-VN" sz="3200" b="1" dirty="0">
              <a:latin typeface="Times New Roman" pitchFamily="18" charset="0"/>
              <a:cs typeface="Times New Roman" pitchFamily="18" charset="0"/>
            </a:endParaRPr>
          </a:p>
        </p:txBody>
      </p:sp>
      <p:sp>
        <p:nvSpPr>
          <p:cNvPr id="12" name="TextBox 11"/>
          <p:cNvSpPr txBox="1"/>
          <p:nvPr/>
        </p:nvSpPr>
        <p:spPr>
          <a:xfrm>
            <a:off x="97534" y="4511021"/>
            <a:ext cx="11960353" cy="584775"/>
          </a:xfrm>
          <a:prstGeom prst="rect">
            <a:avLst/>
          </a:prstGeom>
          <a:noFill/>
        </p:spPr>
        <p:txBody>
          <a:bodyPr wrap="square" rtlCol="0">
            <a:spAutoFit/>
          </a:bodyPr>
          <a:lstStyle/>
          <a:p>
            <a:r>
              <a:rPr lang="vi-VN" sz="3200" dirty="0" smtClean="0">
                <a:latin typeface="Times New Roman" pitchFamily="18" charset="0"/>
                <a:cs typeface="Times New Roman" pitchFamily="18" charset="0"/>
              </a:rPr>
              <a:t>* Em có nhận xét gì về cách giải quyết mâu thuẫn của Minh và Thanh?</a:t>
            </a:r>
            <a:endParaRPr lang="vi-VN" sz="3200" dirty="0">
              <a:latin typeface="Times New Roman" pitchFamily="18" charset="0"/>
              <a:cs typeface="Times New Roman" pitchFamily="18" charset="0"/>
            </a:endParaRPr>
          </a:p>
        </p:txBody>
      </p:sp>
      <p:sp>
        <p:nvSpPr>
          <p:cNvPr id="13" name="TextBox 12"/>
          <p:cNvSpPr txBox="1"/>
          <p:nvPr/>
        </p:nvSpPr>
        <p:spPr>
          <a:xfrm>
            <a:off x="97534" y="5286215"/>
            <a:ext cx="11960351" cy="584775"/>
          </a:xfrm>
          <a:prstGeom prst="rect">
            <a:avLst/>
          </a:prstGeom>
          <a:noFill/>
        </p:spPr>
        <p:txBody>
          <a:bodyPr wrap="square" rtlCol="0">
            <a:spAutoFit/>
          </a:bodyPr>
          <a:lstStyle/>
          <a:p>
            <a:r>
              <a:rPr lang="vi-VN" sz="3200" dirty="0" smtClean="0">
                <a:latin typeface="Times New Roman" pitchFamily="18" charset="0"/>
                <a:cs typeface="Times New Roman" pitchFamily="18" charset="0"/>
              </a:rPr>
              <a:t>* Nếu là Minh, em sẽ ứng xử như thế nào?</a:t>
            </a:r>
            <a:endParaRPr lang="vi-VN" sz="3200" dirty="0">
              <a:latin typeface="Times New Roman" pitchFamily="18" charset="0"/>
              <a:cs typeface="Times New Roman" pitchFamily="18" charset="0"/>
            </a:endParaRPr>
          </a:p>
        </p:txBody>
      </p:sp>
      <p:sp>
        <p:nvSpPr>
          <p:cNvPr id="14" name="TextBox 13"/>
          <p:cNvSpPr txBox="1"/>
          <p:nvPr/>
        </p:nvSpPr>
        <p:spPr>
          <a:xfrm>
            <a:off x="97537" y="6127528"/>
            <a:ext cx="11960351" cy="584775"/>
          </a:xfrm>
          <a:prstGeom prst="rect">
            <a:avLst/>
          </a:prstGeom>
          <a:noFill/>
        </p:spPr>
        <p:txBody>
          <a:bodyPr wrap="square" rtlCol="0">
            <a:spAutoFit/>
          </a:bodyPr>
          <a:lstStyle/>
          <a:p>
            <a:r>
              <a:rPr lang="vi-VN" sz="3200" dirty="0" smtClean="0">
                <a:latin typeface="Times New Roman" pitchFamily="18" charset="0"/>
                <a:cs typeface="Times New Roman" pitchFamily="18" charset="0"/>
              </a:rPr>
              <a:t>* Nếu là Thanh, em sẽ giải quyết như thế nào?</a:t>
            </a:r>
            <a:endParaRPr lang="vi-VN" sz="3200" dirty="0">
              <a:latin typeface="Times New Roman" pitchFamily="18" charset="0"/>
              <a:cs typeface="Times New Roman" pitchFamily="18" charset="0"/>
            </a:endParaRPr>
          </a:p>
        </p:txBody>
      </p:sp>
    </p:spTree>
    <p:extLst>
      <p:ext uri="{BB962C8B-B14F-4D97-AF65-F5344CB8AC3E}">
        <p14:creationId xmlns:p14="http://schemas.microsoft.com/office/powerpoint/2010/main" val="29372962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circle(in)">
                                      <p:cBhvr>
                                        <p:cTn id="21" dur="20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circle(in)">
                                      <p:cBhvr>
                                        <p:cTn id="26" dur="20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circle(in)">
                                      <p:cBhvr>
                                        <p:cTn id="31" dur="20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circle(in)">
                                      <p:cBhvr>
                                        <p:cTn id="36"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3" grpId="0" animBg="1"/>
      <p:bldP spid="12" grpId="0"/>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cxnSp>
        <p:nvCxnSpPr>
          <p:cNvPr id="4" name="Straight Connector 3"/>
          <p:cNvCxnSpPr/>
          <p:nvPr/>
        </p:nvCxnSpPr>
        <p:spPr>
          <a:xfrm>
            <a:off x="5791200" y="1015662"/>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92354" y="48767"/>
            <a:ext cx="11624158" cy="523220"/>
          </a:xfrm>
          <a:prstGeom prst="rect">
            <a:avLst/>
          </a:prstGeom>
          <a:noFill/>
        </p:spPr>
        <p:txBody>
          <a:bodyPr wrap="square" rtlCol="0">
            <a:spAutoFit/>
          </a:bodyPr>
          <a:lstStyle/>
          <a:p>
            <a:pPr algn="just"/>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Em</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có</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nhận</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xét</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gì</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về</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cách</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giải</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quyết</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mâu</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thuẫn</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của</a:t>
            </a:r>
            <a:r>
              <a:rPr lang="en-US" sz="2800" b="1" i="1" dirty="0" smtClean="0">
                <a:latin typeface="Times New Roman" pitchFamily="18" charset="0"/>
                <a:cs typeface="Times New Roman" pitchFamily="18" charset="0"/>
              </a:rPr>
              <a:t> Minh </a:t>
            </a:r>
            <a:r>
              <a:rPr lang="en-US" sz="2800" b="1" i="1" dirty="0" err="1" smtClean="0">
                <a:latin typeface="Times New Roman" pitchFamily="18" charset="0"/>
                <a:cs typeface="Times New Roman" pitchFamily="18" charset="0"/>
              </a:rPr>
              <a:t>và</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Thanh</a:t>
            </a:r>
            <a:r>
              <a:rPr lang="en-US" sz="2800" b="1" i="1" dirty="0" smtClean="0">
                <a:latin typeface="Times New Roman" pitchFamily="18" charset="0"/>
                <a:cs typeface="Times New Roman" pitchFamily="18" charset="0"/>
              </a:rPr>
              <a:t>?</a:t>
            </a:r>
            <a:endParaRPr lang="en-US" sz="2800" b="1" i="1" dirty="0">
              <a:latin typeface="Times New Roman" pitchFamily="18" charset="0"/>
              <a:cs typeface="Times New Roman" pitchFamily="18" charset="0"/>
            </a:endParaRPr>
          </a:p>
        </p:txBody>
      </p:sp>
      <p:sp>
        <p:nvSpPr>
          <p:cNvPr id="13" name="Right Arrow 12"/>
          <p:cNvSpPr/>
          <p:nvPr/>
        </p:nvSpPr>
        <p:spPr>
          <a:xfrm>
            <a:off x="92354" y="791901"/>
            <a:ext cx="454152" cy="152400"/>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649224" y="606491"/>
            <a:ext cx="10107168" cy="523220"/>
          </a:xfrm>
          <a:prstGeom prst="rect">
            <a:avLst/>
          </a:prstGeom>
          <a:solidFill>
            <a:schemeClr val="bg1"/>
          </a:solidFill>
        </p:spPr>
        <p:txBody>
          <a:bodyPr wrap="square" rtlCol="0">
            <a:spAutoFit/>
          </a:bodyPr>
          <a:lstStyle/>
          <a:p>
            <a:r>
              <a:rPr lang="en-US" sz="2800" b="1" dirty="0" err="1" smtClean="0">
                <a:latin typeface="Times New Roman" pitchFamily="18" charset="0"/>
                <a:cs typeface="Times New Roman" pitchFamily="18" charset="0"/>
              </a:rPr>
              <a:t>Cách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giải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quyết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mâu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thuẫn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của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hai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bạn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chưa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hợp</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lý</a:t>
            </a:r>
            <a:endParaRPr lang="en-US" sz="2800" b="1" dirty="0">
              <a:latin typeface="Times New Roman" pitchFamily="18" charset="0"/>
              <a:cs typeface="Times New Roman" pitchFamily="18" charset="0"/>
            </a:endParaRPr>
          </a:p>
        </p:txBody>
      </p:sp>
      <p:sp>
        <p:nvSpPr>
          <p:cNvPr id="15" name="Rectangle 14"/>
          <p:cNvSpPr/>
          <p:nvPr/>
        </p:nvSpPr>
        <p:spPr>
          <a:xfrm>
            <a:off x="131521" y="1211064"/>
            <a:ext cx="11142574" cy="523220"/>
          </a:xfrm>
          <a:prstGeom prst="rect">
            <a:avLst/>
          </a:prstGeom>
        </p:spPr>
        <p:txBody>
          <a:bodyPr wrap="square">
            <a:spAutoFit/>
          </a:bodyPr>
          <a:lstStyle/>
          <a:p>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Nếu</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là</a:t>
            </a:r>
            <a:r>
              <a:rPr lang="en-US" sz="2800" b="1" i="1" dirty="0">
                <a:latin typeface="Times New Roman" pitchFamily="18" charset="0"/>
                <a:cs typeface="Times New Roman" pitchFamily="18" charset="0"/>
              </a:rPr>
              <a:t> Minh, </a:t>
            </a:r>
            <a:r>
              <a:rPr lang="en-US" sz="2800" b="1" i="1" dirty="0" err="1">
                <a:latin typeface="Times New Roman" pitchFamily="18" charset="0"/>
                <a:cs typeface="Times New Roman" pitchFamily="18" charset="0"/>
              </a:rPr>
              <a:t>em</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sẽ</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ứng</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xử</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như</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thế</a:t>
            </a:r>
            <a:r>
              <a:rPr lang="en-US" sz="2800" b="1" i="1" dirty="0">
                <a:latin typeface="Times New Roman" pitchFamily="18" charset="0"/>
                <a:cs typeface="Times New Roman" pitchFamily="18" charset="0"/>
              </a:rPr>
              <a:t> </a:t>
            </a:r>
            <a:r>
              <a:rPr lang="en-US" sz="2800" b="1" i="1" dirty="0" err="1">
                <a:latin typeface="Times New Roman" pitchFamily="18" charset="0"/>
                <a:cs typeface="Times New Roman" pitchFamily="18" charset="0"/>
              </a:rPr>
              <a:t>nào</a:t>
            </a:r>
            <a:r>
              <a:rPr lang="en-US" sz="2800" b="1" i="1" dirty="0">
                <a:latin typeface="Times New Roman" pitchFamily="18" charset="0"/>
                <a:cs typeface="Times New Roman" pitchFamily="18" charset="0"/>
              </a:rPr>
              <a:t>?</a:t>
            </a:r>
          </a:p>
        </p:txBody>
      </p:sp>
      <p:sp>
        <p:nvSpPr>
          <p:cNvPr id="16" name="Right Arrow 15"/>
          <p:cNvSpPr/>
          <p:nvPr/>
        </p:nvSpPr>
        <p:spPr>
          <a:xfrm>
            <a:off x="32918" y="2354752"/>
            <a:ext cx="454152" cy="152400"/>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582168" y="1931052"/>
            <a:ext cx="11134344" cy="1815882"/>
          </a:xfrm>
          <a:prstGeom prst="rect">
            <a:avLst/>
          </a:prstGeom>
          <a:solidFill>
            <a:schemeClr val="bg1"/>
          </a:solidFill>
        </p:spPr>
        <p:txBody>
          <a:bodyPr wrap="square" rtlCol="0">
            <a:spAutoFit/>
          </a:bodyPr>
          <a:lstStyle/>
          <a:p>
            <a:pPr algn="just"/>
            <a:r>
              <a:rPr lang="en-US" sz="2800" b="1" dirty="0" err="1" smtClean="0">
                <a:latin typeface="Times New Roman" pitchFamily="18" charset="0"/>
                <a:cs typeface="Times New Roman" pitchFamily="18" charset="0"/>
              </a:rPr>
              <a:t>Nếu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là</a:t>
            </a:r>
            <a:r>
              <a:rPr lang="en-US" sz="2800" b="1" dirty="0" smtClean="0">
                <a:latin typeface="Times New Roman" pitchFamily="18" charset="0"/>
                <a:cs typeface="Times New Roman" pitchFamily="18" charset="0"/>
              </a:rPr>
              <a:t> Minh </a:t>
            </a:r>
            <a:r>
              <a:rPr lang="en-US" sz="2800" b="1" dirty="0" err="1" smtClean="0">
                <a:latin typeface="Times New Roman" pitchFamily="18" charset="0"/>
                <a:cs typeface="Times New Roman" pitchFamily="18" charset="0"/>
              </a:rPr>
              <a:t>em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sẽ</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không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nói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xấu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Thanh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và</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bản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thân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sẽ</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phải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tự</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cố</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gắng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hơn</a:t>
            </a:r>
            <a:r>
              <a:rPr lang="en-US" sz="2800" b="1" dirty="0" smtClean="0">
                <a:latin typeface="Times New Roman" pitchFamily="18" charset="0"/>
                <a:cs typeface="Times New Roman" pitchFamily="18" charset="0"/>
              </a:rPr>
              <a:t> ở </a:t>
            </a:r>
            <a:r>
              <a:rPr lang="en-US" sz="2800" b="1" dirty="0" err="1" smtClean="0">
                <a:latin typeface="Times New Roman" pitchFamily="18" charset="0"/>
                <a:cs typeface="Times New Roman" pitchFamily="18" charset="0"/>
              </a:rPr>
              <a:t>bài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kiểm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sau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Đồng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thời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em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cũng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sẽ</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thiện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chí</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hỏi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Thanh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Vì</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sao</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không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cho</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mình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chép</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bài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Em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sẽ</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lắng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nghe</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bạn</a:t>
            </a:r>
            <a:r>
              <a:rPr lang="en-US" sz="2800" b="1" dirty="0" smtClean="0">
                <a:latin typeface="Times New Roman" pitchFamily="18" charset="0"/>
                <a:cs typeface="Times New Roman" pitchFamily="18" charset="0"/>
              </a:rPr>
              <a:t> chia </a:t>
            </a:r>
            <a:r>
              <a:rPr lang="en-US" sz="2800" b="1" dirty="0" err="1" smtClean="0">
                <a:latin typeface="Times New Roman" pitchFamily="18" charset="0"/>
                <a:cs typeface="Times New Roman" pitchFamily="18" charset="0"/>
              </a:rPr>
              <a:t>sẻ</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để</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rõ</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quan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điểm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của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Thanh</a:t>
            </a:r>
            <a:r>
              <a:rPr lang="en-US" sz="2800" b="1" dirty="0" smtClean="0">
                <a:latin typeface="Times New Roman" pitchFamily="18" charset="0"/>
                <a:cs typeface="Times New Roman" pitchFamily="18" charset="0"/>
              </a:rPr>
              <a:t>.</a:t>
            </a:r>
            <a:endParaRPr lang="en-US" sz="2800" b="1" dirty="0">
              <a:latin typeface="Times New Roman" pitchFamily="18" charset="0"/>
              <a:cs typeface="Times New Roman" pitchFamily="18" charset="0"/>
            </a:endParaRPr>
          </a:p>
        </p:txBody>
      </p:sp>
      <p:sp>
        <p:nvSpPr>
          <p:cNvPr id="18" name="TextBox 17"/>
          <p:cNvSpPr txBox="1"/>
          <p:nvPr/>
        </p:nvSpPr>
        <p:spPr>
          <a:xfrm>
            <a:off x="92354" y="3965972"/>
            <a:ext cx="12021311" cy="523220"/>
          </a:xfrm>
          <a:prstGeom prst="rect">
            <a:avLst/>
          </a:prstGeom>
          <a:noFill/>
        </p:spPr>
        <p:txBody>
          <a:bodyPr wrap="square" rtlCol="0">
            <a:spAutoFit/>
          </a:bodyPr>
          <a:lstStyle/>
          <a:p>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Nếu</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là</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Thanh</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em</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sẽ</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giải</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quyết</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như</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thế</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nào</a:t>
            </a:r>
            <a:r>
              <a:rPr lang="en-US" sz="2800" b="1" i="1" dirty="0" smtClean="0">
                <a:latin typeface="Times New Roman" pitchFamily="18" charset="0"/>
                <a:cs typeface="Times New Roman" pitchFamily="18" charset="0"/>
              </a:rPr>
              <a:t>?</a:t>
            </a:r>
            <a:endParaRPr lang="en-US" sz="2800" b="1" i="1" dirty="0">
              <a:latin typeface="Times New Roman" pitchFamily="18" charset="0"/>
              <a:cs typeface="Times New Roman" pitchFamily="18" charset="0"/>
            </a:endParaRPr>
          </a:p>
        </p:txBody>
      </p:sp>
      <p:sp>
        <p:nvSpPr>
          <p:cNvPr id="20" name="Right Arrow 19"/>
          <p:cNvSpPr/>
          <p:nvPr/>
        </p:nvSpPr>
        <p:spPr>
          <a:xfrm>
            <a:off x="-194158" y="6089690"/>
            <a:ext cx="454152" cy="152400"/>
          </a:xfrm>
          <a:prstGeom prst="right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p:nvSpPr>
        <p:spPr>
          <a:xfrm>
            <a:off x="259994" y="4489192"/>
            <a:ext cx="11889790" cy="2246769"/>
          </a:xfrm>
          <a:prstGeom prst="rect">
            <a:avLst/>
          </a:prstGeom>
          <a:solidFill>
            <a:schemeClr val="bg1"/>
          </a:solidFill>
        </p:spPr>
        <p:txBody>
          <a:bodyPr wrap="square" rtlCol="0">
            <a:spAutoFit/>
          </a:bodyPr>
          <a:lstStyle/>
          <a:p>
            <a:pPr algn="just"/>
            <a:r>
              <a:rPr lang="en-US" sz="2800" b="1" dirty="0" err="1" smtClean="0">
                <a:latin typeface="Times New Roman" pitchFamily="18" charset="0"/>
                <a:cs typeface="Times New Roman" pitchFamily="18" charset="0"/>
              </a:rPr>
              <a:t>Nếu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là</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Thanh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em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sẽ</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không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tức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giận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và</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mắng</a:t>
            </a:r>
            <a:r>
              <a:rPr lang="en-US" sz="2800" b="1" dirty="0" smtClean="0">
                <a:latin typeface="Times New Roman" pitchFamily="18" charset="0"/>
                <a:cs typeface="Times New Roman" pitchFamily="18" charset="0"/>
              </a:rPr>
              <a:t> Minh. </a:t>
            </a:r>
            <a:r>
              <a:rPr lang="en-US" sz="2800" b="1" dirty="0" err="1" smtClean="0">
                <a:latin typeface="Times New Roman" pitchFamily="18" charset="0"/>
                <a:cs typeface="Times New Roman" pitchFamily="18" charset="0"/>
              </a:rPr>
              <a:t>Em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sẽ</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gặp</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riêng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bạn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để</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nói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chuyện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và</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phân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tích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cho</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bạn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rằng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Việc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nói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xấu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sau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lưng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là</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không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tốt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và</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không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nên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chép</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bài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của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người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khác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trong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giờ</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kiểm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Em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sẵn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sàng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giảng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giải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bài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tập</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giúp</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đỡ</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bạn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nếu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bạn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gặp</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khó</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khăn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hoặc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không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Em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sẽ</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nói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rõ</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để</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bạn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hiểu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quan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điểm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của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mình</a:t>
            </a:r>
            <a:r>
              <a:rPr lang="en-US" sz="2800" b="1" dirty="0" smtClean="0">
                <a:latin typeface="Times New Roman" pitchFamily="18" charset="0"/>
                <a:cs typeface="Times New Roman" pitchFamily="18" charset="0"/>
              </a:rPr>
              <a:t>.</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3686367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ircle(in)">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circle(in)">
                                      <p:cBhvr>
                                        <p:cTn id="27" dur="20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circle(in)">
                                      <p:cBhvr>
                                        <p:cTn id="3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P spid="17" grpId="0" animBg="1"/>
      <p:bldP spid="18" grpId="0"/>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6304" y="165044"/>
            <a:ext cx="11655552" cy="1077218"/>
          </a:xfrm>
          <a:prstGeom prst="rect">
            <a:avLst/>
          </a:prstGeom>
          <a:noFill/>
        </p:spPr>
        <p:txBody>
          <a:bodyPr wrap="square" rtlCol="0">
            <a:spAutoFit/>
          </a:bodyPr>
          <a:lstStyle/>
          <a:p>
            <a:pPr algn="just"/>
            <a:r>
              <a:rPr lang="vi-VN" sz="3200" b="1" dirty="0" smtClean="0">
                <a:latin typeface="Times New Roman" pitchFamily="18" charset="0"/>
                <a:cs typeface="Times New Roman" pitchFamily="18" charset="0"/>
              </a:rPr>
              <a:t>* Cách giải quyết những vấn đề nảy sinh trong mối quan hệ bạn bè</a:t>
            </a:r>
            <a:endParaRPr lang="vi-VN" sz="3200" b="1" dirty="0">
              <a:latin typeface="Times New Roman" pitchFamily="18" charset="0"/>
              <a:cs typeface="Times New Roman" pitchFamily="18" charset="0"/>
            </a:endParaRPr>
          </a:p>
        </p:txBody>
      </p:sp>
      <p:sp>
        <p:nvSpPr>
          <p:cNvPr id="5" name="TextBox 4"/>
          <p:cNvSpPr txBox="1"/>
          <p:nvPr/>
        </p:nvSpPr>
        <p:spPr>
          <a:xfrm>
            <a:off x="390144" y="1534870"/>
            <a:ext cx="11497056" cy="5016758"/>
          </a:xfrm>
          <a:prstGeom prst="rect">
            <a:avLst/>
          </a:prstGeom>
          <a:noFill/>
        </p:spPr>
        <p:txBody>
          <a:bodyPr wrap="square" rtlCol="0">
            <a:spAutoFit/>
          </a:bodyPr>
          <a:lstStyle/>
          <a:p>
            <a:pPr marL="342900" indent="-342900" algn="just">
              <a:buAutoNum type="arabicPeriod"/>
            </a:pPr>
            <a:r>
              <a:rPr lang="vi-VN" sz="3200" b="1" dirty="0" smtClean="0">
                <a:latin typeface="Times New Roman" pitchFamily="18" charset="0"/>
                <a:cs typeface="Times New Roman" pitchFamily="18" charset="0"/>
              </a:rPr>
              <a:t>Khi có vấn đề nảy sinh trong mối quan hệ bạn bè, chúng ta không nên im lặng dẫn đến mất đoàn kết. Ta phải cùng bạn giải quyết những vấn đề khúc mắc một cách thiện chí.</a:t>
            </a:r>
          </a:p>
          <a:p>
            <a:pPr marL="342900" indent="-342900" algn="just">
              <a:buAutoNum type="arabicPeriod"/>
            </a:pPr>
            <a:r>
              <a:rPr lang="vi-VN" sz="3200" b="1" dirty="0" smtClean="0">
                <a:latin typeface="Times New Roman" pitchFamily="18" charset="0"/>
                <a:cs typeface="Times New Roman" pitchFamily="18" charset="0"/>
              </a:rPr>
              <a:t>Gặp bạn nói chuyện chân thành và thẳng thắn; lắng nghe bạn nói; đặt mình vào vị trí của bạn để thấu hiểu, đồng thời nói rõ suy nghĩ, cảm xúc của mình về vấn đề xảy ra.</a:t>
            </a:r>
          </a:p>
          <a:p>
            <a:pPr marL="342900" indent="-342900" algn="just">
              <a:buAutoNum type="arabicPeriod"/>
            </a:pPr>
            <a:r>
              <a:rPr lang="vi-VN" sz="3200" b="1" dirty="0" smtClean="0">
                <a:latin typeface="Times New Roman" pitchFamily="18" charset="0"/>
                <a:cs typeface="Times New Roman" pitchFamily="18" charset="0"/>
              </a:rPr>
              <a:t>Kiên định từ chối mọi sự rủ rê, lôi kéo làm việc không nên làm của bạn.</a:t>
            </a:r>
          </a:p>
          <a:p>
            <a:pPr marL="342900" indent="-342900" algn="just">
              <a:buAutoNum type="arabicPeriod"/>
            </a:pPr>
            <a:r>
              <a:rPr lang="vi-VN" sz="3200" b="1" dirty="0" smtClean="0">
                <a:latin typeface="Times New Roman" pitchFamily="18" charset="0"/>
                <a:cs typeface="Times New Roman" pitchFamily="18" charset="0"/>
              </a:rPr>
              <a:t>Khi bị ép buộc, bắt nạt, cần phải tìm kiếm sự giúp đỡ từ bạn bè, thầy, cô.</a:t>
            </a:r>
            <a:endParaRPr lang="vi-VN"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103384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8498" y="191126"/>
            <a:ext cx="9814558" cy="17230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Times New Roman" panose="02020603050405020304" pitchFamily="18" charset="0"/>
                <a:cs typeface="Times New Roman" panose="02020603050405020304" pitchFamily="18" charset="0"/>
              </a:rPr>
              <a:t>THỰC HÀNH</a:t>
            </a:r>
          </a:p>
          <a:p>
            <a:pPr algn="ctr"/>
            <a:r>
              <a:rPr lang="en-US" sz="3600" b="1" dirty="0" err="1" smtClean="0">
                <a:solidFill>
                  <a:schemeClr val="tx1"/>
                </a:solidFill>
                <a:latin typeface="Times New Roman" panose="02020603050405020304" pitchFamily="18" charset="0"/>
                <a:cs typeface="Times New Roman" panose="02020603050405020304" pitchFamily="18" charset="0"/>
              </a:rPr>
              <a:t>Xử</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lý</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tình</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huống</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khi</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có</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vấn</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đề</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nảy</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sinh</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trong</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quan</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hệ</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bạn</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bè</a:t>
            </a:r>
            <a:endParaRPr lang="en-US" sz="3600" dirty="0">
              <a:solidFill>
                <a:schemeClr val="tx1"/>
              </a:solidFill>
              <a:latin typeface="Times New Roman" panose="02020603050405020304" pitchFamily="18" charset="0"/>
              <a:cs typeface="Times New Roman" panose="02020603050405020304" pitchFamily="18" charset="0"/>
            </a:endParaRPr>
          </a:p>
        </p:txBody>
      </p:sp>
      <p:sp>
        <p:nvSpPr>
          <p:cNvPr id="5" name="Round Same Side Corner Rectangle 4">
            <a:extLst>
              <a:ext uri="{FF2B5EF4-FFF2-40B4-BE49-F238E27FC236}">
                <a16:creationId xmlns="" xmlns:a16="http://schemas.microsoft.com/office/drawing/2014/main" id="{A542B473-9053-4451-B1D9-794631739494}"/>
              </a:ext>
            </a:extLst>
          </p:cNvPr>
          <p:cNvSpPr/>
          <p:nvPr/>
        </p:nvSpPr>
        <p:spPr>
          <a:xfrm rot="5400000" flipH="1">
            <a:off x="10067058" y="269047"/>
            <a:ext cx="1713947" cy="1576246"/>
          </a:xfrm>
          <a:prstGeom prst="round2SameRect">
            <a:avLst>
              <a:gd name="adj1" fmla="val 34679"/>
              <a:gd name="adj2" fmla="val 0"/>
            </a:avLst>
          </a:prstGeom>
          <a:gradFill flip="none" rotWithShape="1">
            <a:gsLst>
              <a:gs pos="0">
                <a:schemeClr val="accent1">
                  <a:lumMod val="75000"/>
                </a:schemeClr>
              </a:gs>
              <a:gs pos="100000">
                <a:schemeClr val="accent1"/>
              </a:gs>
            </a:gsLst>
            <a:lin ang="16200000" scaled="1"/>
            <a:tileRect/>
          </a:gra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TextBox 35">
            <a:hlinkClick r:id="" action="ppaction://noaction"/>
            <a:extLst>
              <a:ext uri="{FF2B5EF4-FFF2-40B4-BE49-F238E27FC236}">
                <a16:creationId xmlns="" xmlns:a16="http://schemas.microsoft.com/office/drawing/2014/main" id="{B89351E0-36B6-495C-82E7-8F3B0F3BE9D5}"/>
              </a:ext>
            </a:extLst>
          </p:cNvPr>
          <p:cNvSpPr txBox="1">
            <a:spLocks noChangeArrowheads="1"/>
          </p:cNvSpPr>
          <p:nvPr/>
        </p:nvSpPr>
        <p:spPr bwMode="auto">
          <a:xfrm>
            <a:off x="10675588" y="698622"/>
            <a:ext cx="496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4000" b="1" dirty="0">
                <a:solidFill>
                  <a:schemeClr val="bg1"/>
                </a:solidFill>
                <a:latin typeface="Comic Sans MS" panose="030F0702030302020204" pitchFamily="66" charset="0"/>
              </a:rPr>
              <a:t>3</a:t>
            </a:r>
          </a:p>
        </p:txBody>
      </p:sp>
      <p:sp>
        <p:nvSpPr>
          <p:cNvPr id="7" name="TextBox 6"/>
          <p:cNvSpPr txBox="1"/>
          <p:nvPr/>
        </p:nvSpPr>
        <p:spPr>
          <a:xfrm>
            <a:off x="158498" y="2401824"/>
            <a:ext cx="10765534" cy="2862322"/>
          </a:xfrm>
          <a:prstGeom prst="rect">
            <a:avLst/>
          </a:prstGeom>
          <a:noFill/>
        </p:spPr>
        <p:txBody>
          <a:bodyPr wrap="square" rtlCol="0">
            <a:spAutoFit/>
          </a:bodyPr>
          <a:lstStyle/>
          <a:p>
            <a:pPr marL="285750" indent="-285750" algn="just">
              <a:buFont typeface="Arial" charset="0"/>
              <a:buChar char="•"/>
            </a:pPr>
            <a:r>
              <a:rPr lang="en-US" sz="3600" dirty="0" err="1" smtClean="0">
                <a:latin typeface="Times New Roman" pitchFamily="18" charset="0"/>
                <a:cs typeface="Times New Roman" pitchFamily="18" charset="0"/>
              </a:rPr>
              <a:t>Yêu</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cầu</a:t>
            </a:r>
            <a:r>
              <a:rPr lang="en-US" sz="3600" dirty="0" smtClean="0">
                <a:latin typeface="Times New Roman" pitchFamily="18" charset="0"/>
                <a:cs typeface="Times New Roman" pitchFamily="18" charset="0"/>
              </a:rPr>
              <a:t>: HS </a:t>
            </a:r>
            <a:r>
              <a:rPr lang="en-US" sz="3600" dirty="0" err="1" smtClean="0">
                <a:latin typeface="Times New Roman" pitchFamily="18" charset="0"/>
                <a:cs typeface="Times New Roman" pitchFamily="18" charset="0"/>
              </a:rPr>
              <a:t>thực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hiện</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hoạt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động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nhóm</a:t>
            </a:r>
            <a:r>
              <a:rPr lang="en-US" sz="3600" dirty="0" smtClean="0">
                <a:latin typeface="Times New Roman" pitchFamily="18" charset="0"/>
                <a:cs typeface="Times New Roman" pitchFamily="18" charset="0"/>
              </a:rPr>
              <a:t>, HS </a:t>
            </a:r>
            <a:r>
              <a:rPr lang="en-US" sz="3600" dirty="0" err="1" smtClean="0">
                <a:latin typeface="Times New Roman" pitchFamily="18" charset="0"/>
                <a:cs typeface="Times New Roman" pitchFamily="18" charset="0"/>
              </a:rPr>
              <a:t>đọc</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và</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giải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quyết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hai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tình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huống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trong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hoạt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động</a:t>
            </a:r>
            <a:r>
              <a:rPr lang="en-US" sz="3600" dirty="0" smtClean="0">
                <a:latin typeface="Times New Roman" pitchFamily="18" charset="0"/>
                <a:cs typeface="Times New Roman" pitchFamily="18" charset="0"/>
              </a:rPr>
              <a:t> 3 SGK </a:t>
            </a:r>
            <a:r>
              <a:rPr lang="en-US" sz="3600" dirty="0" err="1" smtClean="0">
                <a:latin typeface="Times New Roman" pitchFamily="18" charset="0"/>
                <a:cs typeface="Times New Roman" pitchFamily="18" charset="0"/>
              </a:rPr>
              <a:t>trang</a:t>
            </a:r>
            <a:r>
              <a:rPr lang="en-US" sz="3600" dirty="0" smtClean="0">
                <a:latin typeface="Times New Roman" pitchFamily="18" charset="0"/>
                <a:cs typeface="Times New Roman" pitchFamily="18" charset="0"/>
              </a:rPr>
              <a:t> 9,10. </a:t>
            </a:r>
          </a:p>
          <a:p>
            <a:pPr algn="just"/>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Nhóm</a:t>
            </a:r>
            <a:r>
              <a:rPr lang="en-US" sz="3600" dirty="0" smtClean="0">
                <a:latin typeface="Times New Roman" pitchFamily="18" charset="0"/>
                <a:cs typeface="Times New Roman" pitchFamily="18" charset="0"/>
              </a:rPr>
              <a:t> 1 </a:t>
            </a:r>
            <a:r>
              <a:rPr lang="en-US" sz="3600" dirty="0" err="1" smtClean="0">
                <a:latin typeface="Times New Roman" pitchFamily="18" charset="0"/>
                <a:cs typeface="Times New Roman" pitchFamily="18" charset="0"/>
              </a:rPr>
              <a:t>và</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nhóm</a:t>
            </a:r>
            <a:r>
              <a:rPr lang="en-US" sz="3600" dirty="0" smtClean="0">
                <a:latin typeface="Times New Roman" pitchFamily="18" charset="0"/>
                <a:cs typeface="Times New Roman" pitchFamily="18" charset="0"/>
              </a:rPr>
              <a:t> 2: </a:t>
            </a:r>
            <a:r>
              <a:rPr lang="en-US" sz="3600" dirty="0" err="1" smtClean="0">
                <a:latin typeface="Times New Roman" pitchFamily="18" charset="0"/>
                <a:cs typeface="Times New Roman" pitchFamily="18" charset="0"/>
              </a:rPr>
              <a:t>giải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quyết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tình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huống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số</a:t>
            </a:r>
            <a:r>
              <a:rPr lang="en-US" sz="3600" dirty="0" smtClean="0">
                <a:latin typeface="Times New Roman" pitchFamily="18" charset="0"/>
                <a:cs typeface="Times New Roman" pitchFamily="18" charset="0"/>
              </a:rPr>
              <a:t> 1</a:t>
            </a:r>
          </a:p>
          <a:p>
            <a:pPr algn="just"/>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Nhóm</a:t>
            </a:r>
            <a:r>
              <a:rPr lang="en-US" sz="3600" dirty="0" smtClean="0">
                <a:latin typeface="Times New Roman" pitchFamily="18" charset="0"/>
                <a:cs typeface="Times New Roman" pitchFamily="18" charset="0"/>
              </a:rPr>
              <a:t> 3 </a:t>
            </a:r>
            <a:r>
              <a:rPr lang="en-US" sz="3600" dirty="0" err="1" smtClean="0">
                <a:latin typeface="Times New Roman" pitchFamily="18" charset="0"/>
                <a:cs typeface="Times New Roman" pitchFamily="18" charset="0"/>
              </a:rPr>
              <a:t>và</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nhóm</a:t>
            </a:r>
            <a:r>
              <a:rPr lang="en-US" sz="3600" dirty="0" smtClean="0">
                <a:latin typeface="Times New Roman" pitchFamily="18" charset="0"/>
                <a:cs typeface="Times New Roman" pitchFamily="18" charset="0"/>
              </a:rPr>
              <a:t> 4: </a:t>
            </a:r>
            <a:r>
              <a:rPr lang="en-US" sz="3600" dirty="0" err="1" smtClean="0">
                <a:latin typeface="Times New Roman" pitchFamily="18" charset="0"/>
                <a:cs typeface="Times New Roman" pitchFamily="18" charset="0"/>
              </a:rPr>
              <a:t>giải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quyết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tình</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huống</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số</a:t>
            </a:r>
            <a:r>
              <a:rPr lang="en-US" sz="3600" dirty="0" smtClean="0">
                <a:latin typeface="Times New Roman" pitchFamily="18" charset="0"/>
                <a:cs typeface="Times New Roman" pitchFamily="18" charset="0"/>
              </a:rPr>
              <a:t> 2</a:t>
            </a:r>
          </a:p>
          <a:p>
            <a:pPr algn="just"/>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Thời</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gian</a:t>
            </a:r>
            <a:r>
              <a:rPr lang="en-US" sz="3600" dirty="0" smtClean="0">
                <a:latin typeface="Times New Roman" pitchFamily="18" charset="0"/>
                <a:cs typeface="Times New Roman" pitchFamily="18" charset="0"/>
              </a:rPr>
              <a:t>: 5 </a:t>
            </a:r>
            <a:r>
              <a:rPr lang="en-US" sz="3600" dirty="0" err="1" smtClean="0">
                <a:latin typeface="Times New Roman" pitchFamily="18" charset="0"/>
                <a:cs typeface="Times New Roman" pitchFamily="18" charset="0"/>
              </a:rPr>
              <a:t>phút</a:t>
            </a:r>
            <a:r>
              <a:rPr lang="en-US" sz="3600" dirty="0" smtClean="0">
                <a:latin typeface="Times New Roman" pitchFamily="18" charset="0"/>
                <a:cs typeface="Times New Roman" pitchFamily="18" charset="0"/>
              </a:rPr>
              <a:t>.</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2062495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500" fill="hold"/>
                                        <p:tgtEl>
                                          <p:spTgt spid="5"/>
                                        </p:tgtEl>
                                        <p:attrNameLst>
                                          <p:attrName>ppt_x</p:attrName>
                                        </p:attrNameLst>
                                      </p:cBhvr>
                                      <p:tavLst>
                                        <p:tav tm="0">
                                          <p:val>
                                            <p:strVal val="#ppt_x"/>
                                          </p:val>
                                        </p:tav>
                                        <p:tav tm="100000">
                                          <p:val>
                                            <p:strVal val="#ppt_x"/>
                                          </p:val>
                                        </p:tav>
                                      </p:tavLst>
                                    </p:anim>
                                    <p:anim calcmode="lin" valueType="num">
                                      <p:cBhvr additive="base">
                                        <p:cTn id="11" dur="500" fill="hold"/>
                                        <p:tgtEl>
                                          <p:spTgt spid="5"/>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ircle(in)">
                                      <p:cBhvr>
                                        <p:cTn id="2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Same Side Corner Rectangle 3">
            <a:extLst>
              <a:ext uri="{FF2B5EF4-FFF2-40B4-BE49-F238E27FC236}">
                <a16:creationId xmlns="" xmlns:a16="http://schemas.microsoft.com/office/drawing/2014/main" id="{A542B473-9053-4451-B1D9-794631739494}"/>
              </a:ext>
            </a:extLst>
          </p:cNvPr>
          <p:cNvSpPr/>
          <p:nvPr/>
        </p:nvSpPr>
        <p:spPr>
          <a:xfrm rot="5400000" flipH="1">
            <a:off x="10484570" y="77921"/>
            <a:ext cx="1713947" cy="1576246"/>
          </a:xfrm>
          <a:prstGeom prst="round2SameRect">
            <a:avLst>
              <a:gd name="adj1" fmla="val 34679"/>
              <a:gd name="adj2" fmla="val 0"/>
            </a:avLst>
          </a:prstGeom>
          <a:gradFill flip="none" rotWithShape="1">
            <a:gsLst>
              <a:gs pos="0">
                <a:schemeClr val="accent1">
                  <a:lumMod val="75000"/>
                </a:schemeClr>
              </a:gs>
              <a:gs pos="100000">
                <a:schemeClr val="accent1"/>
              </a:gs>
            </a:gsLst>
            <a:lin ang="16200000" scaled="1"/>
            <a:tileRect/>
          </a:gra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TextBox 35">
            <a:hlinkClick r:id="" action="ppaction://noaction"/>
            <a:extLst>
              <a:ext uri="{FF2B5EF4-FFF2-40B4-BE49-F238E27FC236}">
                <a16:creationId xmlns="" xmlns:a16="http://schemas.microsoft.com/office/drawing/2014/main" id="{B89351E0-36B6-495C-82E7-8F3B0F3BE9D5}"/>
              </a:ext>
            </a:extLst>
          </p:cNvPr>
          <p:cNvSpPr txBox="1">
            <a:spLocks noChangeArrowheads="1"/>
          </p:cNvSpPr>
          <p:nvPr/>
        </p:nvSpPr>
        <p:spPr bwMode="auto">
          <a:xfrm>
            <a:off x="10553421" y="698622"/>
            <a:ext cx="496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4000" b="1" dirty="0">
                <a:latin typeface="Comic Sans MS" panose="030F0702030302020204" pitchFamily="66" charset="0"/>
              </a:rPr>
              <a:t>3</a:t>
            </a:r>
          </a:p>
        </p:txBody>
      </p:sp>
      <p:sp>
        <p:nvSpPr>
          <p:cNvPr id="6" name="Rectangle 5"/>
          <p:cNvSpPr/>
          <p:nvPr/>
        </p:nvSpPr>
        <p:spPr>
          <a:xfrm>
            <a:off x="0" y="0"/>
            <a:ext cx="10553420" cy="17230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b="1" dirty="0" smtClean="0">
                <a:solidFill>
                  <a:schemeClr val="tx1"/>
                </a:solidFill>
                <a:latin typeface="Times New Roman" panose="02020603050405020304" pitchFamily="18" charset="0"/>
                <a:cs typeface="Times New Roman" panose="02020603050405020304" pitchFamily="18" charset="0"/>
              </a:rPr>
              <a:t>THỰC HÀNH: </a:t>
            </a:r>
            <a:r>
              <a:rPr lang="en-US" sz="3200" b="1" dirty="0" err="1" smtClean="0">
                <a:solidFill>
                  <a:schemeClr val="tx1"/>
                </a:solidFill>
                <a:latin typeface="Times New Roman" panose="02020603050405020304" pitchFamily="18" charset="0"/>
                <a:cs typeface="Times New Roman" panose="02020603050405020304" pitchFamily="18" charset="0"/>
              </a:rPr>
              <a:t>Xử</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lý</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tình</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huống</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khi</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có</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vấn</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đề</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nảy</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sinh</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trong</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quan</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hệ</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bạn</a:t>
            </a:r>
            <a:r>
              <a:rPr lang="en-US" sz="3200" b="1" dirty="0" smtClean="0">
                <a:solidFill>
                  <a:schemeClr val="tx1"/>
                </a:solidFill>
                <a:latin typeface="Times New Roman" panose="02020603050405020304" pitchFamily="18" charset="0"/>
                <a:cs typeface="Times New Roman" panose="02020603050405020304" pitchFamily="18" charset="0"/>
              </a:rPr>
              <a:t> </a:t>
            </a:r>
            <a:r>
              <a:rPr lang="en-US" sz="3200" b="1" dirty="0" err="1" smtClean="0">
                <a:solidFill>
                  <a:schemeClr val="tx1"/>
                </a:solidFill>
                <a:latin typeface="Times New Roman" panose="02020603050405020304" pitchFamily="18" charset="0"/>
                <a:cs typeface="Times New Roman" panose="02020603050405020304" pitchFamily="18" charset="0"/>
              </a:rPr>
              <a:t>bè</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0" y="1783449"/>
            <a:ext cx="6437376" cy="4801314"/>
          </a:xfrm>
          <a:prstGeom prst="rect">
            <a:avLst/>
          </a:prstGeom>
          <a:noFill/>
        </p:spPr>
        <p:txBody>
          <a:bodyPr wrap="square" rtlCol="0">
            <a:spAutoFit/>
          </a:bodyPr>
          <a:lstStyle/>
          <a:p>
            <a:pPr marL="285750" indent="-285750">
              <a:buFont typeface="Arial" charset="0"/>
              <a:buChar char="•"/>
            </a:pPr>
            <a:r>
              <a:rPr lang="en-US" sz="3200" b="1" dirty="0" err="1" smtClean="0">
                <a:latin typeface="Times New Roman" pitchFamily="18" charset="0"/>
                <a:cs typeface="Times New Roman" pitchFamily="18" charset="0"/>
              </a:rPr>
              <a:t>Tình</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huống</a:t>
            </a:r>
            <a:r>
              <a:rPr lang="en-US" sz="3200" b="1" dirty="0" smtClean="0">
                <a:latin typeface="Times New Roman" pitchFamily="18" charset="0"/>
                <a:cs typeface="Times New Roman" pitchFamily="18" charset="0"/>
              </a:rPr>
              <a:t> 1: </a:t>
            </a:r>
            <a:r>
              <a:rPr lang="en-US" sz="3200" b="1" dirty="0" err="1" smtClean="0">
                <a:latin typeface="Times New Roman" pitchFamily="18" charset="0"/>
                <a:cs typeface="Times New Roman" pitchFamily="18" charset="0"/>
              </a:rPr>
              <a:t>Từ</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đầu</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năm</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học</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Hương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và</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Lan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đâu</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cũng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có</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nhau</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vì</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học</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cùng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lớp</a:t>
            </a:r>
            <a:r>
              <a:rPr lang="en-US" sz="3200" b="1" dirty="0" smtClean="0">
                <a:latin typeface="Times New Roman" pitchFamily="18" charset="0"/>
                <a:cs typeface="Times New Roman" pitchFamily="18" charset="0"/>
              </a:rPr>
              <a:t> ở </a:t>
            </a:r>
            <a:r>
              <a:rPr lang="en-US" sz="3200" b="1" dirty="0" err="1" smtClean="0">
                <a:latin typeface="Times New Roman" pitchFamily="18" charset="0"/>
                <a:cs typeface="Times New Roman" pitchFamily="18" charset="0"/>
              </a:rPr>
              <a:t>trường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tiểu</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học</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Hôm</a:t>
            </a:r>
            <a:r>
              <a:rPr lang="en-US" sz="3200" b="1" dirty="0" smtClean="0">
                <a:latin typeface="Times New Roman" pitchFamily="18" charset="0"/>
                <a:cs typeface="Times New Roman" pitchFamily="18" charset="0"/>
              </a:rPr>
              <a:t> nay, </a:t>
            </a:r>
            <a:r>
              <a:rPr lang="en-US" sz="3200" b="1" dirty="0" err="1" smtClean="0">
                <a:latin typeface="Times New Roman" pitchFamily="18" charset="0"/>
                <a:cs typeface="Times New Roman" pitchFamily="18" charset="0"/>
              </a:rPr>
              <a:t>Hương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thấy</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Lan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với</a:t>
            </a:r>
            <a:r>
              <a:rPr lang="en-US" sz="3200" b="1" dirty="0" smtClean="0">
                <a:latin typeface="Times New Roman" pitchFamily="18" charset="0"/>
                <a:cs typeface="Times New Roman" pitchFamily="18" charset="0"/>
              </a:rPr>
              <a:t> Mai- </a:t>
            </a:r>
            <a:r>
              <a:rPr lang="en-US" sz="3200" b="1" dirty="0" err="1" smtClean="0">
                <a:latin typeface="Times New Roman" pitchFamily="18" charset="0"/>
                <a:cs typeface="Times New Roman" pitchFamily="18" charset="0"/>
              </a:rPr>
              <a:t>một</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bạn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mới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quen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mà</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không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để</a:t>
            </a:r>
            <a:r>
              <a:rPr lang="en-US" sz="3200" b="1" dirty="0" smtClean="0">
                <a:latin typeface="Times New Roman" pitchFamily="18" charset="0"/>
                <a:cs typeface="Times New Roman" pitchFamily="18" charset="0"/>
              </a:rPr>
              <a:t> ý </a:t>
            </a:r>
            <a:r>
              <a:rPr lang="en-US" sz="3200" b="1" dirty="0" err="1" smtClean="0">
                <a:latin typeface="Times New Roman" pitchFamily="18" charset="0"/>
                <a:cs typeface="Times New Roman" pitchFamily="18" charset="0"/>
              </a:rPr>
              <a:t>gì</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đến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mình</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nên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rất</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giận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Lan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Lan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không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hiểu</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vì</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sao</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Hương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giận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mình</a:t>
            </a:r>
            <a:r>
              <a:rPr lang="en-US" sz="3200" b="1" dirty="0" smtClean="0">
                <a:latin typeface="Times New Roman" pitchFamily="18" charset="0"/>
                <a:cs typeface="Times New Roman" pitchFamily="18" charset="0"/>
              </a:rPr>
              <a:t>.	</a:t>
            </a:r>
            <a:endParaRPr lang="en-US" sz="3200" b="1" dirty="0">
              <a:latin typeface="Times New Roman" pitchFamily="18" charset="0"/>
              <a:cs typeface="Times New Roman" pitchFamily="18" charset="0"/>
            </a:endParaRPr>
          </a:p>
          <a:p>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Nếu</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là</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Lan</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em</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sẽ</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làm</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gì</a:t>
            </a:r>
            <a:r>
              <a:rPr lang="en-US" sz="3200" b="1" i="1" dirty="0">
                <a:latin typeface="Times New Roman" pitchFamily="18" charset="0"/>
                <a:cs typeface="Times New Roman" pitchFamily="18" charset="0"/>
              </a:rPr>
              <a:t>?</a:t>
            </a:r>
            <a:endParaRPr lang="en-US" sz="3200" b="1" i="1" dirty="0" smtClean="0">
              <a:latin typeface="Times New Roman" pitchFamily="18" charset="0"/>
              <a:cs typeface="Times New Roman" pitchFamily="18" charset="0"/>
            </a:endParaRPr>
          </a:p>
          <a:p>
            <a:endParaRPr lang="en-US" dirty="0" smtClean="0">
              <a:solidFill>
                <a:schemeClr val="bg1"/>
              </a:solidFill>
            </a:endParaRPr>
          </a:p>
        </p:txBody>
      </p:sp>
      <p:sp>
        <p:nvSpPr>
          <p:cNvPr id="9" name="TextBox 8"/>
          <p:cNvSpPr txBox="1"/>
          <p:nvPr/>
        </p:nvSpPr>
        <p:spPr>
          <a:xfrm>
            <a:off x="5998465" y="1759594"/>
            <a:ext cx="6193535" cy="4524315"/>
          </a:xfrm>
          <a:prstGeom prst="rect">
            <a:avLst/>
          </a:prstGeom>
          <a:noFill/>
        </p:spPr>
        <p:txBody>
          <a:bodyPr wrap="square" rtlCol="0">
            <a:spAutoFit/>
          </a:bodyPr>
          <a:lstStyle/>
          <a:p>
            <a:pPr marL="457200" indent="-457200" algn="just">
              <a:buFont typeface="Arial" charset="0"/>
              <a:buChar char="•"/>
            </a:pPr>
            <a:r>
              <a:rPr lang="en-US" sz="3200" b="1" dirty="0" err="1" smtClean="0">
                <a:latin typeface="Times New Roman" pitchFamily="18" charset="0"/>
                <a:cs typeface="Times New Roman" pitchFamily="18" charset="0"/>
              </a:rPr>
              <a:t>Tình</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huống</a:t>
            </a:r>
            <a:r>
              <a:rPr lang="en-US" sz="3200" b="1" dirty="0" smtClean="0">
                <a:latin typeface="Times New Roman" pitchFamily="18" charset="0"/>
                <a:cs typeface="Times New Roman" pitchFamily="18" charset="0"/>
              </a:rPr>
              <a:t> 2: </a:t>
            </a:r>
            <a:r>
              <a:rPr lang="en-US" sz="3200" b="1" dirty="0" err="1" smtClean="0">
                <a:latin typeface="Times New Roman" pitchFamily="18" charset="0"/>
                <a:cs typeface="Times New Roman" pitchFamily="18" charset="0"/>
              </a:rPr>
              <a:t>Hải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và</a:t>
            </a:r>
            <a:r>
              <a:rPr lang="en-US" sz="3200" b="1" dirty="0" smtClean="0">
                <a:latin typeface="Times New Roman" pitchFamily="18" charset="0"/>
                <a:cs typeface="Times New Roman" pitchFamily="18" charset="0"/>
              </a:rPr>
              <a:t> Nam </a:t>
            </a:r>
            <a:r>
              <a:rPr lang="en-US" sz="3200" b="1" dirty="0" err="1" smtClean="0">
                <a:latin typeface="Times New Roman" pitchFamily="18" charset="0"/>
                <a:cs typeface="Times New Roman" pitchFamily="18" charset="0"/>
              </a:rPr>
              <a:t>chơi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thân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với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nhau</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từ</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khi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còn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là</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học</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sinh</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tiểu</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học</a:t>
            </a:r>
            <a:r>
              <a:rPr lang="en-US" sz="3200" b="1" dirty="0" smtClean="0">
                <a:latin typeface="Times New Roman" pitchFamily="18" charset="0"/>
                <a:cs typeface="Times New Roman" pitchFamily="18" charset="0"/>
              </a:rPr>
              <a:t>. Nam </a:t>
            </a:r>
            <a:r>
              <a:rPr lang="en-US" sz="3200" b="1" dirty="0" err="1" smtClean="0">
                <a:latin typeface="Times New Roman" pitchFamily="18" charset="0"/>
                <a:cs typeface="Times New Roman" pitchFamily="18" charset="0"/>
              </a:rPr>
              <a:t>rất</a:t>
            </a:r>
            <a:r>
              <a:rPr lang="en-US" sz="3200" b="1" dirty="0" smtClean="0">
                <a:latin typeface="Times New Roman" pitchFamily="18" charset="0"/>
                <a:cs typeface="Times New Roman" pitchFamily="18" charset="0"/>
              </a:rPr>
              <a:t> ham </a:t>
            </a:r>
            <a:r>
              <a:rPr lang="en-US" sz="3200" b="1" dirty="0" err="1" smtClean="0">
                <a:latin typeface="Times New Roman" pitchFamily="18" charset="0"/>
                <a:cs typeface="Times New Roman" pitchFamily="18" charset="0"/>
              </a:rPr>
              <a:t>chơi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điện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tử</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Một</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lần</a:t>
            </a:r>
            <a:r>
              <a:rPr lang="en-US" sz="3200" b="1" dirty="0" smtClean="0">
                <a:latin typeface="Times New Roman" pitchFamily="18" charset="0"/>
                <a:cs typeface="Times New Roman" pitchFamily="18" charset="0"/>
              </a:rPr>
              <a:t>, Nam </a:t>
            </a:r>
            <a:r>
              <a:rPr lang="en-US" sz="3200" b="1" dirty="0" err="1" smtClean="0">
                <a:latin typeface="Times New Roman" pitchFamily="18" charset="0"/>
                <a:cs typeface="Times New Roman" pitchFamily="18" charset="0"/>
              </a:rPr>
              <a:t>rủ</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Hải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chơi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điện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tử</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nhưng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Hải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không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muốn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đi</a:t>
            </a:r>
            <a:r>
              <a:rPr lang="en-US" sz="3200" b="1" dirty="0" smtClean="0">
                <a:latin typeface="Times New Roman" pitchFamily="18" charset="0"/>
                <a:cs typeface="Times New Roman" pitchFamily="18" charset="0"/>
              </a:rPr>
              <a:t>. Nam </a:t>
            </a:r>
            <a:r>
              <a:rPr lang="en-US" sz="3200" b="1" dirty="0" err="1" smtClean="0">
                <a:latin typeface="Times New Roman" pitchFamily="18" charset="0"/>
                <a:cs typeface="Times New Roman" pitchFamily="18" charset="0"/>
              </a:rPr>
              <a:t>nói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Nếu</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cậu</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không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đi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chơi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cùng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tớ</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tớ</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sẽ</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không</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chơi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với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cậu</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nữa</a:t>
            </a:r>
            <a:endParaRPr lang="en-US" sz="3200" b="1" dirty="0">
              <a:latin typeface="Times New Roman" pitchFamily="18" charset="0"/>
              <a:cs typeface="Times New Roman" pitchFamily="18" charset="0"/>
            </a:endParaRPr>
          </a:p>
          <a:p>
            <a:pPr algn="just"/>
            <a:r>
              <a:rPr lang="en-US" sz="3200" b="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Nếu</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là</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Hải</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em</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sẽ</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làm</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gì</a:t>
            </a:r>
            <a:r>
              <a:rPr lang="en-US" sz="3200" b="1" i="1" dirty="0" smtClean="0">
                <a:latin typeface="Times New Roman" pitchFamily="18" charset="0"/>
                <a:cs typeface="Times New Roman" pitchFamily="18" charset="0"/>
              </a:rPr>
              <a:t>?</a:t>
            </a:r>
          </a:p>
        </p:txBody>
      </p:sp>
    </p:spTree>
    <p:extLst>
      <p:ext uri="{BB962C8B-B14F-4D97-AF65-F5344CB8AC3E}">
        <p14:creationId xmlns:p14="http://schemas.microsoft.com/office/powerpoint/2010/main" val="3601061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circle(in)">
                                      <p:cBhvr>
                                        <p:cTn id="26"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48640"/>
            <a:ext cx="11996928" cy="5632311"/>
          </a:xfrm>
          <a:prstGeom prst="rect">
            <a:avLst/>
          </a:prstGeom>
        </p:spPr>
        <p:txBody>
          <a:bodyPr wrap="square">
            <a:spAutoFit/>
          </a:bodyPr>
          <a:lstStyle/>
          <a:p>
            <a:pPr algn="just"/>
            <a:r>
              <a:rPr lang="en-US" sz="4000" dirty="0" smtClean="0">
                <a:latin typeface="Times New Roman" pitchFamily="18" charset="0"/>
                <a:cs typeface="Times New Roman" pitchFamily="18" charset="0"/>
              </a:rPr>
              <a:t>*</a:t>
            </a:r>
            <a:r>
              <a:rPr lang="en-US" sz="4000" dirty="0" err="1" smtClean="0">
                <a:latin typeface="Times New Roman" pitchFamily="18" charset="0"/>
                <a:cs typeface="Times New Roman" pitchFamily="18" charset="0"/>
              </a:rPr>
              <a:t>Xử</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lí</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tình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huống</a:t>
            </a:r>
            <a:r>
              <a:rPr lang="en-US" sz="4000" dirty="0" smtClean="0">
                <a:latin typeface="Times New Roman" pitchFamily="18" charset="0"/>
                <a:cs typeface="Times New Roman" pitchFamily="18" charset="0"/>
              </a:rPr>
              <a:t> 1:</a:t>
            </a:r>
          </a:p>
          <a:p>
            <a:pPr algn="just"/>
            <a:r>
              <a:rPr lang="vi-VN" sz="4000" i="1" dirty="0" smtClean="0">
                <a:latin typeface="Times New Roman" pitchFamily="18" charset="0"/>
                <a:cs typeface="Times New Roman" pitchFamily="18" charset="0"/>
              </a:rPr>
              <a:t>N</a:t>
            </a:r>
            <a:r>
              <a:rPr lang="en-US" sz="4000" i="1" dirty="0" smtClean="0">
                <a:latin typeface="Times New Roman" pitchFamily="18" charset="0"/>
                <a:cs typeface="Times New Roman" pitchFamily="18" charset="0"/>
              </a:rPr>
              <a:t>ế</a:t>
            </a:r>
            <a:r>
              <a:rPr lang="vi-VN" sz="4000" i="1" dirty="0" smtClean="0">
                <a:latin typeface="Times New Roman" pitchFamily="18" charset="0"/>
                <a:cs typeface="Times New Roman" pitchFamily="18" charset="0"/>
              </a:rPr>
              <a:t>u </a:t>
            </a:r>
            <a:r>
              <a:rPr lang="vi-VN" sz="4000" i="1" dirty="0">
                <a:latin typeface="Times New Roman" pitchFamily="18" charset="0"/>
                <a:cs typeface="Times New Roman" pitchFamily="18" charset="0"/>
              </a:rPr>
              <a:t>là Lan:</a:t>
            </a:r>
            <a:r>
              <a:rPr lang="vi-VN" sz="4000" dirty="0">
                <a:latin typeface="Times New Roman" pitchFamily="18" charset="0"/>
                <a:cs typeface="Times New Roman" pitchFamily="18" charset="0"/>
              </a:rPr>
              <a:t> </a:t>
            </a:r>
            <a:endParaRPr lang="en-US" sz="4000" dirty="0" smtClean="0">
              <a:latin typeface="Times New Roman" pitchFamily="18" charset="0"/>
              <a:cs typeface="Times New Roman" pitchFamily="18" charset="0"/>
            </a:endParaRPr>
          </a:p>
          <a:p>
            <a:pPr marL="514350" indent="-514350" algn="just">
              <a:buAutoNum type="arabicPeriod"/>
            </a:pPr>
            <a:r>
              <a:rPr lang="vi-VN" sz="4000" dirty="0" smtClean="0">
                <a:latin typeface="Times New Roman" pitchFamily="18" charset="0"/>
                <a:cs typeface="Times New Roman" pitchFamily="18" charset="0"/>
              </a:rPr>
              <a:t>Em </a:t>
            </a:r>
            <a:r>
              <a:rPr lang="vi-VN" sz="4000" dirty="0">
                <a:latin typeface="Times New Roman" pitchFamily="18" charset="0"/>
                <a:cs typeface="Times New Roman" pitchFamily="18" charset="0"/>
              </a:rPr>
              <a:t>sẽ gặp Hương để trò chuyện, tâm sự để biết lí do Hương giận mình là gì. </a:t>
            </a:r>
            <a:endParaRPr lang="en-US" sz="4000" dirty="0" smtClean="0">
              <a:latin typeface="Times New Roman" pitchFamily="18" charset="0"/>
              <a:cs typeface="Times New Roman" pitchFamily="18" charset="0"/>
            </a:endParaRPr>
          </a:p>
          <a:p>
            <a:pPr marL="514350" indent="-514350" algn="just">
              <a:buAutoNum type="arabicPeriod"/>
            </a:pPr>
            <a:r>
              <a:rPr lang="vi-VN" sz="4000" dirty="0" smtClean="0">
                <a:latin typeface="Times New Roman" pitchFamily="18" charset="0"/>
                <a:cs typeface="Times New Roman" pitchFamily="18" charset="0"/>
              </a:rPr>
              <a:t>Khi </a:t>
            </a:r>
            <a:r>
              <a:rPr lang="vi-VN" sz="4000" dirty="0">
                <a:latin typeface="Times New Roman" pitchFamily="18" charset="0"/>
                <a:cs typeface="Times New Roman" pitchFamily="18" charset="0"/>
              </a:rPr>
              <a:t>biết lí do rồi em sẽ giải thích cho bạn hiểu cả Hương và Mai đều là bạn của mình nên mình rất trân trọng tình bạn </a:t>
            </a:r>
            <a:r>
              <a:rPr lang="vi-VN" sz="4000" dirty="0" smtClean="0">
                <a:latin typeface="Times New Roman" pitchFamily="18" charset="0"/>
                <a:cs typeface="Times New Roman" pitchFamily="18" charset="0"/>
              </a:rPr>
              <a:t>này</a:t>
            </a:r>
            <a:r>
              <a:rPr lang="en-US" sz="4000" dirty="0" smtClean="0">
                <a:latin typeface="Times New Roman" pitchFamily="18" charset="0"/>
                <a:cs typeface="Times New Roman" pitchFamily="18" charset="0"/>
              </a:rPr>
              <a:t>.</a:t>
            </a:r>
          </a:p>
          <a:p>
            <a:pPr marL="514350" indent="-514350" algn="just">
              <a:buAutoNum type="arabicPeriod"/>
            </a:pPr>
            <a:r>
              <a:rPr lang="vi-VN" sz="4000" dirty="0" smtClean="0">
                <a:latin typeface="Times New Roman" pitchFamily="18" charset="0"/>
                <a:cs typeface="Times New Roman" pitchFamily="18" charset="0"/>
              </a:rPr>
              <a:t> </a:t>
            </a:r>
            <a:r>
              <a:rPr lang="en-US" sz="4000" dirty="0">
                <a:latin typeface="Times New Roman" pitchFamily="18" charset="0"/>
                <a:cs typeface="Times New Roman" pitchFamily="18" charset="0"/>
              </a:rPr>
              <a:t>E</a:t>
            </a:r>
            <a:r>
              <a:rPr lang="vi-VN" sz="4000" dirty="0" smtClean="0">
                <a:latin typeface="Times New Roman" pitchFamily="18" charset="0"/>
                <a:cs typeface="Times New Roman" pitchFamily="18" charset="0"/>
              </a:rPr>
              <a:t>m </a:t>
            </a:r>
            <a:r>
              <a:rPr lang="vi-VN" sz="4000" dirty="0">
                <a:latin typeface="Times New Roman" pitchFamily="18" charset="0"/>
                <a:cs typeface="Times New Roman" pitchFamily="18" charset="0"/>
              </a:rPr>
              <a:t>cũng sẽ dẫn </a:t>
            </a:r>
            <a:r>
              <a:rPr lang="en-US" sz="4000" dirty="0" smtClean="0">
                <a:latin typeface="Times New Roman" pitchFamily="18" charset="0"/>
                <a:cs typeface="Times New Roman" pitchFamily="18" charset="0"/>
              </a:rPr>
              <a:t>H</a:t>
            </a:r>
            <a:r>
              <a:rPr lang="vi-VN" sz="4000" dirty="0" smtClean="0">
                <a:latin typeface="Times New Roman" pitchFamily="18" charset="0"/>
                <a:cs typeface="Times New Roman" pitchFamily="18" charset="0"/>
              </a:rPr>
              <a:t>ương </a:t>
            </a:r>
            <a:r>
              <a:rPr lang="vi-VN" sz="4000" dirty="0">
                <a:latin typeface="Times New Roman" pitchFamily="18" charset="0"/>
                <a:cs typeface="Times New Roman" pitchFamily="18" charset="0"/>
              </a:rPr>
              <a:t>tới để giới thiệu với Mai và cùng chơi chung.</a:t>
            </a:r>
            <a:endParaRPr lang="en-US" sz="4000" dirty="0">
              <a:latin typeface="Times New Roman" pitchFamily="18" charset="0"/>
              <a:cs typeface="Times New Roman" pitchFamily="18" charset="0"/>
            </a:endParaRPr>
          </a:p>
        </p:txBody>
      </p:sp>
    </p:spTree>
    <p:extLst>
      <p:ext uri="{BB962C8B-B14F-4D97-AF65-F5344CB8AC3E}">
        <p14:creationId xmlns:p14="http://schemas.microsoft.com/office/powerpoint/2010/main" val="1684574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2407"/>
            <a:ext cx="12070080" cy="5016758"/>
          </a:xfrm>
          <a:prstGeom prst="rect">
            <a:avLst/>
          </a:prstGeom>
        </p:spPr>
        <p:txBody>
          <a:bodyPr wrap="square">
            <a:spAutoFit/>
          </a:bodyPr>
          <a:lstStyle/>
          <a:p>
            <a:r>
              <a:rPr lang="en-US" sz="4000" i="1" dirty="0" smtClean="0">
                <a:latin typeface="Times New Roman" pitchFamily="18" charset="0"/>
                <a:cs typeface="Times New Roman" pitchFamily="18" charset="0"/>
              </a:rPr>
              <a:t>*</a:t>
            </a:r>
            <a:r>
              <a:rPr lang="en-US" sz="4000" i="1" dirty="0" err="1" smtClean="0">
                <a:latin typeface="Times New Roman" pitchFamily="18" charset="0"/>
                <a:cs typeface="Times New Roman" pitchFamily="18" charset="0"/>
              </a:rPr>
              <a:t>Xử</a:t>
            </a:r>
            <a:r>
              <a:rPr lang="en-US" sz="4000" i="1" dirty="0" smtClean="0">
                <a:latin typeface="Times New Roman" pitchFamily="18" charset="0"/>
                <a:cs typeface="Times New Roman" pitchFamily="18" charset="0"/>
              </a:rPr>
              <a:t> </a:t>
            </a:r>
            <a:r>
              <a:rPr lang="en-US" sz="4000" i="1" dirty="0" err="1" smtClean="0">
                <a:latin typeface="Times New Roman" pitchFamily="18" charset="0"/>
                <a:cs typeface="Times New Roman" pitchFamily="18" charset="0"/>
              </a:rPr>
              <a:t>lí</a:t>
            </a:r>
            <a:r>
              <a:rPr lang="en-US" sz="4000" i="1" dirty="0" smtClean="0">
                <a:latin typeface="Times New Roman" pitchFamily="18" charset="0"/>
                <a:cs typeface="Times New Roman" pitchFamily="18" charset="0"/>
              </a:rPr>
              <a:t> </a:t>
            </a:r>
            <a:r>
              <a:rPr lang="en-US" sz="4000" i="1" dirty="0" err="1" smtClean="0">
                <a:latin typeface="Times New Roman" pitchFamily="18" charset="0"/>
                <a:cs typeface="Times New Roman" pitchFamily="18" charset="0"/>
              </a:rPr>
              <a:t>tình</a:t>
            </a:r>
            <a:r>
              <a:rPr lang="en-US" sz="4000" i="1" dirty="0" smtClean="0">
                <a:latin typeface="Times New Roman" pitchFamily="18" charset="0"/>
                <a:cs typeface="Times New Roman" pitchFamily="18" charset="0"/>
              </a:rPr>
              <a:t> </a:t>
            </a:r>
            <a:r>
              <a:rPr lang="en-US" sz="4000" i="1" dirty="0" err="1" smtClean="0">
                <a:latin typeface="Times New Roman" pitchFamily="18" charset="0"/>
                <a:cs typeface="Times New Roman" pitchFamily="18" charset="0"/>
              </a:rPr>
              <a:t>huống</a:t>
            </a:r>
            <a:r>
              <a:rPr lang="en-US" sz="4000" i="1" dirty="0" smtClean="0">
                <a:latin typeface="Times New Roman" pitchFamily="18" charset="0"/>
                <a:cs typeface="Times New Roman" pitchFamily="18" charset="0"/>
              </a:rPr>
              <a:t> 2:</a:t>
            </a:r>
          </a:p>
          <a:p>
            <a:r>
              <a:rPr lang="vi-VN" sz="4000" i="1" dirty="0" smtClean="0">
                <a:latin typeface="Times New Roman" pitchFamily="18" charset="0"/>
                <a:cs typeface="Times New Roman" pitchFamily="18" charset="0"/>
              </a:rPr>
              <a:t>Nếu </a:t>
            </a:r>
            <a:r>
              <a:rPr lang="vi-VN" sz="4000" i="1" dirty="0">
                <a:latin typeface="Times New Roman" pitchFamily="18" charset="0"/>
                <a:cs typeface="Times New Roman" pitchFamily="18" charset="0"/>
              </a:rPr>
              <a:t>là Hải:</a:t>
            </a:r>
            <a:r>
              <a:rPr lang="vi-VN" sz="4000" dirty="0">
                <a:latin typeface="Times New Roman" pitchFamily="18" charset="0"/>
                <a:cs typeface="Times New Roman" pitchFamily="18" charset="0"/>
              </a:rPr>
              <a:t> </a:t>
            </a:r>
            <a:endParaRPr lang="en-US" sz="4000" dirty="0" smtClean="0">
              <a:latin typeface="Times New Roman" pitchFamily="18" charset="0"/>
              <a:cs typeface="Times New Roman" pitchFamily="18" charset="0"/>
            </a:endParaRPr>
          </a:p>
          <a:p>
            <a:pPr algn="just"/>
            <a:r>
              <a:rPr lang="en-US" sz="4000" dirty="0" smtClean="0">
                <a:latin typeface="Times New Roman" pitchFamily="18" charset="0"/>
                <a:cs typeface="Times New Roman" pitchFamily="18" charset="0"/>
              </a:rPr>
              <a:t>1. </a:t>
            </a:r>
            <a:r>
              <a:rPr lang="en-US" sz="4000" dirty="0" err="1" smtClean="0">
                <a:latin typeface="Times New Roman" pitchFamily="18" charset="0"/>
                <a:cs typeface="Times New Roman" pitchFamily="18" charset="0"/>
              </a:rPr>
              <a:t>Em</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sẽ</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không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đi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chơi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điện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tử</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cùng</a:t>
            </a:r>
            <a:r>
              <a:rPr lang="en-US" sz="4000" dirty="0" smtClean="0">
                <a:latin typeface="Times New Roman" pitchFamily="18" charset="0"/>
                <a:cs typeface="Times New Roman" pitchFamily="18" charset="0"/>
              </a:rPr>
              <a:t> Nam.</a:t>
            </a:r>
            <a:endParaRPr lang="en-US" sz="4000" dirty="0">
              <a:latin typeface="Times New Roman" pitchFamily="18" charset="0"/>
              <a:cs typeface="Times New Roman" pitchFamily="18" charset="0"/>
            </a:endParaRPr>
          </a:p>
          <a:p>
            <a:pPr algn="just"/>
            <a:r>
              <a:rPr lang="en-US" sz="4000" dirty="0" smtClean="0">
                <a:latin typeface="Times New Roman" pitchFamily="18" charset="0"/>
                <a:cs typeface="Times New Roman" pitchFamily="18" charset="0"/>
              </a:rPr>
              <a:t>2. </a:t>
            </a:r>
            <a:r>
              <a:rPr lang="en-US" sz="4000" dirty="0" err="1" smtClean="0">
                <a:latin typeface="Times New Roman" pitchFamily="18" charset="0"/>
                <a:cs typeface="Times New Roman" pitchFamily="18" charset="0"/>
              </a:rPr>
              <a:t>Em</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sẽ</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phân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tích</a:t>
            </a:r>
            <a:r>
              <a:rPr lang="vi-VN" sz="4000" dirty="0" smtClean="0">
                <a:latin typeface="Times New Roman" pitchFamily="18" charset="0"/>
                <a:cs typeface="Times New Roman" pitchFamily="18" charset="0"/>
              </a:rPr>
              <a:t> </a:t>
            </a:r>
            <a:r>
              <a:rPr lang="vi-VN" sz="4000" dirty="0">
                <a:latin typeface="Times New Roman" pitchFamily="18" charset="0"/>
                <a:cs typeface="Times New Roman" pitchFamily="18" charset="0"/>
              </a:rPr>
              <a:t>cho Nam hiểu những tác hại của trò chơi điện tử và bảo bạn nên chú tâm vào học </a:t>
            </a:r>
            <a:r>
              <a:rPr lang="vi-VN" sz="4000" dirty="0" smtClean="0">
                <a:latin typeface="Times New Roman" pitchFamily="18" charset="0"/>
                <a:cs typeface="Times New Roman" pitchFamily="18" charset="0"/>
              </a:rPr>
              <a:t>tập.</a:t>
            </a:r>
            <a:r>
              <a:rPr lang="en-US" sz="4000" dirty="0" err="1" smtClean="0">
                <a:latin typeface="Times New Roman" pitchFamily="18" charset="0"/>
                <a:cs typeface="Times New Roman" pitchFamily="18" charset="0"/>
              </a:rPr>
              <a:t>Khuyên</a:t>
            </a:r>
            <a:r>
              <a:rPr lang="en-US" sz="4000" dirty="0" smtClean="0">
                <a:latin typeface="Times New Roman" pitchFamily="18" charset="0"/>
                <a:cs typeface="Times New Roman" pitchFamily="18" charset="0"/>
              </a:rPr>
              <a:t> Nam </a:t>
            </a:r>
            <a:r>
              <a:rPr lang="en-US" sz="4000" dirty="0" err="1" smtClean="0">
                <a:latin typeface="Times New Roman" pitchFamily="18" charset="0"/>
                <a:cs typeface="Times New Roman" pitchFamily="18" charset="0"/>
              </a:rPr>
              <a:t>nên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chơi</a:t>
            </a:r>
            <a:r>
              <a:rPr lang="en-US" sz="4000" dirty="0" smtClean="0">
                <a:latin typeface="Times New Roman" pitchFamily="18" charset="0"/>
                <a:cs typeface="Times New Roman" pitchFamily="18" charset="0"/>
              </a:rPr>
              <a:t> game </a:t>
            </a:r>
            <a:r>
              <a:rPr lang="en-US" sz="4000" dirty="0" err="1" smtClean="0">
                <a:latin typeface="Times New Roman" pitchFamily="18" charset="0"/>
                <a:cs typeface="Times New Roman" pitchFamily="18" charset="0"/>
              </a:rPr>
              <a:t>với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tính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chất</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giải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trí</a:t>
            </a:r>
            <a:r>
              <a:rPr lang="en-US" sz="4000" dirty="0" smtClean="0">
                <a:latin typeface="Times New Roman" pitchFamily="18" charset="0"/>
                <a:cs typeface="Times New Roman" pitchFamily="18" charset="0"/>
              </a:rPr>
              <a:t>.</a:t>
            </a:r>
          </a:p>
          <a:p>
            <a:pPr algn="just"/>
            <a:r>
              <a:rPr lang="en-US" sz="4000" dirty="0" smtClean="0">
                <a:latin typeface="Times New Roman" pitchFamily="18" charset="0"/>
                <a:cs typeface="Times New Roman" pitchFamily="18" charset="0"/>
              </a:rPr>
              <a:t>3. </a:t>
            </a:r>
            <a:r>
              <a:rPr lang="en-US" sz="4000" dirty="0" err="1" smtClean="0">
                <a:latin typeface="Times New Roman" pitchFamily="18" charset="0"/>
                <a:cs typeface="Times New Roman" pitchFamily="18" charset="0"/>
              </a:rPr>
              <a:t>Đồng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thời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em</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sẽ</a:t>
            </a:r>
            <a:r>
              <a:rPr lang="en-US" sz="4000" dirty="0" smtClean="0">
                <a:latin typeface="Times New Roman" pitchFamily="18" charset="0"/>
                <a:cs typeface="Times New Roman" pitchFamily="18" charset="0"/>
              </a:rPr>
              <a:t> chia </a:t>
            </a:r>
            <a:r>
              <a:rPr lang="en-US" sz="4000" dirty="0" err="1" smtClean="0">
                <a:latin typeface="Times New Roman" pitchFamily="18" charset="0"/>
                <a:cs typeface="Times New Roman" pitchFamily="18" charset="0"/>
              </a:rPr>
              <a:t>sẻ</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để</a:t>
            </a:r>
            <a:r>
              <a:rPr lang="en-US" sz="4000" dirty="0" smtClean="0">
                <a:latin typeface="Times New Roman" pitchFamily="18" charset="0"/>
                <a:cs typeface="Times New Roman" pitchFamily="18" charset="0"/>
              </a:rPr>
              <a:t> Nam </a:t>
            </a:r>
            <a:r>
              <a:rPr lang="en-US" sz="4000" dirty="0" err="1" smtClean="0">
                <a:latin typeface="Times New Roman" pitchFamily="18" charset="0"/>
                <a:cs typeface="Times New Roman" pitchFamily="18" charset="0"/>
              </a:rPr>
              <a:t>thấy</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được</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tình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cảm</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quý</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mến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và</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sự</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chân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thành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của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mình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dành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cho</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bạn</a:t>
            </a:r>
            <a:r>
              <a:rPr lang="en-US" sz="4000" dirty="0" smtClean="0">
                <a:latin typeface="Times New Roman" pitchFamily="18" charset="0"/>
                <a:cs typeface="Times New Roman" pitchFamily="18" charset="0"/>
              </a:rPr>
              <a:t>.</a:t>
            </a:r>
          </a:p>
        </p:txBody>
      </p:sp>
    </p:spTree>
    <p:extLst>
      <p:ext uri="{BB962C8B-B14F-4D97-AF65-F5344CB8AC3E}">
        <p14:creationId xmlns:p14="http://schemas.microsoft.com/office/powerpoint/2010/main" val="2734808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67149" y="2197084"/>
            <a:ext cx="5179623" cy="1200329"/>
          </a:xfrm>
          <a:prstGeom prst="rect">
            <a:avLst/>
          </a:prstGeom>
        </p:spPr>
        <p:txBody>
          <a:bodyPr wrap="none">
            <a:spAutoFit/>
          </a:bodyPr>
          <a:lstStyle/>
          <a:p>
            <a:pPr lvl="0" algn="ctr"/>
            <a:r>
              <a:rPr lang="en-US" sz="7200" dirty="0">
                <a:solidFill>
                  <a:srgbClr val="16727D"/>
                </a:solidFill>
                <a:latin typeface="iCiel Pony" panose="02000000000000000000" pitchFamily="2" charset="77"/>
              </a:rPr>
              <a:t>KHỞI ĐỘNG</a:t>
            </a:r>
          </a:p>
        </p:txBody>
      </p:sp>
    </p:spTree>
    <p:extLst>
      <p:ext uri="{BB962C8B-B14F-4D97-AF65-F5344CB8AC3E}">
        <p14:creationId xmlns:p14="http://schemas.microsoft.com/office/powerpoint/2010/main" val="14050637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5344" y="1048804"/>
            <a:ext cx="11972544" cy="4154984"/>
          </a:xfrm>
          <a:prstGeom prst="rect">
            <a:avLst/>
          </a:prstGeom>
          <a:noFill/>
        </p:spPr>
        <p:txBody>
          <a:bodyPr wrap="square">
            <a:spAutoFit/>
          </a:bodyPr>
          <a:lstStyle/>
          <a:p>
            <a:pPr algn="ctr"/>
            <a:r>
              <a:rPr lang="en-US" sz="4400" dirty="0" smtClean="0">
                <a:latin typeface="Times New Roman" pitchFamily="18" charset="0"/>
                <a:cs typeface="Times New Roman" pitchFamily="18" charset="0"/>
              </a:rPr>
              <a:t>* KẾT LUẬN.</a:t>
            </a:r>
          </a:p>
          <a:p>
            <a:pPr marL="514350" indent="-514350" algn="just">
              <a:buAutoNum type="arabicPeriod"/>
            </a:pPr>
            <a:r>
              <a:rPr lang="vi-VN" sz="4400" dirty="0" smtClean="0">
                <a:latin typeface="Times New Roman" pitchFamily="18" charset="0"/>
                <a:cs typeface="Times New Roman" pitchFamily="18" charset="0"/>
              </a:rPr>
              <a:t>Không </a:t>
            </a:r>
            <a:r>
              <a:rPr lang="vi-VN" sz="4400" dirty="0">
                <a:latin typeface="Times New Roman" pitchFamily="18" charset="0"/>
                <a:cs typeface="Times New Roman" pitchFamily="18" charset="0"/>
              </a:rPr>
              <a:t>nên né tránh khi có khúc mắc với bạn mà cần chân thành, thiện chí, trao đổi để giải quyết. </a:t>
            </a:r>
            <a:endParaRPr lang="en-US" sz="4400" dirty="0" smtClean="0">
              <a:latin typeface="Times New Roman" pitchFamily="18" charset="0"/>
              <a:cs typeface="Times New Roman" pitchFamily="18" charset="0"/>
            </a:endParaRPr>
          </a:p>
          <a:p>
            <a:pPr marL="514350" indent="-514350" algn="just">
              <a:buAutoNum type="arabicPeriod"/>
            </a:pPr>
            <a:r>
              <a:rPr lang="vi-VN" sz="4400" dirty="0" smtClean="0">
                <a:latin typeface="Times New Roman" pitchFamily="18" charset="0"/>
                <a:cs typeface="Times New Roman" pitchFamily="18" charset="0"/>
              </a:rPr>
              <a:t>Khi </a:t>
            </a:r>
            <a:r>
              <a:rPr lang="vi-VN" sz="4400" dirty="0">
                <a:latin typeface="Times New Roman" pitchFamily="18" charset="0"/>
                <a:cs typeface="Times New Roman" pitchFamily="18" charset="0"/>
              </a:rPr>
              <a:t>bạn ép buộc, doạ nạt để mình phải làm theo ý họ thì cần dũng cảm tự bảo vệ bản thân, cũng như chính kiến của mình.</a:t>
            </a:r>
            <a:endParaRPr lang="en-US" sz="4400" dirty="0">
              <a:latin typeface="Times New Roman" pitchFamily="18" charset="0"/>
              <a:cs typeface="Times New Roman" pitchFamily="18" charset="0"/>
            </a:endParaRPr>
          </a:p>
        </p:txBody>
      </p:sp>
    </p:spTree>
    <p:extLst>
      <p:ext uri="{BB962C8B-B14F-4D97-AF65-F5344CB8AC3E}">
        <p14:creationId xmlns:p14="http://schemas.microsoft.com/office/powerpoint/2010/main" val="1304656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云形 43"/>
          <p:cNvSpPr/>
          <p:nvPr/>
        </p:nvSpPr>
        <p:spPr>
          <a:xfrm>
            <a:off x="2904536" y="854321"/>
            <a:ext cx="6658840" cy="4258256"/>
          </a:xfrm>
          <a:prstGeom prst="cloud">
            <a:avLst/>
          </a:prstGeom>
          <a:solidFill>
            <a:schemeClr val="bg1">
              <a:lumMod val="95000"/>
            </a:schemeClr>
          </a:solidFill>
          <a:ln>
            <a:solidFill>
              <a:srgbClr val="8ACFEA"/>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smtClean="0">
                <a:solidFill>
                  <a:schemeClr val="tx1"/>
                </a:solidFill>
                <a:latin typeface="Times New Roman" pitchFamily="18" charset="0"/>
                <a:cs typeface="Times New Roman" pitchFamily="18" charset="0"/>
              </a:rPr>
              <a:t>VẬN DỤNG</a:t>
            </a:r>
            <a:endParaRPr lang="zh-CN" altLang="en-US" sz="40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57898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51"/>
          <p:cNvSpPr txBox="1"/>
          <p:nvPr/>
        </p:nvSpPr>
        <p:spPr>
          <a:xfrm>
            <a:off x="177343" y="507993"/>
            <a:ext cx="8652935" cy="646331"/>
          </a:xfrm>
          <a:prstGeom prst="rect">
            <a:avLst/>
          </a:prstGeom>
          <a:noFill/>
        </p:spPr>
        <p:txBody>
          <a:bodyPr wrap="square" rtlCol="0">
            <a:spAutoFit/>
          </a:bodyPr>
          <a:lstStyle/>
          <a:p>
            <a:pPr algn="ctr"/>
            <a:r>
              <a:rPr lang="en-US" altLang="zh-CN" sz="3600" b="1" dirty="0" smtClean="0">
                <a:latin typeface="Times New Roman" pitchFamily="18" charset="0"/>
                <a:ea typeface="方正汉真广标简体" panose="02000000000000000000" pitchFamily="2" charset="-122"/>
                <a:cs typeface="Times New Roman" pitchFamily="18" charset="0"/>
              </a:rPr>
              <a:t>SAU TIẾT HỌC NÀY  CÁC EM CẦN:</a:t>
            </a:r>
            <a:endParaRPr lang="en-US" altLang="zh-CN" sz="3600" b="1" dirty="0">
              <a:latin typeface="Times New Roman" pitchFamily="18" charset="0"/>
              <a:ea typeface="方正汉真广标简体" panose="02000000000000000000" pitchFamily="2" charset="-122"/>
              <a:cs typeface="Times New Roman" pitchFamily="18" charset="0"/>
            </a:endParaRPr>
          </a:p>
        </p:txBody>
      </p:sp>
      <p:sp>
        <p:nvSpPr>
          <p:cNvPr id="2" name="TextBox 1"/>
          <p:cNvSpPr txBox="1"/>
          <p:nvPr/>
        </p:nvSpPr>
        <p:spPr>
          <a:xfrm>
            <a:off x="177344" y="1962912"/>
            <a:ext cx="11331904" cy="3170099"/>
          </a:xfrm>
          <a:prstGeom prst="rect">
            <a:avLst/>
          </a:prstGeom>
          <a:noFill/>
        </p:spPr>
        <p:txBody>
          <a:bodyPr wrap="square" rtlCol="0">
            <a:spAutoFit/>
          </a:bodyPr>
          <a:lstStyle/>
          <a:p>
            <a:pPr algn="just"/>
            <a:r>
              <a:rPr lang="en-US" sz="4000" dirty="0" smtClean="0">
                <a:latin typeface="Times New Roman" pitchFamily="18" charset="0"/>
                <a:cs typeface="Times New Roman" pitchFamily="18" charset="0"/>
              </a:rPr>
              <a:t>-</a:t>
            </a:r>
            <a:r>
              <a:rPr lang="en-US" sz="4000" dirty="0" err="1" smtClean="0">
                <a:latin typeface="Times New Roman" pitchFamily="18" charset="0"/>
                <a:cs typeface="Times New Roman" pitchFamily="18" charset="0"/>
              </a:rPr>
              <a:t>Thay</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đổi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thói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quen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dùng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lời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nói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hành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động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thiếu</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thiện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chí</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trong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giải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quyết</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mâu</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thuẫn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với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bạn</a:t>
            </a:r>
            <a:endParaRPr lang="en-US" sz="4000" dirty="0" smtClean="0">
              <a:latin typeface="Times New Roman" pitchFamily="18" charset="0"/>
              <a:cs typeface="Times New Roman" pitchFamily="18" charset="0"/>
            </a:endParaRPr>
          </a:p>
          <a:p>
            <a:pPr algn="just"/>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Thực</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hiện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cách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giải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quyết</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mâu</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thuẫn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với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bạn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theo</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hướng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tích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cực</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ví</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dụ</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gặp</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bạn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nói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chuyện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để</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hiểu</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và</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thông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cảm</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cho</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nhau</a:t>
            </a:r>
            <a:r>
              <a:rPr lang="en-US" sz="4000" dirty="0" smtClean="0">
                <a:latin typeface="Times New Roman" pitchFamily="18" charset="0"/>
                <a:cs typeface="Times New Roman" pitchFamily="18" charset="0"/>
              </a:rPr>
              <a:t>,…)</a:t>
            </a:r>
            <a:endParaRPr lang="en-US" sz="4000" dirty="0">
              <a:latin typeface="Times New Roman" pitchFamily="18" charset="0"/>
              <a:cs typeface="Times New Roman" pitchFamily="18" charset="0"/>
            </a:endParaRPr>
          </a:p>
        </p:txBody>
      </p:sp>
    </p:spTree>
    <p:extLst>
      <p:ext uri="{BB962C8B-B14F-4D97-AF65-F5344CB8AC3E}">
        <p14:creationId xmlns:p14="http://schemas.microsoft.com/office/powerpoint/2010/main" val="302317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8496" y="1410176"/>
            <a:ext cx="12033504" cy="3785652"/>
          </a:xfrm>
          <a:prstGeom prst="rect">
            <a:avLst/>
          </a:prstGeom>
        </p:spPr>
        <p:txBody>
          <a:bodyPr wrap="square">
            <a:spAutoFit/>
          </a:bodyPr>
          <a:lstStyle/>
          <a:p>
            <a:pPr algn="just"/>
            <a:r>
              <a:rPr lang="en-US" sz="4800" dirty="0" err="1">
                <a:latin typeface="Times New Roman" pitchFamily="18" charset="0"/>
                <a:cs typeface="Times New Roman" pitchFamily="18" charset="0"/>
              </a:rPr>
              <a:t>Tình</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bạn</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có</a:t>
            </a:r>
            <a:r>
              <a:rPr lang="en-US" sz="4800" dirty="0">
                <a:latin typeface="Times New Roman" pitchFamily="18" charset="0"/>
                <a:cs typeface="Times New Roman" pitchFamily="18" charset="0"/>
              </a:rPr>
              <a:t> ý </a:t>
            </a:r>
            <a:r>
              <a:rPr lang="en-US" sz="4800" dirty="0" err="1">
                <a:latin typeface="Times New Roman" pitchFamily="18" charset="0"/>
                <a:cs typeface="Times New Roman" pitchFamily="18" charset="0"/>
              </a:rPr>
              <a:t>nghĩa</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rất</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quan</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trọng</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với</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mỗi</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người</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Để</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giữ</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gìn</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và</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phát</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triển</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tình</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bạn</a:t>
            </a:r>
            <a:r>
              <a:rPr lang="en-US" sz="4800" dirty="0">
                <a:latin typeface="Times New Roman" pitchFamily="18" charset="0"/>
                <a:cs typeface="Times New Roman" pitchFamily="18" charset="0"/>
              </a:rPr>
              <a:t>, </a:t>
            </a:r>
            <a:r>
              <a:rPr lang="en-US" sz="4800" dirty="0" err="1" smtClean="0">
                <a:latin typeface="Times New Roman" pitchFamily="18" charset="0"/>
                <a:cs typeface="Times New Roman" pitchFamily="18" charset="0"/>
              </a:rPr>
              <a:t>cần</a:t>
            </a:r>
            <a:r>
              <a:rPr lang="en-US" sz="4800" dirty="0" smtClean="0">
                <a:latin typeface="Times New Roman" pitchFamily="18" charset="0"/>
                <a:cs typeface="Times New Roman" pitchFamily="18" charset="0"/>
              </a:rPr>
              <a:t> </a:t>
            </a:r>
            <a:r>
              <a:rPr lang="en-US" sz="4800" dirty="0" err="1">
                <a:latin typeface="Times New Roman" pitchFamily="18" charset="0"/>
                <a:cs typeface="Times New Roman" pitchFamily="18" charset="0"/>
              </a:rPr>
              <a:t>chân</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thành</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và</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tôn</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trọng</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lẫn</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nhau</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chủ</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động</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giải</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quyết</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những</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vấn</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đề</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phát</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sinh</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trong</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quan</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hệ</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bạn</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bè</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theo</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hướng</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tích</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cực</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xây</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dựng</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thiện</a:t>
            </a:r>
            <a:r>
              <a:rPr lang="en-US" sz="4800" dirty="0">
                <a:latin typeface="Times New Roman" pitchFamily="18" charset="0"/>
                <a:cs typeface="Times New Roman" pitchFamily="18" charset="0"/>
              </a:rPr>
              <a:t> </a:t>
            </a:r>
            <a:r>
              <a:rPr lang="en-US" sz="4800" dirty="0" err="1">
                <a:latin typeface="Times New Roman" pitchFamily="18" charset="0"/>
                <a:cs typeface="Times New Roman" pitchFamily="18" charset="0"/>
              </a:rPr>
              <a:t>chí</a:t>
            </a:r>
            <a:r>
              <a:rPr lang="en-US" sz="4800" dirty="0">
                <a:latin typeface="Times New Roman" pitchFamily="18" charset="0"/>
                <a:cs typeface="Times New Roman" pitchFamily="18" charset="0"/>
              </a:rPr>
              <a:t>. </a:t>
            </a:r>
          </a:p>
        </p:txBody>
      </p:sp>
    </p:spTree>
    <p:extLst>
      <p:ext uri="{BB962C8B-B14F-4D97-AF65-F5344CB8AC3E}">
        <p14:creationId xmlns:p14="http://schemas.microsoft.com/office/powerpoint/2010/main" val="262662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6304" y="100275"/>
            <a:ext cx="11753088" cy="5632311"/>
          </a:xfrm>
          <a:prstGeom prst="rect">
            <a:avLst/>
          </a:prstGeom>
          <a:noFill/>
        </p:spPr>
        <p:txBody>
          <a:bodyPr wrap="square">
            <a:spAutoFit/>
          </a:bodyPr>
          <a:lstStyle/>
          <a:p>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Tổng</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kết</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lại</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chủ</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đề</a:t>
            </a:r>
            <a:r>
              <a:rPr lang="en-US" sz="4000" b="1" dirty="0" smtClean="0">
                <a:latin typeface="Times New Roman" pitchFamily="18" charset="0"/>
                <a:cs typeface="Times New Roman" pitchFamily="18" charset="0"/>
              </a:rPr>
              <a:t> 1 </a:t>
            </a:r>
            <a:r>
              <a:rPr lang="en-US" sz="4000" b="1" dirty="0" err="1" smtClean="0">
                <a:latin typeface="Times New Roman" pitchFamily="18" charset="0"/>
                <a:cs typeface="Times New Roman" pitchFamily="18" charset="0"/>
              </a:rPr>
              <a:t>và</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yêu</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cầu</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chủ</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đề</a:t>
            </a:r>
            <a:r>
              <a:rPr lang="en-US" sz="4000" b="1" dirty="0" smtClean="0">
                <a:latin typeface="Times New Roman" pitchFamily="18" charset="0"/>
                <a:cs typeface="Times New Roman" pitchFamily="18" charset="0"/>
              </a:rPr>
              <a:t> 2.</a:t>
            </a:r>
          </a:p>
          <a:p>
            <a:r>
              <a:rPr lang="en-US" sz="4000" dirty="0" smtClean="0">
                <a:latin typeface="Times New Roman" pitchFamily="18" charset="0"/>
                <a:cs typeface="Times New Roman" pitchFamily="18" charset="0"/>
              </a:rPr>
              <a:t>- </a:t>
            </a:r>
            <a:r>
              <a:rPr lang="en-US" sz="4000" dirty="0" err="1">
                <a:latin typeface="Times New Roman" pitchFamily="18" charset="0"/>
                <a:cs typeface="Times New Roman" pitchFamily="18" charset="0"/>
              </a:rPr>
              <a:t>Học</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sinh</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về</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nhà</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tự</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nghiên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cứu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đánh</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giá</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chủ</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đề</a:t>
            </a:r>
            <a:r>
              <a:rPr lang="en-US" sz="4000" dirty="0">
                <a:latin typeface="Times New Roman" pitchFamily="18" charset="0"/>
                <a:cs typeface="Times New Roman" pitchFamily="18" charset="0"/>
              </a:rPr>
              <a:t> 1 </a:t>
            </a:r>
            <a:r>
              <a:rPr lang="en-US" sz="4000" dirty="0" err="1">
                <a:latin typeface="Times New Roman" pitchFamily="18" charset="0"/>
                <a:cs typeface="Times New Roman" pitchFamily="18" charset="0"/>
              </a:rPr>
              <a:t>ghi</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vào</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giấy</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kiểm</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tra</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nộp</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sản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phẩm</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vào</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tiết</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hoạt</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động</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tuần</a:t>
            </a:r>
            <a:r>
              <a:rPr lang="en-US" sz="4000" dirty="0">
                <a:latin typeface="Times New Roman" pitchFamily="18" charset="0"/>
                <a:cs typeface="Times New Roman" pitchFamily="18" charset="0"/>
              </a:rPr>
              <a:t> </a:t>
            </a:r>
            <a:r>
              <a:rPr lang="en-US" sz="4000" dirty="0" smtClean="0">
                <a:latin typeface="Times New Roman" pitchFamily="18" charset="0"/>
                <a:cs typeface="Times New Roman" pitchFamily="18" charset="0"/>
              </a:rPr>
              <a:t>. - </a:t>
            </a:r>
            <a:r>
              <a:rPr lang="en-US" sz="4000" dirty="0" err="1" smtClean="0">
                <a:latin typeface="Times New Roman" pitchFamily="18" charset="0"/>
                <a:cs typeface="Times New Roman" pitchFamily="18" charset="0"/>
              </a:rPr>
              <a:t>Nội</a:t>
            </a:r>
            <a:r>
              <a:rPr lang="en-US" sz="4000" dirty="0" smtClean="0">
                <a:latin typeface="Times New Roman" pitchFamily="18" charset="0"/>
                <a:cs typeface="Times New Roman" pitchFamily="18" charset="0"/>
              </a:rPr>
              <a:t> </a:t>
            </a:r>
            <a:r>
              <a:rPr lang="en-US" sz="4000" dirty="0">
                <a:latin typeface="Times New Roman" pitchFamily="18" charset="0"/>
                <a:cs typeface="Times New Roman" pitchFamily="18" charset="0"/>
              </a:rPr>
              <a:t>dung </a:t>
            </a:r>
            <a:r>
              <a:rPr lang="en-US" sz="4000" dirty="0" err="1">
                <a:latin typeface="Times New Roman" pitchFamily="18" charset="0"/>
                <a:cs typeface="Times New Roman" pitchFamily="18" charset="0"/>
              </a:rPr>
              <a:t>đánh</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giá</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chủ</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đề</a:t>
            </a:r>
            <a:r>
              <a:rPr lang="en-US" sz="4000" dirty="0">
                <a:latin typeface="Times New Roman" pitchFamily="18" charset="0"/>
                <a:cs typeface="Times New Roman" pitchFamily="18" charset="0"/>
              </a:rPr>
              <a:t> 1: </a:t>
            </a:r>
            <a:r>
              <a:rPr lang="en-US" sz="4000" i="1" dirty="0">
                <a:latin typeface="Times New Roman" pitchFamily="18" charset="0"/>
                <a:cs typeface="Times New Roman" pitchFamily="18" charset="0"/>
              </a:rPr>
              <a:t>SGK </a:t>
            </a:r>
            <a:r>
              <a:rPr lang="en-US" sz="4000" i="1" dirty="0" err="1">
                <a:latin typeface="Times New Roman" pitchFamily="18" charset="0"/>
                <a:cs typeface="Times New Roman" pitchFamily="18" charset="0"/>
              </a:rPr>
              <a:t>trang</a:t>
            </a:r>
            <a:r>
              <a:rPr lang="en-US" sz="4000" i="1" dirty="0">
                <a:latin typeface="Times New Roman" pitchFamily="18" charset="0"/>
                <a:cs typeface="Times New Roman" pitchFamily="18" charset="0"/>
              </a:rPr>
              <a:t> 10</a:t>
            </a:r>
            <a:r>
              <a:rPr lang="en-US" sz="4000" dirty="0">
                <a:latin typeface="Times New Roman" pitchFamily="18" charset="0"/>
                <a:cs typeface="Times New Roman" pitchFamily="18" charset="0"/>
              </a:rPr>
              <a:t> </a:t>
            </a:r>
          </a:p>
          <a:p>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Đạt</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yêu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cầu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Thực</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hiện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được</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ít</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nhất</a:t>
            </a:r>
            <a:r>
              <a:rPr lang="en-US" sz="4000" dirty="0">
                <a:latin typeface="Times New Roman" pitchFamily="18" charset="0"/>
                <a:cs typeface="Times New Roman" pitchFamily="18" charset="0"/>
              </a:rPr>
              <a:t> 6 </a:t>
            </a:r>
            <a:r>
              <a:rPr lang="en-US" sz="4000" dirty="0" err="1">
                <a:latin typeface="Times New Roman" pitchFamily="18" charset="0"/>
                <a:cs typeface="Times New Roman" pitchFamily="18" charset="0"/>
              </a:rPr>
              <a:t>trong</a:t>
            </a:r>
            <a:r>
              <a:rPr lang="en-US" sz="4000" dirty="0">
                <a:latin typeface="Times New Roman" pitchFamily="18" charset="0"/>
                <a:cs typeface="Times New Roman" pitchFamily="18" charset="0"/>
              </a:rPr>
              <a:t> 9 </a:t>
            </a:r>
            <a:r>
              <a:rPr lang="en-US" sz="4000" dirty="0" err="1">
                <a:latin typeface="Times New Roman" pitchFamily="18" charset="0"/>
                <a:cs typeface="Times New Roman" pitchFamily="18" charset="0"/>
              </a:rPr>
              <a:t>tiêu</a:t>
            </a:r>
            <a:r>
              <a:rPr lang="en-US" sz="4000" dirty="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chí</a:t>
            </a:r>
            <a:r>
              <a:rPr lang="en-US" sz="4000" dirty="0" smtClean="0">
                <a:latin typeface="Times New Roman" pitchFamily="18" charset="0"/>
                <a:cs typeface="Times New Roman" pitchFamily="18" charset="0"/>
              </a:rPr>
              <a:t>. </a:t>
            </a:r>
            <a:endParaRPr lang="en-US" sz="4000" dirty="0">
              <a:latin typeface="Times New Roman" pitchFamily="18" charset="0"/>
              <a:cs typeface="Times New Roman" pitchFamily="18" charset="0"/>
            </a:endParaRPr>
          </a:p>
          <a:p>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Chưa</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đạt</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yêu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cầu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Chỉ</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thực</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hiện</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được</a:t>
            </a:r>
            <a:r>
              <a:rPr lang="en-US" sz="4000" dirty="0">
                <a:latin typeface="Times New Roman" pitchFamily="18" charset="0"/>
                <a:cs typeface="Times New Roman" pitchFamily="18" charset="0"/>
              </a:rPr>
              <a:t> 5 </a:t>
            </a:r>
            <a:r>
              <a:rPr lang="en-US" sz="4000" dirty="0" err="1">
                <a:latin typeface="Times New Roman" pitchFamily="18" charset="0"/>
                <a:cs typeface="Times New Roman" pitchFamily="18" charset="0"/>
              </a:rPr>
              <a:t>tiêu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chí</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trở</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xuống</a:t>
            </a:r>
            <a:r>
              <a:rPr lang="en-US" sz="4000" dirty="0">
                <a:latin typeface="Times New Roman" pitchFamily="18" charset="0"/>
                <a:cs typeface="Times New Roman" pitchFamily="18" charset="0"/>
              </a:rPr>
              <a:t>.</a:t>
            </a:r>
          </a:p>
          <a:p>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Tìm</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hiểu</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chủ</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đề</a:t>
            </a:r>
            <a:r>
              <a:rPr lang="en-US" sz="4000" dirty="0">
                <a:latin typeface="Times New Roman" pitchFamily="18" charset="0"/>
                <a:cs typeface="Times New Roman" pitchFamily="18" charset="0"/>
              </a:rPr>
              <a:t> 2. </a:t>
            </a:r>
            <a:r>
              <a:rPr lang="en-US" sz="4000" dirty="0" err="1">
                <a:latin typeface="Times New Roman" pitchFamily="18" charset="0"/>
                <a:cs typeface="Times New Roman" pitchFamily="18" charset="0"/>
              </a:rPr>
              <a:t>Khám</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phá</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bản</a:t>
            </a:r>
            <a:r>
              <a:rPr lang="en-US" sz="4000" dirty="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thân</a:t>
            </a:r>
            <a:r>
              <a:rPr lang="en-US" sz="4000" dirty="0">
                <a:latin typeface="Times New Roman" pitchFamily="18" charset="0"/>
                <a:cs typeface="Times New Roman" pitchFamily="18" charset="0"/>
              </a:rPr>
              <a:t>,</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tiết</a:t>
            </a:r>
            <a:r>
              <a:rPr lang="en-US" sz="4000" dirty="0" smtClean="0">
                <a:latin typeface="Times New Roman" pitchFamily="18" charset="0"/>
                <a:cs typeface="Times New Roman" pitchFamily="18" charset="0"/>
              </a:rPr>
              <a:t> 1: </a:t>
            </a:r>
            <a:r>
              <a:rPr lang="en-US" sz="4000" dirty="0" err="1">
                <a:latin typeface="Times New Roman" pitchFamily="18" charset="0"/>
                <a:cs typeface="Times New Roman" pitchFamily="18" charset="0"/>
              </a:rPr>
              <a:t>em</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đã</a:t>
            </a:r>
            <a:r>
              <a:rPr lang="en-US" sz="4000" dirty="0">
                <a:latin typeface="Times New Roman" pitchFamily="18" charset="0"/>
                <a:cs typeface="Times New Roman" pitchFamily="18" charset="0"/>
              </a:rPr>
              <a:t> </a:t>
            </a:r>
            <a:r>
              <a:rPr lang="en-US" sz="4000" dirty="0" err="1" smtClean="0">
                <a:latin typeface="Times New Roman" pitchFamily="18" charset="0"/>
                <a:cs typeface="Times New Roman" pitchFamily="18" charset="0"/>
              </a:rPr>
              <a:t>lớn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hơn</a:t>
            </a:r>
            <a:r>
              <a:rPr lang="en-US" sz="4000" dirty="0">
                <a:latin typeface="Times New Roman" pitchFamily="18" charset="0"/>
                <a:cs typeface="Times New Roman" pitchFamily="18" charset="0"/>
              </a:rPr>
              <a:t> </a:t>
            </a:r>
            <a:r>
              <a:rPr lang="en-US" sz="4000" dirty="0" smtClean="0">
                <a:latin typeface="Times New Roman" pitchFamily="18" charset="0"/>
                <a:cs typeface="Times New Roman" pitchFamily="18" charset="0"/>
              </a:rPr>
              <a:t>(</a:t>
            </a:r>
            <a:r>
              <a:rPr lang="en-US" sz="4000" i="1" dirty="0" smtClean="0">
                <a:latin typeface="Times New Roman" pitchFamily="18" charset="0"/>
                <a:cs typeface="Times New Roman" pitchFamily="18" charset="0"/>
              </a:rPr>
              <a:t>SGK </a:t>
            </a:r>
            <a:r>
              <a:rPr lang="en-US" sz="4000" i="1" dirty="0" err="1">
                <a:latin typeface="Times New Roman" pitchFamily="18" charset="0"/>
                <a:cs typeface="Times New Roman" pitchFamily="18" charset="0"/>
              </a:rPr>
              <a:t>trang</a:t>
            </a:r>
            <a:r>
              <a:rPr lang="en-US" sz="4000" i="1" dirty="0">
                <a:latin typeface="Times New Roman" pitchFamily="18" charset="0"/>
                <a:cs typeface="Times New Roman" pitchFamily="18" charset="0"/>
              </a:rPr>
              <a:t> 11).</a:t>
            </a:r>
            <a:r>
              <a:rPr lang="en-US" sz="4000" dirty="0">
                <a:latin typeface="Times New Roman" pitchFamily="18" charset="0"/>
                <a:cs typeface="Times New Roman" pitchFamily="18" charset="0"/>
              </a:rPr>
              <a:t> </a:t>
            </a:r>
          </a:p>
        </p:txBody>
      </p:sp>
    </p:spTree>
    <p:extLst>
      <p:ext uri="{BB962C8B-B14F-4D97-AF65-F5344CB8AC3E}">
        <p14:creationId xmlns:p14="http://schemas.microsoft.com/office/powerpoint/2010/main" val="953574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ircle(in)">
                                      <p:cBhvr>
                                        <p:cTn id="15" dur="2000"/>
                                        <p:tgtEl>
                                          <p:spTgt spid="3">
                                            <p:txEl>
                                              <p:pRg st="2" end="2"/>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ircle(in)">
                                      <p:cBhvr>
                                        <p:cTn id="18" dur="20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ircle(in)">
                                      <p:cBhvr>
                                        <p:cTn id="23"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633728" y="2523744"/>
            <a:ext cx="7985760" cy="16824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Times New Roman" pitchFamily="18" charset="0"/>
                <a:cs typeface="Times New Roman" pitchFamily="18" charset="0"/>
              </a:rPr>
              <a:t>XIN CHÀO VÀ HẸN GẶP LẠI</a:t>
            </a:r>
            <a:endParaRPr lang="en-US" sz="3600" b="1" dirty="0">
              <a:latin typeface="Times New Roman" pitchFamily="18" charset="0"/>
              <a:cs typeface="Times New Roman" pitchFamily="18" charset="0"/>
            </a:endParaRPr>
          </a:p>
        </p:txBody>
      </p:sp>
    </p:spTree>
    <p:extLst>
      <p:ext uri="{BB962C8B-B14F-4D97-AF65-F5344CB8AC3E}">
        <p14:creationId xmlns:p14="http://schemas.microsoft.com/office/powerpoint/2010/main" val="1157716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ĐỂ BẮT ĐẦU VÀO TIẾT HỌC,CHÚNG TA CÙNG XEM 1 VIDEO NGẮN</a:t>
            </a:r>
            <a:endParaRPr lang="en-US" dirty="0"/>
          </a:p>
        </p:txBody>
      </p:sp>
      <p:sp>
        <p:nvSpPr>
          <p:cNvPr id="3" name="Content Placeholder 2"/>
          <p:cNvSpPr>
            <a:spLocks noGrp="1"/>
          </p:cNvSpPr>
          <p:nvPr>
            <p:ph idx="1"/>
          </p:nvPr>
        </p:nvSpPr>
        <p:spPr>
          <a:xfrm>
            <a:off x="677334" y="2160589"/>
            <a:ext cx="11087946" cy="3789107"/>
          </a:xfrm>
        </p:spPr>
        <p:txBody>
          <a:bodyPr>
            <a:normAutofit fontScale="47500" lnSpcReduction="20000"/>
          </a:bodyPr>
          <a:lstStyle/>
          <a:p>
            <a:pPr algn="just"/>
            <a:r>
              <a:rPr lang="en-US" sz="8400" dirty="0" smtClean="0"/>
              <a:t>YÊU CẦU: </a:t>
            </a:r>
            <a:r>
              <a:rPr lang="en-US" sz="8400" dirty="0" err="1" smtClean="0"/>
              <a:t>Khi</a:t>
            </a:r>
            <a:r>
              <a:rPr lang="en-US" sz="8400" dirty="0" smtClean="0"/>
              <a:t> </a:t>
            </a:r>
            <a:r>
              <a:rPr lang="en-US" sz="8400" dirty="0" err="1" smtClean="0"/>
              <a:t>xem</a:t>
            </a:r>
            <a:r>
              <a:rPr lang="en-US" sz="8400" dirty="0" smtClean="0"/>
              <a:t> </a:t>
            </a:r>
            <a:r>
              <a:rPr lang="en-US" sz="8400" dirty="0" err="1" smtClean="0"/>
              <a:t>xong</a:t>
            </a:r>
            <a:r>
              <a:rPr lang="en-US" sz="8400" dirty="0" smtClean="0"/>
              <a:t> video, </a:t>
            </a:r>
            <a:r>
              <a:rPr lang="en-US" sz="8400" dirty="0" err="1"/>
              <a:t>c</a:t>
            </a:r>
            <a:r>
              <a:rPr lang="en-US" sz="8400" dirty="0" err="1" smtClean="0"/>
              <a:t>ác</a:t>
            </a:r>
            <a:r>
              <a:rPr lang="en-US" sz="8400" dirty="0" smtClean="0"/>
              <a:t> </a:t>
            </a:r>
            <a:r>
              <a:rPr lang="en-US" sz="8400" dirty="0" err="1" smtClean="0"/>
              <a:t>em</a:t>
            </a:r>
            <a:r>
              <a:rPr lang="en-US" sz="8400" dirty="0" smtClean="0"/>
              <a:t> </a:t>
            </a:r>
            <a:r>
              <a:rPr lang="en-US" sz="8400" dirty="0" err="1" smtClean="0"/>
              <a:t>hãy</a:t>
            </a:r>
            <a:r>
              <a:rPr lang="en-US" sz="8400" dirty="0" smtClean="0"/>
              <a:t> </a:t>
            </a:r>
            <a:r>
              <a:rPr lang="en-US" sz="8400" dirty="0" err="1" smtClean="0"/>
              <a:t>cho</a:t>
            </a:r>
            <a:r>
              <a:rPr lang="en-US" sz="8400" dirty="0" smtClean="0"/>
              <a:t> </a:t>
            </a:r>
            <a:r>
              <a:rPr lang="en-US" sz="8400" dirty="0" err="1" smtClean="0"/>
              <a:t>biết</a:t>
            </a:r>
            <a:r>
              <a:rPr lang="en-US" sz="8400" dirty="0" smtClean="0"/>
              <a:t>:</a:t>
            </a:r>
          </a:p>
          <a:p>
            <a:pPr algn="just"/>
            <a:r>
              <a:rPr lang="en-US" sz="8400" dirty="0" smtClean="0"/>
              <a:t>1. Video </a:t>
            </a:r>
            <a:r>
              <a:rPr lang="en-US" sz="8400" dirty="0" err="1" smtClean="0"/>
              <a:t>nói</a:t>
            </a:r>
            <a:r>
              <a:rPr lang="en-US" sz="8400" dirty="0" smtClean="0"/>
              <a:t> </a:t>
            </a:r>
            <a:r>
              <a:rPr lang="en-US" sz="8400" dirty="0" err="1" smtClean="0"/>
              <a:t>về</a:t>
            </a:r>
            <a:r>
              <a:rPr lang="en-US" sz="8400" dirty="0" smtClean="0"/>
              <a:t> </a:t>
            </a:r>
            <a:r>
              <a:rPr lang="en-US" sz="8400" dirty="0" err="1" smtClean="0"/>
              <a:t>điều</a:t>
            </a:r>
            <a:r>
              <a:rPr lang="en-US" sz="8400" dirty="0" smtClean="0"/>
              <a:t> </a:t>
            </a:r>
            <a:r>
              <a:rPr lang="en-US" sz="8400" dirty="0" err="1" smtClean="0"/>
              <a:t>gì</a:t>
            </a:r>
            <a:r>
              <a:rPr lang="en-US" sz="8400" dirty="0" smtClean="0"/>
              <a:t>?</a:t>
            </a:r>
          </a:p>
          <a:p>
            <a:pPr algn="just"/>
            <a:r>
              <a:rPr lang="en-US" sz="8400" dirty="0" smtClean="0"/>
              <a:t>2. </a:t>
            </a:r>
            <a:r>
              <a:rPr lang="en-US" sz="8400" dirty="0" err="1" smtClean="0"/>
              <a:t>Tình</a:t>
            </a:r>
            <a:r>
              <a:rPr lang="en-US" sz="8400" dirty="0" smtClean="0"/>
              <a:t> </a:t>
            </a:r>
            <a:r>
              <a:rPr lang="en-US" sz="8400" dirty="0" err="1" smtClean="0"/>
              <a:t>bạn</a:t>
            </a:r>
            <a:r>
              <a:rPr lang="en-US" sz="8400" dirty="0" smtClean="0"/>
              <a:t> </a:t>
            </a:r>
            <a:r>
              <a:rPr lang="en-US" sz="8400" dirty="0" err="1" smtClean="0"/>
              <a:t>có</a:t>
            </a:r>
            <a:r>
              <a:rPr lang="en-US" sz="8400" dirty="0" smtClean="0"/>
              <a:t> ý </a:t>
            </a:r>
            <a:r>
              <a:rPr lang="en-US" sz="8400" dirty="0" err="1" smtClean="0"/>
              <a:t>nghĩa</a:t>
            </a:r>
            <a:r>
              <a:rPr lang="en-US" sz="8400" dirty="0" smtClean="0"/>
              <a:t> </a:t>
            </a:r>
            <a:r>
              <a:rPr lang="en-US" sz="8400" dirty="0" err="1" smtClean="0"/>
              <a:t>như</a:t>
            </a:r>
            <a:r>
              <a:rPr lang="en-US" sz="8400" dirty="0" smtClean="0"/>
              <a:t> </a:t>
            </a:r>
            <a:r>
              <a:rPr lang="en-US" sz="8400" dirty="0" err="1" smtClean="0"/>
              <a:t>thế</a:t>
            </a:r>
            <a:r>
              <a:rPr lang="en-US" sz="8400" dirty="0" smtClean="0"/>
              <a:t> </a:t>
            </a:r>
            <a:r>
              <a:rPr lang="en-US" sz="8400" dirty="0" err="1" smtClean="0"/>
              <a:t>nào</a:t>
            </a:r>
            <a:r>
              <a:rPr lang="en-US" sz="8400" dirty="0" smtClean="0"/>
              <a:t> </a:t>
            </a:r>
            <a:r>
              <a:rPr lang="en-US" sz="8400" dirty="0" err="1" smtClean="0"/>
              <a:t>trong</a:t>
            </a:r>
            <a:r>
              <a:rPr lang="en-US" sz="8400" dirty="0" smtClean="0"/>
              <a:t> </a:t>
            </a:r>
            <a:r>
              <a:rPr lang="en-US" sz="8400" dirty="0" err="1" smtClean="0"/>
              <a:t>cuộc</a:t>
            </a:r>
            <a:r>
              <a:rPr lang="en-US" sz="8400" dirty="0" smtClean="0"/>
              <a:t> </a:t>
            </a:r>
            <a:r>
              <a:rPr lang="en-US" sz="8400" dirty="0" err="1" smtClean="0"/>
              <a:t>sống</a:t>
            </a:r>
            <a:endParaRPr lang="en-US" sz="8400" dirty="0" smtClean="0"/>
          </a:p>
          <a:p>
            <a:pPr algn="just"/>
            <a:r>
              <a:rPr lang="en-US" sz="8400" dirty="0" err="1" smtClean="0"/>
              <a:t>Giờ</a:t>
            </a:r>
            <a:r>
              <a:rPr lang="en-US" sz="8400" dirty="0" smtClean="0"/>
              <a:t> </a:t>
            </a:r>
            <a:r>
              <a:rPr lang="en-US" sz="8400" dirty="0" err="1" smtClean="0"/>
              <a:t>thì</a:t>
            </a:r>
            <a:r>
              <a:rPr lang="en-US" sz="8400" dirty="0" smtClean="0">
                <a:sym typeface="Wingdings" pitchFamily="2" charset="2"/>
              </a:rPr>
              <a:t> </a:t>
            </a:r>
            <a:r>
              <a:rPr lang="en-US" sz="8400" dirty="0" err="1" smtClean="0">
                <a:sym typeface="Wingdings" pitchFamily="2" charset="2"/>
              </a:rPr>
              <a:t>Bắt</a:t>
            </a:r>
            <a:r>
              <a:rPr lang="en-US" sz="8400" dirty="0" smtClean="0">
                <a:sym typeface="Wingdings" pitchFamily="2" charset="2"/>
              </a:rPr>
              <a:t> </a:t>
            </a:r>
            <a:r>
              <a:rPr lang="en-US" sz="8400" dirty="0" err="1" smtClean="0">
                <a:sym typeface="Wingdings" pitchFamily="2" charset="2"/>
              </a:rPr>
              <a:t>đầu</a:t>
            </a:r>
            <a:endParaRPr lang="en-US" sz="8400" dirty="0" smtClean="0"/>
          </a:p>
          <a:p>
            <a:pPr algn="just"/>
            <a:endParaRPr lang="en-US" dirty="0"/>
          </a:p>
        </p:txBody>
      </p:sp>
    </p:spTree>
    <p:extLst>
      <p:ext uri="{BB962C8B-B14F-4D97-AF65-F5344CB8AC3E}">
        <p14:creationId xmlns:p14="http://schemas.microsoft.com/office/powerpoint/2010/main" val="477008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11082" y="3244334"/>
            <a:ext cx="4403733" cy="369332"/>
          </a:xfrm>
          <a:prstGeom prst="rect">
            <a:avLst/>
          </a:prstGeom>
        </p:spPr>
        <p:txBody>
          <a:bodyPr wrap="square">
            <a:spAutoFit/>
          </a:bodyPr>
          <a:lstStyle/>
          <a:p>
            <a:r>
              <a:rPr lang="en-US" dirty="0">
                <a:hlinkClick r:id="rId2"/>
              </a:rPr>
              <a:t>https://</a:t>
            </a:r>
            <a:r>
              <a:rPr lang="en-US" dirty="0" smtClean="0">
                <a:hlinkClick r:id="rId2"/>
              </a:rPr>
              <a:t>youtu.be/sCQeIl8R0C8</a:t>
            </a:r>
            <a:r>
              <a:rPr lang="en-US" dirty="0" smtClean="0"/>
              <a:t> </a:t>
            </a:r>
            <a:endParaRPr lang="en-US" dirty="0"/>
          </a:p>
        </p:txBody>
      </p:sp>
    </p:spTree>
    <p:extLst>
      <p:ext uri="{BB962C8B-B14F-4D97-AF65-F5344CB8AC3E}">
        <p14:creationId xmlns:p14="http://schemas.microsoft.com/office/powerpoint/2010/main" val="35962152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12"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9885892" y="-324908"/>
            <a:ext cx="1981200" cy="263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12"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flipH="1">
            <a:off x="324909" y="-324909"/>
            <a:ext cx="1981200" cy="2631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82752" y="2474976"/>
            <a:ext cx="10753344" cy="1323439"/>
          </a:xfrm>
          <a:prstGeom prst="rect">
            <a:avLst/>
          </a:prstGeom>
          <a:noFill/>
        </p:spPr>
        <p:txBody>
          <a:bodyPr wrap="square" rtlCol="0">
            <a:spAutoFit/>
          </a:bodyPr>
          <a:lstStyle/>
          <a:p>
            <a:pPr algn="ctr"/>
            <a:r>
              <a:rPr lang="en-US" sz="4000" b="1" dirty="0" smtClean="0">
                <a:latin typeface="Times New Roman" pitchFamily="18" charset="0"/>
                <a:cs typeface="Times New Roman" pitchFamily="18" charset="0"/>
              </a:rPr>
              <a:t>CHỦ ĐỀ 1: EM VỚI NHÀ TRƯỜNG</a:t>
            </a:r>
          </a:p>
          <a:p>
            <a:pPr algn="ctr"/>
            <a:r>
              <a:rPr lang="en-US" sz="4000" b="1" dirty="0" smtClean="0">
                <a:latin typeface="Times New Roman" pitchFamily="18" charset="0"/>
                <a:cs typeface="Times New Roman" pitchFamily="18" charset="0"/>
              </a:rPr>
              <a:t>TIẾT 4: EM VÀ CÁC BẠN</a:t>
            </a:r>
            <a:endParaRPr lang="en-US" sz="4000" b="1" dirty="0">
              <a:latin typeface="Times New Roman" pitchFamily="18" charset="0"/>
              <a:cs typeface="Times New Roman" pitchFamily="18" charset="0"/>
            </a:endParaRPr>
          </a:p>
        </p:txBody>
      </p:sp>
    </p:spTree>
    <p:extLst>
      <p:ext uri="{BB962C8B-B14F-4D97-AF65-F5344CB8AC3E}">
        <p14:creationId xmlns:p14="http://schemas.microsoft.com/office/powerpoint/2010/main" val="2588658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exagon 4"/>
          <p:cNvSpPr/>
          <p:nvPr/>
        </p:nvSpPr>
        <p:spPr>
          <a:xfrm>
            <a:off x="2791968" y="1511808"/>
            <a:ext cx="6291072" cy="3706368"/>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smtClean="0">
                <a:latin typeface="Times New Roman" pitchFamily="18" charset="0"/>
                <a:cs typeface="Times New Roman" pitchFamily="18" charset="0"/>
              </a:rPr>
              <a:t>KHÁM PHÁ, KẾT NỐI</a:t>
            </a:r>
            <a:endParaRPr lang="en-US" sz="5400" b="1" dirty="0">
              <a:latin typeface="Times New Roman" pitchFamily="18" charset="0"/>
              <a:cs typeface="Times New Roman" pitchFamily="18" charset="0"/>
            </a:endParaRPr>
          </a:p>
        </p:txBody>
      </p:sp>
    </p:spTree>
    <p:extLst>
      <p:ext uri="{BB962C8B-B14F-4D97-AF65-F5344CB8AC3E}">
        <p14:creationId xmlns:p14="http://schemas.microsoft.com/office/powerpoint/2010/main" val="3684387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4">
            <a:extLst>
              <a:ext uri="{FF2B5EF4-FFF2-40B4-BE49-F238E27FC236}">
                <a16:creationId xmlns="" xmlns:a16="http://schemas.microsoft.com/office/drawing/2014/main" id="{744C92A4-6005-4EDC-8092-F92DCBFE7DF2}"/>
              </a:ext>
            </a:extLst>
          </p:cNvPr>
          <p:cNvSpPr txBox="1">
            <a:spLocks noChangeArrowheads="1"/>
          </p:cNvSpPr>
          <p:nvPr/>
        </p:nvSpPr>
        <p:spPr bwMode="auto">
          <a:xfrm>
            <a:off x="151717" y="-125178"/>
            <a:ext cx="11331151" cy="107721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a:noFill/>
          </a:ln>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vi-VN" sz="3200" b="1" dirty="0">
                <a:cs typeface="Calibri" pitchFamily="34" charset="0"/>
              </a:rPr>
              <a:t>CHỦ ĐỀ 1: </a:t>
            </a:r>
            <a:r>
              <a:rPr lang="en-US" sz="3200" b="1" dirty="0" smtClean="0">
                <a:cs typeface="Calibri" pitchFamily="34" charset="0"/>
              </a:rPr>
              <a:t>EM VỚI NHÀ TRƯỜNG</a:t>
            </a:r>
          </a:p>
          <a:p>
            <a:pPr algn="ctr"/>
            <a:r>
              <a:rPr lang="en-US" altLang="en-US" sz="3200" b="1" dirty="0" err="1" smtClean="0">
                <a:solidFill>
                  <a:srgbClr val="C00000"/>
                </a:solidFill>
                <a:ea typeface="Verdana" panose="020B0604030504040204" pitchFamily="34" charset="0"/>
                <a:cs typeface="Calibri" pitchFamily="34" charset="0"/>
              </a:rPr>
              <a:t>Tiết</a:t>
            </a:r>
            <a:r>
              <a:rPr lang="en-US" altLang="en-US" sz="3200" b="1" dirty="0" smtClean="0">
                <a:solidFill>
                  <a:srgbClr val="C00000"/>
                </a:solidFill>
                <a:ea typeface="Verdana" panose="020B0604030504040204" pitchFamily="34" charset="0"/>
                <a:cs typeface="Calibri" pitchFamily="34" charset="0"/>
              </a:rPr>
              <a:t> 4: </a:t>
            </a:r>
            <a:r>
              <a:rPr lang="en-US" altLang="en-US" sz="3200" b="1" dirty="0" err="1" smtClean="0">
                <a:solidFill>
                  <a:srgbClr val="C00000"/>
                </a:solidFill>
                <a:ea typeface="Verdana" panose="020B0604030504040204" pitchFamily="34" charset="0"/>
                <a:cs typeface="Calibri" pitchFamily="34" charset="0"/>
              </a:rPr>
              <a:t>Em</a:t>
            </a:r>
            <a:r>
              <a:rPr lang="en-US" altLang="en-US" sz="3200" b="1" dirty="0" smtClean="0">
                <a:solidFill>
                  <a:srgbClr val="C00000"/>
                </a:solidFill>
                <a:ea typeface="Verdana" panose="020B0604030504040204" pitchFamily="34" charset="0"/>
                <a:cs typeface="Calibri" pitchFamily="34" charset="0"/>
              </a:rPr>
              <a:t> </a:t>
            </a:r>
            <a:r>
              <a:rPr lang="en-US" altLang="en-US" sz="3200" b="1" dirty="0" err="1" smtClean="0">
                <a:solidFill>
                  <a:srgbClr val="C00000"/>
                </a:solidFill>
                <a:ea typeface="Verdana" panose="020B0604030504040204" pitchFamily="34" charset="0"/>
                <a:cs typeface="Calibri" pitchFamily="34" charset="0"/>
              </a:rPr>
              <a:t>và</a:t>
            </a:r>
            <a:r>
              <a:rPr lang="en-US" altLang="en-US" sz="3200" b="1" dirty="0" smtClean="0">
                <a:solidFill>
                  <a:srgbClr val="C00000"/>
                </a:solidFill>
                <a:ea typeface="Verdana" panose="020B0604030504040204" pitchFamily="34" charset="0"/>
                <a:cs typeface="Calibri" pitchFamily="34" charset="0"/>
              </a:rPr>
              <a:t> </a:t>
            </a:r>
            <a:r>
              <a:rPr lang="en-US" altLang="en-US" sz="3200" b="1" dirty="0" err="1" smtClean="0">
                <a:solidFill>
                  <a:srgbClr val="C00000"/>
                </a:solidFill>
                <a:ea typeface="Verdana" panose="020B0604030504040204" pitchFamily="34" charset="0"/>
                <a:cs typeface="Calibri" pitchFamily="34" charset="0"/>
              </a:rPr>
              <a:t>các</a:t>
            </a:r>
            <a:r>
              <a:rPr lang="en-US" altLang="en-US" sz="3200" b="1" dirty="0" smtClean="0">
                <a:solidFill>
                  <a:srgbClr val="C00000"/>
                </a:solidFill>
                <a:ea typeface="Verdana" panose="020B0604030504040204" pitchFamily="34" charset="0"/>
                <a:cs typeface="Calibri" pitchFamily="34" charset="0"/>
              </a:rPr>
              <a:t> </a:t>
            </a:r>
            <a:r>
              <a:rPr lang="en-US" altLang="en-US" sz="3200" b="1" dirty="0" err="1" smtClean="0">
                <a:solidFill>
                  <a:srgbClr val="C00000"/>
                </a:solidFill>
                <a:ea typeface="Verdana" panose="020B0604030504040204" pitchFamily="34" charset="0"/>
                <a:cs typeface="Calibri" pitchFamily="34" charset="0"/>
              </a:rPr>
              <a:t>bạn</a:t>
            </a:r>
            <a:endParaRPr lang="en-US" altLang="en-US" sz="3200" b="1" dirty="0">
              <a:solidFill>
                <a:srgbClr val="C00000"/>
              </a:solidFill>
              <a:ea typeface="Verdana" panose="020B0604030504040204" pitchFamily="34" charset="0"/>
              <a:cs typeface="Calibri" pitchFamily="34" charset="0"/>
            </a:endParaRPr>
          </a:p>
        </p:txBody>
      </p:sp>
      <p:sp>
        <p:nvSpPr>
          <p:cNvPr id="28" name="Round Same Side Corner Rectangle 27">
            <a:extLst>
              <a:ext uri="{FF2B5EF4-FFF2-40B4-BE49-F238E27FC236}">
                <a16:creationId xmlns="" xmlns:a16="http://schemas.microsoft.com/office/drawing/2014/main" id="{F0D7335A-6816-4593-8563-17A49415FCC8}"/>
              </a:ext>
            </a:extLst>
          </p:cNvPr>
          <p:cNvSpPr/>
          <p:nvPr/>
        </p:nvSpPr>
        <p:spPr>
          <a:xfrm rot="5400000" flipH="1">
            <a:off x="8021004" y="1179141"/>
            <a:ext cx="1342550" cy="1614879"/>
          </a:xfrm>
          <a:prstGeom prst="round2SameRect">
            <a:avLst>
              <a:gd name="adj1" fmla="val 34679"/>
              <a:gd name="adj2" fmla="val 0"/>
            </a:avLst>
          </a:prstGeom>
          <a:gradFill flip="none" rotWithShape="1">
            <a:gsLst>
              <a:gs pos="0">
                <a:schemeClr val="accent2">
                  <a:lumMod val="75000"/>
                </a:schemeClr>
              </a:gs>
              <a:gs pos="100000">
                <a:schemeClr val="accent2"/>
              </a:gs>
            </a:gsLst>
            <a:lin ang="16200000" scaled="1"/>
            <a:tileRect/>
          </a:gra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Round Same Side Corner Rectangle 29">
            <a:extLst>
              <a:ext uri="{FF2B5EF4-FFF2-40B4-BE49-F238E27FC236}">
                <a16:creationId xmlns="" xmlns:a16="http://schemas.microsoft.com/office/drawing/2014/main" id="{BC185BF2-BB65-4026-BB1E-CFD42AE015D3}"/>
              </a:ext>
            </a:extLst>
          </p:cNvPr>
          <p:cNvSpPr/>
          <p:nvPr/>
        </p:nvSpPr>
        <p:spPr>
          <a:xfrm rot="5400000" flipH="1">
            <a:off x="7939172" y="3178605"/>
            <a:ext cx="1544848" cy="1576246"/>
          </a:xfrm>
          <a:prstGeom prst="round2SameRect">
            <a:avLst>
              <a:gd name="adj1" fmla="val 34679"/>
              <a:gd name="adj2" fmla="val 0"/>
            </a:avLst>
          </a:prstGeom>
          <a:gradFill flip="none" rotWithShape="1">
            <a:gsLst>
              <a:gs pos="0">
                <a:schemeClr val="tx2">
                  <a:lumMod val="75000"/>
                </a:schemeClr>
              </a:gs>
              <a:gs pos="100000">
                <a:schemeClr val="tx2"/>
              </a:gs>
            </a:gsLst>
            <a:lin ang="16200000" scaled="1"/>
            <a:tileRect/>
          </a:gra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2" name="Round Same Side Corner Rectangle 31">
            <a:extLst>
              <a:ext uri="{FF2B5EF4-FFF2-40B4-BE49-F238E27FC236}">
                <a16:creationId xmlns="" xmlns:a16="http://schemas.microsoft.com/office/drawing/2014/main" id="{A542B473-9053-4451-B1D9-794631739494}"/>
              </a:ext>
            </a:extLst>
          </p:cNvPr>
          <p:cNvSpPr/>
          <p:nvPr/>
        </p:nvSpPr>
        <p:spPr>
          <a:xfrm rot="5400000" flipH="1">
            <a:off x="7983858" y="5052428"/>
            <a:ext cx="1502725" cy="1576246"/>
          </a:xfrm>
          <a:prstGeom prst="round2SameRect">
            <a:avLst>
              <a:gd name="adj1" fmla="val 34679"/>
              <a:gd name="adj2" fmla="val 0"/>
            </a:avLst>
          </a:prstGeom>
          <a:gradFill flip="none" rotWithShape="1">
            <a:gsLst>
              <a:gs pos="0">
                <a:schemeClr val="accent1">
                  <a:lumMod val="75000"/>
                </a:schemeClr>
              </a:gs>
              <a:gs pos="100000">
                <a:schemeClr val="accent1"/>
              </a:gs>
            </a:gsLst>
            <a:lin ang="16200000" scaled="1"/>
            <a:tileRect/>
          </a:gra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253" name="TextBox 33">
            <a:hlinkClick r:id="rId2" action="ppaction://hlinksldjump"/>
            <a:extLst>
              <a:ext uri="{FF2B5EF4-FFF2-40B4-BE49-F238E27FC236}">
                <a16:creationId xmlns="" xmlns:a16="http://schemas.microsoft.com/office/drawing/2014/main" id="{66AF9EEE-27C2-46EF-84AF-F9A18D660EEF}"/>
              </a:ext>
            </a:extLst>
          </p:cNvPr>
          <p:cNvSpPr txBox="1">
            <a:spLocks noChangeArrowheads="1"/>
          </p:cNvSpPr>
          <p:nvPr/>
        </p:nvSpPr>
        <p:spPr bwMode="auto">
          <a:xfrm>
            <a:off x="8029682" y="1545378"/>
            <a:ext cx="798511"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4000" b="1" dirty="0">
                <a:solidFill>
                  <a:schemeClr val="bg1"/>
                </a:solidFill>
                <a:latin typeface="Comic Sans MS" panose="030F0702030302020204" pitchFamily="66" charset="0"/>
              </a:rPr>
              <a:t>1</a:t>
            </a:r>
          </a:p>
        </p:txBody>
      </p:sp>
      <p:sp>
        <p:nvSpPr>
          <p:cNvPr id="10254" name="TextBox 34">
            <a:hlinkClick r:id="" action="ppaction://noaction"/>
            <a:extLst>
              <a:ext uri="{FF2B5EF4-FFF2-40B4-BE49-F238E27FC236}">
                <a16:creationId xmlns="" xmlns:a16="http://schemas.microsoft.com/office/drawing/2014/main" id="{7B489996-DD9C-45D7-9BAA-14D403097A57}"/>
              </a:ext>
            </a:extLst>
          </p:cNvPr>
          <p:cNvSpPr txBox="1">
            <a:spLocks noChangeArrowheads="1"/>
          </p:cNvSpPr>
          <p:nvPr/>
        </p:nvSpPr>
        <p:spPr bwMode="auto">
          <a:xfrm>
            <a:off x="8313011" y="3318431"/>
            <a:ext cx="67824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4000" b="1" dirty="0">
                <a:solidFill>
                  <a:schemeClr val="bg1"/>
                </a:solidFill>
                <a:latin typeface="Comic Sans MS" panose="030F0702030302020204" pitchFamily="66" charset="0"/>
              </a:rPr>
              <a:t>2</a:t>
            </a:r>
          </a:p>
        </p:txBody>
      </p:sp>
      <p:sp>
        <p:nvSpPr>
          <p:cNvPr id="10255" name="TextBox 35">
            <a:hlinkClick r:id="" action="ppaction://noaction"/>
            <a:extLst>
              <a:ext uri="{FF2B5EF4-FFF2-40B4-BE49-F238E27FC236}">
                <a16:creationId xmlns="" xmlns:a16="http://schemas.microsoft.com/office/drawing/2014/main" id="{B89351E0-36B6-495C-82E7-8F3B0F3BE9D5}"/>
              </a:ext>
            </a:extLst>
          </p:cNvPr>
          <p:cNvSpPr txBox="1">
            <a:spLocks noChangeArrowheads="1"/>
          </p:cNvSpPr>
          <p:nvPr/>
        </p:nvSpPr>
        <p:spPr bwMode="auto">
          <a:xfrm>
            <a:off x="8403440" y="5356872"/>
            <a:ext cx="496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4000" b="1" dirty="0">
                <a:solidFill>
                  <a:schemeClr val="bg1"/>
                </a:solidFill>
                <a:latin typeface="Comic Sans MS" panose="030F0702030302020204" pitchFamily="66" charset="0"/>
              </a:rPr>
              <a:t>3</a:t>
            </a:r>
          </a:p>
        </p:txBody>
      </p:sp>
      <p:sp>
        <p:nvSpPr>
          <p:cNvPr id="2" name="Rectangle 1"/>
          <p:cNvSpPr/>
          <p:nvPr/>
        </p:nvSpPr>
        <p:spPr>
          <a:xfrm>
            <a:off x="633985" y="1255061"/>
            <a:ext cx="7156146" cy="14027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4000" b="1" dirty="0" smtClean="0">
              <a:solidFill>
                <a:srgbClr val="FF0000"/>
              </a:solidFill>
              <a:latin typeface="Times New Roman" panose="02020603050405020304" pitchFamily="18" charset="0"/>
              <a:cs typeface="Times New Roman" panose="02020603050405020304" pitchFamily="18" charset="0"/>
            </a:endParaRPr>
          </a:p>
          <a:p>
            <a:pPr algn="ctr"/>
            <a:r>
              <a:rPr lang="en-US" sz="3600" b="1" dirty="0" err="1" smtClean="0">
                <a:solidFill>
                  <a:schemeClr val="tx1"/>
                </a:solidFill>
                <a:latin typeface="Times New Roman" panose="02020603050405020304" pitchFamily="18" charset="0"/>
                <a:cs typeface="Times New Roman" panose="02020603050405020304" pitchFamily="18" charset="0"/>
              </a:rPr>
              <a:t>Một</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số</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vấn</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đề</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thường</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nảy</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sinh</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trong</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quan</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hệ</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bạn</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bè</a:t>
            </a:r>
            <a:endParaRPr lang="en-US" sz="4000" dirty="0">
              <a:solidFill>
                <a:schemeClr val="tx1"/>
              </a:solidFill>
              <a:latin typeface="Times New Roman" panose="02020603050405020304" pitchFamily="18" charset="0"/>
              <a:cs typeface="Times New Roman" panose="02020603050405020304" pitchFamily="18" charset="0"/>
            </a:endParaRPr>
          </a:p>
          <a:p>
            <a:pPr algn="ctr"/>
            <a:endParaRPr lang="en-US" dirty="0"/>
          </a:p>
        </p:txBody>
      </p:sp>
      <p:sp>
        <p:nvSpPr>
          <p:cNvPr id="48" name="Rectangle 47"/>
          <p:cNvSpPr/>
          <p:nvPr/>
        </p:nvSpPr>
        <p:spPr>
          <a:xfrm>
            <a:off x="633985" y="3194304"/>
            <a:ext cx="7156147" cy="15448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chemeClr val="tx1"/>
                </a:solidFill>
                <a:latin typeface="Times New Roman" panose="02020603050405020304" pitchFamily="18" charset="0"/>
                <a:cs typeface="Times New Roman" panose="02020603050405020304" pitchFamily="18" charset="0"/>
              </a:rPr>
              <a:t>Cách</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giải</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quyết</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phù</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hợp</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những</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vấn</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đề</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nảy</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sinh</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ấy</a:t>
            </a:r>
            <a:r>
              <a:rPr lang="en-US" sz="3600" b="1" dirty="0" smtClean="0">
                <a:solidFill>
                  <a:schemeClr val="tx1"/>
                </a:solidFill>
                <a:latin typeface="Times New Roman" panose="02020603050405020304" pitchFamily="18" charset="0"/>
                <a:cs typeface="Times New Roman" panose="02020603050405020304" pitchFamily="18" charset="0"/>
              </a:rPr>
              <a:t> </a:t>
            </a:r>
            <a:endParaRPr lang="en-US" dirty="0">
              <a:solidFill>
                <a:schemeClr val="tx1"/>
              </a:solidFill>
            </a:endParaRPr>
          </a:p>
          <a:p>
            <a:pPr algn="ctr"/>
            <a:endParaRPr lang="en-US" dirty="0"/>
          </a:p>
        </p:txBody>
      </p:sp>
      <p:sp>
        <p:nvSpPr>
          <p:cNvPr id="49" name="Rectangle 48"/>
          <p:cNvSpPr/>
          <p:nvPr/>
        </p:nvSpPr>
        <p:spPr>
          <a:xfrm>
            <a:off x="633986" y="5080118"/>
            <a:ext cx="7156146" cy="15117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smtClean="0">
                <a:solidFill>
                  <a:schemeClr val="tx1"/>
                </a:solidFill>
                <a:latin typeface="Times New Roman" panose="02020603050405020304" pitchFamily="18" charset="0"/>
                <a:cs typeface="Times New Roman" panose="02020603050405020304" pitchFamily="18" charset="0"/>
              </a:rPr>
              <a:t>Xử</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lý</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tình</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huống</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khi</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có</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vấn</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đề</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nảy</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sinh</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trong</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quan</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hệ</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bạn</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bè</a:t>
            </a:r>
            <a:endParaRPr lang="en-US" sz="3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2849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ppt_x"/>
                                          </p:val>
                                        </p:tav>
                                        <p:tav tm="100000">
                                          <p:val>
                                            <p:strVal val="#ppt_x"/>
                                          </p:val>
                                        </p:tav>
                                      </p:tavLst>
                                    </p:anim>
                                    <p:anim calcmode="lin" valueType="num">
                                      <p:cBhvr additive="base">
                                        <p:cTn id="12" dur="500" fill="hold"/>
                                        <p:tgtEl>
                                          <p:spTgt spid="3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500" fill="hold"/>
                                        <p:tgtEl>
                                          <p:spTgt spid="32"/>
                                        </p:tgtEl>
                                        <p:attrNameLst>
                                          <p:attrName>ppt_x</p:attrName>
                                        </p:attrNameLst>
                                      </p:cBhvr>
                                      <p:tavLst>
                                        <p:tav tm="0">
                                          <p:val>
                                            <p:strVal val="#ppt_x"/>
                                          </p:val>
                                        </p:tav>
                                        <p:tav tm="100000">
                                          <p:val>
                                            <p:strVal val="#ppt_x"/>
                                          </p:val>
                                        </p:tav>
                                      </p:tavLst>
                                    </p:anim>
                                    <p:anim calcmode="lin" valueType="num">
                                      <p:cBhvr additive="base">
                                        <p:cTn id="16" dur="50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253"/>
                                        </p:tgtEl>
                                        <p:attrNameLst>
                                          <p:attrName>style.visibility</p:attrName>
                                        </p:attrNameLst>
                                      </p:cBhvr>
                                      <p:to>
                                        <p:strVal val="visible"/>
                                      </p:to>
                                    </p:set>
                                    <p:anim calcmode="lin" valueType="num">
                                      <p:cBhvr additive="base">
                                        <p:cTn id="19" dur="500" fill="hold"/>
                                        <p:tgtEl>
                                          <p:spTgt spid="10253"/>
                                        </p:tgtEl>
                                        <p:attrNameLst>
                                          <p:attrName>ppt_x</p:attrName>
                                        </p:attrNameLst>
                                      </p:cBhvr>
                                      <p:tavLst>
                                        <p:tav tm="0">
                                          <p:val>
                                            <p:strVal val="#ppt_x"/>
                                          </p:val>
                                        </p:tav>
                                        <p:tav tm="100000">
                                          <p:val>
                                            <p:strVal val="#ppt_x"/>
                                          </p:val>
                                        </p:tav>
                                      </p:tavLst>
                                    </p:anim>
                                    <p:anim calcmode="lin" valueType="num">
                                      <p:cBhvr additive="base">
                                        <p:cTn id="20" dur="500" fill="hold"/>
                                        <p:tgtEl>
                                          <p:spTgt spid="1025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254"/>
                                        </p:tgtEl>
                                        <p:attrNameLst>
                                          <p:attrName>style.visibility</p:attrName>
                                        </p:attrNameLst>
                                      </p:cBhvr>
                                      <p:to>
                                        <p:strVal val="visible"/>
                                      </p:to>
                                    </p:set>
                                    <p:anim calcmode="lin" valueType="num">
                                      <p:cBhvr additive="base">
                                        <p:cTn id="23" dur="500" fill="hold"/>
                                        <p:tgtEl>
                                          <p:spTgt spid="10254"/>
                                        </p:tgtEl>
                                        <p:attrNameLst>
                                          <p:attrName>ppt_x</p:attrName>
                                        </p:attrNameLst>
                                      </p:cBhvr>
                                      <p:tavLst>
                                        <p:tav tm="0">
                                          <p:val>
                                            <p:strVal val="#ppt_x"/>
                                          </p:val>
                                        </p:tav>
                                        <p:tav tm="100000">
                                          <p:val>
                                            <p:strVal val="#ppt_x"/>
                                          </p:val>
                                        </p:tav>
                                      </p:tavLst>
                                    </p:anim>
                                    <p:anim calcmode="lin" valueType="num">
                                      <p:cBhvr additive="base">
                                        <p:cTn id="24" dur="500" fill="hold"/>
                                        <p:tgtEl>
                                          <p:spTgt spid="1025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255"/>
                                        </p:tgtEl>
                                        <p:attrNameLst>
                                          <p:attrName>style.visibility</p:attrName>
                                        </p:attrNameLst>
                                      </p:cBhvr>
                                      <p:to>
                                        <p:strVal val="visible"/>
                                      </p:to>
                                    </p:set>
                                    <p:anim calcmode="lin" valueType="num">
                                      <p:cBhvr additive="base">
                                        <p:cTn id="27" dur="500" fill="hold"/>
                                        <p:tgtEl>
                                          <p:spTgt spid="10255"/>
                                        </p:tgtEl>
                                        <p:attrNameLst>
                                          <p:attrName>ppt_x</p:attrName>
                                        </p:attrNameLst>
                                      </p:cBhvr>
                                      <p:tavLst>
                                        <p:tav tm="0">
                                          <p:val>
                                            <p:strVal val="#ppt_x"/>
                                          </p:val>
                                        </p:tav>
                                        <p:tav tm="100000">
                                          <p:val>
                                            <p:strVal val="#ppt_x"/>
                                          </p:val>
                                        </p:tav>
                                      </p:tavLst>
                                    </p:anim>
                                    <p:anim calcmode="lin" valueType="num">
                                      <p:cBhvr additive="base">
                                        <p:cTn id="28" dur="500" fill="hold"/>
                                        <p:tgtEl>
                                          <p:spTgt spid="1025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8"/>
                                        </p:tgtEl>
                                        <p:attrNameLst>
                                          <p:attrName>style.visibility</p:attrName>
                                        </p:attrNameLst>
                                      </p:cBhvr>
                                      <p:to>
                                        <p:strVal val="visible"/>
                                      </p:to>
                                    </p:set>
                                    <p:anim calcmode="lin" valueType="num">
                                      <p:cBhvr additive="base">
                                        <p:cTn id="35" dur="500" fill="hold"/>
                                        <p:tgtEl>
                                          <p:spTgt spid="48"/>
                                        </p:tgtEl>
                                        <p:attrNameLst>
                                          <p:attrName>ppt_x</p:attrName>
                                        </p:attrNameLst>
                                      </p:cBhvr>
                                      <p:tavLst>
                                        <p:tav tm="0">
                                          <p:val>
                                            <p:strVal val="#ppt_x"/>
                                          </p:val>
                                        </p:tav>
                                        <p:tav tm="100000">
                                          <p:val>
                                            <p:strVal val="#ppt_x"/>
                                          </p:val>
                                        </p:tav>
                                      </p:tavLst>
                                    </p:anim>
                                    <p:anim calcmode="lin" valueType="num">
                                      <p:cBhvr additive="base">
                                        <p:cTn id="36" dur="500" fill="hold"/>
                                        <p:tgtEl>
                                          <p:spTgt spid="4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9"/>
                                        </p:tgtEl>
                                        <p:attrNameLst>
                                          <p:attrName>style.visibility</p:attrName>
                                        </p:attrNameLst>
                                      </p:cBhvr>
                                      <p:to>
                                        <p:strVal val="visible"/>
                                      </p:to>
                                    </p:set>
                                    <p:anim calcmode="lin" valueType="num">
                                      <p:cBhvr additive="base">
                                        <p:cTn id="39" dur="500" fill="hold"/>
                                        <p:tgtEl>
                                          <p:spTgt spid="49"/>
                                        </p:tgtEl>
                                        <p:attrNameLst>
                                          <p:attrName>ppt_x</p:attrName>
                                        </p:attrNameLst>
                                      </p:cBhvr>
                                      <p:tavLst>
                                        <p:tav tm="0">
                                          <p:val>
                                            <p:strVal val="#ppt_x"/>
                                          </p:val>
                                        </p:tav>
                                        <p:tav tm="100000">
                                          <p:val>
                                            <p:strVal val="#ppt_x"/>
                                          </p:val>
                                        </p:tav>
                                      </p:tavLst>
                                    </p:anim>
                                    <p:anim calcmode="lin" valueType="num">
                                      <p:cBhvr additive="base">
                                        <p:cTn id="40"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P spid="32" grpId="0" animBg="1"/>
      <p:bldP spid="10253" grpId="0"/>
      <p:bldP spid="10254" grpId="0"/>
      <p:bldP spid="10255" grpId="0"/>
      <p:bldP spid="2" grpId="0" animBg="1"/>
      <p:bldP spid="48" grpId="0" animBg="1"/>
      <p:bldP spid="4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4">
            <a:extLst>
              <a:ext uri="{FF2B5EF4-FFF2-40B4-BE49-F238E27FC236}">
                <a16:creationId xmlns="" xmlns:a16="http://schemas.microsoft.com/office/drawing/2014/main" id="{744C92A4-6005-4EDC-8092-F92DCBFE7DF2}"/>
              </a:ext>
            </a:extLst>
          </p:cNvPr>
          <p:cNvSpPr txBox="1">
            <a:spLocks noChangeArrowheads="1"/>
          </p:cNvSpPr>
          <p:nvPr/>
        </p:nvSpPr>
        <p:spPr bwMode="auto">
          <a:xfrm>
            <a:off x="151717" y="121043"/>
            <a:ext cx="11331151" cy="58477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a:noFill/>
          </a:ln>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3200" b="1" dirty="0" err="1" smtClean="0"/>
              <a:t>Em</a:t>
            </a:r>
            <a:r>
              <a:rPr lang="en-US" altLang="en-US" sz="3200" b="1" dirty="0" smtClean="0"/>
              <a:t> </a:t>
            </a:r>
            <a:r>
              <a:rPr lang="en-US" altLang="en-US" sz="3200" b="1" dirty="0" err="1" smtClean="0"/>
              <a:t>và</a:t>
            </a:r>
            <a:r>
              <a:rPr lang="en-US" altLang="en-US" sz="3200" b="1" dirty="0" smtClean="0"/>
              <a:t> </a:t>
            </a:r>
            <a:r>
              <a:rPr lang="en-US" altLang="en-US" sz="3200" b="1" dirty="0" err="1" smtClean="0"/>
              <a:t>các</a:t>
            </a:r>
            <a:r>
              <a:rPr lang="en-US" altLang="en-US" sz="3200" b="1" dirty="0" smtClean="0"/>
              <a:t> </a:t>
            </a:r>
            <a:r>
              <a:rPr lang="en-US" altLang="en-US" sz="3200" b="1" dirty="0" err="1" smtClean="0"/>
              <a:t>bạn</a:t>
            </a:r>
            <a:endParaRPr lang="en-US" altLang="en-US" sz="3200" b="1" dirty="0">
              <a:solidFill>
                <a:srgbClr val="C00000"/>
              </a:solidFill>
              <a:latin typeface="Arial" panose="020B0604020202020204" pitchFamily="34" charset="0"/>
              <a:ea typeface="Verdana" panose="020B0604030504040204" pitchFamily="34" charset="0"/>
            </a:endParaRPr>
          </a:p>
        </p:txBody>
      </p:sp>
      <p:sp>
        <p:nvSpPr>
          <p:cNvPr id="28" name="Round Same Side Corner Rectangle 27">
            <a:extLst>
              <a:ext uri="{FF2B5EF4-FFF2-40B4-BE49-F238E27FC236}">
                <a16:creationId xmlns="" xmlns:a16="http://schemas.microsoft.com/office/drawing/2014/main" id="{F0D7335A-6816-4593-8563-17A49415FCC8}"/>
              </a:ext>
            </a:extLst>
          </p:cNvPr>
          <p:cNvSpPr/>
          <p:nvPr/>
        </p:nvSpPr>
        <p:spPr>
          <a:xfrm rot="5400000" flipH="1">
            <a:off x="6483721" y="633974"/>
            <a:ext cx="1641212" cy="1828532"/>
          </a:xfrm>
          <a:prstGeom prst="round2SameRect">
            <a:avLst>
              <a:gd name="adj1" fmla="val 34679"/>
              <a:gd name="adj2" fmla="val 0"/>
            </a:avLst>
          </a:prstGeom>
          <a:gradFill flip="none" rotWithShape="1">
            <a:gsLst>
              <a:gs pos="0">
                <a:schemeClr val="accent2">
                  <a:lumMod val="75000"/>
                </a:schemeClr>
              </a:gs>
              <a:gs pos="100000">
                <a:schemeClr val="accent2"/>
              </a:gs>
            </a:gsLst>
            <a:lin ang="16200000" scaled="1"/>
            <a:tileRect/>
          </a:gra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253" name="TextBox 33">
            <a:hlinkClick r:id="rId2" action="ppaction://hlinksldjump"/>
            <a:extLst>
              <a:ext uri="{FF2B5EF4-FFF2-40B4-BE49-F238E27FC236}">
                <a16:creationId xmlns="" xmlns:a16="http://schemas.microsoft.com/office/drawing/2014/main" id="{66AF9EEE-27C2-46EF-84AF-F9A18D660EEF}"/>
              </a:ext>
            </a:extLst>
          </p:cNvPr>
          <p:cNvSpPr txBox="1">
            <a:spLocks noChangeArrowheads="1"/>
          </p:cNvSpPr>
          <p:nvPr/>
        </p:nvSpPr>
        <p:spPr bwMode="auto">
          <a:xfrm>
            <a:off x="6737330" y="1191503"/>
            <a:ext cx="79851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4000" b="1" dirty="0">
                <a:solidFill>
                  <a:schemeClr val="bg1"/>
                </a:solidFill>
                <a:latin typeface="Comic Sans MS" panose="030F0702030302020204" pitchFamily="66" charset="0"/>
              </a:rPr>
              <a:t>1</a:t>
            </a:r>
          </a:p>
        </p:txBody>
      </p:sp>
      <p:sp>
        <p:nvSpPr>
          <p:cNvPr id="2" name="Rectangle 1"/>
          <p:cNvSpPr/>
          <p:nvPr/>
        </p:nvSpPr>
        <p:spPr>
          <a:xfrm>
            <a:off x="151717" y="727634"/>
            <a:ext cx="6066507" cy="16356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4000" b="1" dirty="0" smtClean="0">
              <a:solidFill>
                <a:srgbClr val="FF0000"/>
              </a:solidFill>
              <a:latin typeface="Times New Roman" panose="02020603050405020304" pitchFamily="18" charset="0"/>
              <a:cs typeface="Times New Roman" panose="02020603050405020304" pitchFamily="18" charset="0"/>
            </a:endParaRPr>
          </a:p>
          <a:p>
            <a:endParaRPr lang="en-US" sz="4000" b="1" dirty="0">
              <a:solidFill>
                <a:srgbClr val="FF0000"/>
              </a:solidFill>
              <a:latin typeface="Times New Roman" panose="02020603050405020304" pitchFamily="18" charset="0"/>
              <a:cs typeface="Times New Roman" panose="02020603050405020304" pitchFamily="18" charset="0"/>
            </a:endParaRPr>
          </a:p>
          <a:p>
            <a:pPr algn="ctr"/>
            <a:r>
              <a:rPr lang="en-US" sz="4000" b="1" dirty="0" smtClean="0">
                <a:solidFill>
                  <a:srgbClr val="FF0000"/>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Một</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số</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vấn</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đề</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thường</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nảy</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sinh</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trong</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quan</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hệ</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bạn</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bè</a:t>
            </a:r>
            <a:endParaRPr lang="en-US" sz="4000" dirty="0">
              <a:solidFill>
                <a:schemeClr val="tx1"/>
              </a:solidFill>
              <a:latin typeface="Times New Roman" panose="02020603050405020304" pitchFamily="18" charset="0"/>
              <a:cs typeface="Times New Roman" panose="02020603050405020304" pitchFamily="18" charset="0"/>
            </a:endParaRPr>
          </a:p>
          <a:p>
            <a:r>
              <a:rPr lang="en-US" sz="4000" dirty="0">
                <a:solidFill>
                  <a:srgbClr val="FF0000"/>
                </a:solidFill>
                <a:latin typeface="Times New Roman" panose="02020603050405020304" pitchFamily="18" charset="0"/>
                <a:cs typeface="Times New Roman" panose="02020603050405020304" pitchFamily="18" charset="0"/>
              </a:rPr>
              <a:t> </a:t>
            </a:r>
          </a:p>
          <a:p>
            <a:pPr algn="ctr"/>
            <a:endParaRPr lang="en-US" dirty="0"/>
          </a:p>
        </p:txBody>
      </p:sp>
      <p:pic>
        <p:nvPicPr>
          <p:cNvPr id="1026" name="Picture 2" descr="C:\Users\Admin\Desktop\tải xuố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717" y="2581466"/>
            <a:ext cx="3699747" cy="25757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26600" y="5299948"/>
            <a:ext cx="2749979" cy="1077218"/>
          </a:xfrm>
          <a:prstGeom prst="rect">
            <a:avLst/>
          </a:prstGeom>
          <a:noFill/>
        </p:spPr>
        <p:txBody>
          <a:bodyPr wrap="square" rtlCol="0">
            <a:spAutoFit/>
          </a:bodyPr>
          <a:lstStyle/>
          <a:p>
            <a:pPr algn="ctr"/>
            <a:r>
              <a:rPr lang="en-US" sz="3200" b="1" dirty="0" err="1" smtClean="0">
                <a:latin typeface="Times New Roman" pitchFamily="18" charset="0"/>
                <a:cs typeface="Times New Roman" pitchFamily="18" charset="0"/>
              </a:rPr>
              <a:t>Bị</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bạn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nói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xấu</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sau</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lưng</a:t>
            </a:r>
            <a:endParaRPr lang="en-US" sz="3200" b="1" dirty="0">
              <a:latin typeface="Times New Roman" pitchFamily="18" charset="0"/>
              <a:cs typeface="Times New Roman" pitchFamily="18" charset="0"/>
            </a:endParaRPr>
          </a:p>
        </p:txBody>
      </p:sp>
      <p:pic>
        <p:nvPicPr>
          <p:cNvPr id="1027" name="Picture 3" descr="C:\Users\Admin\Desktop\bat-nat-hoc-duong-3197-1507107-9003-4480-150934945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5811" y="2581466"/>
            <a:ext cx="3964825" cy="249040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120640" y="5071872"/>
            <a:ext cx="2759657" cy="584775"/>
          </a:xfrm>
          <a:prstGeom prst="rect">
            <a:avLst/>
          </a:prstGeom>
          <a:noFill/>
        </p:spPr>
        <p:txBody>
          <a:bodyPr wrap="square" rtlCol="0">
            <a:spAutoFit/>
          </a:bodyPr>
          <a:lstStyle/>
          <a:p>
            <a:pPr algn="ctr"/>
            <a:r>
              <a:rPr lang="en-US" sz="3200" b="1" dirty="0" err="1" smtClean="0">
                <a:latin typeface="Times New Roman" pitchFamily="18" charset="0"/>
                <a:cs typeface="Times New Roman" pitchFamily="18" charset="0"/>
              </a:rPr>
              <a:t>Bị</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bạn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bắt</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nạt</a:t>
            </a:r>
            <a:endParaRPr lang="en-US" sz="3200" b="1" dirty="0">
              <a:latin typeface="Times New Roman" pitchFamily="18" charset="0"/>
              <a:cs typeface="Times New Roman" pitchFamily="18" charset="0"/>
            </a:endParaRPr>
          </a:p>
        </p:txBody>
      </p:sp>
      <p:pic>
        <p:nvPicPr>
          <p:cNvPr id="1028" name="Picture 4" descr="C:\Users\Admin\Desktop\79307bb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0288" y="2581466"/>
            <a:ext cx="3206496" cy="249040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8522208" y="5157216"/>
            <a:ext cx="3084576" cy="1077218"/>
          </a:xfrm>
          <a:prstGeom prst="rect">
            <a:avLst/>
          </a:prstGeom>
          <a:noFill/>
        </p:spPr>
        <p:txBody>
          <a:bodyPr wrap="square" rtlCol="0">
            <a:spAutoFit/>
          </a:bodyPr>
          <a:lstStyle/>
          <a:p>
            <a:pPr algn="ctr"/>
            <a:r>
              <a:rPr lang="en-US" sz="3200" b="1" dirty="0" err="1" smtClean="0">
                <a:latin typeface="Times New Roman" pitchFamily="18" charset="0"/>
                <a:cs typeface="Times New Roman" pitchFamily="18" charset="0"/>
              </a:rPr>
              <a:t>Bị</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bạn</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rủ</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rê</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lôi</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kéo</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làm</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sai</a:t>
            </a:r>
            <a:endParaRPr lang="en-US" sz="3200" b="1" dirty="0">
              <a:latin typeface="Times New Roman" pitchFamily="18" charset="0"/>
              <a:cs typeface="Times New Roman" pitchFamily="18" charset="0"/>
            </a:endParaRPr>
          </a:p>
        </p:txBody>
      </p:sp>
      <p:sp>
        <p:nvSpPr>
          <p:cNvPr id="10" name="TextBox 9"/>
          <p:cNvSpPr txBox="1"/>
          <p:nvPr/>
        </p:nvSpPr>
        <p:spPr>
          <a:xfrm>
            <a:off x="151717" y="2670048"/>
            <a:ext cx="957755" cy="369332"/>
          </a:xfrm>
          <a:prstGeom prst="rect">
            <a:avLst/>
          </a:prstGeom>
          <a:noFill/>
        </p:spPr>
        <p:txBody>
          <a:bodyPr wrap="square" rtlCol="0">
            <a:spAutoFit/>
          </a:bodyPr>
          <a:lstStyle/>
          <a:p>
            <a:r>
              <a:rPr lang="en-US" dirty="0" smtClean="0"/>
              <a:t>1.</a:t>
            </a:r>
            <a:endParaRPr lang="en-US" dirty="0"/>
          </a:p>
        </p:txBody>
      </p:sp>
      <p:sp>
        <p:nvSpPr>
          <p:cNvPr id="11" name="TextBox 10"/>
          <p:cNvSpPr txBox="1"/>
          <p:nvPr/>
        </p:nvSpPr>
        <p:spPr>
          <a:xfrm>
            <a:off x="4547616" y="2670048"/>
            <a:ext cx="780288" cy="369332"/>
          </a:xfrm>
          <a:prstGeom prst="rect">
            <a:avLst/>
          </a:prstGeom>
          <a:noFill/>
        </p:spPr>
        <p:txBody>
          <a:bodyPr wrap="square" rtlCol="0">
            <a:spAutoFit/>
          </a:bodyPr>
          <a:lstStyle/>
          <a:p>
            <a:r>
              <a:rPr lang="en-US" dirty="0" smtClean="0"/>
              <a:t>2.</a:t>
            </a:r>
            <a:endParaRPr lang="en-US" dirty="0"/>
          </a:p>
        </p:txBody>
      </p:sp>
      <p:sp>
        <p:nvSpPr>
          <p:cNvPr id="12" name="TextBox 11"/>
          <p:cNvSpPr txBox="1"/>
          <p:nvPr/>
        </p:nvSpPr>
        <p:spPr>
          <a:xfrm>
            <a:off x="8400288" y="2670048"/>
            <a:ext cx="877824" cy="369332"/>
          </a:xfrm>
          <a:prstGeom prst="rect">
            <a:avLst/>
          </a:prstGeom>
          <a:noFill/>
        </p:spPr>
        <p:txBody>
          <a:bodyPr wrap="square" rtlCol="0">
            <a:spAutoFit/>
          </a:bodyPr>
          <a:lstStyle/>
          <a:p>
            <a:r>
              <a:rPr lang="en-US" dirty="0" smtClean="0"/>
              <a:t>3.</a:t>
            </a:r>
            <a:endParaRPr lang="en-US" dirty="0"/>
          </a:p>
        </p:txBody>
      </p:sp>
    </p:spTree>
    <p:extLst>
      <p:ext uri="{BB962C8B-B14F-4D97-AF65-F5344CB8AC3E}">
        <p14:creationId xmlns:p14="http://schemas.microsoft.com/office/powerpoint/2010/main" val="9438868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253"/>
                                        </p:tgtEl>
                                        <p:attrNameLst>
                                          <p:attrName>style.visibility</p:attrName>
                                        </p:attrNameLst>
                                      </p:cBhvr>
                                      <p:to>
                                        <p:strVal val="visible"/>
                                      </p:to>
                                    </p:set>
                                    <p:anim calcmode="lin" valueType="num">
                                      <p:cBhvr additive="base">
                                        <p:cTn id="11" dur="500" fill="hold"/>
                                        <p:tgtEl>
                                          <p:spTgt spid="10253"/>
                                        </p:tgtEl>
                                        <p:attrNameLst>
                                          <p:attrName>ppt_x</p:attrName>
                                        </p:attrNameLst>
                                      </p:cBhvr>
                                      <p:tavLst>
                                        <p:tav tm="0">
                                          <p:val>
                                            <p:strVal val="#ppt_x"/>
                                          </p:val>
                                        </p:tav>
                                        <p:tav tm="100000">
                                          <p:val>
                                            <p:strVal val="#ppt_x"/>
                                          </p:val>
                                        </p:tav>
                                      </p:tavLst>
                                    </p:anim>
                                    <p:anim calcmode="lin" valueType="num">
                                      <p:cBhvr additive="base">
                                        <p:cTn id="12" dur="500" fill="hold"/>
                                        <p:tgtEl>
                                          <p:spTgt spid="1025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circle(in)">
                                      <p:cBhvr>
                                        <p:cTn id="21" dur="2000"/>
                                        <p:tgtEl>
                                          <p:spTgt spid="10"/>
                                        </p:tgtEl>
                                      </p:cBhvr>
                                    </p:animEffect>
                                  </p:childTnLst>
                                </p:cTn>
                              </p:par>
                              <p:par>
                                <p:cTn id="22" presetID="6" presetClass="entr" presetSubtype="16" fill="hold" nodeType="withEffect">
                                  <p:stCondLst>
                                    <p:cond delay="0"/>
                                  </p:stCondLst>
                                  <p:childTnLst>
                                    <p:set>
                                      <p:cBhvr>
                                        <p:cTn id="23" dur="1" fill="hold">
                                          <p:stCondLst>
                                            <p:cond delay="0"/>
                                          </p:stCondLst>
                                        </p:cTn>
                                        <p:tgtEl>
                                          <p:spTgt spid="1026"/>
                                        </p:tgtEl>
                                        <p:attrNameLst>
                                          <p:attrName>style.visibility</p:attrName>
                                        </p:attrNameLst>
                                      </p:cBhvr>
                                      <p:to>
                                        <p:strVal val="visible"/>
                                      </p:to>
                                    </p:set>
                                    <p:animEffect transition="in" filter="circle(in)">
                                      <p:cBhvr>
                                        <p:cTn id="24" dur="2000"/>
                                        <p:tgtEl>
                                          <p:spTgt spid="102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circle(in)">
                                      <p:cBhvr>
                                        <p:cTn id="29" dur="2000"/>
                                        <p:tgtEl>
                                          <p:spTgt spid="11"/>
                                        </p:tgtEl>
                                      </p:cBhvr>
                                    </p:animEffect>
                                  </p:childTnLst>
                                </p:cTn>
                              </p:par>
                              <p:par>
                                <p:cTn id="30" presetID="6" presetClass="entr" presetSubtype="16" fill="hold" nodeType="withEffect">
                                  <p:stCondLst>
                                    <p:cond delay="0"/>
                                  </p:stCondLst>
                                  <p:childTnLst>
                                    <p:set>
                                      <p:cBhvr>
                                        <p:cTn id="31" dur="1" fill="hold">
                                          <p:stCondLst>
                                            <p:cond delay="0"/>
                                          </p:stCondLst>
                                        </p:cTn>
                                        <p:tgtEl>
                                          <p:spTgt spid="1027"/>
                                        </p:tgtEl>
                                        <p:attrNameLst>
                                          <p:attrName>style.visibility</p:attrName>
                                        </p:attrNameLst>
                                      </p:cBhvr>
                                      <p:to>
                                        <p:strVal val="visible"/>
                                      </p:to>
                                    </p:set>
                                    <p:animEffect transition="in" filter="circle(in)">
                                      <p:cBhvr>
                                        <p:cTn id="32" dur="2000"/>
                                        <p:tgtEl>
                                          <p:spTgt spid="1027"/>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ircle(in)">
                                      <p:cBhvr>
                                        <p:cTn id="37" dur="2000"/>
                                        <p:tgtEl>
                                          <p:spTgt spid="12"/>
                                        </p:tgtEl>
                                      </p:cBhvr>
                                    </p:animEffect>
                                  </p:childTnLst>
                                </p:cTn>
                              </p:par>
                              <p:par>
                                <p:cTn id="38" presetID="6" presetClass="entr" presetSubtype="16" fill="hold" nodeType="withEffect">
                                  <p:stCondLst>
                                    <p:cond delay="0"/>
                                  </p:stCondLst>
                                  <p:childTnLst>
                                    <p:set>
                                      <p:cBhvr>
                                        <p:cTn id="39" dur="1" fill="hold">
                                          <p:stCondLst>
                                            <p:cond delay="0"/>
                                          </p:stCondLst>
                                        </p:cTn>
                                        <p:tgtEl>
                                          <p:spTgt spid="1028"/>
                                        </p:tgtEl>
                                        <p:attrNameLst>
                                          <p:attrName>style.visibility</p:attrName>
                                        </p:attrNameLst>
                                      </p:cBhvr>
                                      <p:to>
                                        <p:strVal val="visible"/>
                                      </p:to>
                                    </p:set>
                                    <p:animEffect transition="in" filter="circle(in)">
                                      <p:cBhvr>
                                        <p:cTn id="40" dur="2000"/>
                                        <p:tgtEl>
                                          <p:spTgt spid="1028"/>
                                        </p:tgtEl>
                                      </p:cBhvr>
                                    </p:animEffect>
                                  </p:childTnLst>
                                </p:cTn>
                              </p:par>
                            </p:childTnLst>
                          </p:cTn>
                        </p:par>
                      </p:childTnLst>
                    </p:cTn>
                  </p:par>
                  <p:par>
                    <p:cTn id="41" fill="hold">
                      <p:stCondLst>
                        <p:cond delay="indefinite"/>
                      </p:stCondLst>
                      <p:childTnLst>
                        <p:par>
                          <p:cTn id="42" fill="hold">
                            <p:stCondLst>
                              <p:cond delay="0"/>
                            </p:stCondLst>
                            <p:childTnLst>
                              <p:par>
                                <p:cTn id="43" presetID="6" presetClass="entr" presetSubtype="16" fill="hold" grpId="0" nodeType="click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circle(in)">
                                      <p:cBhvr>
                                        <p:cTn id="45" dur="2000"/>
                                        <p:tgtEl>
                                          <p:spTgt spid="5"/>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circle(in)">
                                      <p:cBhvr>
                                        <p:cTn id="50" dur="2000"/>
                                        <p:tgtEl>
                                          <p:spTgt spid="7"/>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circle(in)">
                                      <p:cBhvr>
                                        <p:cTn id="5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0253" grpId="0"/>
      <p:bldP spid="2" grpId="0" animBg="1"/>
      <p:bldP spid="5" grpId="0"/>
      <p:bldP spid="7" grpId="0"/>
      <p:bldP spid="9" grpId="0"/>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4598" y="1502221"/>
            <a:ext cx="10283274" cy="3520883"/>
          </a:xfrm>
        </p:spPr>
        <p:txBody>
          <a:bodyPr>
            <a:noAutofit/>
          </a:bodyPr>
          <a:lstStyle/>
          <a:p>
            <a:pPr algn="just"/>
            <a:r>
              <a:rPr lang="en-US" sz="5400" dirty="0" err="1" smtClean="0">
                <a:latin typeface="Times New Roman" pitchFamily="18" charset="0"/>
                <a:cs typeface="Times New Roman" pitchFamily="18" charset="0"/>
              </a:rPr>
              <a:t>Câu</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hỏi</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Ngoài</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những</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vấn</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đề</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đã</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nêu</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trên</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các</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em</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còn</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gặp</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những</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vấn</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đề</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nào</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khác</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trong</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mối</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quan</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hệ</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bạn</a:t>
            </a:r>
            <a:r>
              <a:rPr lang="en-US" sz="5400" dirty="0" smtClean="0">
                <a:latin typeface="Times New Roman" pitchFamily="18" charset="0"/>
                <a:cs typeface="Times New Roman" pitchFamily="18" charset="0"/>
              </a:rPr>
              <a:t> </a:t>
            </a:r>
            <a:r>
              <a:rPr lang="en-US" sz="5400" dirty="0" err="1" smtClean="0">
                <a:latin typeface="Times New Roman" pitchFamily="18" charset="0"/>
                <a:cs typeface="Times New Roman" pitchFamily="18" charset="0"/>
              </a:rPr>
              <a:t>bè</a:t>
            </a:r>
            <a:r>
              <a:rPr lang="en-US" sz="5400" dirty="0" smtClean="0">
                <a:latin typeface="Times New Roman" pitchFamily="18" charset="0"/>
                <a:cs typeface="Times New Roman" pitchFamily="18" charset="0"/>
              </a:rPr>
              <a:t>?</a:t>
            </a:r>
            <a:endParaRPr lang="en-US" sz="5400" dirty="0">
              <a:latin typeface="Times New Roman" pitchFamily="18" charset="0"/>
              <a:cs typeface="Times New Roman" pitchFamily="18" charset="0"/>
            </a:endParaRPr>
          </a:p>
        </p:txBody>
      </p:sp>
    </p:spTree>
    <p:extLst>
      <p:ext uri="{BB962C8B-B14F-4D97-AF65-F5344CB8AC3E}">
        <p14:creationId xmlns:p14="http://schemas.microsoft.com/office/powerpoint/2010/main" val="587299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5066</TotalTime>
  <Words>1326</Words>
  <Application>Microsoft Office PowerPoint</Application>
  <PresentationFormat>Widescreen</PresentationFormat>
  <Paragraphs>98</Paragraphs>
  <Slides>25</Slides>
  <Notes>0</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25</vt:i4>
      </vt:variant>
    </vt:vector>
  </HeadingPairs>
  <TitlesOfParts>
    <vt:vector size="39" baseType="lpstr">
      <vt:lpstr>Arial</vt:lpstr>
      <vt:lpstr>Calibri</vt:lpstr>
      <vt:lpstr>Calibri Light</vt:lpstr>
      <vt:lpstr>Comic Sans MS</vt:lpstr>
      <vt:lpstr>iCiel Pony</vt:lpstr>
      <vt:lpstr>华文新魏</vt:lpstr>
      <vt:lpstr>Times New Roman</vt:lpstr>
      <vt:lpstr>Trebuchet MS</vt:lpstr>
      <vt:lpstr>Verdana</vt:lpstr>
      <vt:lpstr>Wingdings</vt:lpstr>
      <vt:lpstr>Wingdings 3</vt:lpstr>
      <vt:lpstr>方正汉真广标简体</vt:lpstr>
      <vt:lpstr>Facet</vt:lpstr>
      <vt:lpstr>Office Theme</vt:lpstr>
      <vt:lpstr>PowerPoint Presentation</vt:lpstr>
      <vt:lpstr>PowerPoint Presentation</vt:lpstr>
      <vt:lpstr>ĐỂ BẮT ĐẦU VÀO TIẾT HỌC,CHÚNG TA CÙNG XEM 1 VIDEO NGẮN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dc:creator>
  <cp:lastModifiedBy>anh tuan</cp:lastModifiedBy>
  <cp:revision>188</cp:revision>
  <dcterms:created xsi:type="dcterms:W3CDTF">2021-06-23T10:05:30Z</dcterms:created>
  <dcterms:modified xsi:type="dcterms:W3CDTF">2023-04-18T08:46:42Z</dcterms:modified>
</cp:coreProperties>
</file>