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1" r:id="rId2"/>
    <p:sldId id="337" r:id="rId3"/>
    <p:sldId id="318" r:id="rId4"/>
    <p:sldId id="339" r:id="rId5"/>
    <p:sldId id="340" r:id="rId6"/>
    <p:sldId id="261" r:id="rId7"/>
    <p:sldId id="348" r:id="rId8"/>
    <p:sldId id="349" r:id="rId9"/>
    <p:sldId id="322" r:id="rId10"/>
    <p:sldId id="365" r:id="rId11"/>
    <p:sldId id="350" r:id="rId12"/>
    <p:sldId id="353" r:id="rId13"/>
    <p:sldId id="351" r:id="rId14"/>
    <p:sldId id="354" r:id="rId15"/>
    <p:sldId id="344" r:id="rId16"/>
    <p:sldId id="335" r:id="rId17"/>
    <p:sldId id="366" r:id="rId18"/>
    <p:sldId id="345" r:id="rId19"/>
    <p:sldId id="355" r:id="rId20"/>
    <p:sldId id="343" r:id="rId21"/>
    <p:sldId id="342" r:id="rId22"/>
    <p:sldId id="372" r:id="rId23"/>
    <p:sldId id="369" r:id="rId24"/>
    <p:sldId id="370" r:id="rId25"/>
    <p:sldId id="3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26B28-AEC9-43F0-A489-D46F392550C2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6F88B-EE28-459B-BC5F-2427340F3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9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00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7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8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5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3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0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42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5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36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9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5025F-8E2D-4C29-A957-A39860DBCB18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375A-11D4-46EC-946D-70D505969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25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&#417;n%208%20n&#259;m%20l&#224;m%20&#273;&#244;i%20ch&#226;n%20c&#245;ng%20b&#7841;n%20&#273;&#7871;n%20tr&#432;&#7901;ng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L&#7899;p%20Ch&#250;ng%20Ta%20&#272;o&#224;n%20K&#7871;t%20&#9834;%20B&#233;%20Thi&#234;n%20V&#226;n%20%5bMV%204K%5d%20&#9728;%20Ca%20Nh&#7841;c%20Thi&#7871;u%20Nhi%20Cho%20B&#233;%20Hay%20Nh&#7845;t%202020.mp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a Tượng Trưng Cho Tình Bạn Đẹp và Ý Nghĩa Nhất (Góc Tư Vấ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190"/>
            <a:ext cx="12192000" cy="76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1"/>
          <p:cNvSpPr txBox="1"/>
          <p:nvPr/>
        </p:nvSpPr>
        <p:spPr>
          <a:xfrm>
            <a:off x="0" y="4852657"/>
            <a:ext cx="12192000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HOẠT ĐỘNG TRẢI NGHIỆM, HƯỚNG NGHIỆP 6</a:t>
            </a:r>
            <a:endParaRPr lang="zh-CN" alt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>
            <a:hlinkClick r:id="rId3" action="ppaction://hlinkfile"/>
          </p:cNvPr>
          <p:cNvSpPr/>
          <p:nvPr/>
        </p:nvSpPr>
        <p:spPr>
          <a:xfrm>
            <a:off x="10637821" y="6074875"/>
            <a:ext cx="1285592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VIDEO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3726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74060" y="2299580"/>
            <a:ext cx="3657600" cy="2000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 DIỆN MỘT SỐ VẤN ĐỀ NẢY SINH TRONG QUAN HỆ BẠN BÈ</a:t>
            </a:r>
            <a:endParaRPr lang="vi-VN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34567" y="688063"/>
            <a:ext cx="3069124" cy="11407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giận</a:t>
            </a:r>
            <a:r>
              <a:rPr lang="en-US" sz="2400" dirty="0" smtClean="0"/>
              <a:t> </a:t>
            </a:r>
            <a:r>
              <a:rPr lang="en-US" sz="2400" dirty="0" err="1" smtClean="0"/>
              <a:t>dỗi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mình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điều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vừa</a:t>
            </a:r>
            <a:r>
              <a:rPr lang="en-US" sz="2400" dirty="0" smtClean="0"/>
              <a:t> ý</a:t>
            </a:r>
            <a:endParaRPr lang="vi-VN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402877" y="2783938"/>
            <a:ext cx="3069124" cy="10366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hiểu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,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hòa</a:t>
            </a:r>
            <a:r>
              <a:rPr lang="en-US" sz="2400" dirty="0" smtClean="0"/>
              <a:t> </a:t>
            </a:r>
            <a:r>
              <a:rPr lang="en-US" sz="2400" dirty="0" err="1" smtClean="0"/>
              <a:t>đồng</a:t>
            </a:r>
            <a:endParaRPr lang="vi-VN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482852" y="5136333"/>
            <a:ext cx="3069124" cy="1155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ghen</a:t>
            </a:r>
            <a:r>
              <a:rPr lang="en-US" sz="2400" dirty="0" smtClean="0"/>
              <a:t> </a:t>
            </a:r>
            <a:r>
              <a:rPr lang="en-US" sz="2400" dirty="0" err="1" smtClean="0"/>
              <a:t>ghét</a:t>
            </a:r>
            <a:r>
              <a:rPr lang="en-US" sz="2400" dirty="0" smtClean="0"/>
              <a:t> </a:t>
            </a:r>
            <a:r>
              <a:rPr lang="en-US" sz="2400" dirty="0" err="1" smtClean="0"/>
              <a:t>đố</a:t>
            </a:r>
            <a:r>
              <a:rPr lang="en-US" sz="2400" dirty="0" smtClean="0"/>
              <a:t> </a:t>
            </a:r>
            <a:r>
              <a:rPr lang="en-US" sz="2400" dirty="0" err="1" smtClean="0"/>
              <a:t>kị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mình</a:t>
            </a:r>
            <a:r>
              <a:rPr lang="en-US" sz="2400" dirty="0" smtClean="0"/>
              <a:t> </a:t>
            </a:r>
            <a:r>
              <a:rPr lang="en-US" sz="2400" dirty="0" err="1" smtClean="0"/>
              <a:t>hơn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điều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endParaRPr lang="vi-VN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8637007" y="651849"/>
            <a:ext cx="3069124" cy="10502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nói</a:t>
            </a:r>
            <a:r>
              <a:rPr lang="en-US" sz="2400" dirty="0" smtClean="0"/>
              <a:t> </a:t>
            </a:r>
            <a:r>
              <a:rPr lang="en-US" sz="2400" dirty="0" err="1" smtClean="0"/>
              <a:t>xấu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lưng</a:t>
            </a:r>
            <a:endParaRPr lang="vi-VN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8653603" y="2995188"/>
            <a:ext cx="3069124" cy="12146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bắt</a:t>
            </a:r>
            <a:r>
              <a:rPr lang="en-US" sz="2400" dirty="0" smtClean="0"/>
              <a:t> </a:t>
            </a:r>
            <a:r>
              <a:rPr lang="en-US" sz="2400" dirty="0" err="1" smtClean="0"/>
              <a:t>nạt</a:t>
            </a:r>
            <a:r>
              <a:rPr lang="en-US" sz="2400" dirty="0" smtClean="0"/>
              <a:t>, </a:t>
            </a:r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, </a:t>
            </a:r>
            <a:r>
              <a:rPr lang="en-US" sz="2400" dirty="0" err="1" smtClean="0"/>
              <a:t>bạo</a:t>
            </a:r>
            <a:r>
              <a:rPr lang="en-US" sz="2400" dirty="0" smtClean="0"/>
              <a:t> </a:t>
            </a:r>
            <a:r>
              <a:rPr lang="en-US" sz="2400" dirty="0" err="1" smtClean="0"/>
              <a:t>lực</a:t>
            </a:r>
            <a:r>
              <a:rPr lang="en-US" sz="2400" dirty="0" smtClean="0"/>
              <a:t> </a:t>
            </a:r>
            <a:r>
              <a:rPr lang="en-US" sz="2400" dirty="0" err="1" smtClean="0"/>
              <a:t>tinh</a:t>
            </a:r>
            <a:r>
              <a:rPr lang="en-US" sz="2400" dirty="0" smtClean="0"/>
              <a:t> </a:t>
            </a:r>
            <a:r>
              <a:rPr lang="en-US" sz="2400" dirty="0" err="1" smtClean="0"/>
              <a:t>thần</a:t>
            </a:r>
            <a:endParaRPr lang="vi-VN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8692835" y="5098609"/>
            <a:ext cx="3069124" cy="119354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rủ</a:t>
            </a:r>
            <a:r>
              <a:rPr lang="en-US" sz="2400" dirty="0" smtClean="0"/>
              <a:t> </a:t>
            </a:r>
            <a:r>
              <a:rPr lang="en-US" sz="2400" dirty="0" err="1" smtClean="0"/>
              <a:t>rê</a:t>
            </a:r>
            <a:r>
              <a:rPr lang="en-US" sz="2400" dirty="0" smtClean="0"/>
              <a:t> </a:t>
            </a:r>
            <a:r>
              <a:rPr lang="en-US" sz="2400" dirty="0" err="1" smtClean="0"/>
              <a:t>lôi</a:t>
            </a:r>
            <a:r>
              <a:rPr lang="en-US" sz="2400" dirty="0" smtClean="0"/>
              <a:t> </a:t>
            </a:r>
            <a:r>
              <a:rPr lang="en-US" sz="2400" dirty="0" err="1" smtClean="0"/>
              <a:t>kéo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việc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nên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endParaRPr lang="vi-VN" sz="2400" dirty="0"/>
          </a:p>
        </p:txBody>
      </p:sp>
      <p:cxnSp>
        <p:nvCxnSpPr>
          <p:cNvPr id="13" name="Straight Arrow Connector 12"/>
          <p:cNvCxnSpPr>
            <a:stCxn id="4" idx="6"/>
          </p:cNvCxnSpPr>
          <p:nvPr/>
        </p:nvCxnSpPr>
        <p:spPr>
          <a:xfrm flipV="1">
            <a:off x="7731660" y="3295461"/>
            <a:ext cx="932506" cy="452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6"/>
            <a:endCxn id="9" idx="1"/>
          </p:cNvCxnSpPr>
          <p:nvPr/>
        </p:nvCxnSpPr>
        <p:spPr>
          <a:xfrm flipV="1">
            <a:off x="7731660" y="1176950"/>
            <a:ext cx="905347" cy="21230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6"/>
            <a:endCxn id="11" idx="1"/>
          </p:cNvCxnSpPr>
          <p:nvPr/>
        </p:nvCxnSpPr>
        <p:spPr>
          <a:xfrm>
            <a:off x="7731660" y="3299988"/>
            <a:ext cx="961175" cy="23953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2"/>
            <a:endCxn id="6" idx="3"/>
          </p:cNvCxnSpPr>
          <p:nvPr/>
        </p:nvCxnSpPr>
        <p:spPr>
          <a:xfrm rot="10800000">
            <a:off x="3503692" y="1258432"/>
            <a:ext cx="570369" cy="2041556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2"/>
            <a:endCxn id="7" idx="3"/>
          </p:cNvCxnSpPr>
          <p:nvPr/>
        </p:nvCxnSpPr>
        <p:spPr>
          <a:xfrm rot="10800000" flipV="1">
            <a:off x="3472002" y="3299988"/>
            <a:ext cx="602059" cy="22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  <a:endCxn id="8" idx="3"/>
          </p:cNvCxnSpPr>
          <p:nvPr/>
        </p:nvCxnSpPr>
        <p:spPr>
          <a:xfrm rot="10800000" flipV="1">
            <a:off x="3551976" y="3299988"/>
            <a:ext cx="522084" cy="241425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1013" y="4252926"/>
            <a:ext cx="60960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vướng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8" name="Picture 2" descr="https://cmivnedu.com/wp-content/uploads/2020/01/%E1%BB%9E-nh%C3%A0-tr%E1%BB%8D-1-570x3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644" y="425512"/>
            <a:ext cx="5729177" cy="3757583"/>
          </a:xfrm>
          <a:prstGeom prst="rect">
            <a:avLst/>
          </a:prstGeom>
          <a:noFill/>
        </p:spPr>
      </p:pic>
      <p:pic>
        <p:nvPicPr>
          <p:cNvPr id="9" name="Picture 8" descr="https://www.kynang.edu.vn/wp-content/uploads/lang-ngh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7962" y="381361"/>
            <a:ext cx="5160254" cy="382397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457890" y="4276428"/>
            <a:ext cx="5384807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thắn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tse4.mm.bing.net/th?id=OIP.7JnUMJp2hYfGgJEI-92-vQHaD2&amp;pid=Api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87" y="3063514"/>
            <a:ext cx="4514850" cy="234315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929488" y="5529466"/>
            <a:ext cx="10016151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thấu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tse3.mm.bing.net/th?id=OIP.a5XlyHk3jirJQdpijEJxRwHaE2&amp;pid=Api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9266" y="0"/>
            <a:ext cx="4514850" cy="2952751"/>
          </a:xfrm>
          <a:prstGeom prst="rect">
            <a:avLst/>
          </a:prstGeom>
          <a:noFill/>
        </p:spPr>
      </p:pic>
      <p:pic>
        <p:nvPicPr>
          <p:cNvPr id="8" name="Picture 6" descr="https://tse2.mm.bing.net/th?id=OIP.sj4zysbMczv9aGAqZXme8wHaE8&amp;pid=Api&amp;P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6620" y="2353539"/>
            <a:ext cx="4514850" cy="3009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 descr="https://genk.mediacdn.vn/2019/1/28/photo-1-15486661963286796435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3814" y="2563523"/>
            <a:ext cx="5398763" cy="374674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993679" y="5704180"/>
            <a:ext cx="60960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rê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lôi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endParaRPr lang="vi-VN" sz="2800" dirty="0">
              <a:solidFill>
                <a:srgbClr val="C00000"/>
              </a:solidFill>
            </a:endParaRPr>
          </a:p>
        </p:txBody>
      </p:sp>
      <p:pic>
        <p:nvPicPr>
          <p:cNvPr id="33802" name="Picture 10" descr="https://tse3.mm.bing.net/th?id=OIP.w9zEFlP4ntrnt8s4hl1IjQHaE7&amp;pid=Api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9092" y="361778"/>
            <a:ext cx="4514850" cy="3000376"/>
          </a:xfrm>
          <a:prstGeom prst="rect">
            <a:avLst/>
          </a:prstGeom>
          <a:noFill/>
        </p:spPr>
      </p:pic>
      <p:pic>
        <p:nvPicPr>
          <p:cNvPr id="12" name="Picture 12" descr="https://salt.tikicdn.com/ts/product/e0/31/6c/12a477ce9a2003059811e7e731ab13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720" y="235011"/>
            <a:ext cx="3141553" cy="3526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se4.mm.bing.net/th?id=OIP.UtbbCKTxYKhuU-g591yXmAHaE8&amp;pid=Api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0255" y="144856"/>
            <a:ext cx="4386402" cy="2815628"/>
          </a:xfrm>
          <a:prstGeom prst="rect">
            <a:avLst/>
          </a:prstGeom>
          <a:noFill/>
        </p:spPr>
      </p:pic>
      <p:pic>
        <p:nvPicPr>
          <p:cNvPr id="37890" name="Picture 2" descr="https://tse1.mm.bing.net/th?id=OIP._yOux8exYYQuY1xQiQq6TwAAAA&amp;pid=Api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8038" y="280658"/>
            <a:ext cx="3406915" cy="2054966"/>
          </a:xfrm>
          <a:prstGeom prst="rect">
            <a:avLst/>
          </a:prstGeom>
          <a:noFill/>
        </p:spPr>
      </p:pic>
      <p:pic>
        <p:nvPicPr>
          <p:cNvPr id="37892" name="Picture 4" descr="https://tse4.mm.bing.net/th?id=OIP.giokFJF3iEoLCvQnJZtUrAHaEK&amp;pid=Api&amp;P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558" y="3125346"/>
            <a:ext cx="4514850" cy="2533651"/>
          </a:xfrm>
          <a:prstGeom prst="rect">
            <a:avLst/>
          </a:prstGeom>
          <a:noFill/>
        </p:spPr>
      </p:pic>
      <p:pic>
        <p:nvPicPr>
          <p:cNvPr id="37894" name="Picture 6" descr="https://tse1.mm.bing.net/th?id=OIP.KM2et1qRDNi9DhGd6yaDqwHaE8&amp;pid=Api&amp;P=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8861" y="2634195"/>
            <a:ext cx="4514850" cy="300990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557196" y="5713770"/>
            <a:ext cx="894482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ép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nạt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450186" y="2199991"/>
            <a:ext cx="1874066" cy="1819747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VẤN ĐỀ NẢY SINH TRONG QUAN HỆ BẠN BÈ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16200000">
            <a:off x="4836870" y="2573501"/>
            <a:ext cx="235391" cy="1063674"/>
          </a:xfrm>
          <a:prstGeom prst="triangle">
            <a:avLst>
              <a:gd name="adj" fmla="val 47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Isosceles Triangle 10"/>
          <p:cNvSpPr/>
          <p:nvPr/>
        </p:nvSpPr>
        <p:spPr>
          <a:xfrm rot="5400000">
            <a:off x="7671303" y="2675298"/>
            <a:ext cx="236900" cy="822357"/>
          </a:xfrm>
          <a:prstGeom prst="triangle">
            <a:avLst>
              <a:gd name="adj" fmla="val 47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ounded Rectangle 19"/>
          <p:cNvSpPr/>
          <p:nvPr/>
        </p:nvSpPr>
        <p:spPr>
          <a:xfrm>
            <a:off x="434567" y="344032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giận</a:t>
            </a:r>
            <a:r>
              <a:rPr lang="en-US" dirty="0" smtClean="0"/>
              <a:t> </a:t>
            </a:r>
            <a:r>
              <a:rPr lang="en-US" dirty="0" err="1" smtClean="0"/>
              <a:t>dỗi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mình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vừa</a:t>
            </a:r>
            <a:r>
              <a:rPr lang="en-US" dirty="0" smtClean="0"/>
              <a:t> ý</a:t>
            </a:r>
            <a:endParaRPr lang="vi-VN" dirty="0"/>
          </a:p>
        </p:txBody>
      </p:sp>
      <p:sp>
        <p:nvSpPr>
          <p:cNvPr id="22" name="Rounded Rectangle 21"/>
          <p:cNvSpPr/>
          <p:nvPr/>
        </p:nvSpPr>
        <p:spPr>
          <a:xfrm>
            <a:off x="8778844" y="404389"/>
            <a:ext cx="3069124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lặng</a:t>
            </a:r>
            <a:r>
              <a:rPr lang="en-US" dirty="0" smtClean="0"/>
              <a:t>, </a:t>
            </a:r>
            <a:r>
              <a:rPr lang="en-US" dirty="0" err="1" smtClean="0"/>
              <a:t>mà</a:t>
            </a:r>
            <a:r>
              <a:rPr lang="en-US" dirty="0" smtClean="0"/>
              <a:t> </a:t>
            </a:r>
            <a:r>
              <a:rPr lang="en-US" dirty="0" err="1" smtClean="0"/>
              <a:t>cùng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dirty="0" smtClean="0"/>
              <a:t>  </a:t>
            </a:r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vướng</a:t>
            </a:r>
            <a:r>
              <a:rPr lang="en-US" dirty="0" smtClean="0"/>
              <a:t> </a:t>
            </a:r>
            <a:r>
              <a:rPr lang="en-US" dirty="0" err="1" smtClean="0"/>
              <a:t>mắc</a:t>
            </a:r>
            <a:endParaRPr lang="vi-VN" dirty="0"/>
          </a:p>
        </p:txBody>
      </p:sp>
      <p:sp>
        <p:nvSpPr>
          <p:cNvPr id="23" name="Rounded Rectangle 22"/>
          <p:cNvSpPr/>
          <p:nvPr/>
        </p:nvSpPr>
        <p:spPr>
          <a:xfrm>
            <a:off x="448146" y="1434972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hiểu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, </a:t>
            </a:r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hòa</a:t>
            </a:r>
            <a:r>
              <a:rPr lang="en-US" dirty="0" smtClean="0"/>
              <a:t> </a:t>
            </a:r>
            <a:r>
              <a:rPr lang="en-US" dirty="0" err="1" smtClean="0"/>
              <a:t>đồng</a:t>
            </a:r>
            <a:endParaRPr lang="vi-VN" dirty="0"/>
          </a:p>
        </p:txBody>
      </p:sp>
      <p:sp>
        <p:nvSpPr>
          <p:cNvPr id="24" name="Rounded Rectangle 23"/>
          <p:cNvSpPr/>
          <p:nvPr/>
        </p:nvSpPr>
        <p:spPr>
          <a:xfrm>
            <a:off x="473798" y="2565149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ghen</a:t>
            </a:r>
            <a:r>
              <a:rPr lang="en-US" dirty="0" smtClean="0"/>
              <a:t> </a:t>
            </a:r>
            <a:r>
              <a:rPr lang="en-US" dirty="0" err="1" smtClean="0"/>
              <a:t>ghét</a:t>
            </a:r>
            <a:r>
              <a:rPr lang="en-US" dirty="0" smtClean="0"/>
              <a:t> </a:t>
            </a:r>
            <a:r>
              <a:rPr lang="en-US" dirty="0" err="1" smtClean="0"/>
              <a:t>đố</a:t>
            </a:r>
            <a:r>
              <a:rPr lang="en-US" dirty="0" smtClean="0"/>
              <a:t> </a:t>
            </a:r>
            <a:r>
              <a:rPr lang="en-US" dirty="0" err="1" smtClean="0"/>
              <a:t>kị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mình</a:t>
            </a:r>
            <a:r>
              <a:rPr lang="en-US" dirty="0" smtClean="0"/>
              <a:t> </a:t>
            </a:r>
            <a:r>
              <a:rPr lang="en-US" dirty="0" err="1" smtClean="0"/>
              <a:t>hơn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endParaRPr lang="vi-VN" dirty="0"/>
          </a:p>
        </p:txBody>
      </p:sp>
      <p:sp>
        <p:nvSpPr>
          <p:cNvPr id="25" name="Rounded Rectangle 24"/>
          <p:cNvSpPr/>
          <p:nvPr/>
        </p:nvSpPr>
        <p:spPr>
          <a:xfrm>
            <a:off x="454181" y="3613840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rủ</a:t>
            </a:r>
            <a:r>
              <a:rPr lang="en-US" dirty="0" smtClean="0"/>
              <a:t> </a:t>
            </a:r>
            <a:r>
              <a:rPr lang="en-US" dirty="0" err="1" smtClean="0"/>
              <a:t>rê</a:t>
            </a:r>
            <a:r>
              <a:rPr lang="en-US" dirty="0" smtClean="0"/>
              <a:t> </a:t>
            </a:r>
            <a:r>
              <a:rPr lang="en-US" dirty="0" err="1" smtClean="0"/>
              <a:t>lôi</a:t>
            </a:r>
            <a:r>
              <a:rPr lang="en-US" dirty="0" smtClean="0"/>
              <a:t> </a:t>
            </a:r>
            <a:r>
              <a:rPr lang="en-US" dirty="0" err="1" smtClean="0"/>
              <a:t>kéo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endParaRPr lang="vi-VN" dirty="0"/>
          </a:p>
        </p:txBody>
      </p:sp>
      <p:sp>
        <p:nvSpPr>
          <p:cNvPr id="26" name="Rounded Rectangle 25"/>
          <p:cNvSpPr/>
          <p:nvPr/>
        </p:nvSpPr>
        <p:spPr>
          <a:xfrm>
            <a:off x="452674" y="4689696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xấu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lưng</a:t>
            </a:r>
            <a:endParaRPr lang="vi-VN" dirty="0"/>
          </a:p>
        </p:txBody>
      </p:sp>
      <p:sp>
        <p:nvSpPr>
          <p:cNvPr id="27" name="Rounded Rectangle 26"/>
          <p:cNvSpPr/>
          <p:nvPr/>
        </p:nvSpPr>
        <p:spPr>
          <a:xfrm>
            <a:off x="405897" y="5747441"/>
            <a:ext cx="3069124" cy="8510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bắt</a:t>
            </a:r>
            <a:r>
              <a:rPr lang="en-US" dirty="0" smtClean="0"/>
              <a:t> </a:t>
            </a:r>
            <a:r>
              <a:rPr lang="en-US" dirty="0" err="1" smtClean="0"/>
              <a:t>nạt</a:t>
            </a:r>
            <a:r>
              <a:rPr lang="en-US" dirty="0" smtClean="0"/>
              <a:t>,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đánh</a:t>
            </a:r>
            <a:r>
              <a:rPr lang="en-US" dirty="0" smtClean="0"/>
              <a:t>, </a:t>
            </a:r>
            <a:r>
              <a:rPr lang="en-US" dirty="0" err="1" smtClean="0"/>
              <a:t>bạo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tinh</a:t>
            </a:r>
            <a:r>
              <a:rPr lang="en-US" dirty="0" smtClean="0"/>
              <a:t> </a:t>
            </a:r>
            <a:r>
              <a:rPr lang="en-US" dirty="0" err="1" smtClean="0"/>
              <a:t>thần</a:t>
            </a:r>
            <a:endParaRPr lang="vi-VN" dirty="0"/>
          </a:p>
        </p:txBody>
      </p:sp>
      <p:sp>
        <p:nvSpPr>
          <p:cNvPr id="28" name="Rounded Rectangle 27"/>
          <p:cNvSpPr/>
          <p:nvPr/>
        </p:nvSpPr>
        <p:spPr>
          <a:xfrm>
            <a:off x="8795442" y="1557195"/>
            <a:ext cx="3069124" cy="16477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Gặp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chuyện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chân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, </a:t>
            </a:r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thắn</a:t>
            </a:r>
            <a:r>
              <a:rPr lang="en-US" dirty="0" smtClean="0"/>
              <a:t>, </a:t>
            </a:r>
            <a:r>
              <a:rPr lang="en-US" dirty="0" err="1" smtClean="0"/>
              <a:t>đặt</a:t>
            </a:r>
            <a:r>
              <a:rPr lang="en-US" dirty="0" smtClean="0"/>
              <a:t> </a:t>
            </a:r>
            <a:r>
              <a:rPr lang="en-US" dirty="0" err="1" smtClean="0"/>
              <a:t>mình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vị</a:t>
            </a:r>
            <a:r>
              <a:rPr lang="en-US" dirty="0" smtClean="0"/>
              <a:t> </a:t>
            </a:r>
            <a:r>
              <a:rPr lang="en-US" dirty="0" err="1" smtClean="0"/>
              <a:t>trí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hiểu</a:t>
            </a:r>
            <a:r>
              <a:rPr lang="en-US" dirty="0" smtClean="0"/>
              <a:t>, 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rõ</a:t>
            </a:r>
            <a:r>
              <a:rPr lang="en-US" dirty="0" smtClean="0"/>
              <a:t>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xúc</a:t>
            </a:r>
            <a:r>
              <a:rPr lang="en-US" dirty="0" smtClean="0"/>
              <a:t> , </a:t>
            </a:r>
            <a:r>
              <a:rPr lang="en-US" dirty="0" err="1" smtClean="0"/>
              <a:t>suy</a:t>
            </a:r>
            <a:r>
              <a:rPr lang="en-US" dirty="0" smtClean="0"/>
              <a:t> </a:t>
            </a:r>
            <a:r>
              <a:rPr lang="en-US" dirty="0" err="1" smtClean="0"/>
              <a:t>nghĩ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mình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vấn</a:t>
            </a:r>
            <a:r>
              <a:rPr lang="en-US" dirty="0" smtClean="0"/>
              <a:t> </a:t>
            </a:r>
            <a:r>
              <a:rPr lang="en-US" dirty="0" err="1" smtClean="0"/>
              <a:t>đê</a:t>
            </a:r>
            <a:r>
              <a:rPr lang="en-US" dirty="0" smtClean="0"/>
              <a:t> </a:t>
            </a:r>
            <a:r>
              <a:rPr lang="en-US" dirty="0" err="1" smtClean="0"/>
              <a:t>xẩy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endParaRPr lang="vi-VN" dirty="0"/>
          </a:p>
        </p:txBody>
      </p:sp>
      <p:sp>
        <p:nvSpPr>
          <p:cNvPr id="29" name="Rounded Rectangle 28"/>
          <p:cNvSpPr/>
          <p:nvPr/>
        </p:nvSpPr>
        <p:spPr>
          <a:xfrm>
            <a:off x="8775827" y="3461442"/>
            <a:ext cx="3069124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Kiên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chối</a:t>
            </a:r>
            <a:r>
              <a:rPr lang="en-US" dirty="0" smtClean="0"/>
              <a:t>  </a:t>
            </a:r>
            <a:r>
              <a:rPr lang="en-US" dirty="0" err="1" smtClean="0"/>
              <a:t>rủ</a:t>
            </a:r>
            <a:r>
              <a:rPr lang="en-US" dirty="0" smtClean="0"/>
              <a:t> </a:t>
            </a:r>
            <a:r>
              <a:rPr lang="en-US" dirty="0" err="1" smtClean="0"/>
              <a:t>rê</a:t>
            </a:r>
            <a:r>
              <a:rPr lang="en-US" dirty="0" smtClean="0"/>
              <a:t>, </a:t>
            </a:r>
            <a:r>
              <a:rPr lang="en-US" dirty="0" err="1" smtClean="0"/>
              <a:t>lôi</a:t>
            </a:r>
            <a:r>
              <a:rPr lang="en-US" dirty="0" smtClean="0"/>
              <a:t> </a:t>
            </a:r>
            <a:r>
              <a:rPr lang="en-US" dirty="0" err="1" smtClean="0"/>
              <a:t>kéo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endParaRPr lang="vi-VN" dirty="0"/>
          </a:p>
        </p:txBody>
      </p:sp>
      <p:sp>
        <p:nvSpPr>
          <p:cNvPr id="30" name="Rounded Rectangle 29"/>
          <p:cNvSpPr/>
          <p:nvPr/>
        </p:nvSpPr>
        <p:spPr>
          <a:xfrm>
            <a:off x="8774317" y="5279680"/>
            <a:ext cx="3069124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ép</a:t>
            </a:r>
            <a:r>
              <a:rPr lang="en-US" dirty="0" smtClean="0"/>
              <a:t> </a:t>
            </a:r>
            <a:r>
              <a:rPr lang="en-US" dirty="0" err="1" smtClean="0"/>
              <a:t>buộc</a:t>
            </a:r>
            <a:r>
              <a:rPr lang="en-US" dirty="0" smtClean="0"/>
              <a:t>, </a:t>
            </a:r>
            <a:r>
              <a:rPr lang="en-US" dirty="0" err="1" smtClean="0"/>
              <a:t>bắt</a:t>
            </a:r>
            <a:r>
              <a:rPr lang="en-US" dirty="0" smtClean="0"/>
              <a:t> </a:t>
            </a:r>
            <a:r>
              <a:rPr lang="en-US" dirty="0" err="1" smtClean="0"/>
              <a:t>nạt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kiếm</a:t>
            </a:r>
            <a:r>
              <a:rPr lang="en-US" dirty="0" smtClean="0"/>
              <a:t> </a:t>
            </a:r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giúp</a:t>
            </a:r>
            <a:r>
              <a:rPr lang="en-US" dirty="0" smtClean="0"/>
              <a:t> </a:t>
            </a:r>
            <a:r>
              <a:rPr lang="en-US" dirty="0" err="1" smtClean="0"/>
              <a:t>đỡ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bè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endParaRPr lang="vi-VN" dirty="0"/>
          </a:p>
        </p:txBody>
      </p:sp>
      <p:sp>
        <p:nvSpPr>
          <p:cNvPr id="37" name="Freeform 36"/>
          <p:cNvSpPr/>
          <p:nvPr/>
        </p:nvSpPr>
        <p:spPr>
          <a:xfrm>
            <a:off x="3521798" y="472289"/>
            <a:ext cx="1060765" cy="2651157"/>
          </a:xfrm>
          <a:custGeom>
            <a:avLst/>
            <a:gdLst>
              <a:gd name="connsiteX0" fmla="*/ 932507 w 1060765"/>
              <a:gd name="connsiteY0" fmla="*/ 2651157 h 2651157"/>
              <a:gd name="connsiteX1" fmla="*/ 905347 w 1060765"/>
              <a:gd name="connsiteY1" fmla="*/ 424004 h 2651157"/>
              <a:gd name="connsiteX2" fmla="*/ 0 w 1060765"/>
              <a:gd name="connsiteY2" fmla="*/ 107133 h 265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0765" h="2651157">
                <a:moveTo>
                  <a:pt x="932507" y="2651157"/>
                </a:moveTo>
                <a:cubicBezTo>
                  <a:pt x="996636" y="1749582"/>
                  <a:pt x="1060765" y="848008"/>
                  <a:pt x="905347" y="424004"/>
                </a:cubicBezTo>
                <a:cubicBezTo>
                  <a:pt x="749929" y="0"/>
                  <a:pt x="374964" y="53566"/>
                  <a:pt x="0" y="107133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Freeform 37"/>
          <p:cNvSpPr/>
          <p:nvPr/>
        </p:nvSpPr>
        <p:spPr>
          <a:xfrm>
            <a:off x="3512745" y="1772970"/>
            <a:ext cx="959667" cy="1368582"/>
          </a:xfrm>
          <a:custGeom>
            <a:avLst/>
            <a:gdLst>
              <a:gd name="connsiteX0" fmla="*/ 959667 w 959667"/>
              <a:gd name="connsiteY0" fmla="*/ 1368582 h 1368582"/>
              <a:gd name="connsiteX1" fmla="*/ 624689 w 959667"/>
              <a:gd name="connsiteY1" fmla="*/ 218792 h 1368582"/>
              <a:gd name="connsiteX2" fmla="*/ 0 w 959667"/>
              <a:gd name="connsiteY2" fmla="*/ 55830 h 136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9667" h="1368582">
                <a:moveTo>
                  <a:pt x="959667" y="1368582"/>
                </a:moveTo>
                <a:cubicBezTo>
                  <a:pt x="872150" y="903083"/>
                  <a:pt x="784633" y="437584"/>
                  <a:pt x="624689" y="218792"/>
                </a:cubicBezTo>
                <a:cubicBezTo>
                  <a:pt x="464745" y="0"/>
                  <a:pt x="232372" y="27915"/>
                  <a:pt x="0" y="55830"/>
                </a:cubicBezTo>
              </a:path>
            </a:pathLst>
          </a:cu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Freeform 38"/>
          <p:cNvSpPr/>
          <p:nvPr/>
        </p:nvSpPr>
        <p:spPr>
          <a:xfrm>
            <a:off x="3576119" y="3032911"/>
            <a:ext cx="905346" cy="72428"/>
          </a:xfrm>
          <a:custGeom>
            <a:avLst/>
            <a:gdLst>
              <a:gd name="connsiteX0" fmla="*/ 905346 w 905346"/>
              <a:gd name="connsiteY0" fmla="*/ 72428 h 72428"/>
              <a:gd name="connsiteX1" fmla="*/ 0 w 905346"/>
              <a:gd name="connsiteY1" fmla="*/ 0 h 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05346" h="72428">
                <a:moveTo>
                  <a:pt x="905346" y="72428"/>
                </a:moveTo>
                <a:lnTo>
                  <a:pt x="0" y="0"/>
                </a:ln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Freeform 47"/>
          <p:cNvSpPr/>
          <p:nvPr/>
        </p:nvSpPr>
        <p:spPr>
          <a:xfrm>
            <a:off x="3367890" y="3123446"/>
            <a:ext cx="1199583" cy="2115493"/>
          </a:xfrm>
          <a:custGeom>
            <a:avLst/>
            <a:gdLst>
              <a:gd name="connsiteX0" fmla="*/ 1095468 w 1199583"/>
              <a:gd name="connsiteY0" fmla="*/ 0 h 2115493"/>
              <a:gd name="connsiteX1" fmla="*/ 1041148 w 1199583"/>
              <a:gd name="connsiteY1" fmla="*/ 1774479 h 2115493"/>
              <a:gd name="connsiteX2" fmla="*/ 144855 w 1199583"/>
              <a:gd name="connsiteY2" fmla="*/ 2046083 h 2115493"/>
              <a:gd name="connsiteX3" fmla="*/ 172015 w 1199583"/>
              <a:gd name="connsiteY3" fmla="*/ 2046083 h 2115493"/>
              <a:gd name="connsiteX4" fmla="*/ 199175 w 1199583"/>
              <a:gd name="connsiteY4" fmla="*/ 1964602 h 2115493"/>
              <a:gd name="connsiteX5" fmla="*/ 135801 w 1199583"/>
              <a:gd name="connsiteY5" fmla="*/ 2064190 h 2115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583" h="2115493">
                <a:moveTo>
                  <a:pt x="1095468" y="0"/>
                </a:moveTo>
                <a:cubicBezTo>
                  <a:pt x="1147525" y="716732"/>
                  <a:pt x="1199583" y="1433465"/>
                  <a:pt x="1041148" y="1774479"/>
                </a:cubicBezTo>
                <a:cubicBezTo>
                  <a:pt x="882713" y="2115493"/>
                  <a:pt x="289711" y="2000816"/>
                  <a:pt x="144855" y="2046083"/>
                </a:cubicBezTo>
                <a:cubicBezTo>
                  <a:pt x="0" y="2091350"/>
                  <a:pt x="162962" y="2059663"/>
                  <a:pt x="172015" y="2046083"/>
                </a:cubicBezTo>
                <a:cubicBezTo>
                  <a:pt x="181068" y="2032503"/>
                  <a:pt x="205211" y="1961584"/>
                  <a:pt x="199175" y="1964602"/>
                </a:cubicBezTo>
                <a:cubicBezTo>
                  <a:pt x="193139" y="1967620"/>
                  <a:pt x="164470" y="2015905"/>
                  <a:pt x="135801" y="206419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9" name="Freeform 48"/>
          <p:cNvSpPr/>
          <p:nvPr/>
        </p:nvSpPr>
        <p:spPr>
          <a:xfrm>
            <a:off x="3476531" y="3114392"/>
            <a:ext cx="1099996" cy="3428246"/>
          </a:xfrm>
          <a:custGeom>
            <a:avLst/>
            <a:gdLst>
              <a:gd name="connsiteX0" fmla="*/ 1004934 w 1099996"/>
              <a:gd name="connsiteY0" fmla="*/ 0 h 3428246"/>
              <a:gd name="connsiteX1" fmla="*/ 932507 w 1099996"/>
              <a:gd name="connsiteY1" fmla="*/ 2888056 h 3428246"/>
              <a:gd name="connsiteX2" fmla="*/ 0 w 1099996"/>
              <a:gd name="connsiteY2" fmla="*/ 3241141 h 3428246"/>
              <a:gd name="connsiteX3" fmla="*/ 0 w 1099996"/>
              <a:gd name="connsiteY3" fmla="*/ 3241141 h 342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996" h="3428246">
                <a:moveTo>
                  <a:pt x="1004934" y="0"/>
                </a:moveTo>
                <a:cubicBezTo>
                  <a:pt x="1052465" y="1173933"/>
                  <a:pt x="1099996" y="2347866"/>
                  <a:pt x="932507" y="2888056"/>
                </a:cubicBezTo>
                <a:cubicBezTo>
                  <a:pt x="765018" y="3428246"/>
                  <a:pt x="0" y="3241141"/>
                  <a:pt x="0" y="3241141"/>
                </a:cubicBezTo>
                <a:lnTo>
                  <a:pt x="0" y="3241141"/>
                </a:ln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1" name="Freeform 50"/>
          <p:cNvSpPr/>
          <p:nvPr/>
        </p:nvSpPr>
        <p:spPr>
          <a:xfrm>
            <a:off x="3485585" y="3141552"/>
            <a:ext cx="986828" cy="817829"/>
          </a:xfrm>
          <a:custGeom>
            <a:avLst/>
            <a:gdLst>
              <a:gd name="connsiteX0" fmla="*/ 896293 w 896293"/>
              <a:gd name="connsiteY0" fmla="*/ 0 h 817829"/>
              <a:gd name="connsiteX1" fmla="*/ 624689 w 896293"/>
              <a:gd name="connsiteY1" fmla="*/ 688063 h 817829"/>
              <a:gd name="connsiteX2" fmla="*/ 0 w 896293"/>
              <a:gd name="connsiteY2" fmla="*/ 778598 h 8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6293" h="817829">
                <a:moveTo>
                  <a:pt x="896293" y="0"/>
                </a:moveTo>
                <a:cubicBezTo>
                  <a:pt x="835182" y="279148"/>
                  <a:pt x="774071" y="558297"/>
                  <a:pt x="624689" y="688063"/>
                </a:cubicBezTo>
                <a:cubicBezTo>
                  <a:pt x="475307" y="817829"/>
                  <a:pt x="237653" y="798213"/>
                  <a:pt x="0" y="778598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53" name="Straight Arrow Connector 52"/>
          <p:cNvCxnSpPr>
            <a:stCxn id="11" idx="0"/>
            <a:endCxn id="22" idx="1"/>
          </p:cNvCxnSpPr>
          <p:nvPr/>
        </p:nvCxnSpPr>
        <p:spPr>
          <a:xfrm flipV="1">
            <a:off x="8200932" y="829902"/>
            <a:ext cx="577912" cy="2250617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1" idx="0"/>
            <a:endCxn id="28" idx="1"/>
          </p:cNvCxnSpPr>
          <p:nvPr/>
        </p:nvCxnSpPr>
        <p:spPr>
          <a:xfrm flipV="1">
            <a:off x="8200932" y="2381061"/>
            <a:ext cx="594510" cy="69945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1" idx="0"/>
            <a:endCxn id="29" idx="1"/>
          </p:cNvCxnSpPr>
          <p:nvPr/>
        </p:nvCxnSpPr>
        <p:spPr>
          <a:xfrm>
            <a:off x="8200932" y="3080519"/>
            <a:ext cx="574895" cy="80643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1" idx="0"/>
            <a:endCxn id="30" idx="1"/>
          </p:cNvCxnSpPr>
          <p:nvPr/>
        </p:nvCxnSpPr>
        <p:spPr>
          <a:xfrm>
            <a:off x="8200932" y="3080519"/>
            <a:ext cx="573385" cy="2624674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472410" y="2652664"/>
            <a:ext cx="1149791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diện</a:t>
            </a:r>
            <a:endParaRPr lang="vi-VN" dirty="0"/>
          </a:p>
        </p:txBody>
      </p:sp>
      <p:sp>
        <p:nvSpPr>
          <p:cNvPr id="65" name="TextBox 64"/>
          <p:cNvSpPr txBox="1"/>
          <p:nvPr/>
        </p:nvSpPr>
        <p:spPr>
          <a:xfrm>
            <a:off x="7034543" y="2435381"/>
            <a:ext cx="16658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dirty="0" smtClean="0"/>
              <a:t> </a:t>
            </a:r>
            <a:r>
              <a:rPr lang="en-US" dirty="0" err="1" smtClean="0"/>
              <a:t>quyêt</a:t>
            </a:r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90123"/>
            <a:ext cx="12166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7283" y="3059577"/>
            <a:ext cx="114707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Ngân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thoại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quyết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mâu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thuẫn</a:t>
            </a:r>
            <a:r>
              <a:rPr lang="en-US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i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5391" y="4144209"/>
            <a:ext cx="11823825" cy="21544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: Ê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endParaRPr lang="en-US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endParaRPr lang="en-US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endParaRPr lang="en-US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0862" y="688062"/>
            <a:ext cx="6934954" cy="430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HOẠT ĐỘNG NHÓM :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0862" y="3751328"/>
            <a:ext cx="34788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……..</a:t>
            </a:r>
            <a:endParaRPr lang="vi-VN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390" y="1107717"/>
            <a:ext cx="361990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………</a:t>
            </a:r>
            <a:endParaRPr lang="vi-VN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298764" y="6283105"/>
            <a:ext cx="9515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endParaRPr lang="vi-VN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800" y="1503892"/>
            <a:ext cx="11751400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té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bẩn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 animBg="1"/>
      <p:bldP spid="15" grpId="0"/>
      <p:bldP spid="16" grpId="0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35660" y="503978"/>
            <a:ext cx="8069656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nên</a:t>
            </a:r>
            <a:r>
              <a:rPr lang="en-US" sz="2800" dirty="0" smtClean="0"/>
              <a:t> </a:t>
            </a:r>
            <a:r>
              <a:rPr lang="en-US" sz="2800" dirty="0" err="1" smtClean="0"/>
              <a:t>im</a:t>
            </a:r>
            <a:r>
              <a:rPr lang="en-US" sz="2800" dirty="0" smtClean="0"/>
              <a:t> </a:t>
            </a:r>
            <a:r>
              <a:rPr lang="en-US" sz="2800" dirty="0" err="1" smtClean="0"/>
              <a:t>lặng</a:t>
            </a:r>
            <a:r>
              <a:rPr lang="en-US" sz="2800" dirty="0" smtClean="0"/>
              <a:t>, </a:t>
            </a:r>
            <a:r>
              <a:rPr lang="en-US" sz="2800" dirty="0" err="1" smtClean="0"/>
              <a:t>mà</a:t>
            </a:r>
            <a:r>
              <a:rPr lang="en-US" sz="2800" dirty="0" smtClean="0"/>
              <a:t> </a:t>
            </a:r>
            <a:r>
              <a:rPr lang="en-US" sz="2800" dirty="0" err="1" smtClean="0"/>
              <a:t>cùng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giải</a:t>
            </a:r>
            <a:r>
              <a:rPr lang="en-US" sz="2800" dirty="0" smtClean="0"/>
              <a:t>  </a:t>
            </a:r>
            <a:r>
              <a:rPr lang="en-US" sz="2800" dirty="0" err="1" smtClean="0"/>
              <a:t>quyết</a:t>
            </a:r>
            <a:r>
              <a:rPr lang="en-US" sz="2800" dirty="0" smtClean="0"/>
              <a:t> </a:t>
            </a:r>
            <a:r>
              <a:rPr lang="en-US" sz="2800" dirty="0" err="1" smtClean="0"/>
              <a:t>những</a:t>
            </a:r>
            <a:r>
              <a:rPr lang="en-US" sz="2800" dirty="0" smtClean="0"/>
              <a:t> </a:t>
            </a:r>
            <a:r>
              <a:rPr lang="en-US" sz="2800" dirty="0" err="1" smtClean="0"/>
              <a:t>vướng</a:t>
            </a:r>
            <a:r>
              <a:rPr lang="en-US" sz="2800" dirty="0" smtClean="0"/>
              <a:t> </a:t>
            </a:r>
            <a:r>
              <a:rPr lang="en-US" sz="2800" dirty="0" err="1" smtClean="0"/>
              <a:t>mắc</a:t>
            </a:r>
            <a:endParaRPr lang="vi-VN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606991" y="1819745"/>
            <a:ext cx="8197912" cy="16477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/>
              <a:t>Gặp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nói</a:t>
            </a:r>
            <a:r>
              <a:rPr lang="en-US" sz="2800" dirty="0" smtClean="0"/>
              <a:t> </a:t>
            </a:r>
            <a:r>
              <a:rPr lang="en-US" sz="2800" dirty="0" err="1" smtClean="0"/>
              <a:t>chuyện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chân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,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</a:t>
            </a:r>
            <a:r>
              <a:rPr lang="en-US" sz="2800" dirty="0" err="1" smtClean="0"/>
              <a:t>thắn</a:t>
            </a:r>
            <a:r>
              <a:rPr lang="en-US" sz="2800" dirty="0" smtClean="0"/>
              <a:t>, </a:t>
            </a:r>
            <a:r>
              <a:rPr lang="en-US" sz="2800" dirty="0" err="1" smtClean="0"/>
              <a:t>đặt</a:t>
            </a:r>
            <a:r>
              <a:rPr lang="en-US" sz="2800" dirty="0" smtClean="0"/>
              <a:t> </a:t>
            </a:r>
            <a:r>
              <a:rPr lang="en-US" sz="2800" dirty="0" err="1" smtClean="0"/>
              <a:t>mình</a:t>
            </a:r>
            <a:r>
              <a:rPr lang="en-US" sz="2800" dirty="0" smtClean="0"/>
              <a:t> </a:t>
            </a:r>
            <a:r>
              <a:rPr lang="en-US" sz="2800" dirty="0" err="1" smtClean="0"/>
              <a:t>vào</a:t>
            </a:r>
            <a:r>
              <a:rPr lang="en-US" sz="2800" dirty="0" smtClean="0"/>
              <a:t> </a:t>
            </a:r>
            <a:r>
              <a:rPr lang="en-US" sz="2800" dirty="0" err="1" smtClean="0"/>
              <a:t>vị</a:t>
            </a:r>
            <a:r>
              <a:rPr lang="en-US" sz="2800" dirty="0" smtClean="0"/>
              <a:t> </a:t>
            </a:r>
            <a:r>
              <a:rPr lang="en-US" sz="2800" dirty="0" err="1" smtClean="0"/>
              <a:t>trí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hiểu</a:t>
            </a:r>
            <a:r>
              <a:rPr lang="en-US" sz="2800" dirty="0" smtClean="0"/>
              <a:t>,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nói</a:t>
            </a:r>
            <a:r>
              <a:rPr lang="en-US" sz="2800" dirty="0" smtClean="0"/>
              <a:t>  </a:t>
            </a:r>
            <a:r>
              <a:rPr lang="en-US" sz="2800" dirty="0" err="1" smtClean="0"/>
              <a:t>rõ</a:t>
            </a:r>
            <a:r>
              <a:rPr lang="en-US" sz="2800" dirty="0" smtClean="0"/>
              <a:t> </a:t>
            </a:r>
            <a:r>
              <a:rPr lang="en-US" sz="2800" dirty="0" err="1" smtClean="0"/>
              <a:t>cảm</a:t>
            </a:r>
            <a:r>
              <a:rPr lang="en-US" sz="2800" dirty="0" smtClean="0"/>
              <a:t> </a:t>
            </a:r>
            <a:r>
              <a:rPr lang="en-US" sz="2800" dirty="0" err="1" smtClean="0"/>
              <a:t>xúc</a:t>
            </a:r>
            <a:r>
              <a:rPr lang="en-US" sz="2800" dirty="0" smtClean="0"/>
              <a:t> , </a:t>
            </a:r>
            <a:r>
              <a:rPr lang="en-US" sz="2800" dirty="0" err="1" smtClean="0"/>
              <a:t>suy</a:t>
            </a:r>
            <a:r>
              <a:rPr lang="en-US" sz="2800" dirty="0" smtClean="0"/>
              <a:t> </a:t>
            </a:r>
            <a:r>
              <a:rPr lang="en-US" sz="2800" dirty="0" err="1" smtClean="0"/>
              <a:t>nghĩ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mình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vấn</a:t>
            </a:r>
            <a:r>
              <a:rPr lang="en-US" sz="2800" dirty="0" smtClean="0"/>
              <a:t> </a:t>
            </a:r>
            <a:r>
              <a:rPr lang="en-US" sz="2800" dirty="0" err="1" smtClean="0"/>
              <a:t>đê</a:t>
            </a:r>
            <a:r>
              <a:rPr lang="en-US" sz="2800" dirty="0" smtClean="0"/>
              <a:t> </a:t>
            </a:r>
            <a:r>
              <a:rPr lang="en-US" sz="2800" dirty="0" err="1" smtClean="0"/>
              <a:t>xẩy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endParaRPr lang="vi-VN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1686963" y="3832634"/>
            <a:ext cx="8190368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/>
              <a:t>Kiên</a:t>
            </a:r>
            <a:r>
              <a:rPr lang="en-US" sz="2800" dirty="0" smtClean="0"/>
              <a:t> </a:t>
            </a:r>
            <a:r>
              <a:rPr lang="en-US" sz="2800" dirty="0" err="1" smtClean="0"/>
              <a:t>định</a:t>
            </a:r>
            <a:r>
              <a:rPr lang="en-US" sz="2800" dirty="0" smtClean="0"/>
              <a:t> </a:t>
            </a:r>
            <a:r>
              <a:rPr lang="en-US" sz="2800" dirty="0" err="1" smtClean="0"/>
              <a:t>từ</a:t>
            </a:r>
            <a:r>
              <a:rPr lang="en-US" sz="2800" dirty="0" smtClean="0"/>
              <a:t> </a:t>
            </a:r>
            <a:r>
              <a:rPr lang="en-US" sz="2800" dirty="0" err="1" smtClean="0"/>
              <a:t>chối</a:t>
            </a:r>
            <a:r>
              <a:rPr lang="en-US" sz="2800" dirty="0" smtClean="0"/>
              <a:t>  </a:t>
            </a:r>
            <a:r>
              <a:rPr lang="en-US" sz="2800" dirty="0" err="1" smtClean="0"/>
              <a:t>rủ</a:t>
            </a:r>
            <a:r>
              <a:rPr lang="en-US" sz="2800" dirty="0" smtClean="0"/>
              <a:t> </a:t>
            </a:r>
            <a:r>
              <a:rPr lang="en-US" sz="2800" dirty="0" err="1" smtClean="0"/>
              <a:t>rê</a:t>
            </a:r>
            <a:r>
              <a:rPr lang="en-US" sz="2800" dirty="0" smtClean="0"/>
              <a:t>, </a:t>
            </a:r>
            <a:r>
              <a:rPr lang="en-US" sz="2800" dirty="0" err="1" smtClean="0"/>
              <a:t>lôi</a:t>
            </a:r>
            <a:r>
              <a:rPr lang="en-US" sz="2800" dirty="0" smtClean="0"/>
              <a:t> </a:t>
            </a:r>
            <a:r>
              <a:rPr lang="en-US" sz="2800" dirty="0" err="1" smtClean="0"/>
              <a:t>kéo</a:t>
            </a:r>
            <a:r>
              <a:rPr lang="en-US" sz="2800" dirty="0" smtClean="0"/>
              <a:t> </a:t>
            </a:r>
            <a:r>
              <a:rPr lang="en-US" sz="2800" dirty="0" err="1" smtClean="0"/>
              <a:t>làm</a:t>
            </a:r>
            <a:r>
              <a:rPr lang="en-US" sz="2800" dirty="0" smtClean="0"/>
              <a:t>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nên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endParaRPr lang="vi-VN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1649239" y="5207253"/>
            <a:ext cx="8191878" cy="851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/>
              <a:t>Bị</a:t>
            </a:r>
            <a:r>
              <a:rPr lang="en-US" sz="2800" dirty="0" smtClean="0"/>
              <a:t> </a:t>
            </a:r>
            <a:r>
              <a:rPr lang="en-US" sz="2800" dirty="0" err="1" smtClean="0"/>
              <a:t>ép</a:t>
            </a:r>
            <a:r>
              <a:rPr lang="en-US" sz="2800" dirty="0" smtClean="0"/>
              <a:t> </a:t>
            </a:r>
            <a:r>
              <a:rPr lang="en-US" sz="2800" dirty="0" err="1" smtClean="0"/>
              <a:t>buộc</a:t>
            </a:r>
            <a:r>
              <a:rPr lang="en-US" sz="2800" dirty="0" smtClean="0"/>
              <a:t>, </a:t>
            </a:r>
            <a:r>
              <a:rPr lang="en-US" sz="2800" dirty="0" err="1" smtClean="0"/>
              <a:t>bắt</a:t>
            </a:r>
            <a:r>
              <a:rPr lang="en-US" sz="2800" dirty="0" smtClean="0"/>
              <a:t> </a:t>
            </a:r>
            <a:r>
              <a:rPr lang="en-US" sz="2800" dirty="0" err="1" smtClean="0"/>
              <a:t>nạt</a:t>
            </a:r>
            <a:r>
              <a:rPr lang="en-US" sz="2800" dirty="0" smtClean="0"/>
              <a:t> </a:t>
            </a:r>
            <a:r>
              <a:rPr lang="en-US" sz="2800" dirty="0" err="1" smtClean="0"/>
              <a:t>cần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kiếm</a:t>
            </a:r>
            <a:r>
              <a:rPr lang="en-US" sz="2800" dirty="0" smtClean="0"/>
              <a:t> </a:t>
            </a:r>
            <a:r>
              <a:rPr lang="en-US" sz="2800" dirty="0" err="1" smtClean="0"/>
              <a:t>sự</a:t>
            </a:r>
            <a:r>
              <a:rPr lang="en-US" sz="2800" dirty="0" smtClean="0"/>
              <a:t> </a:t>
            </a:r>
            <a:r>
              <a:rPr lang="en-US" sz="2800" dirty="0" err="1" smtClean="0"/>
              <a:t>giúp</a:t>
            </a:r>
            <a:r>
              <a:rPr lang="en-US" sz="2800" dirty="0" smtClean="0"/>
              <a:t> </a:t>
            </a:r>
            <a:r>
              <a:rPr lang="en-US" sz="2800" dirty="0" err="1" smtClean="0"/>
              <a:t>đỡ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bè</a:t>
            </a:r>
            <a:r>
              <a:rPr lang="en-US" sz="2800" dirty="0" smtClean="0"/>
              <a:t> </a:t>
            </a:r>
            <a:r>
              <a:rPr lang="en-US" sz="2800" dirty="0" err="1" smtClean="0"/>
              <a:t>thầy</a:t>
            </a:r>
            <a:r>
              <a:rPr lang="en-US" sz="2800" dirty="0" smtClean="0"/>
              <a:t> </a:t>
            </a:r>
            <a:r>
              <a:rPr lang="en-US" sz="2800" dirty="0" err="1" smtClean="0"/>
              <a:t>cô</a:t>
            </a:r>
            <a:r>
              <a:rPr lang="en-US" sz="2800" dirty="0" smtClean="0"/>
              <a:t> </a:t>
            </a:r>
            <a:r>
              <a:rPr lang="en-US" sz="2800" dirty="0" err="1" smtClean="0"/>
              <a:t>hoặc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người</a:t>
            </a:r>
            <a:r>
              <a:rPr lang="en-US" sz="2800" dirty="0" smtClean="0"/>
              <a:t> </a:t>
            </a:r>
            <a:r>
              <a:rPr lang="en-US" sz="2800" dirty="0" err="1" smtClean="0"/>
              <a:t>đáng</a:t>
            </a:r>
            <a:r>
              <a:rPr lang="en-US" sz="2800" dirty="0" smtClean="0"/>
              <a:t> tin </a:t>
            </a:r>
            <a:r>
              <a:rPr lang="en-US" sz="2800" dirty="0" err="1" smtClean="0"/>
              <a:t>cậy</a:t>
            </a:r>
            <a:r>
              <a:rPr lang="en-US" sz="2800" dirty="0" smtClean="0"/>
              <a:t>.</a:t>
            </a:r>
            <a:endParaRPr lang="vi-V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h t b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20052" cy="4197067"/>
          </a:xfrm>
          <a:prstGeom prst="rect">
            <a:avLst/>
          </a:prstGeom>
        </p:spPr>
      </p:pic>
      <p:pic>
        <p:nvPicPr>
          <p:cNvPr id="7" name="Picture 6" descr="cn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00808"/>
            <a:ext cx="4474556" cy="2657192"/>
          </a:xfrm>
          <a:prstGeom prst="rect">
            <a:avLst/>
          </a:prstGeom>
        </p:spPr>
      </p:pic>
      <p:pic>
        <p:nvPicPr>
          <p:cNvPr id="8" name="Picture 7" descr="cn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3025" y="4209861"/>
            <a:ext cx="3100939" cy="2648139"/>
          </a:xfrm>
          <a:prstGeom prst="rect">
            <a:avLst/>
          </a:prstGeom>
        </p:spPr>
      </p:pic>
      <p:pic>
        <p:nvPicPr>
          <p:cNvPr id="9" name="Picture 8" descr="cn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857" y="4155540"/>
            <a:ext cx="4596143" cy="2702459"/>
          </a:xfrm>
          <a:prstGeom prst="rect">
            <a:avLst/>
          </a:prstGeom>
        </p:spPr>
      </p:pic>
      <p:pic>
        <p:nvPicPr>
          <p:cNvPr id="11266" name="Picture 2" descr="http://vanmau.com.vn/uploads/2018/06/16/de-men-da-dan-toi-cai-chet-the-tham-cua-de-choat_01323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30432" y="0"/>
            <a:ext cx="6361567" cy="4282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unugioi.com/wp-content/uploads/2020/04/hinh-anh-dep-y-nghia-va-moi-nhat-ve-tinh-ban-820x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09" y="0"/>
            <a:ext cx="7810500" cy="3905251"/>
          </a:xfrm>
          <a:prstGeom prst="rect">
            <a:avLst/>
          </a:prstGeom>
          <a:noFill/>
        </p:spPr>
      </p:pic>
      <p:pic>
        <p:nvPicPr>
          <p:cNvPr id="5" name="Picture 2" descr="https://sunglasshutusa.com/hinh-anh-dep-de-thuong-ve-tinh-ban/imager_2_2406_7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557" y="3048000"/>
            <a:ext cx="5715000" cy="3810000"/>
          </a:xfrm>
          <a:prstGeom prst="rect">
            <a:avLst/>
          </a:prstGeom>
          <a:noFill/>
        </p:spPr>
      </p:pic>
      <p:pic>
        <p:nvPicPr>
          <p:cNvPr id="6" name="Picture 6" descr="https://baivan.net/sites/default/files/styles/giua_bai/public/g2.png?itok=Wk9DYHm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03278"/>
            <a:ext cx="6210677" cy="3254721"/>
          </a:xfrm>
          <a:prstGeom prst="rect">
            <a:avLst/>
          </a:prstGeom>
          <a:noFill/>
        </p:spPr>
      </p:pic>
      <p:pic>
        <p:nvPicPr>
          <p:cNvPr id="7" name="Picture 4" descr="https://fn.vinhphuc.edu.vn/UploadImages/thcsphamcongbinh/admin/Ke-ve-mot-tam-guong-tot-trong-hoc-tap-hay-giup-do-ban-be-ma-em-biet-van-ke-chuyen.png?w=7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1609" y="0"/>
            <a:ext cx="5715000" cy="3105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iết kế sản phẩm để thể hiện hình ảnh đáng tự hào của bản thân. | [Chân  trời sáng tạo] Giải trải nghiệm hướng nghiệp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文本框 51"/>
          <p:cNvSpPr txBox="1"/>
          <p:nvPr/>
        </p:nvSpPr>
        <p:spPr>
          <a:xfrm>
            <a:off x="0" y="245471"/>
            <a:ext cx="11890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zh-CN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11.</a:t>
            </a:r>
            <a:r>
              <a:rPr lang="en-US" altLang="zh-CN" sz="4800" b="1" dirty="0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VÀ CÁC BẠN</a:t>
            </a:r>
            <a:endParaRPr lang="zh-CN" alt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46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82729"/>
            <a:ext cx="12192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</a:p>
          <a:p>
            <a:pPr>
              <a:buFontTx/>
              <a:buChar char="-"/>
            </a:pP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hiện cách giải quyết mâu thuẫn với bạn theo hướng tích cực, thiện chí</a:t>
            </a: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Rèn luyện để không còn dùng lời nói, hành động thiếu thân thiện để giải quyết mâu thuẫn với bạn.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800" b="1" dirty="0"/>
          </a:p>
        </p:txBody>
      </p:sp>
      <p:sp>
        <p:nvSpPr>
          <p:cNvPr id="5" name="Rounded Rectangle 4">
            <a:hlinkClick r:id="rId2" action="ppaction://hlinkfile"/>
          </p:cNvPr>
          <p:cNvSpPr/>
          <p:nvPr/>
        </p:nvSpPr>
        <p:spPr>
          <a:xfrm>
            <a:off x="5305331" y="4979404"/>
            <a:ext cx="1149790" cy="470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3724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J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5556" r="5833" b="3333"/>
          <a:stretch>
            <a:fillRect/>
          </a:stretch>
        </p:blipFill>
        <p:spPr bwMode="auto">
          <a:xfrm>
            <a:off x="-203200" y="-76200"/>
            <a:ext cx="1239520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>
            <a:hlinkClick r:id="rId4" action="ppaction://hlinksldjump" tooltip="PHAN I"/>
          </p:cNvPr>
          <p:cNvSpPr txBox="1">
            <a:spLocks noChangeArrowheads="1"/>
          </p:cNvSpPr>
          <p:nvPr/>
        </p:nvSpPr>
        <p:spPr bwMode="auto">
          <a:xfrm>
            <a:off x="4165600" y="34290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sz="3200">
              <a:latin typeface="Times New Roman" pitchFamily="18" charset="0"/>
              <a:cs typeface="Arial" charset="0"/>
            </a:endParaRP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508000" y="533401"/>
            <a:ext cx="10972800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sz="2800">
              <a:latin typeface="Arial" charset="0"/>
              <a:cs typeface="Arial" charset="0"/>
            </a:endParaRPr>
          </a:p>
        </p:txBody>
      </p:sp>
      <p:sp>
        <p:nvSpPr>
          <p:cNvPr id="105477" name="WordArt 5"/>
          <p:cNvSpPr>
            <a:spLocks noChangeArrowheads="1" noChangeShapeType="1" noTextEdit="1"/>
          </p:cNvSpPr>
          <p:nvPr/>
        </p:nvSpPr>
        <p:spPr bwMode="auto">
          <a:xfrm>
            <a:off x="1524000" y="1801813"/>
            <a:ext cx="9753600" cy="23129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vi-VN" sz="3600" b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CH</a:t>
            </a:r>
            <a:r>
              <a:rPr lang="en-US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ÀO TẠM </a:t>
            </a:r>
            <a:r>
              <a:rPr lang="en-US" sz="3600" b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BIỆT CÁC E</a:t>
            </a:r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8131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5802" y="948335"/>
            <a:ext cx="117966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Dung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3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ô,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Dung.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4690" y="4227473"/>
            <a:ext cx="10855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sắm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4000" i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76994" y="4284617"/>
            <a:ext cx="7641771" cy="18157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7145" y="4066054"/>
            <a:ext cx="8268237" cy="470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6000"/>
              </a:lnSpc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2017" y="2110165"/>
            <a:ext cx="1151600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Minh,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993601"/>
            <a:ext cx="11796665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Minh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mắng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cãi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tổn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175" y="561314"/>
            <a:ext cx="5821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latin typeface="+mj-lt"/>
              </a:rPr>
              <a:t>+ Tìm hiểu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endParaRPr lang="vi-V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444" y="172016"/>
            <a:ext cx="4608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HOẠT ĐỘNG NHÓM: ………………..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02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91627" y="2145176"/>
            <a:ext cx="984413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Ngân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thoại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quyết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mâu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thuẫn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2000" i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7155" y="117695"/>
            <a:ext cx="564030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HOẠT ĐỘNG NHÓM :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08633" y="483028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:……………. </a:t>
            </a:r>
            <a:endParaRPr lang="vi-VN" dirty="0"/>
          </a:p>
        </p:txBody>
      </p:sp>
      <p:sp>
        <p:nvSpPr>
          <p:cNvPr id="12" name="Rectangle 11"/>
          <p:cNvSpPr/>
          <p:nvPr/>
        </p:nvSpPr>
        <p:spPr>
          <a:xfrm>
            <a:off x="1303699" y="879203"/>
            <a:ext cx="972342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té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bẩn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07953" y="2846092"/>
            <a:ext cx="1101203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6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29078" y="866855"/>
            <a:ext cx="9626851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Ê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. 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7899" y="72427"/>
            <a:ext cx="693495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HOẠT ĐỘNG NHÓM :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03781" y="519240"/>
            <a:ext cx="3522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:………….. </a:t>
            </a:r>
            <a:endParaRPr lang="vi-VN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3988" y="2607398"/>
            <a:ext cx="9515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0480" y="2978216"/>
            <a:ext cx="1163672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635" y="0"/>
            <a:ext cx="12166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8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0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2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14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16" descr="Nơi có những yêu thương và giận dỗi - Ảnh | Facebook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6" name="Picture 22" descr="Khoảnh khắc một mình tạo dáng giận dỗi của bé gái đáng yêu - Khoanh khac  mot minh tao dang gian doi cua be gai dang yeu - dauba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134" y="1716107"/>
            <a:ext cx="5968620" cy="393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7355535" y="5839748"/>
            <a:ext cx="2890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 chơi hoà đồng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3314" name="Picture 2" descr="https://2sao.vietnamnetjsc.vn/images/2020/10/21/11/32/da-lat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5489" y="1741284"/>
            <a:ext cx="2958817" cy="3945089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617302" y="5772778"/>
            <a:ext cx="5121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 bạn giận d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ỗ</a:t>
            </a:r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khi mình làm gì đó không vừa ý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6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00815" y="5424323"/>
            <a:ext cx="64636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bắt nạt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chay</a:t>
            </a:r>
            <a:r>
              <a:rPr lang="vi-VN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bạo lực tinh thần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635" y="133627"/>
            <a:ext cx="12166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4" name="Picture 6" descr="https://vtv1.mediacdn.vn/thumb_w/650/2017/bat-nat-ban-15122051998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788" y="1351278"/>
            <a:ext cx="6191250" cy="3791090"/>
          </a:xfrm>
          <a:prstGeom prst="rect">
            <a:avLst/>
          </a:prstGeom>
          <a:noFill/>
        </p:spPr>
      </p:pic>
      <p:pic>
        <p:nvPicPr>
          <p:cNvPr id="6" name="Picture 4" descr="Tẩy chay: nỗi ám ảnh của học sinh - Tuổi Trẻ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53" y="1131683"/>
            <a:ext cx="4988460" cy="400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8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21102" y="5851286"/>
            <a:ext cx="2842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vi-V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ghen tị, đố kị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Picture 24" descr="5 điều bạn nên nhớ khi bị nói xấu-thiết kế brochure, in tờ rơi, in thùng  carton, in brochure, in túi giấy giá r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646" y="1343893"/>
            <a:ext cx="5770338" cy="441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722265" y="5847225"/>
            <a:ext cx="4108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 </a:t>
            </a:r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xấu sau lưng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66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tse3.mm.bing.net/th?id=OIP.ELlGEeNEREbw8E25LOsClgHaFj&amp;pid=Api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195" y="1321806"/>
            <a:ext cx="5575268" cy="4409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328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76994" y="4284617"/>
            <a:ext cx="7641771" cy="18157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Giáo dục - Y tế,Xây dựng mô hình trường không thuốc lá,Xây dựng mô hình  trường không thuốc lá - Báo Công an TP Đà Nẵng: CADN Online- Kết nối niềm  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36" y="1483958"/>
            <a:ext cx="5891283" cy="427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23575" y="224162"/>
            <a:ext cx="12166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Bài văn mẫu lớp 12: Nghị luận về game online vấn nạn của học đ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143" y="1429637"/>
            <a:ext cx="5917946" cy="42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97475" y="5964088"/>
            <a:ext cx="7184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lôi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vi-V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6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2" descr="Khoảnh khắc một mình tạo dáng giận dỗi của bé gái đáng yêu - Khoanh khac  mot minh tao dang gian doi cua be gai dang yeu - dauba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49" y="0"/>
            <a:ext cx="4270217" cy="369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6" descr="Ganh ghét và độ kỵ khiến tài năng thành “lỗi” ở công sở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5708"/>
            <a:ext cx="3367889" cy="318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5 điều bạn nên nhớ khi bị nói xấu-thiết kế brochure, in tờ rơi, in thùng  carton, in brochure, in túi giấy giá r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50" y="3633107"/>
            <a:ext cx="4321784" cy="322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ài văn mẫu lớp 12: Nghị luận về game online vấn nạn của học đườ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034" y="3675707"/>
            <a:ext cx="4396965" cy="318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ẩy chay: nỗi ám ảnh của học sinh - Tuổi Trẻ Onl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766" y="0"/>
            <a:ext cx="4442234" cy="356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2sao.vietnamnetjsc.vn/images/2020/10/21/11/32/da-lat-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3413158" cy="3674647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232057"/>
            <a:ext cx="341315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 bạn giận d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ỗ</a:t>
            </a:r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khi mình làm gì đó không vừa ý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51432" y="3105602"/>
            <a:ext cx="289053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 chơi hoà đồng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31248" y="2735445"/>
            <a:ext cx="4360752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bắt nạt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chay</a:t>
            </a:r>
            <a:r>
              <a:rPr lang="vi-VN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bạo lực tinh thần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396335"/>
            <a:ext cx="284244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vi-V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ghen tị, đố kị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26392" y="6396335"/>
            <a:ext cx="410844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 </a:t>
            </a:r>
            <a:r>
              <a:rPr lang="vi-V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xấu sau lưng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31246" y="6027003"/>
            <a:ext cx="4581055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lôi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vi-V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74060" y="2299580"/>
            <a:ext cx="3657600" cy="2000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 DIỆN MỘT SỐ VẤN ĐỀ NẢY SINH TRONG QUAN HỆ BẠN BÈ</a:t>
            </a:r>
            <a:endParaRPr lang="vi-VN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34567" y="688063"/>
            <a:ext cx="3069124" cy="11407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giận</a:t>
            </a:r>
            <a:r>
              <a:rPr lang="en-US" sz="2400" dirty="0" smtClean="0"/>
              <a:t> </a:t>
            </a:r>
            <a:r>
              <a:rPr lang="en-US" sz="2400" dirty="0" err="1" smtClean="0"/>
              <a:t>dỗi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mình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điều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vừa</a:t>
            </a:r>
            <a:r>
              <a:rPr lang="en-US" sz="2400" dirty="0" smtClean="0"/>
              <a:t> ý</a:t>
            </a:r>
            <a:endParaRPr lang="vi-VN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402877" y="2783938"/>
            <a:ext cx="3069124" cy="10366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hiểu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,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hòa</a:t>
            </a:r>
            <a:r>
              <a:rPr lang="en-US" sz="2400" dirty="0" smtClean="0"/>
              <a:t> </a:t>
            </a:r>
            <a:r>
              <a:rPr lang="en-US" sz="2400" dirty="0" err="1" smtClean="0"/>
              <a:t>đồng</a:t>
            </a:r>
            <a:endParaRPr lang="vi-VN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482852" y="5136333"/>
            <a:ext cx="3069124" cy="1155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ghen</a:t>
            </a:r>
            <a:r>
              <a:rPr lang="en-US" sz="2400" dirty="0" smtClean="0"/>
              <a:t> </a:t>
            </a:r>
            <a:r>
              <a:rPr lang="en-US" sz="2400" dirty="0" err="1" smtClean="0"/>
              <a:t>ghét</a:t>
            </a:r>
            <a:r>
              <a:rPr lang="en-US" sz="2400" dirty="0" smtClean="0"/>
              <a:t> </a:t>
            </a:r>
            <a:r>
              <a:rPr lang="en-US" sz="2400" dirty="0" err="1" smtClean="0"/>
              <a:t>đố</a:t>
            </a:r>
            <a:r>
              <a:rPr lang="en-US" sz="2400" dirty="0" smtClean="0"/>
              <a:t> </a:t>
            </a:r>
            <a:r>
              <a:rPr lang="en-US" sz="2400" dirty="0" err="1" smtClean="0"/>
              <a:t>kị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mình</a:t>
            </a:r>
            <a:r>
              <a:rPr lang="en-US" sz="2400" dirty="0" smtClean="0"/>
              <a:t> </a:t>
            </a:r>
            <a:r>
              <a:rPr lang="en-US" sz="2400" dirty="0" err="1" smtClean="0"/>
              <a:t>hơn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điều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endParaRPr lang="vi-VN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8637007" y="651849"/>
            <a:ext cx="3069124" cy="10502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nói</a:t>
            </a:r>
            <a:r>
              <a:rPr lang="en-US" sz="2400" dirty="0" smtClean="0"/>
              <a:t> </a:t>
            </a:r>
            <a:r>
              <a:rPr lang="en-US" sz="2400" dirty="0" err="1" smtClean="0"/>
              <a:t>xấu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lưng</a:t>
            </a:r>
            <a:endParaRPr lang="vi-VN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8653603" y="2995188"/>
            <a:ext cx="3069124" cy="12146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bắt</a:t>
            </a:r>
            <a:r>
              <a:rPr lang="en-US" sz="2400" dirty="0" smtClean="0"/>
              <a:t> </a:t>
            </a:r>
            <a:r>
              <a:rPr lang="en-US" sz="2400" dirty="0" err="1" smtClean="0"/>
              <a:t>nạt</a:t>
            </a:r>
            <a:r>
              <a:rPr lang="en-US" sz="2400" dirty="0" smtClean="0"/>
              <a:t>, </a:t>
            </a:r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, </a:t>
            </a:r>
            <a:r>
              <a:rPr lang="en-US" sz="2400" dirty="0" err="1" smtClean="0"/>
              <a:t>bạo</a:t>
            </a:r>
            <a:r>
              <a:rPr lang="en-US" sz="2400" dirty="0" smtClean="0"/>
              <a:t> </a:t>
            </a:r>
            <a:r>
              <a:rPr lang="en-US" sz="2400" dirty="0" err="1" smtClean="0"/>
              <a:t>lực</a:t>
            </a:r>
            <a:r>
              <a:rPr lang="en-US" sz="2400" dirty="0" smtClean="0"/>
              <a:t> </a:t>
            </a:r>
            <a:r>
              <a:rPr lang="en-US" sz="2400" dirty="0" err="1" smtClean="0"/>
              <a:t>tinh</a:t>
            </a:r>
            <a:r>
              <a:rPr lang="en-US" sz="2400" dirty="0" smtClean="0"/>
              <a:t> </a:t>
            </a:r>
            <a:r>
              <a:rPr lang="en-US" sz="2400" dirty="0" err="1" smtClean="0"/>
              <a:t>thần</a:t>
            </a:r>
            <a:endParaRPr lang="vi-VN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8692835" y="5098609"/>
            <a:ext cx="3069124" cy="119354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rủ</a:t>
            </a:r>
            <a:r>
              <a:rPr lang="en-US" sz="2400" dirty="0" smtClean="0"/>
              <a:t> </a:t>
            </a:r>
            <a:r>
              <a:rPr lang="en-US" sz="2400" dirty="0" err="1" smtClean="0"/>
              <a:t>rê</a:t>
            </a:r>
            <a:r>
              <a:rPr lang="en-US" sz="2400" dirty="0" smtClean="0"/>
              <a:t> </a:t>
            </a:r>
            <a:r>
              <a:rPr lang="en-US" sz="2400" dirty="0" err="1" smtClean="0"/>
              <a:t>lôi</a:t>
            </a:r>
            <a:r>
              <a:rPr lang="en-US" sz="2400" dirty="0" smtClean="0"/>
              <a:t> </a:t>
            </a:r>
            <a:r>
              <a:rPr lang="en-US" sz="2400" dirty="0" err="1" smtClean="0"/>
              <a:t>kéo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việc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nên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endParaRPr lang="vi-VN" sz="2400" dirty="0"/>
          </a:p>
        </p:txBody>
      </p:sp>
      <p:cxnSp>
        <p:nvCxnSpPr>
          <p:cNvPr id="13" name="Straight Arrow Connector 12"/>
          <p:cNvCxnSpPr>
            <a:stCxn id="4" idx="6"/>
          </p:cNvCxnSpPr>
          <p:nvPr/>
        </p:nvCxnSpPr>
        <p:spPr>
          <a:xfrm flipV="1">
            <a:off x="7731660" y="3295461"/>
            <a:ext cx="932506" cy="452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6"/>
            <a:endCxn id="9" idx="1"/>
          </p:cNvCxnSpPr>
          <p:nvPr/>
        </p:nvCxnSpPr>
        <p:spPr>
          <a:xfrm flipV="1">
            <a:off x="7731660" y="1176950"/>
            <a:ext cx="905347" cy="21230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6"/>
            <a:endCxn id="11" idx="1"/>
          </p:cNvCxnSpPr>
          <p:nvPr/>
        </p:nvCxnSpPr>
        <p:spPr>
          <a:xfrm>
            <a:off x="7731660" y="3299988"/>
            <a:ext cx="961175" cy="23953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2"/>
            <a:endCxn id="6" idx="3"/>
          </p:cNvCxnSpPr>
          <p:nvPr/>
        </p:nvCxnSpPr>
        <p:spPr>
          <a:xfrm rot="10800000">
            <a:off x="3503692" y="1258432"/>
            <a:ext cx="570369" cy="2041556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2"/>
            <a:endCxn id="7" idx="3"/>
          </p:cNvCxnSpPr>
          <p:nvPr/>
        </p:nvCxnSpPr>
        <p:spPr>
          <a:xfrm rot="10800000" flipV="1">
            <a:off x="3472002" y="3299988"/>
            <a:ext cx="602059" cy="22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  <a:endCxn id="8" idx="3"/>
          </p:cNvCxnSpPr>
          <p:nvPr/>
        </p:nvCxnSpPr>
        <p:spPr>
          <a:xfrm rot="10800000" flipV="1">
            <a:off x="3551976" y="3299988"/>
            <a:ext cx="522084" cy="241425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76994" y="4284617"/>
            <a:ext cx="7641771" cy="18157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7145" y="4066054"/>
            <a:ext cx="8268237" cy="470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6000"/>
              </a:lnSpc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635" y="111280"/>
            <a:ext cx="121663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quyết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endParaRPr lang="en-US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9299" y="3739790"/>
            <a:ext cx="11516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 Minh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Minh,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2373" y="1781252"/>
            <a:ext cx="11796665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Minh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tổn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764" y="1213164"/>
            <a:ext cx="5821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+mj-lt"/>
              </a:rPr>
              <a:t>+ Tìm hiểu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02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0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1598</Words>
  <Application>Microsoft Office PowerPoint</Application>
  <PresentationFormat>Widescreen</PresentationFormat>
  <Paragraphs>109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宋体</vt:lpstr>
      <vt:lpstr>Arial</vt:lpstr>
      <vt:lpstr>Calibri</vt:lpstr>
      <vt:lpstr>Calibri Light</vt:lpstr>
      <vt:lpstr>Times New Roman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</dc:creator>
  <cp:lastModifiedBy>anh tuan</cp:lastModifiedBy>
  <cp:revision>301</cp:revision>
  <dcterms:created xsi:type="dcterms:W3CDTF">2021-09-09T13:54:53Z</dcterms:created>
  <dcterms:modified xsi:type="dcterms:W3CDTF">2023-04-18T08:52:01Z</dcterms:modified>
</cp:coreProperties>
</file>