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68" r:id="rId4"/>
    <p:sldId id="256" r:id="rId5"/>
    <p:sldId id="258" r:id="rId6"/>
    <p:sldId id="259" r:id="rId7"/>
    <p:sldId id="264" r:id="rId8"/>
    <p:sldId id="260" r:id="rId9"/>
    <p:sldId id="261" r:id="rId10"/>
    <p:sldId id="262" r:id="rId11"/>
    <p:sldId id="263" r:id="rId12"/>
    <p:sldId id="265" r:id="rId13"/>
    <p:sldId id="266" r:id="rId14"/>
    <p:sldId id="267"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F5825C8-98CB-451B-B8D2-D8AB19BEC3D0}"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3719573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5825C8-98CB-451B-B8D2-D8AB19BEC3D0}"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1417358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5825C8-98CB-451B-B8D2-D8AB19BEC3D0}"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1711953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5825C8-98CB-451B-B8D2-D8AB19BEC3D0}"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3593348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5825C8-98CB-451B-B8D2-D8AB19BEC3D0}" type="datetimeFigureOut">
              <a:rPr lang="en-US" smtClean="0"/>
              <a:t>10/19/2021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2817012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5825C8-98CB-451B-B8D2-D8AB19BEC3D0}"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5535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5825C8-98CB-451B-B8D2-D8AB19BEC3D0}" type="datetimeFigureOut">
              <a:rPr lang="en-US" smtClean="0"/>
              <a:t>10/19/2021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3753098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5825C8-98CB-451B-B8D2-D8AB19BEC3D0}" type="datetimeFigureOut">
              <a:rPr lang="en-US" smtClean="0"/>
              <a:t>10/19/2021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3680833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825C8-98CB-451B-B8D2-D8AB19BEC3D0}" type="datetimeFigureOut">
              <a:rPr lang="en-US" smtClean="0"/>
              <a:t>10/19/2021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40908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5825C8-98CB-451B-B8D2-D8AB19BEC3D0}"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2020906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5825C8-98CB-451B-B8D2-D8AB19BEC3D0}" type="datetimeFigureOut">
              <a:rPr lang="en-US" smtClean="0"/>
              <a:t>10/19/2021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003647-8279-43C4-B4A2-29B0AB9C7ACD}" type="slidenum">
              <a:rPr lang="en-US" smtClean="0"/>
              <a:t>‹#›</a:t>
            </a:fld>
            <a:endParaRPr lang="en-US"/>
          </a:p>
        </p:txBody>
      </p:sp>
    </p:spTree>
    <p:extLst>
      <p:ext uri="{BB962C8B-B14F-4D97-AF65-F5344CB8AC3E}">
        <p14:creationId xmlns:p14="http://schemas.microsoft.com/office/powerpoint/2010/main" val="34137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5825C8-98CB-451B-B8D2-D8AB19BEC3D0}" type="datetimeFigureOut">
              <a:rPr lang="en-US" smtClean="0"/>
              <a:t>10/19/2021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03647-8279-43C4-B4A2-29B0AB9C7ACD}" type="slidenum">
              <a:rPr lang="en-US" smtClean="0"/>
              <a:t>‹#›</a:t>
            </a:fld>
            <a:endParaRPr lang="en-US"/>
          </a:p>
        </p:txBody>
      </p:sp>
    </p:spTree>
    <p:extLst>
      <p:ext uri="{BB962C8B-B14F-4D97-AF65-F5344CB8AC3E}">
        <p14:creationId xmlns:p14="http://schemas.microsoft.com/office/powerpoint/2010/main" val="92640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7920" y="1920240"/>
            <a:ext cx="8097520" cy="2123658"/>
          </a:xfrm>
          <a:prstGeom prst="rect">
            <a:avLst/>
          </a:prstGeom>
          <a:noFill/>
        </p:spPr>
        <p:txBody>
          <a:bodyPr wrap="square" rtlCol="0">
            <a:spAutoFit/>
          </a:bodyPr>
          <a:lstStyle/>
          <a:p>
            <a:pPr algn="ctr"/>
            <a:r>
              <a:rPr lang="en-US" sz="4400" b="1">
                <a:solidFill>
                  <a:srgbClr val="FF0000"/>
                </a:solidFill>
                <a:latin typeface="Times New Roman" panose="02020603050405020304" pitchFamily="18" charset="0"/>
                <a:cs typeface="Times New Roman" panose="02020603050405020304" pitchFamily="18" charset="0"/>
              </a:rPr>
              <a:t>CHÀO MỪNG QUÝ THẦY CÔ VỀ DỰ GIỜ</a:t>
            </a:r>
          </a:p>
          <a:p>
            <a:pPr algn="ctr"/>
            <a:r>
              <a:rPr lang="en-US" sz="4400" b="1">
                <a:solidFill>
                  <a:srgbClr val="FF0000"/>
                </a:solidFill>
                <a:latin typeface="Times New Roman" panose="02020603050405020304" pitchFamily="18" charset="0"/>
                <a:cs typeface="Times New Roman" panose="02020603050405020304" pitchFamily="18" charset="0"/>
              </a:rPr>
              <a:t>HOẠT ĐỘNG TN,HN LỚP 6</a:t>
            </a:r>
          </a:p>
        </p:txBody>
      </p:sp>
    </p:spTree>
    <p:extLst>
      <p:ext uri="{BB962C8B-B14F-4D97-AF65-F5344CB8AC3E}">
        <p14:creationId xmlns:p14="http://schemas.microsoft.com/office/powerpoint/2010/main" val="1378895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704" y="750253"/>
            <a:ext cx="6244456" cy="4165052"/>
          </a:xfrm>
          <a:prstGeom prst="rect">
            <a:avLst/>
          </a:prstGeom>
        </p:spPr>
      </p:pic>
    </p:spTree>
    <p:extLst>
      <p:ext uri="{BB962C8B-B14F-4D97-AF65-F5344CB8AC3E}">
        <p14:creationId xmlns:p14="http://schemas.microsoft.com/office/powerpoint/2010/main" val="270388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2481" y="1219200"/>
            <a:ext cx="5902960" cy="3911600"/>
          </a:xfrm>
          <a:prstGeom prst="rect">
            <a:avLst/>
          </a:prstGeom>
        </p:spPr>
      </p:pic>
    </p:spTree>
    <p:extLst>
      <p:ext uri="{BB962C8B-B14F-4D97-AF65-F5344CB8AC3E}">
        <p14:creationId xmlns:p14="http://schemas.microsoft.com/office/powerpoint/2010/main" val="5711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1200" y="1277035"/>
            <a:ext cx="6096000" cy="1384995"/>
          </a:xfrm>
          <a:prstGeom prst="rect">
            <a:avLst/>
          </a:prstGeom>
        </p:spPr>
        <p:txBody>
          <a:bodyPr>
            <a:spAutoFit/>
          </a:bodyPr>
          <a:lstStyle/>
          <a:p>
            <a:pPr algn="just"/>
            <a:r>
              <a:rPr lang="en-US" sz="2800" b="1">
                <a:solidFill>
                  <a:srgbClr val="FF0000"/>
                </a:solidFill>
                <a:latin typeface="Times New Roman" panose="02020603050405020304" pitchFamily="18" charset="0"/>
                <a:ea typeface="Calibri" panose="020F0502020204030204" pitchFamily="34" charset="0"/>
              </a:rPr>
              <a:t>Những việc em đã làm tốt: </a:t>
            </a:r>
            <a:r>
              <a:rPr lang="en-US" sz="2800" b="1">
                <a:solidFill>
                  <a:srgbClr val="000000"/>
                </a:solidFill>
                <a:latin typeface="Times New Roman" panose="02020603050405020304" pitchFamily="18" charset="0"/>
                <a:ea typeface="Calibri" panose="020F0502020204030204" pitchFamily="34" charset="0"/>
              </a:rPr>
              <a:t>học giỏi môn Toán, có thành tích/ làm tốt trong các cuộc thi, vẽ đẹp, nấu… </a:t>
            </a:r>
            <a:endParaRPr lang="en-US" sz="2800" b="1"/>
          </a:p>
        </p:txBody>
      </p:sp>
    </p:spTree>
    <p:extLst>
      <p:ext uri="{BB962C8B-B14F-4D97-AF65-F5344CB8AC3E}">
        <p14:creationId xmlns:p14="http://schemas.microsoft.com/office/powerpoint/2010/main" val="115085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9080" y="635000"/>
            <a:ext cx="7076440" cy="4572000"/>
          </a:xfrm>
          <a:prstGeom prst="rect">
            <a:avLst/>
          </a:prstGeom>
        </p:spPr>
      </p:pic>
    </p:spTree>
    <p:extLst>
      <p:ext uri="{BB962C8B-B14F-4D97-AF65-F5344CB8AC3E}">
        <p14:creationId xmlns:p14="http://schemas.microsoft.com/office/powerpoint/2010/main" val="162511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2240" y="1190397"/>
            <a:ext cx="7467600" cy="3323987"/>
          </a:xfrm>
          <a:prstGeom prst="rect">
            <a:avLst/>
          </a:prstGeom>
        </p:spPr>
        <p:txBody>
          <a:bodyPr wrap="square">
            <a:spAutoFit/>
          </a:bodyPr>
          <a:lstStyle/>
          <a:p>
            <a:pPr algn="ctr">
              <a:lnSpc>
                <a:spcPct val="150000"/>
              </a:lnSpc>
              <a:spcAft>
                <a:spcPts val="0"/>
              </a:spcAft>
            </a:pP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 HÀNH</a:t>
            </a:r>
          </a:p>
          <a:p>
            <a:pPr algn="just">
              <a:lnSpc>
                <a:spcPct val="150000"/>
              </a:lnSpc>
              <a:spcAft>
                <a:spcPts val="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Nhóm cùng thích và hát được.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Nhóm cùng thích và vẽ được.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Nhóm cùng khéo tay: thích nấu ăn, cắm hoa…</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098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7920" y="1920240"/>
            <a:ext cx="8097520" cy="769441"/>
          </a:xfrm>
          <a:prstGeom prst="rect">
            <a:avLst/>
          </a:prstGeom>
          <a:noFill/>
        </p:spPr>
        <p:txBody>
          <a:bodyPr wrap="square" rtlCol="0">
            <a:spAutoFit/>
          </a:bodyPr>
          <a:lstStyle/>
          <a:p>
            <a:pPr algn="ctr"/>
            <a:r>
              <a:rPr lang="en-US" sz="4400" b="1">
                <a:solidFill>
                  <a:srgbClr val="FF0000"/>
                </a:solidFill>
                <a:latin typeface="Times New Roman" panose="02020603050405020304" pitchFamily="18" charset="0"/>
                <a:cs typeface="Times New Roman" panose="02020603050405020304" pitchFamily="18" charset="0"/>
              </a:rPr>
              <a:t>KÍNH CHÀO QUÝ THẦY CÔ!</a:t>
            </a:r>
          </a:p>
        </p:txBody>
      </p:sp>
    </p:spTree>
    <p:extLst>
      <p:ext uri="{BB962C8B-B14F-4D97-AF65-F5344CB8AC3E}">
        <p14:creationId xmlns:p14="http://schemas.microsoft.com/office/powerpoint/2010/main" val="4048824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5760" y="1920240"/>
            <a:ext cx="6410960" cy="1446550"/>
          </a:xfrm>
          <a:prstGeom prst="rect">
            <a:avLst/>
          </a:prstGeom>
          <a:noFill/>
        </p:spPr>
        <p:txBody>
          <a:bodyPr wrap="square" rtlCol="0">
            <a:spAutoFit/>
          </a:bodyPr>
          <a:lstStyle/>
          <a:p>
            <a:pPr algn="ctr"/>
            <a:r>
              <a:rPr lang="en-US" sz="4400" b="1">
                <a:solidFill>
                  <a:srgbClr val="FF0000"/>
                </a:solidFill>
                <a:latin typeface="Times New Roman" panose="02020603050405020304" pitchFamily="18" charset="0"/>
                <a:cs typeface="Times New Roman" panose="02020603050405020304" pitchFamily="18" charset="0"/>
              </a:rPr>
              <a:t>TIẾT 7: SỞ THÍCH VÀ KHẢ NĂNG CỦA EM</a:t>
            </a:r>
          </a:p>
        </p:txBody>
      </p:sp>
    </p:spTree>
    <p:extLst>
      <p:ext uri="{BB962C8B-B14F-4D97-AF65-F5344CB8AC3E}">
        <p14:creationId xmlns:p14="http://schemas.microsoft.com/office/powerpoint/2010/main" val="3465799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5760" y="1920240"/>
            <a:ext cx="6410960" cy="954107"/>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1. NHẬN DIỆN NHỮNG SỞ THÍCH CỦA EM.</a:t>
            </a:r>
          </a:p>
        </p:txBody>
      </p:sp>
    </p:spTree>
    <p:extLst>
      <p:ext uri="{BB962C8B-B14F-4D97-AF65-F5344CB8AC3E}">
        <p14:creationId xmlns:p14="http://schemas.microsoft.com/office/powerpoint/2010/main" val="2063902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35120" y="754579"/>
            <a:ext cx="6096000" cy="3970318"/>
          </a:xfrm>
          <a:prstGeom prst="rect">
            <a:avLst/>
          </a:prstGeom>
        </p:spPr>
        <p:txBody>
          <a:bodyPr>
            <a:spAutoFit/>
          </a:bodyPr>
          <a:lstStyle/>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Môn học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Hoạt động thể thao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Loại hình nghệ thuật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Trò chơi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Những món ăn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 Màu sắc yêu thích</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931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5760" y="1392535"/>
            <a:ext cx="6827520" cy="2246769"/>
          </a:xfrm>
          <a:prstGeom prst="rect">
            <a:avLst/>
          </a:prstGeom>
        </p:spPr>
        <p:txBody>
          <a:bodyPr wrap="square">
            <a:spAutoFit/>
          </a:bodyPr>
          <a:lstStyle/>
          <a:p>
            <a:pPr algn="just"/>
            <a:r>
              <a:rPr lang="en-US" sz="2800">
                <a:solidFill>
                  <a:srgbClr val="000000"/>
                </a:solidFill>
                <a:latin typeface="Times New Roman" panose="02020603050405020304" pitchFamily="18" charset="0"/>
                <a:ea typeface="Calibri" panose="020F0502020204030204" pitchFamily="34" charset="0"/>
              </a:rPr>
              <a:t>	</a:t>
            </a:r>
            <a:r>
              <a:rPr lang="en-US" sz="2800" b="1">
                <a:latin typeface="Times New Roman" panose="02020603050405020304" pitchFamily="18" charset="0"/>
                <a:ea typeface="Calibri" panose="020F0502020204030204" pitchFamily="34" charset="0"/>
              </a:rPr>
              <a:t>Ai cũng có những sở thích riêng. Những sở thích riêng của mỗi người làm nên sự độc đáo của người đó. Mọi sở thích không làm ảnh hưởng đến người khác và xã hội đều được tôn trọng.</a:t>
            </a:r>
            <a:endParaRPr lang="en-US" sz="2800" b="1"/>
          </a:p>
        </p:txBody>
      </p:sp>
    </p:spTree>
    <p:extLst>
      <p:ext uri="{BB962C8B-B14F-4D97-AF65-F5344CB8AC3E}">
        <p14:creationId xmlns:p14="http://schemas.microsoft.com/office/powerpoint/2010/main" val="203581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8800" y="1584960"/>
            <a:ext cx="6268720" cy="954107"/>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cs typeface="Times New Roman" panose="02020603050405020304" pitchFamily="18" charset="0"/>
              </a:rPr>
              <a:t>2. NHẬN DIỆN NHỮNG KHẢ NĂNG CỦA BẢN THÂN.</a:t>
            </a:r>
          </a:p>
        </p:txBody>
      </p:sp>
    </p:spTree>
    <p:extLst>
      <p:ext uri="{BB962C8B-B14F-4D97-AF65-F5344CB8AC3E}">
        <p14:creationId xmlns:p14="http://schemas.microsoft.com/office/powerpoint/2010/main" val="9286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19120" y="1093346"/>
            <a:ext cx="7000240" cy="2677656"/>
          </a:xfrm>
          <a:prstGeom prst="rect">
            <a:avLst/>
          </a:prstGeom>
        </p:spPr>
        <p:txBody>
          <a:bodyPr wrap="square">
            <a:spAutoFit/>
          </a:bodyPr>
          <a:lstStyle/>
          <a:p>
            <a:pPr algn="just">
              <a:lnSpc>
                <a:spcPct val="150000"/>
              </a:lnSpc>
              <a:spcAft>
                <a:spcPts val="0"/>
              </a:spcAft>
            </a:pP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Những việc em có thể làm được hằng ngày: </a:t>
            </a: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giảng bài cho em hoặc cho bạn, chơi đàn, chơi cờ, làm đồ chơi, làm hoa, hoà giải mâu thuẫn giữa các bạn,...</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161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6720" y="853440"/>
            <a:ext cx="6258560" cy="3383280"/>
          </a:xfrm>
          <a:prstGeom prst="rect">
            <a:avLst/>
          </a:prstGeom>
        </p:spPr>
      </p:pic>
      <p:sp>
        <p:nvSpPr>
          <p:cNvPr id="3" name="TextBox 2"/>
          <p:cNvSpPr txBox="1"/>
          <p:nvPr/>
        </p:nvSpPr>
        <p:spPr>
          <a:xfrm>
            <a:off x="5181600" y="4541520"/>
            <a:ext cx="283464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Giảng bài cho bạn</a:t>
            </a:r>
          </a:p>
        </p:txBody>
      </p:sp>
    </p:spTree>
    <p:extLst>
      <p:ext uri="{BB962C8B-B14F-4D97-AF65-F5344CB8AC3E}">
        <p14:creationId xmlns:p14="http://schemas.microsoft.com/office/powerpoint/2010/main" val="342921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1360" y="660400"/>
            <a:ext cx="6116320" cy="3423920"/>
          </a:xfrm>
          <a:prstGeom prst="rect">
            <a:avLst/>
          </a:prstGeom>
        </p:spPr>
      </p:pic>
      <p:sp>
        <p:nvSpPr>
          <p:cNvPr id="3" name="TextBox 2"/>
          <p:cNvSpPr txBox="1"/>
          <p:nvPr/>
        </p:nvSpPr>
        <p:spPr>
          <a:xfrm>
            <a:off x="5049520" y="4460240"/>
            <a:ext cx="3037840" cy="461665"/>
          </a:xfrm>
          <a:prstGeom prst="rect">
            <a:avLst/>
          </a:prstGeom>
          <a:noFill/>
        </p:spPr>
        <p:txBody>
          <a:bodyPr wrap="square" rtlCol="0">
            <a:spAutoFit/>
          </a:bodyPr>
          <a:lstStyle/>
          <a:p>
            <a:r>
              <a:rPr lang="en-US" sz="2400" b="1">
                <a:solidFill>
                  <a:srgbClr val="FF0000"/>
                </a:solidFill>
                <a:latin typeface="Times New Roman" panose="02020603050405020304" pitchFamily="18" charset="0"/>
                <a:cs typeface="Times New Roman" panose="02020603050405020304" pitchFamily="18" charset="0"/>
              </a:rPr>
              <a:t>Chơi đàn piano</a:t>
            </a:r>
          </a:p>
        </p:txBody>
      </p:sp>
    </p:spTree>
    <p:extLst>
      <p:ext uri="{BB962C8B-B14F-4D97-AF65-F5344CB8AC3E}">
        <p14:creationId xmlns:p14="http://schemas.microsoft.com/office/powerpoint/2010/main" val="168072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236</Words>
  <Application>Microsoft Office PowerPoint</Application>
  <PresentationFormat>Widescreen</PresentationFormat>
  <Paragraphs>22</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14</cp:revision>
  <dcterms:created xsi:type="dcterms:W3CDTF">2021-09-02T08:35:49Z</dcterms:created>
  <dcterms:modified xsi:type="dcterms:W3CDTF">2021-10-19T02:25:49Z</dcterms:modified>
</cp:coreProperties>
</file>