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878" r:id="rId1"/>
  </p:sldMasterIdLst>
  <p:notesMasterIdLst>
    <p:notesMasterId r:id="rId21"/>
  </p:notesMasterIdLst>
  <p:sldIdLst>
    <p:sldId id="259" r:id="rId2"/>
    <p:sldId id="283" r:id="rId3"/>
    <p:sldId id="261" r:id="rId4"/>
    <p:sldId id="296" r:id="rId5"/>
    <p:sldId id="297" r:id="rId6"/>
    <p:sldId id="298" r:id="rId7"/>
    <p:sldId id="270" r:id="rId8"/>
    <p:sldId id="292" r:id="rId9"/>
    <p:sldId id="293" r:id="rId10"/>
    <p:sldId id="294" r:id="rId11"/>
    <p:sldId id="295" r:id="rId12"/>
    <p:sldId id="272" r:id="rId13"/>
    <p:sldId id="290" r:id="rId14"/>
    <p:sldId id="289" r:id="rId15"/>
    <p:sldId id="288" r:id="rId16"/>
    <p:sldId id="287" r:id="rId17"/>
    <p:sldId id="279" r:id="rId18"/>
    <p:sldId id="257" r:id="rId19"/>
    <p:sldId id="284" r:id="rId20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Trebuchet MS" panose="020B0603020202020204" pitchFamily="34" charset="0"/>
      <p:regular r:id="rId26"/>
      <p:bold r:id="rId27"/>
      <p:italic r:id="rId28"/>
      <p:boldItalic r:id="rId29"/>
    </p:embeddedFont>
    <p:embeddedFont>
      <p:font typeface="VNI-Commerce" panose="020B0604020202020204"/>
      <p:boldItalic r:id="rId30"/>
    </p:embeddedFont>
    <p:embeddedFont>
      <p:font typeface="Wingdings 3" panose="05040102010807070707" pitchFamily="18" charset="2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 varScale="1">
        <p:scale>
          <a:sx n="68" d="100"/>
          <a:sy n="68" d="100"/>
        </p:scale>
        <p:origin x="145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018262-567C-405C-BBCB-987260A6DC2C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6D1E04-6AEF-4BE3-9F00-B8395F2C6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494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AF1A96-9715-4B07-A424-87F43AEADF3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834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D1E04-6AEF-4BE3-9F00-B8395F2C6BD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3004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AF1A96-9715-4B07-A424-87F43AEADF30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173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6D1E04-6AEF-4BE3-9F00-B8395F2C6BD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01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544F4-70BD-4BA3-AF16-56DB8131F145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774FC-6B84-42F5-8558-F100333DD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239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544F4-70BD-4BA3-AF16-56DB8131F145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774FC-6B84-42F5-8558-F100333DD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162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544F4-70BD-4BA3-AF16-56DB8131F145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774FC-6B84-42F5-8558-F100333DD65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03936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544F4-70BD-4BA3-AF16-56DB8131F145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774FC-6B84-42F5-8558-F100333DD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0110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544F4-70BD-4BA3-AF16-56DB8131F145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774FC-6B84-42F5-8558-F100333DD65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25715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544F4-70BD-4BA3-AF16-56DB8131F145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774FC-6B84-42F5-8558-F100333DD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473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544F4-70BD-4BA3-AF16-56DB8131F145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774FC-6B84-42F5-8558-F100333DD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198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544F4-70BD-4BA3-AF16-56DB8131F145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774FC-6B84-42F5-8558-F100333DD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5374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50D49B1-A5BB-41B4-950C-EB1F773F297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4383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544F4-70BD-4BA3-AF16-56DB8131F145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774FC-6B84-42F5-8558-F100333DD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132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544F4-70BD-4BA3-AF16-56DB8131F145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774FC-6B84-42F5-8558-F100333DD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097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544F4-70BD-4BA3-AF16-56DB8131F145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774FC-6B84-42F5-8558-F100333DD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370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544F4-70BD-4BA3-AF16-56DB8131F145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774FC-6B84-42F5-8558-F100333DD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585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544F4-70BD-4BA3-AF16-56DB8131F145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774FC-6B84-42F5-8558-F100333DD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43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544F4-70BD-4BA3-AF16-56DB8131F145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774FC-6B84-42F5-8558-F100333DD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310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544F4-70BD-4BA3-AF16-56DB8131F145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774FC-6B84-42F5-8558-F100333DD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076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544F4-70BD-4BA3-AF16-56DB8131F145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774FC-6B84-42F5-8558-F100333DD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236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D544F4-70BD-4BA3-AF16-56DB8131F145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68774FC-6B84-42F5-8558-F100333DD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488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  <p:sldLayoutId id="2147483890" r:id="rId12"/>
    <p:sldLayoutId id="2147483891" r:id="rId13"/>
    <p:sldLayoutId id="2147483892" r:id="rId14"/>
    <p:sldLayoutId id="2147483893" r:id="rId15"/>
    <p:sldLayoutId id="2147483894" r:id="rId16"/>
    <p:sldLayoutId id="21474838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VAYdfLgcpuo?feature=oembed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TQxBAWN05Ig?feature=oembed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770" y="4368452"/>
            <a:ext cx="2388644" cy="23886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38572"/>
            <a:ext cx="2797892" cy="279789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129546" y="1559004"/>
            <a:ext cx="5334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LỄ HỘI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343400" y="1014298"/>
            <a:ext cx="2286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CHỦ ĐỀ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519520" y="3677503"/>
            <a:ext cx="65341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3D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thép</a:t>
            </a:r>
            <a:endParaRPr lang="en-US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526827" y="4289058"/>
            <a:ext cx="65341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2: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lễ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533028" y="4910728"/>
            <a:ext cx="57023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519520" y="5573180"/>
            <a:ext cx="5702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hương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61576" y="2810470"/>
            <a:ext cx="8001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QUÊ HƯƠNG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77010028"/>
      </p:ext>
    </p:extLst>
  </p:cSld>
  <p:clrMapOvr>
    <a:masterClrMapping/>
  </p:clrMapOvr>
  <p:transition spd="slow" advTm="18571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094508"/>
            <a:ext cx="3276601" cy="446809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066800"/>
            <a:ext cx="3581400" cy="44958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17417" y="5903893"/>
            <a:ext cx="805641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thép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dẻo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uốn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vặn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286866" y="228600"/>
            <a:ext cx="8476134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1: NHÂN VẬT 3D TỪ DÂY THÉP ( 2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7951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4700" y="2306765"/>
            <a:ext cx="863058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1.Cắt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thép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khoản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1,5m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khung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xương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2.Tạo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khoản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thép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3.Từ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hông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khớp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xoắn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thép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quấn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quấn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2000" y="1143000"/>
            <a:ext cx="7200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3D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thép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286866" y="228600"/>
            <a:ext cx="8476134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1: NHÂN VẬT 3D TỪ DÂY THÉP ( 2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4026707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07570" y="1219199"/>
            <a:ext cx="797922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bắt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đầu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tạo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hình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vật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bô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̣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phận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nào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của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thê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̉ ?</a:t>
            </a:r>
          </a:p>
          <a:p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Làm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thê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́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nào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đê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̉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tạo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các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khớp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vật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sp>
        <p:nvSpPr>
          <p:cNvPr id="12" name="AutoShape 9">
            <a:extLst>
              <a:ext uri="{FF2B5EF4-FFF2-40B4-BE49-F238E27FC236}">
                <a16:creationId xmlns:a16="http://schemas.microsoft.com/office/drawing/2014/main" id="{B3847875-ACC5-6E48-83D3-8A81F8443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6081828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 sz="1800">
              <a:latin typeface="Arial" charset="0"/>
              <a:cs typeface="Arial" charset="0"/>
            </a:endParaRPr>
          </a:p>
        </p:txBody>
      </p:sp>
      <p:sp>
        <p:nvSpPr>
          <p:cNvPr id="13" name="AutoShape 9">
            <a:extLst>
              <a:ext uri="{FF2B5EF4-FFF2-40B4-BE49-F238E27FC236}">
                <a16:creationId xmlns:a16="http://schemas.microsoft.com/office/drawing/2014/main" id="{B3847875-ACC5-6E48-83D3-8A81F8443A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9344" y="6081828"/>
            <a:ext cx="403225" cy="392113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en-US" sz="1800">
              <a:latin typeface="Arial" charset="0"/>
              <a:cs typeface="Arial" charset="0"/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286866" y="228600"/>
            <a:ext cx="8476134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1: NHÂN VẬT 3D TỪ DÂY THÉP ( 2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70810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1524000"/>
            <a:ext cx="73152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thép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pPr marL="457200" indent="-457200">
              <a:buFontTx/>
              <a:buChar char="-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pPr marL="457200" indent="-457200">
              <a:buFontTx/>
              <a:buChar char="-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86866" y="228600"/>
            <a:ext cx="8476134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1: NHÂN VẬT 3D TỪ DÂY THÉP ( 2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513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71800" y="1268760"/>
            <a:ext cx="30700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4800" dirty="0"/>
          </a:p>
        </p:txBody>
      </p:sp>
      <p:sp>
        <p:nvSpPr>
          <p:cNvPr id="5" name="Smiley Face 4"/>
          <p:cNvSpPr/>
          <p:nvPr/>
        </p:nvSpPr>
        <p:spPr>
          <a:xfrm>
            <a:off x="6887364" y="1450340"/>
            <a:ext cx="914400" cy="1152128"/>
          </a:xfrm>
          <a:prstGeom prst="smileyFac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Process 5"/>
          <p:cNvSpPr/>
          <p:nvPr/>
        </p:nvSpPr>
        <p:spPr>
          <a:xfrm rot="16200000">
            <a:off x="6695347" y="2964071"/>
            <a:ext cx="1341519" cy="655456"/>
          </a:xfrm>
          <a:prstGeom prst="flowChartProcess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Process 6"/>
          <p:cNvSpPr/>
          <p:nvPr/>
        </p:nvSpPr>
        <p:spPr>
          <a:xfrm rot="16200000" flipV="1">
            <a:off x="6570612" y="4417482"/>
            <a:ext cx="1084382" cy="148849"/>
          </a:xfrm>
          <a:prstGeom prst="flowChartProcess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lowchart: Process 14"/>
          <p:cNvSpPr/>
          <p:nvPr/>
        </p:nvSpPr>
        <p:spPr>
          <a:xfrm rot="16200000" flipV="1">
            <a:off x="6575626" y="5496849"/>
            <a:ext cx="1084383" cy="158880"/>
          </a:xfrm>
          <a:prstGeom prst="flowChartProcess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lowchart: Process 15"/>
          <p:cNvSpPr/>
          <p:nvPr/>
        </p:nvSpPr>
        <p:spPr>
          <a:xfrm>
            <a:off x="5568835" y="2696544"/>
            <a:ext cx="751820" cy="45719"/>
          </a:xfrm>
          <a:prstGeom prst="flowChartProcess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Process 16"/>
          <p:cNvSpPr/>
          <p:nvPr/>
        </p:nvSpPr>
        <p:spPr>
          <a:xfrm rot="18793750" flipV="1">
            <a:off x="7053232" y="2861766"/>
            <a:ext cx="757401" cy="45719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Process 17"/>
          <p:cNvSpPr/>
          <p:nvPr/>
        </p:nvSpPr>
        <p:spPr>
          <a:xfrm rot="16200000" flipV="1">
            <a:off x="7047044" y="4443558"/>
            <a:ext cx="1084382" cy="148849"/>
          </a:xfrm>
          <a:prstGeom prst="flowChartProcess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Process 18"/>
          <p:cNvSpPr/>
          <p:nvPr/>
        </p:nvSpPr>
        <p:spPr>
          <a:xfrm rot="16200000" flipV="1">
            <a:off x="7042028" y="5522926"/>
            <a:ext cx="1084383" cy="158880"/>
          </a:xfrm>
          <a:prstGeom prst="flowChartProcess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Connector 7"/>
          <p:cNvSpPr/>
          <p:nvPr/>
        </p:nvSpPr>
        <p:spPr>
          <a:xfrm>
            <a:off x="6342790" y="3569903"/>
            <a:ext cx="228600" cy="228600"/>
          </a:xfrm>
          <a:prstGeom prst="flowChartConnector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owchart: Connector 20"/>
          <p:cNvSpPr/>
          <p:nvPr/>
        </p:nvSpPr>
        <p:spPr>
          <a:xfrm>
            <a:off x="5454534" y="2593039"/>
            <a:ext cx="228600" cy="228600"/>
          </a:xfrm>
          <a:prstGeom prst="flowChartConnector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lowchart: Connector 21"/>
          <p:cNvSpPr/>
          <p:nvPr/>
        </p:nvSpPr>
        <p:spPr>
          <a:xfrm>
            <a:off x="6532984" y="5969023"/>
            <a:ext cx="677346" cy="351070"/>
          </a:xfrm>
          <a:prstGeom prst="flowChartConnector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lowchart: Connector 22"/>
          <p:cNvSpPr/>
          <p:nvPr/>
        </p:nvSpPr>
        <p:spPr>
          <a:xfrm>
            <a:off x="7400876" y="6118481"/>
            <a:ext cx="657590" cy="351070"/>
          </a:xfrm>
          <a:prstGeom prst="flowChartConnector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lowchart: Process 23"/>
          <p:cNvSpPr/>
          <p:nvPr/>
        </p:nvSpPr>
        <p:spPr>
          <a:xfrm rot="19323216" flipV="1">
            <a:off x="6503569" y="3352418"/>
            <a:ext cx="774582" cy="45719"/>
          </a:xfrm>
          <a:prstGeom prst="flowChartProcess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lowchart: Process 24"/>
          <p:cNvSpPr/>
          <p:nvPr/>
        </p:nvSpPr>
        <p:spPr>
          <a:xfrm rot="10470483">
            <a:off x="6319431" y="2651358"/>
            <a:ext cx="850056" cy="45719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970112" y="2420888"/>
            <a:ext cx="4349082" cy="2304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3D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thép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itle 3"/>
          <p:cNvSpPr txBox="1">
            <a:spLocks/>
          </p:cNvSpPr>
          <p:nvPr/>
        </p:nvSpPr>
        <p:spPr>
          <a:xfrm>
            <a:off x="286866" y="228600"/>
            <a:ext cx="8476134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1: NHÂN VẬT 3D TỪ DÂY THÉP ( 2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4813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352" y="2057400"/>
            <a:ext cx="88466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6865" y="3048000"/>
            <a:ext cx="831758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pPr marL="457200" indent="-457200">
              <a:buFontTx/>
              <a:buChar char="-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>
              <a:buFontTx/>
              <a:buChar char="-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286865" y="684938"/>
            <a:ext cx="8476134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1: NHÂN VẬT 3D TỪ DÂY THÉP ( 2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60378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5604" y="782705"/>
            <a:ext cx="8846607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5: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điêu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khắc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5604" y="1244059"/>
            <a:ext cx="83079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 </a:t>
            </a:r>
            <a:r>
              <a:rPr lang="en-US" sz="2800" dirty="0"/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Alberto Giacometti: 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274162"/>
            <a:ext cx="3009853" cy="37338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197962"/>
            <a:ext cx="3124200" cy="3810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65604" y="6284446"/>
            <a:ext cx="44550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1961-đồng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6229028"/>
            <a:ext cx="51091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1947,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286866" y="228600"/>
            <a:ext cx="8476134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1: NHÂN VẬT 3D TỪ DÂY THÉP ( 2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8199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18987" y="1126429"/>
            <a:ext cx="5105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Alberto Giacometti ?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-&gt;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nhau:chỉ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4151775" y="3072348"/>
            <a:ext cx="483982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Khuôn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-&gt;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khuôn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vuốt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-&gt;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14" y="1447800"/>
            <a:ext cx="2968625" cy="379253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73950" y="5562600"/>
            <a:ext cx="40778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nắm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kiệt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1950, </a:t>
            </a:r>
            <a:r>
              <a:rPr lang="en-US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286866" y="228600"/>
            <a:ext cx="8476134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1: NHÂN VẬT 3D TỪ DÂY THÉP ( 2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6343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27584" y="1299192"/>
            <a:ext cx="701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DẶN DÒ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27584" y="2492896"/>
            <a:ext cx="75608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 -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nặn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endParaRPr lang="en-US" sz="3600" b="1" dirty="0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86866" y="228600"/>
            <a:ext cx="8476134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1: NHÂN VẬT 3D TỪ DÂY THÉP ( 2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61202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737D214-6D32-40B1-88A9-7059A06E373D}"/>
              </a:ext>
            </a:extLst>
          </p:cNvPr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" y="0"/>
            <a:ext cx="9348799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0600" y="1295399"/>
            <a:ext cx="5715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8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8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8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80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tốt</a:t>
            </a:r>
            <a:endParaRPr lang="en-US" sz="8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250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895600"/>
            <a:ext cx="7543800" cy="3733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2400" dirty="0">
                <a:latin typeface="VNI-Commerce" pitchFamily="2" charset="0"/>
              </a:rPr>
              <a:t>    </a:t>
            </a:r>
            <a:endParaRPr lang="en-US" sz="3000" b="1" dirty="0">
              <a:latin typeface="VNI-Commerce" pitchFamily="2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782"/>
            <a:ext cx="91440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752600" y="2590800"/>
            <a:ext cx="5638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1: NHÂN VẬT 3D TỪ DÂY THÉP ( 2 </a:t>
            </a:r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91669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1790700" y="2362200"/>
            <a:ext cx="53340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8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Khởi động</a:t>
            </a:r>
          </a:p>
        </p:txBody>
      </p:sp>
      <p:sp>
        <p:nvSpPr>
          <p:cNvPr id="6" name="AutoShape 4" descr="Trắng đêm với Festival văn hóa cồng chiêng Tây Nguyên - Báo Người lao độ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6" descr="Trắng đêm với Festival văn hóa cồng chiêng Tây Nguyên - Báo Người lao độ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10" descr="Đấu vật – nét đẹp cổ truyền trong văn hóa Việt Nam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12" descr="http://dulichvietnam.com.vn/data/dau-vat-2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4" descr="http://dulichvietnam.com.vn/data/dau-vat-2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18" descr="Lễ hội đua thuyền truyền thống tại Lệ Thủy, Quảng Bình- Nguồn Internet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917575" y="5013176"/>
            <a:ext cx="2130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video </a:t>
            </a:r>
          </a:p>
        </p:txBody>
      </p:sp>
      <p:sp>
        <p:nvSpPr>
          <p:cNvPr id="2" name="Action Button: End 1">
            <a:hlinkClick r:id="" action="ppaction://hlinkshowjump?jump=nextslide" highlightClick="1"/>
          </p:cNvPr>
          <p:cNvSpPr/>
          <p:nvPr/>
        </p:nvSpPr>
        <p:spPr>
          <a:xfrm>
            <a:off x="1371600" y="5715000"/>
            <a:ext cx="838200" cy="762000"/>
          </a:xfrm>
          <a:prstGeom prst="actionButtonEnd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69975" y="312737"/>
            <a:ext cx="5638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1: NHÂN VẬT 3D TỪ DÂY THÉP ( 2 </a:t>
            </a:r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00506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KP Long Xuyên 1">
            <a:hlinkClick r:id="" action="ppaction://media"/>
            <a:extLst>
              <a:ext uri="{FF2B5EF4-FFF2-40B4-BE49-F238E27FC236}">
                <a16:creationId xmlns:a16="http://schemas.microsoft.com/office/drawing/2014/main" id="{9F427F2D-CDD6-4867-AB97-9BFF39ECBEE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66562" y="914400"/>
            <a:ext cx="8901238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890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458200" cy="582610"/>
          </a:xfrm>
        </p:spPr>
        <p:txBody>
          <a:bodyPr>
            <a:no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clip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FF0000"/>
                </a:solidFill>
              </a:rPr>
              <a:t>?</a:t>
            </a:r>
          </a:p>
          <a:p>
            <a:endParaRPr lang="en-US" sz="28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228600"/>
            <a:ext cx="7086600" cy="1320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1: NHÂN VẬT 3D TỪ DÂY THÉP ( 2 </a:t>
            </a:r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94855" y="2538410"/>
            <a:ext cx="8458200" cy="12715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clip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?</a:t>
            </a:r>
          </a:p>
          <a:p>
            <a:endParaRPr lang="en-US" sz="28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94855" y="3810000"/>
            <a:ext cx="8458200" cy="582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clip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FF0000"/>
                </a:solidFill>
              </a:rPr>
              <a:t>?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99558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599" y="304800"/>
            <a:ext cx="7162801" cy="1320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1: NHÂN VẬT 3D TỪ DÂY THÉP ( 2 </a:t>
            </a:r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458200" cy="762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fr-FR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fr-FR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fr-FR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fr-FR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fr-FR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3D </a:t>
            </a:r>
            <a:r>
              <a:rPr lang="fr-FR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fr-FR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thép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906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286" y="0"/>
            <a:ext cx="91297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video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3D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thép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Online Media 2" title="LT Long Xuyen 1">
            <a:hlinkClick r:id="" action="ppaction://media"/>
            <a:extLst>
              <a:ext uri="{FF2B5EF4-FFF2-40B4-BE49-F238E27FC236}">
                <a16:creationId xmlns:a16="http://schemas.microsoft.com/office/drawing/2014/main" id="{0557DE70-72DC-479F-829D-E3F0E51FF23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13487" y="1166312"/>
            <a:ext cx="9129713" cy="515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34370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1629" y="1059939"/>
            <a:ext cx="8846607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3D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9939" y="1759461"/>
            <a:ext cx="83175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3D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590800"/>
            <a:ext cx="3194050" cy="379297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590800"/>
            <a:ext cx="3048000" cy="376526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286866" y="228600"/>
            <a:ext cx="8476134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1: NHÂN VẬT 3D TỪ DÂY THÉP ( 2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50460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019301" y="-114301"/>
            <a:ext cx="5334000" cy="769620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itle 3"/>
          <p:cNvSpPr txBox="1">
            <a:spLocks/>
          </p:cNvSpPr>
          <p:nvPr/>
        </p:nvSpPr>
        <p:spPr>
          <a:xfrm>
            <a:off x="286866" y="228600"/>
            <a:ext cx="8476134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1: NHÂN VẬT 3D TỪ DÂY THÉP ( 2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67636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3.1|2.7"/>
</p:tagLst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490</TotalTime>
  <Words>803</Words>
  <Application>Microsoft Office PowerPoint</Application>
  <PresentationFormat>On-screen Show (4:3)</PresentationFormat>
  <Paragraphs>74</Paragraphs>
  <Slides>19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Trebuchet MS</vt:lpstr>
      <vt:lpstr>Wingdings 3</vt:lpstr>
      <vt:lpstr>Arial</vt:lpstr>
      <vt:lpstr>Times New Roman</vt:lpstr>
      <vt:lpstr>Wingdings</vt:lpstr>
      <vt:lpstr>Calibri</vt:lpstr>
      <vt:lpstr>VNI-Commerce</vt:lpstr>
      <vt:lpstr>Facet</vt:lpstr>
      <vt:lpstr>PowerPoint Presentation</vt:lpstr>
      <vt:lpstr>PowerPoint Presentation</vt:lpstr>
      <vt:lpstr>PowerPoint Presentation</vt:lpstr>
      <vt:lpstr>PowerPoint Presentation</vt:lpstr>
      <vt:lpstr>Bài 1: NHÂN VẬT 3D TỪ DÂY THÉP ( 2 tiết)</vt:lpstr>
      <vt:lpstr>Bài 1: NHÂN VẬT 3D TỪ DÂY THÉP ( 2 tiết)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May-03</dc:creator>
  <cp:lastModifiedBy>Nhựt</cp:lastModifiedBy>
  <cp:revision>86</cp:revision>
  <dcterms:created xsi:type="dcterms:W3CDTF">2021-10-08T08:42:19Z</dcterms:created>
  <dcterms:modified xsi:type="dcterms:W3CDTF">2021-10-15T15:56:07Z</dcterms:modified>
</cp:coreProperties>
</file>