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27"/>
  </p:notesMasterIdLst>
  <p:sldIdLst>
    <p:sldId id="256" r:id="rId2"/>
    <p:sldId id="257" r:id="rId3"/>
    <p:sldId id="260" r:id="rId4"/>
    <p:sldId id="312" r:id="rId5"/>
    <p:sldId id="313" r:id="rId6"/>
    <p:sldId id="314" r:id="rId7"/>
    <p:sldId id="315" r:id="rId8"/>
    <p:sldId id="316" r:id="rId9"/>
    <p:sldId id="261" r:id="rId10"/>
    <p:sldId id="275" r:id="rId11"/>
    <p:sldId id="317" r:id="rId12"/>
    <p:sldId id="267" r:id="rId13"/>
    <p:sldId id="319" r:id="rId14"/>
    <p:sldId id="271" r:id="rId15"/>
    <p:sldId id="320" r:id="rId16"/>
    <p:sldId id="318" r:id="rId17"/>
    <p:sldId id="268" r:id="rId18"/>
    <p:sldId id="321" r:id="rId19"/>
    <p:sldId id="322" r:id="rId20"/>
    <p:sldId id="323" r:id="rId21"/>
    <p:sldId id="270" r:id="rId22"/>
    <p:sldId id="324" r:id="rId23"/>
    <p:sldId id="325" r:id="rId24"/>
    <p:sldId id="276" r:id="rId25"/>
    <p:sldId id="290" r:id="rId26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28"/>
    </p:embeddedFont>
    <p:embeddedFont>
      <p:font typeface="Josefin Sans" pitchFamily="2" charset="0"/>
      <p:regular r:id="rId29"/>
      <p:bold r:id="rId30"/>
      <p:italic r:id="rId31"/>
      <p:boldItalic r:id="rId32"/>
    </p:embeddedFont>
    <p:embeddedFont>
      <p:font typeface="Montserrat" panose="00000500000000000000" pitchFamily="2" charset="0"/>
      <p:regular r:id="rId33"/>
      <p:bold r:id="rId34"/>
      <p:italic r:id="rId35"/>
      <p:boldItalic r:id="rId36"/>
    </p:embeddedFont>
    <p:embeddedFont>
      <p:font typeface="Montserrat Medium" panose="00000600000000000000" pitchFamily="2" charset="0"/>
      <p:regular r:id="rId37"/>
      <p:bold r:id="rId38"/>
      <p:italic r:id="rId39"/>
      <p:boldItalic r:id="rId40"/>
    </p:embeddedFont>
    <p:embeddedFont>
      <p:font typeface="Nunito Light" panose="00000400000000000000" pitchFamily="2" charset="0"/>
      <p:regular r:id="rId41"/>
      <p:italic r:id="rId42"/>
    </p:embeddedFont>
    <p:embeddedFont>
      <p:font typeface="PT Sans" panose="020B0503020203020204" pitchFamily="3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9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7B5F82F-7604-4E6F-9B0C-E5245E4231D1}">
  <a:tblStyle styleId="{57B5F82F-7604-4E6F-9B0C-E5245E4231D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26A28B8-9508-4796-B7D4-47E4FBC6D0F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98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9.xml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0" name="Google Shape;1770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0" name="Google Shape;2790;g54ff9c4cb4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1" name="Google Shape;2791;g54ff9c4cb4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Google Shape;2084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5" name="Google Shape;2085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22324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5" name="Google Shape;2855;g54dda1946d_6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6" name="Google Shape;2856;g54dda1946d_6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g13e475c3b54_1_4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7" name="Google Shape;3377;g13e475c3b54_1_4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6" name="Google Shape;4696;g135e18421cc_1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7" name="Google Shape;4697;g135e18421cc_1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7" name="Google Shape;1917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Google Shape;2084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5" name="Google Shape;2085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7" name="Google Shape;2167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" name="Google Shape;3297;gd5260bdd85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8" name="Google Shape;3298;gd5260bdd85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4" name="Google Shape;2714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5" name="Google Shape;2715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3" name="Google Shape;2913;g13e475c3b54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4" name="Google Shape;2914;g13e475c3b54_1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382570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3" name="Google Shape;2913;g13e475c3b54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4" name="Google Shape;2914;g13e475c3b54_1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0111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9994303" flipH="1">
            <a:off x="-943759" y="-1649995"/>
            <a:ext cx="3169018" cy="4551393"/>
          </a:xfrm>
          <a:custGeom>
            <a:avLst/>
            <a:gdLst/>
            <a:ahLst/>
            <a:cxnLst/>
            <a:rect l="l" t="t" r="r" b="b"/>
            <a:pathLst>
              <a:path w="4915" h="7059" extrusionOk="0">
                <a:moveTo>
                  <a:pt x="2073" y="4394"/>
                </a:moveTo>
                <a:cubicBezTo>
                  <a:pt x="2210" y="4589"/>
                  <a:pt x="2298" y="4825"/>
                  <a:pt x="2363" y="5054"/>
                </a:cubicBezTo>
                <a:cubicBezTo>
                  <a:pt x="2417" y="5241"/>
                  <a:pt x="2396" y="5441"/>
                  <a:pt x="2337" y="5441"/>
                </a:cubicBezTo>
                <a:cubicBezTo>
                  <a:pt x="2304" y="5441"/>
                  <a:pt x="2259" y="5378"/>
                  <a:pt x="2209" y="5214"/>
                </a:cubicBezTo>
                <a:cubicBezTo>
                  <a:pt x="2143" y="5004"/>
                  <a:pt x="2118" y="4777"/>
                  <a:pt x="2091" y="4560"/>
                </a:cubicBezTo>
                <a:cubicBezTo>
                  <a:pt x="2084" y="4506"/>
                  <a:pt x="2078" y="4451"/>
                  <a:pt x="2073" y="4394"/>
                </a:cubicBezTo>
                <a:close/>
                <a:moveTo>
                  <a:pt x="4127" y="1"/>
                </a:moveTo>
                <a:cubicBezTo>
                  <a:pt x="2884" y="1"/>
                  <a:pt x="2154" y="1184"/>
                  <a:pt x="1848" y="2466"/>
                </a:cubicBezTo>
                <a:cubicBezTo>
                  <a:pt x="1815" y="2606"/>
                  <a:pt x="1753" y="3136"/>
                  <a:pt x="1734" y="3739"/>
                </a:cubicBezTo>
                <a:lnTo>
                  <a:pt x="1734" y="3739"/>
                </a:lnTo>
                <a:cubicBezTo>
                  <a:pt x="1561" y="3650"/>
                  <a:pt x="1378" y="3598"/>
                  <a:pt x="1191" y="3598"/>
                </a:cubicBezTo>
                <a:cubicBezTo>
                  <a:pt x="1005" y="3598"/>
                  <a:pt x="816" y="3650"/>
                  <a:pt x="632" y="3770"/>
                </a:cubicBezTo>
                <a:cubicBezTo>
                  <a:pt x="1" y="4184"/>
                  <a:pt x="260" y="5387"/>
                  <a:pt x="470" y="5954"/>
                </a:cubicBezTo>
                <a:cubicBezTo>
                  <a:pt x="710" y="6604"/>
                  <a:pt x="1177" y="7059"/>
                  <a:pt x="1804" y="7059"/>
                </a:cubicBezTo>
                <a:cubicBezTo>
                  <a:pt x="1899" y="7059"/>
                  <a:pt x="1997" y="7048"/>
                  <a:pt x="2099" y="7027"/>
                </a:cubicBezTo>
                <a:cubicBezTo>
                  <a:pt x="2295" y="6985"/>
                  <a:pt x="2255" y="6774"/>
                  <a:pt x="2085" y="6774"/>
                </a:cubicBezTo>
                <a:cubicBezTo>
                  <a:pt x="2069" y="6774"/>
                  <a:pt x="2052" y="6775"/>
                  <a:pt x="2035" y="6779"/>
                </a:cubicBezTo>
                <a:cubicBezTo>
                  <a:pt x="1971" y="6793"/>
                  <a:pt x="1910" y="6799"/>
                  <a:pt x="1850" y="6799"/>
                </a:cubicBezTo>
                <a:cubicBezTo>
                  <a:pt x="786" y="6799"/>
                  <a:pt x="257" y="4788"/>
                  <a:pt x="801" y="3996"/>
                </a:cubicBezTo>
                <a:cubicBezTo>
                  <a:pt x="893" y="3863"/>
                  <a:pt x="1014" y="3811"/>
                  <a:pt x="1146" y="3811"/>
                </a:cubicBezTo>
                <a:cubicBezTo>
                  <a:pt x="1339" y="3811"/>
                  <a:pt x="1554" y="3923"/>
                  <a:pt x="1729" y="4052"/>
                </a:cubicBezTo>
                <a:lnTo>
                  <a:pt x="1729" y="4052"/>
                </a:lnTo>
                <a:cubicBezTo>
                  <a:pt x="1726" y="4951"/>
                  <a:pt x="1840" y="5889"/>
                  <a:pt x="2292" y="5889"/>
                </a:cubicBezTo>
                <a:cubicBezTo>
                  <a:pt x="2338" y="5889"/>
                  <a:pt x="2388" y="5879"/>
                  <a:pt x="2442" y="5858"/>
                </a:cubicBezTo>
                <a:cubicBezTo>
                  <a:pt x="3097" y="5605"/>
                  <a:pt x="2732" y="4522"/>
                  <a:pt x="2051" y="3952"/>
                </a:cubicBezTo>
                <a:lnTo>
                  <a:pt x="2051" y="3952"/>
                </a:lnTo>
                <a:cubicBezTo>
                  <a:pt x="2031" y="2442"/>
                  <a:pt x="2522" y="258"/>
                  <a:pt x="4037" y="258"/>
                </a:cubicBezTo>
                <a:cubicBezTo>
                  <a:pt x="4190" y="258"/>
                  <a:pt x="4354" y="281"/>
                  <a:pt x="4528" y="328"/>
                </a:cubicBezTo>
                <a:cubicBezTo>
                  <a:pt x="4540" y="331"/>
                  <a:pt x="4553" y="333"/>
                  <a:pt x="4566" y="333"/>
                </a:cubicBezTo>
                <a:cubicBezTo>
                  <a:pt x="4715" y="333"/>
                  <a:pt x="4915" y="137"/>
                  <a:pt x="4724" y="85"/>
                </a:cubicBezTo>
                <a:cubicBezTo>
                  <a:pt x="4513" y="28"/>
                  <a:pt x="4314" y="1"/>
                  <a:pt x="4127" y="1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 rot="4258875">
            <a:off x="7136454" y="2577374"/>
            <a:ext cx="3334217" cy="1727824"/>
            <a:chOff x="1263450" y="1032075"/>
            <a:chExt cx="2183575" cy="1131550"/>
          </a:xfrm>
        </p:grpSpPr>
        <p:sp>
          <p:nvSpPr>
            <p:cNvPr id="11" name="Google Shape;11;p2"/>
            <p:cNvSpPr/>
            <p:nvPr/>
          </p:nvSpPr>
          <p:spPr>
            <a:xfrm>
              <a:off x="1377075" y="2133775"/>
              <a:ext cx="33700" cy="22550"/>
            </a:xfrm>
            <a:custGeom>
              <a:avLst/>
              <a:gdLst/>
              <a:ahLst/>
              <a:cxnLst/>
              <a:rect l="l" t="t" r="r" b="b"/>
              <a:pathLst>
                <a:path w="1348" h="902" extrusionOk="0">
                  <a:moveTo>
                    <a:pt x="81" y="1"/>
                  </a:moveTo>
                  <a:lnTo>
                    <a:pt x="1" y="779"/>
                  </a:lnTo>
                  <a:cubicBezTo>
                    <a:pt x="213" y="801"/>
                    <a:pt x="426" y="820"/>
                    <a:pt x="639" y="841"/>
                  </a:cubicBezTo>
                  <a:lnTo>
                    <a:pt x="958" y="872"/>
                  </a:lnTo>
                  <a:lnTo>
                    <a:pt x="1117" y="888"/>
                  </a:lnTo>
                  <a:lnTo>
                    <a:pt x="1276" y="902"/>
                  </a:lnTo>
                  <a:lnTo>
                    <a:pt x="1347" y="124"/>
                  </a:lnTo>
                  <a:lnTo>
                    <a:pt x="1188" y="110"/>
                  </a:lnTo>
                  <a:lnTo>
                    <a:pt x="1030" y="95"/>
                  </a:lnTo>
                  <a:lnTo>
                    <a:pt x="713" y="65"/>
                  </a:lnTo>
                  <a:cubicBezTo>
                    <a:pt x="503" y="41"/>
                    <a:pt x="291" y="22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320075" y="2127525"/>
              <a:ext cx="33950" cy="23050"/>
            </a:xfrm>
            <a:custGeom>
              <a:avLst/>
              <a:gdLst/>
              <a:ahLst/>
              <a:cxnLst/>
              <a:rect l="l" t="t" r="r" b="b"/>
              <a:pathLst>
                <a:path w="1358" h="922" extrusionOk="0">
                  <a:moveTo>
                    <a:pt x="92" y="1"/>
                  </a:moveTo>
                  <a:lnTo>
                    <a:pt x="1" y="777"/>
                  </a:lnTo>
                  <a:lnTo>
                    <a:pt x="318" y="815"/>
                  </a:lnTo>
                  <a:lnTo>
                    <a:pt x="636" y="850"/>
                  </a:lnTo>
                  <a:lnTo>
                    <a:pt x="1271" y="921"/>
                  </a:lnTo>
                  <a:lnTo>
                    <a:pt x="1357" y="145"/>
                  </a:lnTo>
                  <a:lnTo>
                    <a:pt x="724" y="74"/>
                  </a:lnTo>
                  <a:lnTo>
                    <a:pt x="409" y="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263450" y="2120750"/>
              <a:ext cx="34000" cy="23275"/>
            </a:xfrm>
            <a:custGeom>
              <a:avLst/>
              <a:gdLst/>
              <a:ahLst/>
              <a:cxnLst/>
              <a:rect l="l" t="t" r="r" b="b"/>
              <a:pathLst>
                <a:path w="1360" h="931" extrusionOk="0">
                  <a:moveTo>
                    <a:pt x="95" y="0"/>
                  </a:moveTo>
                  <a:lnTo>
                    <a:pt x="0" y="775"/>
                  </a:lnTo>
                  <a:lnTo>
                    <a:pt x="1268" y="930"/>
                  </a:lnTo>
                  <a:lnTo>
                    <a:pt x="1360" y="1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49675" y="2143750"/>
              <a:ext cx="32250" cy="19875"/>
            </a:xfrm>
            <a:custGeom>
              <a:avLst/>
              <a:gdLst/>
              <a:ahLst/>
              <a:cxnLst/>
              <a:rect l="l" t="t" r="r" b="b"/>
              <a:pathLst>
                <a:path w="1290" h="795" extrusionOk="0">
                  <a:moveTo>
                    <a:pt x="4" y="10"/>
                  </a:moveTo>
                  <a:lnTo>
                    <a:pt x="0" y="791"/>
                  </a:lnTo>
                  <a:lnTo>
                    <a:pt x="322" y="793"/>
                  </a:lnTo>
                  <a:cubicBezTo>
                    <a:pt x="375" y="793"/>
                    <a:pt x="429" y="794"/>
                    <a:pt x="483" y="793"/>
                  </a:cubicBezTo>
                  <a:lnTo>
                    <a:pt x="645" y="791"/>
                  </a:lnTo>
                  <a:lnTo>
                    <a:pt x="1289" y="782"/>
                  </a:lnTo>
                  <a:lnTo>
                    <a:pt x="1272" y="1"/>
                  </a:lnTo>
                  <a:lnTo>
                    <a:pt x="638" y="10"/>
                  </a:lnTo>
                  <a:lnTo>
                    <a:pt x="479" y="12"/>
                  </a:lnTo>
                  <a:cubicBezTo>
                    <a:pt x="426" y="13"/>
                    <a:pt x="374" y="12"/>
                    <a:pt x="321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491975" y="2142475"/>
              <a:ext cx="32650" cy="20675"/>
            </a:xfrm>
            <a:custGeom>
              <a:avLst/>
              <a:gdLst/>
              <a:ahLst/>
              <a:cxnLst/>
              <a:rect l="l" t="t" r="r" b="b"/>
              <a:pathLst>
                <a:path w="1306" h="827" extrusionOk="0">
                  <a:moveTo>
                    <a:pt x="37" y="1"/>
                  </a:moveTo>
                  <a:lnTo>
                    <a:pt x="1" y="780"/>
                  </a:lnTo>
                  <a:lnTo>
                    <a:pt x="642" y="809"/>
                  </a:lnTo>
                  <a:cubicBezTo>
                    <a:pt x="858" y="816"/>
                    <a:pt x="1071" y="820"/>
                    <a:pt x="1286" y="826"/>
                  </a:cubicBezTo>
                  <a:lnTo>
                    <a:pt x="1305" y="45"/>
                  </a:lnTo>
                  <a:cubicBezTo>
                    <a:pt x="1094" y="40"/>
                    <a:pt x="882" y="35"/>
                    <a:pt x="671" y="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434725" y="2138950"/>
              <a:ext cx="33225" cy="21675"/>
            </a:xfrm>
            <a:custGeom>
              <a:avLst/>
              <a:gdLst/>
              <a:ahLst/>
              <a:cxnLst/>
              <a:rect l="l" t="t" r="r" b="b"/>
              <a:pathLst>
                <a:path w="1329" h="867" extrusionOk="0">
                  <a:moveTo>
                    <a:pt x="62" y="0"/>
                  </a:moveTo>
                  <a:lnTo>
                    <a:pt x="0" y="778"/>
                  </a:lnTo>
                  <a:lnTo>
                    <a:pt x="641" y="825"/>
                  </a:lnTo>
                  <a:lnTo>
                    <a:pt x="801" y="837"/>
                  </a:lnTo>
                  <a:cubicBezTo>
                    <a:pt x="854" y="840"/>
                    <a:pt x="907" y="844"/>
                    <a:pt x="961" y="848"/>
                  </a:cubicBezTo>
                  <a:lnTo>
                    <a:pt x="1281" y="866"/>
                  </a:lnTo>
                  <a:lnTo>
                    <a:pt x="1329" y="87"/>
                  </a:lnTo>
                  <a:lnTo>
                    <a:pt x="1011" y="69"/>
                  </a:lnTo>
                  <a:cubicBezTo>
                    <a:pt x="958" y="67"/>
                    <a:pt x="906" y="63"/>
                    <a:pt x="853" y="58"/>
                  </a:cubicBezTo>
                  <a:lnTo>
                    <a:pt x="694" y="4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719575" y="2125200"/>
              <a:ext cx="35100" cy="25275"/>
            </a:xfrm>
            <a:custGeom>
              <a:avLst/>
              <a:gdLst/>
              <a:ahLst/>
              <a:cxnLst/>
              <a:rect l="l" t="t" r="r" b="b"/>
              <a:pathLst>
                <a:path w="1404" h="1011" extrusionOk="0">
                  <a:moveTo>
                    <a:pt x="0" y="242"/>
                  </a:moveTo>
                  <a:lnTo>
                    <a:pt x="132" y="1010"/>
                  </a:lnTo>
                  <a:cubicBezTo>
                    <a:pt x="240" y="993"/>
                    <a:pt x="345" y="974"/>
                    <a:pt x="451" y="955"/>
                  </a:cubicBezTo>
                  <a:lnTo>
                    <a:pt x="769" y="894"/>
                  </a:lnTo>
                  <a:lnTo>
                    <a:pt x="928" y="863"/>
                  </a:lnTo>
                  <a:cubicBezTo>
                    <a:pt x="981" y="853"/>
                    <a:pt x="1033" y="842"/>
                    <a:pt x="1086" y="831"/>
                  </a:cubicBezTo>
                  <a:lnTo>
                    <a:pt x="1404" y="765"/>
                  </a:lnTo>
                  <a:lnTo>
                    <a:pt x="1240" y="0"/>
                  </a:lnTo>
                  <a:lnTo>
                    <a:pt x="930" y="65"/>
                  </a:lnTo>
                  <a:cubicBezTo>
                    <a:pt x="878" y="75"/>
                    <a:pt x="828" y="87"/>
                    <a:pt x="776" y="95"/>
                  </a:cubicBezTo>
                  <a:lnTo>
                    <a:pt x="621" y="125"/>
                  </a:lnTo>
                  <a:lnTo>
                    <a:pt x="310" y="184"/>
                  </a:lnTo>
                  <a:cubicBezTo>
                    <a:pt x="208" y="206"/>
                    <a:pt x="104" y="223"/>
                    <a:pt x="0" y="2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663425" y="2135150"/>
              <a:ext cx="34125" cy="23225"/>
            </a:xfrm>
            <a:custGeom>
              <a:avLst/>
              <a:gdLst/>
              <a:ahLst/>
              <a:cxnLst/>
              <a:rect l="l" t="t" r="r" b="b"/>
              <a:pathLst>
                <a:path w="1365" h="929" extrusionOk="0">
                  <a:moveTo>
                    <a:pt x="0" y="152"/>
                  </a:moveTo>
                  <a:lnTo>
                    <a:pt x="80" y="929"/>
                  </a:lnTo>
                  <a:cubicBezTo>
                    <a:pt x="509" y="883"/>
                    <a:pt x="937" y="834"/>
                    <a:pt x="1364" y="773"/>
                  </a:cubicBezTo>
                  <a:lnTo>
                    <a:pt x="1255" y="0"/>
                  </a:lnTo>
                  <a:cubicBezTo>
                    <a:pt x="838" y="58"/>
                    <a:pt x="420" y="106"/>
                    <a:pt x="0" y="1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606975" y="2141075"/>
              <a:ext cx="33100" cy="21375"/>
            </a:xfrm>
            <a:custGeom>
              <a:avLst/>
              <a:gdLst/>
              <a:ahLst/>
              <a:cxnLst/>
              <a:rect l="l" t="t" r="r" b="b"/>
              <a:pathLst>
                <a:path w="1324" h="855" extrusionOk="0">
                  <a:moveTo>
                    <a:pt x="1" y="75"/>
                  </a:moveTo>
                  <a:lnTo>
                    <a:pt x="34" y="854"/>
                  </a:lnTo>
                  <a:cubicBezTo>
                    <a:pt x="249" y="849"/>
                    <a:pt x="464" y="832"/>
                    <a:pt x="679" y="821"/>
                  </a:cubicBezTo>
                  <a:lnTo>
                    <a:pt x="1000" y="801"/>
                  </a:lnTo>
                  <a:lnTo>
                    <a:pt x="1162" y="791"/>
                  </a:lnTo>
                  <a:lnTo>
                    <a:pt x="1242" y="785"/>
                  </a:lnTo>
                  <a:lnTo>
                    <a:pt x="1283" y="783"/>
                  </a:lnTo>
                  <a:lnTo>
                    <a:pt x="1323" y="779"/>
                  </a:lnTo>
                  <a:lnTo>
                    <a:pt x="1264" y="0"/>
                  </a:lnTo>
                  <a:lnTo>
                    <a:pt x="1225" y="5"/>
                  </a:lnTo>
                  <a:lnTo>
                    <a:pt x="1186" y="7"/>
                  </a:lnTo>
                  <a:lnTo>
                    <a:pt x="1107" y="12"/>
                  </a:lnTo>
                  <a:lnTo>
                    <a:pt x="949" y="21"/>
                  </a:lnTo>
                  <a:lnTo>
                    <a:pt x="633" y="41"/>
                  </a:lnTo>
                  <a:cubicBezTo>
                    <a:pt x="423" y="55"/>
                    <a:pt x="212" y="70"/>
                    <a:pt x="1" y="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882175" y="2069550"/>
              <a:ext cx="37300" cy="31375"/>
            </a:xfrm>
            <a:custGeom>
              <a:avLst/>
              <a:gdLst/>
              <a:ahLst/>
              <a:cxnLst/>
              <a:rect l="l" t="t" r="r" b="b"/>
              <a:pathLst>
                <a:path w="1492" h="1255" extrusionOk="0">
                  <a:moveTo>
                    <a:pt x="1" y="540"/>
                  </a:moveTo>
                  <a:lnTo>
                    <a:pt x="317" y="1255"/>
                  </a:lnTo>
                  <a:lnTo>
                    <a:pt x="465" y="1189"/>
                  </a:lnTo>
                  <a:lnTo>
                    <a:pt x="613" y="1121"/>
                  </a:lnTo>
                  <a:lnTo>
                    <a:pt x="907" y="984"/>
                  </a:lnTo>
                  <a:cubicBezTo>
                    <a:pt x="957" y="961"/>
                    <a:pt x="1005" y="937"/>
                    <a:pt x="1055" y="913"/>
                  </a:cubicBezTo>
                  <a:lnTo>
                    <a:pt x="1201" y="841"/>
                  </a:lnTo>
                  <a:lnTo>
                    <a:pt x="1347" y="771"/>
                  </a:lnTo>
                  <a:lnTo>
                    <a:pt x="1419" y="734"/>
                  </a:lnTo>
                  <a:lnTo>
                    <a:pt x="1492" y="696"/>
                  </a:lnTo>
                  <a:lnTo>
                    <a:pt x="1136" y="0"/>
                  </a:lnTo>
                  <a:lnTo>
                    <a:pt x="1067" y="37"/>
                  </a:lnTo>
                  <a:lnTo>
                    <a:pt x="996" y="71"/>
                  </a:lnTo>
                  <a:lnTo>
                    <a:pt x="854" y="141"/>
                  </a:lnTo>
                  <a:lnTo>
                    <a:pt x="713" y="209"/>
                  </a:lnTo>
                  <a:cubicBezTo>
                    <a:pt x="666" y="232"/>
                    <a:pt x="619" y="256"/>
                    <a:pt x="570" y="278"/>
                  </a:cubicBezTo>
                  <a:lnTo>
                    <a:pt x="284" y="411"/>
                  </a:lnTo>
                  <a:lnTo>
                    <a:pt x="141" y="4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829500" y="2092675"/>
              <a:ext cx="36825" cy="29400"/>
            </a:xfrm>
            <a:custGeom>
              <a:avLst/>
              <a:gdLst/>
              <a:ahLst/>
              <a:cxnLst/>
              <a:rect l="l" t="t" r="r" b="b"/>
              <a:pathLst>
                <a:path w="1473" h="1176" extrusionOk="0">
                  <a:moveTo>
                    <a:pt x="0" y="436"/>
                  </a:moveTo>
                  <a:lnTo>
                    <a:pt x="252" y="1175"/>
                  </a:lnTo>
                  <a:lnTo>
                    <a:pt x="558" y="1070"/>
                  </a:lnTo>
                  <a:cubicBezTo>
                    <a:pt x="584" y="1061"/>
                    <a:pt x="609" y="1053"/>
                    <a:pt x="635" y="1042"/>
                  </a:cubicBezTo>
                  <a:lnTo>
                    <a:pt x="712" y="1015"/>
                  </a:lnTo>
                  <a:lnTo>
                    <a:pt x="864" y="959"/>
                  </a:lnTo>
                  <a:lnTo>
                    <a:pt x="1017" y="904"/>
                  </a:lnTo>
                  <a:cubicBezTo>
                    <a:pt x="1067" y="885"/>
                    <a:pt x="1118" y="867"/>
                    <a:pt x="1169" y="846"/>
                  </a:cubicBezTo>
                  <a:lnTo>
                    <a:pt x="1472" y="728"/>
                  </a:lnTo>
                  <a:lnTo>
                    <a:pt x="1186" y="1"/>
                  </a:lnTo>
                  <a:lnTo>
                    <a:pt x="892" y="115"/>
                  </a:lnTo>
                  <a:cubicBezTo>
                    <a:pt x="843" y="135"/>
                    <a:pt x="794" y="152"/>
                    <a:pt x="745" y="171"/>
                  </a:cubicBezTo>
                  <a:lnTo>
                    <a:pt x="597" y="225"/>
                  </a:lnTo>
                  <a:lnTo>
                    <a:pt x="448" y="280"/>
                  </a:lnTo>
                  <a:lnTo>
                    <a:pt x="374" y="307"/>
                  </a:lnTo>
                  <a:cubicBezTo>
                    <a:pt x="349" y="316"/>
                    <a:pt x="325" y="324"/>
                    <a:pt x="300" y="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775400" y="2111075"/>
              <a:ext cx="35975" cy="27375"/>
            </a:xfrm>
            <a:custGeom>
              <a:avLst/>
              <a:gdLst/>
              <a:ahLst/>
              <a:cxnLst/>
              <a:rect l="l" t="t" r="r" b="b"/>
              <a:pathLst>
                <a:path w="1439" h="1095" extrusionOk="0">
                  <a:moveTo>
                    <a:pt x="0" y="336"/>
                  </a:moveTo>
                  <a:lnTo>
                    <a:pt x="190" y="1094"/>
                  </a:lnTo>
                  <a:lnTo>
                    <a:pt x="268" y="1074"/>
                  </a:lnTo>
                  <a:lnTo>
                    <a:pt x="346" y="1054"/>
                  </a:lnTo>
                  <a:lnTo>
                    <a:pt x="502" y="1012"/>
                  </a:lnTo>
                  <a:lnTo>
                    <a:pt x="659" y="970"/>
                  </a:lnTo>
                  <a:cubicBezTo>
                    <a:pt x="711" y="956"/>
                    <a:pt x="763" y="943"/>
                    <a:pt x="815" y="929"/>
                  </a:cubicBezTo>
                  <a:lnTo>
                    <a:pt x="1127" y="840"/>
                  </a:lnTo>
                  <a:lnTo>
                    <a:pt x="1283" y="796"/>
                  </a:lnTo>
                  <a:lnTo>
                    <a:pt x="1438" y="750"/>
                  </a:lnTo>
                  <a:lnTo>
                    <a:pt x="1215" y="1"/>
                  </a:lnTo>
                  <a:lnTo>
                    <a:pt x="1064" y="47"/>
                  </a:lnTo>
                  <a:lnTo>
                    <a:pt x="912" y="89"/>
                  </a:lnTo>
                  <a:lnTo>
                    <a:pt x="608" y="175"/>
                  </a:lnTo>
                  <a:cubicBezTo>
                    <a:pt x="558" y="189"/>
                    <a:pt x="507" y="203"/>
                    <a:pt x="455" y="215"/>
                  </a:cubicBezTo>
                  <a:lnTo>
                    <a:pt x="303" y="256"/>
                  </a:lnTo>
                  <a:lnTo>
                    <a:pt x="151" y="297"/>
                  </a:lnTo>
                  <a:lnTo>
                    <a:pt x="74" y="3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023775" y="1969275"/>
              <a:ext cx="36575" cy="36475"/>
            </a:xfrm>
            <a:custGeom>
              <a:avLst/>
              <a:gdLst/>
              <a:ahLst/>
              <a:cxnLst/>
              <a:rect l="l" t="t" r="r" b="b"/>
              <a:pathLst>
                <a:path w="1463" h="1459" extrusionOk="0">
                  <a:moveTo>
                    <a:pt x="1" y="885"/>
                  </a:moveTo>
                  <a:lnTo>
                    <a:pt x="532" y="1458"/>
                  </a:lnTo>
                  <a:lnTo>
                    <a:pt x="770" y="1233"/>
                  </a:lnTo>
                  <a:lnTo>
                    <a:pt x="889" y="1120"/>
                  </a:lnTo>
                  <a:lnTo>
                    <a:pt x="1005" y="1004"/>
                  </a:lnTo>
                  <a:cubicBezTo>
                    <a:pt x="1084" y="927"/>
                    <a:pt x="1161" y="848"/>
                    <a:pt x="1236" y="770"/>
                  </a:cubicBezTo>
                  <a:cubicBezTo>
                    <a:pt x="1275" y="731"/>
                    <a:pt x="1312" y="691"/>
                    <a:pt x="1349" y="651"/>
                  </a:cubicBezTo>
                  <a:lnTo>
                    <a:pt x="1463" y="531"/>
                  </a:lnTo>
                  <a:lnTo>
                    <a:pt x="890" y="0"/>
                  </a:lnTo>
                  <a:lnTo>
                    <a:pt x="782" y="115"/>
                  </a:lnTo>
                  <a:cubicBezTo>
                    <a:pt x="745" y="154"/>
                    <a:pt x="710" y="192"/>
                    <a:pt x="673" y="228"/>
                  </a:cubicBezTo>
                  <a:cubicBezTo>
                    <a:pt x="600" y="302"/>
                    <a:pt x="528" y="378"/>
                    <a:pt x="454" y="451"/>
                  </a:cubicBezTo>
                  <a:lnTo>
                    <a:pt x="341" y="562"/>
                  </a:lnTo>
                  <a:lnTo>
                    <a:pt x="229" y="6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980200" y="2007850"/>
              <a:ext cx="37325" cy="35050"/>
            </a:xfrm>
            <a:custGeom>
              <a:avLst/>
              <a:gdLst/>
              <a:ahLst/>
              <a:cxnLst/>
              <a:rect l="l" t="t" r="r" b="b"/>
              <a:pathLst>
                <a:path w="1493" h="1402" extrusionOk="0">
                  <a:moveTo>
                    <a:pt x="1" y="769"/>
                  </a:moveTo>
                  <a:lnTo>
                    <a:pt x="459" y="1402"/>
                  </a:lnTo>
                  <a:cubicBezTo>
                    <a:pt x="637" y="1277"/>
                    <a:pt x="810" y="1142"/>
                    <a:pt x="983" y="1010"/>
                  </a:cubicBezTo>
                  <a:lnTo>
                    <a:pt x="1047" y="961"/>
                  </a:lnTo>
                  <a:lnTo>
                    <a:pt x="1111" y="909"/>
                  </a:lnTo>
                  <a:lnTo>
                    <a:pt x="1239" y="807"/>
                  </a:lnTo>
                  <a:lnTo>
                    <a:pt x="1367" y="704"/>
                  </a:lnTo>
                  <a:cubicBezTo>
                    <a:pt x="1408" y="670"/>
                    <a:pt x="1452" y="637"/>
                    <a:pt x="1493" y="601"/>
                  </a:cubicBezTo>
                  <a:lnTo>
                    <a:pt x="994" y="1"/>
                  </a:lnTo>
                  <a:cubicBezTo>
                    <a:pt x="954" y="34"/>
                    <a:pt x="914" y="66"/>
                    <a:pt x="873" y="99"/>
                  </a:cubicBezTo>
                  <a:lnTo>
                    <a:pt x="750" y="198"/>
                  </a:lnTo>
                  <a:lnTo>
                    <a:pt x="629" y="297"/>
                  </a:lnTo>
                  <a:lnTo>
                    <a:pt x="567" y="346"/>
                  </a:lnTo>
                  <a:lnTo>
                    <a:pt x="505" y="394"/>
                  </a:lnTo>
                  <a:cubicBezTo>
                    <a:pt x="337" y="518"/>
                    <a:pt x="171" y="648"/>
                    <a:pt x="1" y="7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932925" y="2041075"/>
              <a:ext cx="37575" cy="33350"/>
            </a:xfrm>
            <a:custGeom>
              <a:avLst/>
              <a:gdLst/>
              <a:ahLst/>
              <a:cxnLst/>
              <a:rect l="l" t="t" r="r" b="b"/>
              <a:pathLst>
                <a:path w="1503" h="1334" extrusionOk="0">
                  <a:moveTo>
                    <a:pt x="1" y="656"/>
                  </a:moveTo>
                  <a:lnTo>
                    <a:pt x="387" y="1334"/>
                  </a:lnTo>
                  <a:cubicBezTo>
                    <a:pt x="575" y="1225"/>
                    <a:pt x="765" y="1118"/>
                    <a:pt x="949" y="1002"/>
                  </a:cubicBezTo>
                  <a:lnTo>
                    <a:pt x="1228" y="832"/>
                  </a:lnTo>
                  <a:lnTo>
                    <a:pt x="1502" y="655"/>
                  </a:lnTo>
                  <a:lnTo>
                    <a:pt x="1075" y="0"/>
                  </a:lnTo>
                  <a:lnTo>
                    <a:pt x="812" y="171"/>
                  </a:lnTo>
                  <a:lnTo>
                    <a:pt x="543" y="334"/>
                  </a:lnTo>
                  <a:cubicBezTo>
                    <a:pt x="365" y="448"/>
                    <a:pt x="183" y="551"/>
                    <a:pt x="1" y="6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121025" y="1825675"/>
              <a:ext cx="29900" cy="36975"/>
            </a:xfrm>
            <a:custGeom>
              <a:avLst/>
              <a:gdLst/>
              <a:ahLst/>
              <a:cxnLst/>
              <a:rect l="l" t="t" r="r" b="b"/>
              <a:pathLst>
                <a:path w="1196" h="1479" extrusionOk="0">
                  <a:moveTo>
                    <a:pt x="1" y="1166"/>
                  </a:moveTo>
                  <a:lnTo>
                    <a:pt x="717" y="1479"/>
                  </a:lnTo>
                  <a:cubicBezTo>
                    <a:pt x="805" y="1278"/>
                    <a:pt x="888" y="1075"/>
                    <a:pt x="969" y="872"/>
                  </a:cubicBezTo>
                  <a:cubicBezTo>
                    <a:pt x="1049" y="668"/>
                    <a:pt x="1125" y="461"/>
                    <a:pt x="1196" y="255"/>
                  </a:cubicBezTo>
                  <a:lnTo>
                    <a:pt x="458" y="0"/>
                  </a:lnTo>
                  <a:cubicBezTo>
                    <a:pt x="390" y="198"/>
                    <a:pt x="317" y="393"/>
                    <a:pt x="242" y="588"/>
                  </a:cubicBezTo>
                  <a:cubicBezTo>
                    <a:pt x="164" y="781"/>
                    <a:pt x="86" y="975"/>
                    <a:pt x="1" y="11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095050" y="1877275"/>
              <a:ext cx="32725" cy="37575"/>
            </a:xfrm>
            <a:custGeom>
              <a:avLst/>
              <a:gdLst/>
              <a:ahLst/>
              <a:cxnLst/>
              <a:rect l="l" t="t" r="r" b="b"/>
              <a:pathLst>
                <a:path w="1309" h="1503" extrusionOk="0">
                  <a:moveTo>
                    <a:pt x="0" y="1093"/>
                  </a:moveTo>
                  <a:lnTo>
                    <a:pt x="667" y="1502"/>
                  </a:lnTo>
                  <a:cubicBezTo>
                    <a:pt x="695" y="1455"/>
                    <a:pt x="724" y="1409"/>
                    <a:pt x="751" y="1362"/>
                  </a:cubicBezTo>
                  <a:lnTo>
                    <a:pt x="836" y="1221"/>
                  </a:lnTo>
                  <a:lnTo>
                    <a:pt x="918" y="1078"/>
                  </a:lnTo>
                  <a:cubicBezTo>
                    <a:pt x="945" y="1032"/>
                    <a:pt x="972" y="984"/>
                    <a:pt x="998" y="936"/>
                  </a:cubicBezTo>
                  <a:cubicBezTo>
                    <a:pt x="1052" y="840"/>
                    <a:pt x="1105" y="744"/>
                    <a:pt x="1156" y="648"/>
                  </a:cubicBezTo>
                  <a:lnTo>
                    <a:pt x="1232" y="504"/>
                  </a:lnTo>
                  <a:lnTo>
                    <a:pt x="1308" y="358"/>
                  </a:lnTo>
                  <a:lnTo>
                    <a:pt x="613" y="1"/>
                  </a:lnTo>
                  <a:lnTo>
                    <a:pt x="542" y="140"/>
                  </a:lnTo>
                  <a:lnTo>
                    <a:pt x="467" y="279"/>
                  </a:lnTo>
                  <a:cubicBezTo>
                    <a:pt x="419" y="371"/>
                    <a:pt x="367" y="462"/>
                    <a:pt x="316" y="554"/>
                  </a:cubicBezTo>
                  <a:cubicBezTo>
                    <a:pt x="292" y="598"/>
                    <a:pt x="264" y="644"/>
                    <a:pt x="238" y="690"/>
                  </a:cubicBezTo>
                  <a:lnTo>
                    <a:pt x="160" y="825"/>
                  </a:lnTo>
                  <a:lnTo>
                    <a:pt x="80" y="959"/>
                  </a:lnTo>
                  <a:cubicBezTo>
                    <a:pt x="55" y="1004"/>
                    <a:pt x="28" y="1049"/>
                    <a:pt x="0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062600" y="1925225"/>
              <a:ext cx="34950" cy="37400"/>
            </a:xfrm>
            <a:custGeom>
              <a:avLst/>
              <a:gdLst/>
              <a:ahLst/>
              <a:cxnLst/>
              <a:rect l="l" t="t" r="r" b="b"/>
              <a:pathLst>
                <a:path w="1398" h="1496" extrusionOk="0">
                  <a:moveTo>
                    <a:pt x="0" y="1001"/>
                  </a:moveTo>
                  <a:lnTo>
                    <a:pt x="604" y="1496"/>
                  </a:lnTo>
                  <a:cubicBezTo>
                    <a:pt x="882" y="1156"/>
                    <a:pt x="1145" y="808"/>
                    <a:pt x="1397" y="448"/>
                  </a:cubicBezTo>
                  <a:lnTo>
                    <a:pt x="757" y="1"/>
                  </a:lnTo>
                  <a:cubicBezTo>
                    <a:pt x="518" y="344"/>
                    <a:pt x="265" y="678"/>
                    <a:pt x="0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148850" y="1656725"/>
              <a:ext cx="22825" cy="34100"/>
            </a:xfrm>
            <a:custGeom>
              <a:avLst/>
              <a:gdLst/>
              <a:ahLst/>
              <a:cxnLst/>
              <a:rect l="l" t="t" r="r" b="b"/>
              <a:pathLst>
                <a:path w="913" h="1364" extrusionOk="0">
                  <a:moveTo>
                    <a:pt x="134" y="1364"/>
                  </a:moveTo>
                  <a:lnTo>
                    <a:pt x="913" y="1319"/>
                  </a:lnTo>
                  <a:cubicBezTo>
                    <a:pt x="887" y="877"/>
                    <a:pt x="842" y="438"/>
                    <a:pt x="771" y="1"/>
                  </a:cubicBezTo>
                  <a:lnTo>
                    <a:pt x="1" y="125"/>
                  </a:lnTo>
                  <a:cubicBezTo>
                    <a:pt x="66" y="534"/>
                    <a:pt x="109" y="948"/>
                    <a:pt x="134" y="13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150550" y="1715550"/>
              <a:ext cx="21625" cy="33375"/>
            </a:xfrm>
            <a:custGeom>
              <a:avLst/>
              <a:gdLst/>
              <a:ahLst/>
              <a:cxnLst/>
              <a:rect l="l" t="t" r="r" b="b"/>
              <a:pathLst>
                <a:path w="865" h="1335" extrusionOk="0">
                  <a:moveTo>
                    <a:pt x="0" y="1246"/>
                  </a:moveTo>
                  <a:lnTo>
                    <a:pt x="776" y="1335"/>
                  </a:lnTo>
                  <a:cubicBezTo>
                    <a:pt x="826" y="897"/>
                    <a:pt x="857" y="458"/>
                    <a:pt x="865" y="16"/>
                  </a:cubicBezTo>
                  <a:lnTo>
                    <a:pt x="84" y="1"/>
                  </a:lnTo>
                  <a:cubicBezTo>
                    <a:pt x="76" y="416"/>
                    <a:pt x="46" y="833"/>
                    <a:pt x="0" y="12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139900" y="1771000"/>
              <a:ext cx="26225" cy="35725"/>
            </a:xfrm>
            <a:custGeom>
              <a:avLst/>
              <a:gdLst/>
              <a:ahLst/>
              <a:cxnLst/>
              <a:rect l="l" t="t" r="r" b="b"/>
              <a:pathLst>
                <a:path w="1049" h="1429" extrusionOk="0">
                  <a:moveTo>
                    <a:pt x="0" y="1221"/>
                  </a:moveTo>
                  <a:lnTo>
                    <a:pt x="754" y="1428"/>
                  </a:lnTo>
                  <a:cubicBezTo>
                    <a:pt x="769" y="1375"/>
                    <a:pt x="783" y="1323"/>
                    <a:pt x="797" y="1269"/>
                  </a:cubicBezTo>
                  <a:lnTo>
                    <a:pt x="838" y="1109"/>
                  </a:lnTo>
                  <a:lnTo>
                    <a:pt x="858" y="1029"/>
                  </a:lnTo>
                  <a:lnTo>
                    <a:pt x="878" y="949"/>
                  </a:lnTo>
                  <a:lnTo>
                    <a:pt x="916" y="789"/>
                  </a:lnTo>
                  <a:cubicBezTo>
                    <a:pt x="927" y="736"/>
                    <a:pt x="940" y="683"/>
                    <a:pt x="951" y="627"/>
                  </a:cubicBezTo>
                  <a:cubicBezTo>
                    <a:pt x="963" y="574"/>
                    <a:pt x="974" y="521"/>
                    <a:pt x="984" y="466"/>
                  </a:cubicBezTo>
                  <a:cubicBezTo>
                    <a:pt x="1007" y="358"/>
                    <a:pt x="1029" y="252"/>
                    <a:pt x="1049" y="142"/>
                  </a:cubicBezTo>
                  <a:lnTo>
                    <a:pt x="281" y="1"/>
                  </a:lnTo>
                  <a:cubicBezTo>
                    <a:pt x="263" y="104"/>
                    <a:pt x="242" y="205"/>
                    <a:pt x="221" y="308"/>
                  </a:cubicBezTo>
                  <a:cubicBezTo>
                    <a:pt x="211" y="359"/>
                    <a:pt x="198" y="409"/>
                    <a:pt x="188" y="461"/>
                  </a:cubicBezTo>
                  <a:cubicBezTo>
                    <a:pt x="176" y="512"/>
                    <a:pt x="166" y="563"/>
                    <a:pt x="155" y="614"/>
                  </a:cubicBezTo>
                  <a:lnTo>
                    <a:pt x="118" y="766"/>
                  </a:lnTo>
                  <a:lnTo>
                    <a:pt x="99" y="841"/>
                  </a:lnTo>
                  <a:lnTo>
                    <a:pt x="81" y="917"/>
                  </a:lnTo>
                  <a:lnTo>
                    <a:pt x="41" y="1068"/>
                  </a:lnTo>
                  <a:cubicBezTo>
                    <a:pt x="30" y="1121"/>
                    <a:pt x="15" y="1172"/>
                    <a:pt x="0" y="1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072425" y="1500575"/>
              <a:ext cx="36575" cy="36675"/>
            </a:xfrm>
            <a:custGeom>
              <a:avLst/>
              <a:gdLst/>
              <a:ahLst/>
              <a:cxnLst/>
              <a:rect l="l" t="t" r="r" b="b"/>
              <a:pathLst>
                <a:path w="1463" h="1467" extrusionOk="0">
                  <a:moveTo>
                    <a:pt x="870" y="1467"/>
                  </a:moveTo>
                  <a:lnTo>
                    <a:pt x="1463" y="957"/>
                  </a:lnTo>
                  <a:cubicBezTo>
                    <a:pt x="1169" y="618"/>
                    <a:pt x="852" y="296"/>
                    <a:pt x="512" y="0"/>
                  </a:cubicBezTo>
                  <a:lnTo>
                    <a:pt x="1" y="592"/>
                  </a:lnTo>
                  <a:cubicBezTo>
                    <a:pt x="312" y="859"/>
                    <a:pt x="601" y="1152"/>
                    <a:pt x="870" y="14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109100" y="1545600"/>
              <a:ext cx="33250" cy="37675"/>
            </a:xfrm>
            <a:custGeom>
              <a:avLst/>
              <a:gdLst/>
              <a:ahLst/>
              <a:cxnLst/>
              <a:rect l="l" t="t" r="r" b="b"/>
              <a:pathLst>
                <a:path w="1330" h="1507" extrusionOk="0">
                  <a:moveTo>
                    <a:pt x="633" y="1506"/>
                  </a:moveTo>
                  <a:lnTo>
                    <a:pt x="1329" y="1154"/>
                  </a:lnTo>
                  <a:cubicBezTo>
                    <a:pt x="1127" y="755"/>
                    <a:pt x="898" y="369"/>
                    <a:pt x="644" y="1"/>
                  </a:cubicBezTo>
                  <a:lnTo>
                    <a:pt x="1" y="443"/>
                  </a:lnTo>
                  <a:cubicBezTo>
                    <a:pt x="235" y="783"/>
                    <a:pt x="445" y="1139"/>
                    <a:pt x="633" y="15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134750" y="1598650"/>
              <a:ext cx="28025" cy="36600"/>
            </a:xfrm>
            <a:custGeom>
              <a:avLst/>
              <a:gdLst/>
              <a:ahLst/>
              <a:cxnLst/>
              <a:rect l="l" t="t" r="r" b="b"/>
              <a:pathLst>
                <a:path w="1121" h="1464" extrusionOk="0">
                  <a:moveTo>
                    <a:pt x="363" y="1464"/>
                  </a:moveTo>
                  <a:lnTo>
                    <a:pt x="1121" y="1274"/>
                  </a:lnTo>
                  <a:lnTo>
                    <a:pt x="1080" y="1113"/>
                  </a:lnTo>
                  <a:lnTo>
                    <a:pt x="1036" y="953"/>
                  </a:lnTo>
                  <a:cubicBezTo>
                    <a:pt x="1007" y="846"/>
                    <a:pt x="975" y="740"/>
                    <a:pt x="944" y="634"/>
                  </a:cubicBezTo>
                  <a:cubicBezTo>
                    <a:pt x="928" y="581"/>
                    <a:pt x="909" y="529"/>
                    <a:pt x="894" y="476"/>
                  </a:cubicBezTo>
                  <a:cubicBezTo>
                    <a:pt x="877" y="422"/>
                    <a:pt x="860" y="370"/>
                    <a:pt x="844" y="316"/>
                  </a:cubicBezTo>
                  <a:cubicBezTo>
                    <a:pt x="825" y="263"/>
                    <a:pt x="806" y="210"/>
                    <a:pt x="789" y="158"/>
                  </a:cubicBezTo>
                  <a:cubicBezTo>
                    <a:pt x="769" y="106"/>
                    <a:pt x="751" y="53"/>
                    <a:pt x="730" y="1"/>
                  </a:cubicBezTo>
                  <a:lnTo>
                    <a:pt x="0" y="277"/>
                  </a:lnTo>
                  <a:lnTo>
                    <a:pt x="53" y="420"/>
                  </a:lnTo>
                  <a:cubicBezTo>
                    <a:pt x="70" y="469"/>
                    <a:pt x="87" y="518"/>
                    <a:pt x="104" y="566"/>
                  </a:cubicBezTo>
                  <a:cubicBezTo>
                    <a:pt x="121" y="616"/>
                    <a:pt x="137" y="665"/>
                    <a:pt x="152" y="715"/>
                  </a:cubicBezTo>
                  <a:cubicBezTo>
                    <a:pt x="168" y="764"/>
                    <a:pt x="185" y="814"/>
                    <a:pt x="199" y="863"/>
                  </a:cubicBezTo>
                  <a:cubicBezTo>
                    <a:pt x="229" y="962"/>
                    <a:pt x="259" y="1063"/>
                    <a:pt x="286" y="1163"/>
                  </a:cubicBezTo>
                  <a:lnTo>
                    <a:pt x="327" y="13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912050" y="1461500"/>
              <a:ext cx="37375" cy="30200"/>
            </a:xfrm>
            <a:custGeom>
              <a:avLst/>
              <a:gdLst/>
              <a:ahLst/>
              <a:cxnLst/>
              <a:rect l="l" t="t" r="r" b="b"/>
              <a:pathLst>
                <a:path w="1495" h="1208" extrusionOk="0">
                  <a:moveTo>
                    <a:pt x="1495" y="757"/>
                  </a:moveTo>
                  <a:lnTo>
                    <a:pt x="1299" y="1"/>
                  </a:lnTo>
                  <a:lnTo>
                    <a:pt x="1214" y="23"/>
                  </a:lnTo>
                  <a:lnTo>
                    <a:pt x="1170" y="34"/>
                  </a:lnTo>
                  <a:cubicBezTo>
                    <a:pt x="1157" y="38"/>
                    <a:pt x="1142" y="43"/>
                    <a:pt x="1128" y="47"/>
                  </a:cubicBezTo>
                  <a:lnTo>
                    <a:pt x="961" y="101"/>
                  </a:lnTo>
                  <a:cubicBezTo>
                    <a:pt x="905" y="117"/>
                    <a:pt x="850" y="140"/>
                    <a:pt x="795" y="159"/>
                  </a:cubicBezTo>
                  <a:lnTo>
                    <a:pt x="714" y="190"/>
                  </a:lnTo>
                  <a:cubicBezTo>
                    <a:pt x="686" y="201"/>
                    <a:pt x="659" y="210"/>
                    <a:pt x="632" y="223"/>
                  </a:cubicBezTo>
                  <a:cubicBezTo>
                    <a:pt x="523" y="270"/>
                    <a:pt x="415" y="313"/>
                    <a:pt x="311" y="366"/>
                  </a:cubicBezTo>
                  <a:lnTo>
                    <a:pt x="232" y="404"/>
                  </a:lnTo>
                  <a:cubicBezTo>
                    <a:pt x="206" y="417"/>
                    <a:pt x="179" y="429"/>
                    <a:pt x="154" y="443"/>
                  </a:cubicBezTo>
                  <a:lnTo>
                    <a:pt x="1" y="526"/>
                  </a:lnTo>
                  <a:lnTo>
                    <a:pt x="383" y="1207"/>
                  </a:lnTo>
                  <a:lnTo>
                    <a:pt x="516" y="1135"/>
                  </a:lnTo>
                  <a:cubicBezTo>
                    <a:pt x="538" y="1121"/>
                    <a:pt x="560" y="1112"/>
                    <a:pt x="583" y="1100"/>
                  </a:cubicBezTo>
                  <a:lnTo>
                    <a:pt x="651" y="1068"/>
                  </a:lnTo>
                  <a:cubicBezTo>
                    <a:pt x="741" y="1022"/>
                    <a:pt x="833" y="985"/>
                    <a:pt x="925" y="945"/>
                  </a:cubicBezTo>
                  <a:cubicBezTo>
                    <a:pt x="949" y="935"/>
                    <a:pt x="972" y="927"/>
                    <a:pt x="996" y="918"/>
                  </a:cubicBezTo>
                  <a:lnTo>
                    <a:pt x="1066" y="892"/>
                  </a:lnTo>
                  <a:cubicBezTo>
                    <a:pt x="1113" y="875"/>
                    <a:pt x="1160" y="855"/>
                    <a:pt x="1208" y="841"/>
                  </a:cubicBezTo>
                  <a:lnTo>
                    <a:pt x="1351" y="796"/>
                  </a:lnTo>
                  <a:cubicBezTo>
                    <a:pt x="1363" y="792"/>
                    <a:pt x="1375" y="788"/>
                    <a:pt x="1388" y="786"/>
                  </a:cubicBezTo>
                  <a:lnTo>
                    <a:pt x="1424" y="7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972000" y="1456825"/>
              <a:ext cx="34875" cy="22450"/>
            </a:xfrm>
            <a:custGeom>
              <a:avLst/>
              <a:gdLst/>
              <a:ahLst/>
              <a:cxnLst/>
              <a:rect l="l" t="t" r="r" b="b"/>
              <a:pathLst>
                <a:path w="1395" h="898" extrusionOk="0">
                  <a:moveTo>
                    <a:pt x="1236" y="898"/>
                  </a:moveTo>
                  <a:lnTo>
                    <a:pt x="1395" y="135"/>
                  </a:lnTo>
                  <a:cubicBezTo>
                    <a:pt x="939" y="39"/>
                    <a:pt x="469" y="0"/>
                    <a:pt x="1" y="21"/>
                  </a:cubicBezTo>
                  <a:lnTo>
                    <a:pt x="37" y="801"/>
                  </a:lnTo>
                  <a:cubicBezTo>
                    <a:pt x="440" y="782"/>
                    <a:pt x="842" y="817"/>
                    <a:pt x="1236" y="8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025700" y="1468150"/>
              <a:ext cx="37675" cy="32300"/>
            </a:xfrm>
            <a:custGeom>
              <a:avLst/>
              <a:gdLst/>
              <a:ahLst/>
              <a:cxnLst/>
              <a:rect l="l" t="t" r="r" b="b"/>
              <a:pathLst>
                <a:path w="1507" h="1292" extrusionOk="0">
                  <a:moveTo>
                    <a:pt x="1079" y="1291"/>
                  </a:moveTo>
                  <a:lnTo>
                    <a:pt x="1506" y="637"/>
                  </a:lnTo>
                  <a:cubicBezTo>
                    <a:pt x="1125" y="390"/>
                    <a:pt x="720" y="173"/>
                    <a:pt x="292" y="0"/>
                  </a:cubicBezTo>
                  <a:lnTo>
                    <a:pt x="1" y="724"/>
                  </a:lnTo>
                  <a:cubicBezTo>
                    <a:pt x="377" y="876"/>
                    <a:pt x="739" y="1067"/>
                    <a:pt x="1079" y="12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829575" y="1596575"/>
              <a:ext cx="20875" cy="34400"/>
            </a:xfrm>
            <a:custGeom>
              <a:avLst/>
              <a:gdLst/>
              <a:ahLst/>
              <a:cxnLst/>
              <a:rect l="l" t="t" r="r" b="b"/>
              <a:pathLst>
                <a:path w="835" h="1376" extrusionOk="0">
                  <a:moveTo>
                    <a:pt x="834" y="106"/>
                  </a:moveTo>
                  <a:lnTo>
                    <a:pt x="60" y="0"/>
                  </a:lnTo>
                  <a:lnTo>
                    <a:pt x="48" y="86"/>
                  </a:lnTo>
                  <a:cubicBezTo>
                    <a:pt x="44" y="115"/>
                    <a:pt x="42" y="143"/>
                    <a:pt x="39" y="172"/>
                  </a:cubicBezTo>
                  <a:lnTo>
                    <a:pt x="22" y="344"/>
                  </a:lnTo>
                  <a:cubicBezTo>
                    <a:pt x="17" y="401"/>
                    <a:pt x="16" y="460"/>
                    <a:pt x="12" y="517"/>
                  </a:cubicBezTo>
                  <a:cubicBezTo>
                    <a:pt x="9" y="574"/>
                    <a:pt x="4" y="632"/>
                    <a:pt x="4" y="690"/>
                  </a:cubicBezTo>
                  <a:lnTo>
                    <a:pt x="1" y="862"/>
                  </a:lnTo>
                  <a:cubicBezTo>
                    <a:pt x="0" y="891"/>
                    <a:pt x="1" y="919"/>
                    <a:pt x="1" y="948"/>
                  </a:cubicBezTo>
                  <a:lnTo>
                    <a:pt x="2" y="1033"/>
                  </a:lnTo>
                  <a:cubicBezTo>
                    <a:pt x="2" y="1148"/>
                    <a:pt x="12" y="1261"/>
                    <a:pt x="18" y="1376"/>
                  </a:cubicBezTo>
                  <a:lnTo>
                    <a:pt x="798" y="1321"/>
                  </a:lnTo>
                  <a:cubicBezTo>
                    <a:pt x="793" y="1220"/>
                    <a:pt x="785" y="1118"/>
                    <a:pt x="785" y="1016"/>
                  </a:cubicBezTo>
                  <a:lnTo>
                    <a:pt x="783" y="939"/>
                  </a:lnTo>
                  <a:cubicBezTo>
                    <a:pt x="783" y="913"/>
                    <a:pt x="782" y="888"/>
                    <a:pt x="783" y="862"/>
                  </a:cubicBezTo>
                  <a:lnTo>
                    <a:pt x="786" y="710"/>
                  </a:lnTo>
                  <a:cubicBezTo>
                    <a:pt x="786" y="659"/>
                    <a:pt x="791" y="607"/>
                    <a:pt x="793" y="558"/>
                  </a:cubicBezTo>
                  <a:cubicBezTo>
                    <a:pt x="796" y="506"/>
                    <a:pt x="798" y="455"/>
                    <a:pt x="802" y="407"/>
                  </a:cubicBezTo>
                  <a:lnTo>
                    <a:pt x="818" y="256"/>
                  </a:lnTo>
                  <a:cubicBezTo>
                    <a:pt x="820" y="231"/>
                    <a:pt x="823" y="205"/>
                    <a:pt x="825" y="1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836975" y="1538275"/>
              <a:ext cx="30575" cy="37400"/>
            </a:xfrm>
            <a:custGeom>
              <a:avLst/>
              <a:gdLst/>
              <a:ahLst/>
              <a:cxnLst/>
              <a:rect l="l" t="t" r="r" b="b"/>
              <a:pathLst>
                <a:path w="1223" h="1496" extrusionOk="0">
                  <a:moveTo>
                    <a:pt x="1222" y="373"/>
                  </a:moveTo>
                  <a:lnTo>
                    <a:pt x="537" y="0"/>
                  </a:lnTo>
                  <a:lnTo>
                    <a:pt x="455" y="151"/>
                  </a:lnTo>
                  <a:lnTo>
                    <a:pt x="380" y="305"/>
                  </a:lnTo>
                  <a:lnTo>
                    <a:pt x="341" y="382"/>
                  </a:lnTo>
                  <a:lnTo>
                    <a:pt x="306" y="460"/>
                  </a:lnTo>
                  <a:lnTo>
                    <a:pt x="236" y="618"/>
                  </a:lnTo>
                  <a:cubicBezTo>
                    <a:pt x="149" y="830"/>
                    <a:pt x="67" y="1043"/>
                    <a:pt x="1" y="1263"/>
                  </a:cubicBezTo>
                  <a:lnTo>
                    <a:pt x="746" y="1495"/>
                  </a:lnTo>
                  <a:cubicBezTo>
                    <a:pt x="805" y="1300"/>
                    <a:pt x="878" y="1110"/>
                    <a:pt x="955" y="923"/>
                  </a:cubicBezTo>
                  <a:lnTo>
                    <a:pt x="1017" y="783"/>
                  </a:lnTo>
                  <a:cubicBezTo>
                    <a:pt x="1028" y="760"/>
                    <a:pt x="1038" y="736"/>
                    <a:pt x="1048" y="714"/>
                  </a:cubicBezTo>
                  <a:lnTo>
                    <a:pt x="1082" y="645"/>
                  </a:lnTo>
                  <a:lnTo>
                    <a:pt x="1149" y="50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865225" y="1490625"/>
              <a:ext cx="36375" cy="36900"/>
            </a:xfrm>
            <a:custGeom>
              <a:avLst/>
              <a:gdLst/>
              <a:ahLst/>
              <a:cxnLst/>
              <a:rect l="l" t="t" r="r" b="b"/>
              <a:pathLst>
                <a:path w="1455" h="1476" extrusionOk="0">
                  <a:moveTo>
                    <a:pt x="1454" y="597"/>
                  </a:moveTo>
                  <a:lnTo>
                    <a:pt x="950" y="1"/>
                  </a:lnTo>
                  <a:lnTo>
                    <a:pt x="820" y="115"/>
                  </a:lnTo>
                  <a:lnTo>
                    <a:pt x="756" y="173"/>
                  </a:lnTo>
                  <a:lnTo>
                    <a:pt x="693" y="232"/>
                  </a:lnTo>
                  <a:lnTo>
                    <a:pt x="568" y="352"/>
                  </a:lnTo>
                  <a:lnTo>
                    <a:pt x="448" y="476"/>
                  </a:lnTo>
                  <a:lnTo>
                    <a:pt x="388" y="538"/>
                  </a:lnTo>
                  <a:cubicBezTo>
                    <a:pt x="369" y="559"/>
                    <a:pt x="351" y="581"/>
                    <a:pt x="331" y="602"/>
                  </a:cubicBezTo>
                  <a:lnTo>
                    <a:pt x="216" y="731"/>
                  </a:lnTo>
                  <a:cubicBezTo>
                    <a:pt x="179" y="774"/>
                    <a:pt x="143" y="819"/>
                    <a:pt x="107" y="863"/>
                  </a:cubicBezTo>
                  <a:lnTo>
                    <a:pt x="53" y="930"/>
                  </a:lnTo>
                  <a:cubicBezTo>
                    <a:pt x="34" y="951"/>
                    <a:pt x="17" y="975"/>
                    <a:pt x="1" y="997"/>
                  </a:cubicBezTo>
                  <a:lnTo>
                    <a:pt x="619" y="1475"/>
                  </a:lnTo>
                  <a:cubicBezTo>
                    <a:pt x="635" y="1455"/>
                    <a:pt x="648" y="1434"/>
                    <a:pt x="666" y="1415"/>
                  </a:cubicBezTo>
                  <a:lnTo>
                    <a:pt x="714" y="1356"/>
                  </a:lnTo>
                  <a:cubicBezTo>
                    <a:pt x="746" y="1318"/>
                    <a:pt x="777" y="1278"/>
                    <a:pt x="810" y="1240"/>
                  </a:cubicBezTo>
                  <a:lnTo>
                    <a:pt x="912" y="1126"/>
                  </a:lnTo>
                  <a:cubicBezTo>
                    <a:pt x="928" y="1107"/>
                    <a:pt x="945" y="1089"/>
                    <a:pt x="963" y="1069"/>
                  </a:cubicBezTo>
                  <a:lnTo>
                    <a:pt x="1016" y="1014"/>
                  </a:lnTo>
                  <a:lnTo>
                    <a:pt x="1121" y="905"/>
                  </a:lnTo>
                  <a:lnTo>
                    <a:pt x="1230" y="799"/>
                  </a:lnTo>
                  <a:lnTo>
                    <a:pt x="1286" y="747"/>
                  </a:lnTo>
                  <a:lnTo>
                    <a:pt x="1343" y="6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891300" y="1749600"/>
              <a:ext cx="36975" cy="36200"/>
            </a:xfrm>
            <a:custGeom>
              <a:avLst/>
              <a:gdLst/>
              <a:ahLst/>
              <a:cxnLst/>
              <a:rect l="l" t="t" r="r" b="b"/>
              <a:pathLst>
                <a:path w="1479" h="1448" extrusionOk="0">
                  <a:moveTo>
                    <a:pt x="567" y="1"/>
                  </a:moveTo>
                  <a:lnTo>
                    <a:pt x="1" y="540"/>
                  </a:lnTo>
                  <a:cubicBezTo>
                    <a:pt x="21" y="561"/>
                    <a:pt x="39" y="581"/>
                    <a:pt x="58" y="601"/>
                  </a:cubicBezTo>
                  <a:lnTo>
                    <a:pt x="118" y="661"/>
                  </a:lnTo>
                  <a:lnTo>
                    <a:pt x="235" y="781"/>
                  </a:lnTo>
                  <a:lnTo>
                    <a:pt x="357" y="896"/>
                  </a:lnTo>
                  <a:lnTo>
                    <a:pt x="417" y="955"/>
                  </a:lnTo>
                  <a:lnTo>
                    <a:pt x="480" y="1011"/>
                  </a:lnTo>
                  <a:lnTo>
                    <a:pt x="605" y="1124"/>
                  </a:lnTo>
                  <a:cubicBezTo>
                    <a:pt x="647" y="1161"/>
                    <a:pt x="690" y="1197"/>
                    <a:pt x="733" y="1234"/>
                  </a:cubicBezTo>
                  <a:cubicBezTo>
                    <a:pt x="817" y="1307"/>
                    <a:pt x="905" y="1377"/>
                    <a:pt x="992" y="1448"/>
                  </a:cubicBezTo>
                  <a:lnTo>
                    <a:pt x="1478" y="838"/>
                  </a:lnTo>
                  <a:cubicBezTo>
                    <a:pt x="1399" y="773"/>
                    <a:pt x="1317" y="709"/>
                    <a:pt x="1240" y="640"/>
                  </a:cubicBezTo>
                  <a:cubicBezTo>
                    <a:pt x="1201" y="607"/>
                    <a:pt x="1162" y="573"/>
                    <a:pt x="1123" y="539"/>
                  </a:cubicBezTo>
                  <a:lnTo>
                    <a:pt x="1009" y="435"/>
                  </a:lnTo>
                  <a:lnTo>
                    <a:pt x="952" y="383"/>
                  </a:lnTo>
                  <a:lnTo>
                    <a:pt x="895" y="329"/>
                  </a:lnTo>
                  <a:lnTo>
                    <a:pt x="784" y="222"/>
                  </a:lnTo>
                  <a:lnTo>
                    <a:pt x="675" y="113"/>
                  </a:lnTo>
                  <a:lnTo>
                    <a:pt x="619" y="58"/>
                  </a:lnTo>
                  <a:cubicBezTo>
                    <a:pt x="603" y="39"/>
                    <a:pt x="585" y="19"/>
                    <a:pt x="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855600" y="1705150"/>
              <a:ext cx="34000" cy="37650"/>
            </a:xfrm>
            <a:custGeom>
              <a:avLst/>
              <a:gdLst/>
              <a:ahLst/>
              <a:cxnLst/>
              <a:rect l="l" t="t" r="r" b="b"/>
              <a:pathLst>
                <a:path w="1360" h="1506" extrusionOk="0">
                  <a:moveTo>
                    <a:pt x="683" y="0"/>
                  </a:moveTo>
                  <a:lnTo>
                    <a:pt x="0" y="379"/>
                  </a:lnTo>
                  <a:cubicBezTo>
                    <a:pt x="109" y="577"/>
                    <a:pt x="226" y="768"/>
                    <a:pt x="349" y="957"/>
                  </a:cubicBezTo>
                  <a:lnTo>
                    <a:pt x="443" y="1096"/>
                  </a:lnTo>
                  <a:lnTo>
                    <a:pt x="490" y="1166"/>
                  </a:lnTo>
                  <a:lnTo>
                    <a:pt x="539" y="1235"/>
                  </a:lnTo>
                  <a:lnTo>
                    <a:pt x="637" y="1372"/>
                  </a:lnTo>
                  <a:lnTo>
                    <a:pt x="739" y="1506"/>
                  </a:lnTo>
                  <a:lnTo>
                    <a:pt x="1359" y="1032"/>
                  </a:lnTo>
                  <a:lnTo>
                    <a:pt x="1265" y="908"/>
                  </a:lnTo>
                  <a:lnTo>
                    <a:pt x="1176" y="782"/>
                  </a:lnTo>
                  <a:lnTo>
                    <a:pt x="1130" y="720"/>
                  </a:lnTo>
                  <a:lnTo>
                    <a:pt x="1087" y="656"/>
                  </a:lnTo>
                  <a:lnTo>
                    <a:pt x="1001" y="528"/>
                  </a:lnTo>
                  <a:cubicBezTo>
                    <a:pt x="891" y="355"/>
                    <a:pt x="781" y="182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834000" y="1654000"/>
              <a:ext cx="28175" cy="36600"/>
            </a:xfrm>
            <a:custGeom>
              <a:avLst/>
              <a:gdLst/>
              <a:ahLst/>
              <a:cxnLst/>
              <a:rect l="l" t="t" r="r" b="b"/>
              <a:pathLst>
                <a:path w="1127" h="1464" extrusionOk="0">
                  <a:moveTo>
                    <a:pt x="762" y="0"/>
                  </a:moveTo>
                  <a:lnTo>
                    <a:pt x="0" y="168"/>
                  </a:lnTo>
                  <a:lnTo>
                    <a:pt x="39" y="334"/>
                  </a:lnTo>
                  <a:cubicBezTo>
                    <a:pt x="46" y="361"/>
                    <a:pt x="52" y="389"/>
                    <a:pt x="59" y="417"/>
                  </a:cubicBezTo>
                  <a:lnTo>
                    <a:pt x="80" y="498"/>
                  </a:lnTo>
                  <a:cubicBezTo>
                    <a:pt x="95" y="553"/>
                    <a:pt x="110" y="607"/>
                    <a:pt x="125" y="663"/>
                  </a:cubicBezTo>
                  <a:lnTo>
                    <a:pt x="174" y="825"/>
                  </a:lnTo>
                  <a:cubicBezTo>
                    <a:pt x="182" y="853"/>
                    <a:pt x="190" y="880"/>
                    <a:pt x="199" y="906"/>
                  </a:cubicBezTo>
                  <a:lnTo>
                    <a:pt x="226" y="986"/>
                  </a:lnTo>
                  <a:lnTo>
                    <a:pt x="281" y="1147"/>
                  </a:lnTo>
                  <a:lnTo>
                    <a:pt x="341" y="1305"/>
                  </a:lnTo>
                  <a:lnTo>
                    <a:pt x="371" y="1385"/>
                  </a:lnTo>
                  <a:lnTo>
                    <a:pt x="403" y="1463"/>
                  </a:lnTo>
                  <a:lnTo>
                    <a:pt x="1127" y="1170"/>
                  </a:lnTo>
                  <a:lnTo>
                    <a:pt x="1099" y="1099"/>
                  </a:lnTo>
                  <a:lnTo>
                    <a:pt x="1072" y="1027"/>
                  </a:lnTo>
                  <a:lnTo>
                    <a:pt x="1016" y="882"/>
                  </a:lnTo>
                  <a:lnTo>
                    <a:pt x="968" y="736"/>
                  </a:lnTo>
                  <a:lnTo>
                    <a:pt x="943" y="664"/>
                  </a:lnTo>
                  <a:cubicBezTo>
                    <a:pt x="934" y="639"/>
                    <a:pt x="927" y="615"/>
                    <a:pt x="921" y="591"/>
                  </a:cubicBezTo>
                  <a:lnTo>
                    <a:pt x="876" y="444"/>
                  </a:lnTo>
                  <a:cubicBezTo>
                    <a:pt x="861" y="394"/>
                    <a:pt x="849" y="345"/>
                    <a:pt x="835" y="295"/>
                  </a:cubicBezTo>
                  <a:lnTo>
                    <a:pt x="817" y="221"/>
                  </a:lnTo>
                  <a:cubicBezTo>
                    <a:pt x="809" y="196"/>
                    <a:pt x="804" y="172"/>
                    <a:pt x="798" y="1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047550" y="1826325"/>
              <a:ext cx="35025" cy="24900"/>
            </a:xfrm>
            <a:custGeom>
              <a:avLst/>
              <a:gdLst/>
              <a:ahLst/>
              <a:cxnLst/>
              <a:rect l="l" t="t" r="r" b="b"/>
              <a:pathLst>
                <a:path w="1401" h="996" extrusionOk="0">
                  <a:moveTo>
                    <a:pt x="168" y="0"/>
                  </a:moveTo>
                  <a:lnTo>
                    <a:pt x="0" y="762"/>
                  </a:lnTo>
                  <a:cubicBezTo>
                    <a:pt x="53" y="775"/>
                    <a:pt x="106" y="786"/>
                    <a:pt x="160" y="797"/>
                  </a:cubicBezTo>
                  <a:lnTo>
                    <a:pt x="321" y="830"/>
                  </a:lnTo>
                  <a:lnTo>
                    <a:pt x="482" y="861"/>
                  </a:lnTo>
                  <a:lnTo>
                    <a:pt x="564" y="877"/>
                  </a:lnTo>
                  <a:lnTo>
                    <a:pt x="644" y="891"/>
                  </a:lnTo>
                  <a:lnTo>
                    <a:pt x="805" y="921"/>
                  </a:lnTo>
                  <a:lnTo>
                    <a:pt x="967" y="947"/>
                  </a:lnTo>
                  <a:cubicBezTo>
                    <a:pt x="1075" y="964"/>
                    <a:pt x="1183" y="979"/>
                    <a:pt x="1291" y="996"/>
                  </a:cubicBezTo>
                  <a:lnTo>
                    <a:pt x="1401" y="223"/>
                  </a:lnTo>
                  <a:cubicBezTo>
                    <a:pt x="1298" y="207"/>
                    <a:pt x="1194" y="193"/>
                    <a:pt x="1090" y="176"/>
                  </a:cubicBezTo>
                  <a:lnTo>
                    <a:pt x="935" y="151"/>
                  </a:lnTo>
                  <a:lnTo>
                    <a:pt x="781" y="124"/>
                  </a:lnTo>
                  <a:lnTo>
                    <a:pt x="704" y="109"/>
                  </a:lnTo>
                  <a:lnTo>
                    <a:pt x="627" y="95"/>
                  </a:lnTo>
                  <a:lnTo>
                    <a:pt x="474" y="65"/>
                  </a:lnTo>
                  <a:lnTo>
                    <a:pt x="320" y="33"/>
                  </a:lnTo>
                  <a:cubicBezTo>
                    <a:pt x="271" y="22"/>
                    <a:pt x="219" y="12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990950" y="1810125"/>
              <a:ext cx="36725" cy="28875"/>
            </a:xfrm>
            <a:custGeom>
              <a:avLst/>
              <a:gdLst/>
              <a:ahLst/>
              <a:cxnLst/>
              <a:rect l="l" t="t" r="r" b="b"/>
              <a:pathLst>
                <a:path w="1469" h="1155" extrusionOk="0">
                  <a:moveTo>
                    <a:pt x="287" y="1"/>
                  </a:moveTo>
                  <a:lnTo>
                    <a:pt x="1" y="727"/>
                  </a:lnTo>
                  <a:cubicBezTo>
                    <a:pt x="206" y="810"/>
                    <a:pt x="413" y="883"/>
                    <a:pt x="621" y="955"/>
                  </a:cubicBezTo>
                  <a:lnTo>
                    <a:pt x="777" y="1007"/>
                  </a:lnTo>
                  <a:lnTo>
                    <a:pt x="856" y="1033"/>
                  </a:lnTo>
                  <a:lnTo>
                    <a:pt x="935" y="1057"/>
                  </a:lnTo>
                  <a:lnTo>
                    <a:pt x="1092" y="1107"/>
                  </a:lnTo>
                  <a:lnTo>
                    <a:pt x="1251" y="1154"/>
                  </a:lnTo>
                  <a:lnTo>
                    <a:pt x="1469" y="405"/>
                  </a:lnTo>
                  <a:lnTo>
                    <a:pt x="1319" y="361"/>
                  </a:lnTo>
                  <a:lnTo>
                    <a:pt x="1169" y="313"/>
                  </a:lnTo>
                  <a:lnTo>
                    <a:pt x="1095" y="290"/>
                  </a:lnTo>
                  <a:lnTo>
                    <a:pt x="1021" y="265"/>
                  </a:lnTo>
                  <a:lnTo>
                    <a:pt x="872" y="216"/>
                  </a:lnTo>
                  <a:cubicBezTo>
                    <a:pt x="676" y="148"/>
                    <a:pt x="481" y="78"/>
                    <a:pt x="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938025" y="1785025"/>
              <a:ext cx="37700" cy="32750"/>
            </a:xfrm>
            <a:custGeom>
              <a:avLst/>
              <a:gdLst/>
              <a:ahLst/>
              <a:cxnLst/>
              <a:rect l="l" t="t" r="r" b="b"/>
              <a:pathLst>
                <a:path w="1508" h="1310" extrusionOk="0">
                  <a:moveTo>
                    <a:pt x="423" y="1"/>
                  </a:moveTo>
                  <a:lnTo>
                    <a:pt x="1" y="658"/>
                  </a:lnTo>
                  <a:cubicBezTo>
                    <a:pt x="95" y="716"/>
                    <a:pt x="188" y="778"/>
                    <a:pt x="285" y="834"/>
                  </a:cubicBezTo>
                  <a:cubicBezTo>
                    <a:pt x="333" y="862"/>
                    <a:pt x="380" y="890"/>
                    <a:pt x="428" y="919"/>
                  </a:cubicBezTo>
                  <a:lnTo>
                    <a:pt x="573" y="1001"/>
                  </a:lnTo>
                  <a:cubicBezTo>
                    <a:pt x="598" y="1014"/>
                    <a:pt x="620" y="1028"/>
                    <a:pt x="645" y="1042"/>
                  </a:cubicBezTo>
                  <a:lnTo>
                    <a:pt x="718" y="1081"/>
                  </a:lnTo>
                  <a:lnTo>
                    <a:pt x="865" y="1160"/>
                  </a:lnTo>
                  <a:lnTo>
                    <a:pt x="1014" y="1236"/>
                  </a:lnTo>
                  <a:lnTo>
                    <a:pt x="1088" y="1273"/>
                  </a:lnTo>
                  <a:lnTo>
                    <a:pt x="1162" y="1310"/>
                  </a:lnTo>
                  <a:lnTo>
                    <a:pt x="1508" y="610"/>
                  </a:lnTo>
                  <a:lnTo>
                    <a:pt x="1437" y="576"/>
                  </a:lnTo>
                  <a:lnTo>
                    <a:pt x="1368" y="540"/>
                  </a:lnTo>
                  <a:lnTo>
                    <a:pt x="1230" y="469"/>
                  </a:lnTo>
                  <a:lnTo>
                    <a:pt x="1093" y="394"/>
                  </a:lnTo>
                  <a:lnTo>
                    <a:pt x="1024" y="358"/>
                  </a:lnTo>
                  <a:cubicBezTo>
                    <a:pt x="1002" y="345"/>
                    <a:pt x="979" y="332"/>
                    <a:pt x="957" y="320"/>
                  </a:cubicBezTo>
                  <a:lnTo>
                    <a:pt x="821" y="243"/>
                  </a:lnTo>
                  <a:cubicBezTo>
                    <a:pt x="777" y="217"/>
                    <a:pt x="733" y="190"/>
                    <a:pt x="687" y="164"/>
                  </a:cubicBezTo>
                  <a:cubicBezTo>
                    <a:pt x="598" y="111"/>
                    <a:pt x="511" y="55"/>
                    <a:pt x="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220125" y="1826950"/>
              <a:ext cx="34800" cy="24400"/>
            </a:xfrm>
            <a:custGeom>
              <a:avLst/>
              <a:gdLst/>
              <a:ahLst/>
              <a:cxnLst/>
              <a:rect l="l" t="t" r="r" b="b"/>
              <a:pathLst>
                <a:path w="1392" h="976" extrusionOk="0">
                  <a:moveTo>
                    <a:pt x="0" y="201"/>
                  </a:moveTo>
                  <a:lnTo>
                    <a:pt x="105" y="976"/>
                  </a:lnTo>
                  <a:cubicBezTo>
                    <a:pt x="320" y="950"/>
                    <a:pt x="535" y="913"/>
                    <a:pt x="750" y="881"/>
                  </a:cubicBezTo>
                  <a:lnTo>
                    <a:pt x="830" y="867"/>
                  </a:lnTo>
                  <a:lnTo>
                    <a:pt x="912" y="853"/>
                  </a:lnTo>
                  <a:lnTo>
                    <a:pt x="1071" y="825"/>
                  </a:lnTo>
                  <a:lnTo>
                    <a:pt x="1231" y="797"/>
                  </a:lnTo>
                  <a:cubicBezTo>
                    <a:pt x="1284" y="785"/>
                    <a:pt x="1338" y="778"/>
                    <a:pt x="1392" y="766"/>
                  </a:cubicBezTo>
                  <a:lnTo>
                    <a:pt x="1242" y="0"/>
                  </a:lnTo>
                  <a:cubicBezTo>
                    <a:pt x="1191" y="12"/>
                    <a:pt x="1139" y="19"/>
                    <a:pt x="1086" y="28"/>
                  </a:cubicBezTo>
                  <a:lnTo>
                    <a:pt x="932" y="55"/>
                  </a:lnTo>
                  <a:lnTo>
                    <a:pt x="777" y="83"/>
                  </a:lnTo>
                  <a:lnTo>
                    <a:pt x="700" y="97"/>
                  </a:lnTo>
                  <a:lnTo>
                    <a:pt x="622" y="109"/>
                  </a:lnTo>
                  <a:cubicBezTo>
                    <a:pt x="415" y="141"/>
                    <a:pt x="209" y="175"/>
                    <a:pt x="0" y="2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163925" y="1834675"/>
              <a:ext cx="33075" cy="21325"/>
            </a:xfrm>
            <a:custGeom>
              <a:avLst/>
              <a:gdLst/>
              <a:ahLst/>
              <a:cxnLst/>
              <a:rect l="l" t="t" r="r" b="b"/>
              <a:pathLst>
                <a:path w="1323" h="853" extrusionOk="0">
                  <a:moveTo>
                    <a:pt x="1" y="71"/>
                  </a:moveTo>
                  <a:lnTo>
                    <a:pt x="20" y="852"/>
                  </a:lnTo>
                  <a:lnTo>
                    <a:pt x="346" y="840"/>
                  </a:lnTo>
                  <a:lnTo>
                    <a:pt x="510" y="833"/>
                  </a:lnTo>
                  <a:lnTo>
                    <a:pt x="672" y="824"/>
                  </a:lnTo>
                  <a:lnTo>
                    <a:pt x="997" y="805"/>
                  </a:lnTo>
                  <a:cubicBezTo>
                    <a:pt x="1105" y="797"/>
                    <a:pt x="1215" y="786"/>
                    <a:pt x="1323" y="779"/>
                  </a:cubicBezTo>
                  <a:lnTo>
                    <a:pt x="1256" y="0"/>
                  </a:lnTo>
                  <a:cubicBezTo>
                    <a:pt x="1152" y="10"/>
                    <a:pt x="1047" y="19"/>
                    <a:pt x="943" y="26"/>
                  </a:cubicBezTo>
                  <a:lnTo>
                    <a:pt x="629" y="45"/>
                  </a:lnTo>
                  <a:lnTo>
                    <a:pt x="471" y="53"/>
                  </a:lnTo>
                  <a:lnTo>
                    <a:pt x="314" y="5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106050" y="1834750"/>
              <a:ext cx="33100" cy="21300"/>
            </a:xfrm>
            <a:custGeom>
              <a:avLst/>
              <a:gdLst/>
              <a:ahLst/>
              <a:cxnLst/>
              <a:rect l="l" t="t" r="r" b="b"/>
              <a:pathLst>
                <a:path w="1324" h="852" extrusionOk="0">
                  <a:moveTo>
                    <a:pt x="69" y="0"/>
                  </a:moveTo>
                  <a:lnTo>
                    <a:pt x="1" y="778"/>
                  </a:lnTo>
                  <a:cubicBezTo>
                    <a:pt x="219" y="798"/>
                    <a:pt x="436" y="810"/>
                    <a:pt x="654" y="824"/>
                  </a:cubicBezTo>
                  <a:lnTo>
                    <a:pt x="735" y="829"/>
                  </a:lnTo>
                  <a:lnTo>
                    <a:pt x="817" y="833"/>
                  </a:lnTo>
                  <a:lnTo>
                    <a:pt x="980" y="840"/>
                  </a:lnTo>
                  <a:lnTo>
                    <a:pt x="1143" y="846"/>
                  </a:lnTo>
                  <a:cubicBezTo>
                    <a:pt x="1197" y="847"/>
                    <a:pt x="1252" y="851"/>
                    <a:pt x="1306" y="851"/>
                  </a:cubicBezTo>
                  <a:lnTo>
                    <a:pt x="1323" y="70"/>
                  </a:lnTo>
                  <a:cubicBezTo>
                    <a:pt x="1271" y="70"/>
                    <a:pt x="1219" y="68"/>
                    <a:pt x="1166" y="65"/>
                  </a:cubicBezTo>
                  <a:lnTo>
                    <a:pt x="1009" y="59"/>
                  </a:lnTo>
                  <a:lnTo>
                    <a:pt x="852" y="53"/>
                  </a:lnTo>
                  <a:lnTo>
                    <a:pt x="773" y="49"/>
                  </a:lnTo>
                  <a:lnTo>
                    <a:pt x="695" y="44"/>
                  </a:lnTo>
                  <a:cubicBezTo>
                    <a:pt x="487" y="30"/>
                    <a:pt x="277" y="18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381800" y="1768800"/>
              <a:ext cx="37425" cy="32150"/>
            </a:xfrm>
            <a:custGeom>
              <a:avLst/>
              <a:gdLst/>
              <a:ahLst/>
              <a:cxnLst/>
              <a:rect l="l" t="t" r="r" b="b"/>
              <a:pathLst>
                <a:path w="1497" h="1286" extrusionOk="0">
                  <a:moveTo>
                    <a:pt x="0" y="583"/>
                  </a:moveTo>
                  <a:lnTo>
                    <a:pt x="340" y="1286"/>
                  </a:lnTo>
                  <a:cubicBezTo>
                    <a:pt x="536" y="1188"/>
                    <a:pt x="730" y="1095"/>
                    <a:pt x="923" y="991"/>
                  </a:cubicBezTo>
                  <a:cubicBezTo>
                    <a:pt x="1020" y="941"/>
                    <a:pt x="1116" y="891"/>
                    <a:pt x="1212" y="839"/>
                  </a:cubicBezTo>
                  <a:lnTo>
                    <a:pt x="1497" y="681"/>
                  </a:lnTo>
                  <a:lnTo>
                    <a:pt x="1116" y="0"/>
                  </a:lnTo>
                  <a:lnTo>
                    <a:pt x="841" y="152"/>
                  </a:lnTo>
                  <a:cubicBezTo>
                    <a:pt x="749" y="202"/>
                    <a:pt x="654" y="250"/>
                    <a:pt x="563" y="299"/>
                  </a:cubicBezTo>
                  <a:cubicBezTo>
                    <a:pt x="377" y="400"/>
                    <a:pt x="188" y="489"/>
                    <a:pt x="0" y="5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329775" y="1793700"/>
              <a:ext cx="36950" cy="29925"/>
            </a:xfrm>
            <a:custGeom>
              <a:avLst/>
              <a:gdLst/>
              <a:ahLst/>
              <a:cxnLst/>
              <a:rect l="l" t="t" r="r" b="b"/>
              <a:pathLst>
                <a:path w="1478" h="1197" extrusionOk="0">
                  <a:moveTo>
                    <a:pt x="0" y="462"/>
                  </a:moveTo>
                  <a:lnTo>
                    <a:pt x="264" y="1197"/>
                  </a:lnTo>
                  <a:lnTo>
                    <a:pt x="418" y="1143"/>
                  </a:lnTo>
                  <a:cubicBezTo>
                    <a:pt x="469" y="1124"/>
                    <a:pt x="520" y="1103"/>
                    <a:pt x="571" y="1085"/>
                  </a:cubicBezTo>
                  <a:lnTo>
                    <a:pt x="875" y="968"/>
                  </a:lnTo>
                  <a:cubicBezTo>
                    <a:pt x="926" y="948"/>
                    <a:pt x="977" y="927"/>
                    <a:pt x="1026" y="906"/>
                  </a:cubicBezTo>
                  <a:lnTo>
                    <a:pt x="1177" y="846"/>
                  </a:lnTo>
                  <a:lnTo>
                    <a:pt x="1328" y="784"/>
                  </a:lnTo>
                  <a:lnTo>
                    <a:pt x="1404" y="752"/>
                  </a:lnTo>
                  <a:lnTo>
                    <a:pt x="1478" y="719"/>
                  </a:lnTo>
                  <a:lnTo>
                    <a:pt x="1170" y="1"/>
                  </a:lnTo>
                  <a:lnTo>
                    <a:pt x="1099" y="32"/>
                  </a:lnTo>
                  <a:lnTo>
                    <a:pt x="1026" y="62"/>
                  </a:lnTo>
                  <a:lnTo>
                    <a:pt x="880" y="122"/>
                  </a:lnTo>
                  <a:lnTo>
                    <a:pt x="734" y="182"/>
                  </a:lnTo>
                  <a:cubicBezTo>
                    <a:pt x="686" y="201"/>
                    <a:pt x="638" y="222"/>
                    <a:pt x="588" y="240"/>
                  </a:cubicBezTo>
                  <a:lnTo>
                    <a:pt x="295" y="352"/>
                  </a:lnTo>
                  <a:cubicBezTo>
                    <a:pt x="245" y="370"/>
                    <a:pt x="197" y="390"/>
                    <a:pt x="147" y="4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275950" y="1813075"/>
              <a:ext cx="36075" cy="27350"/>
            </a:xfrm>
            <a:custGeom>
              <a:avLst/>
              <a:gdLst/>
              <a:ahLst/>
              <a:cxnLst/>
              <a:rect l="l" t="t" r="r" b="b"/>
              <a:pathLst>
                <a:path w="1443" h="1094" extrusionOk="0">
                  <a:moveTo>
                    <a:pt x="1" y="334"/>
                  </a:moveTo>
                  <a:lnTo>
                    <a:pt x="186" y="1093"/>
                  </a:lnTo>
                  <a:lnTo>
                    <a:pt x="502" y="1014"/>
                  </a:lnTo>
                  <a:lnTo>
                    <a:pt x="581" y="993"/>
                  </a:lnTo>
                  <a:lnTo>
                    <a:pt x="621" y="983"/>
                  </a:lnTo>
                  <a:lnTo>
                    <a:pt x="660" y="973"/>
                  </a:lnTo>
                  <a:lnTo>
                    <a:pt x="816" y="928"/>
                  </a:lnTo>
                  <a:lnTo>
                    <a:pt x="1132" y="841"/>
                  </a:lnTo>
                  <a:lnTo>
                    <a:pt x="1443" y="746"/>
                  </a:lnTo>
                  <a:lnTo>
                    <a:pt x="1214" y="0"/>
                  </a:lnTo>
                  <a:lnTo>
                    <a:pt x="913" y="91"/>
                  </a:lnTo>
                  <a:lnTo>
                    <a:pt x="610" y="176"/>
                  </a:lnTo>
                  <a:lnTo>
                    <a:pt x="457" y="219"/>
                  </a:lnTo>
                  <a:lnTo>
                    <a:pt x="419" y="229"/>
                  </a:lnTo>
                  <a:lnTo>
                    <a:pt x="382" y="239"/>
                  </a:lnTo>
                  <a:lnTo>
                    <a:pt x="305" y="25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519750" y="1663575"/>
              <a:ext cx="36375" cy="36650"/>
            </a:xfrm>
            <a:custGeom>
              <a:avLst/>
              <a:gdLst/>
              <a:ahLst/>
              <a:cxnLst/>
              <a:rect l="l" t="t" r="r" b="b"/>
              <a:pathLst>
                <a:path w="1455" h="1466" extrusionOk="0">
                  <a:moveTo>
                    <a:pt x="1" y="905"/>
                  </a:moveTo>
                  <a:lnTo>
                    <a:pt x="545" y="1466"/>
                  </a:lnTo>
                  <a:lnTo>
                    <a:pt x="778" y="1236"/>
                  </a:lnTo>
                  <a:cubicBezTo>
                    <a:pt x="816" y="1199"/>
                    <a:pt x="856" y="1160"/>
                    <a:pt x="893" y="1122"/>
                  </a:cubicBezTo>
                  <a:lnTo>
                    <a:pt x="1007" y="1004"/>
                  </a:lnTo>
                  <a:lnTo>
                    <a:pt x="1233" y="770"/>
                  </a:lnTo>
                  <a:lnTo>
                    <a:pt x="1289" y="712"/>
                  </a:lnTo>
                  <a:lnTo>
                    <a:pt x="1344" y="651"/>
                  </a:lnTo>
                  <a:lnTo>
                    <a:pt x="1454" y="532"/>
                  </a:lnTo>
                  <a:lnTo>
                    <a:pt x="882" y="1"/>
                  </a:lnTo>
                  <a:lnTo>
                    <a:pt x="774" y="117"/>
                  </a:lnTo>
                  <a:lnTo>
                    <a:pt x="721" y="174"/>
                  </a:lnTo>
                  <a:lnTo>
                    <a:pt x="667" y="232"/>
                  </a:lnTo>
                  <a:lnTo>
                    <a:pt x="449" y="458"/>
                  </a:lnTo>
                  <a:lnTo>
                    <a:pt x="339" y="571"/>
                  </a:lnTo>
                  <a:cubicBezTo>
                    <a:pt x="303" y="609"/>
                    <a:pt x="264" y="645"/>
                    <a:pt x="227" y="6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477425" y="1703300"/>
              <a:ext cx="37075" cy="35575"/>
            </a:xfrm>
            <a:custGeom>
              <a:avLst/>
              <a:gdLst/>
              <a:ahLst/>
              <a:cxnLst/>
              <a:rect l="l" t="t" r="r" b="b"/>
              <a:pathLst>
                <a:path w="1483" h="1423" extrusionOk="0">
                  <a:moveTo>
                    <a:pt x="1" y="809"/>
                  </a:moveTo>
                  <a:lnTo>
                    <a:pt x="485" y="1423"/>
                  </a:lnTo>
                  <a:lnTo>
                    <a:pt x="739" y="1219"/>
                  </a:lnTo>
                  <a:lnTo>
                    <a:pt x="804" y="1168"/>
                  </a:lnTo>
                  <a:cubicBezTo>
                    <a:pt x="824" y="1151"/>
                    <a:pt x="845" y="1132"/>
                    <a:pt x="866" y="1116"/>
                  </a:cubicBezTo>
                  <a:lnTo>
                    <a:pt x="991" y="1010"/>
                  </a:lnTo>
                  <a:lnTo>
                    <a:pt x="1240" y="799"/>
                  </a:lnTo>
                  <a:lnTo>
                    <a:pt x="1271" y="773"/>
                  </a:lnTo>
                  <a:lnTo>
                    <a:pt x="1300" y="746"/>
                  </a:lnTo>
                  <a:lnTo>
                    <a:pt x="1362" y="691"/>
                  </a:lnTo>
                  <a:lnTo>
                    <a:pt x="1482" y="583"/>
                  </a:lnTo>
                  <a:lnTo>
                    <a:pt x="962" y="0"/>
                  </a:lnTo>
                  <a:lnTo>
                    <a:pt x="845" y="106"/>
                  </a:lnTo>
                  <a:lnTo>
                    <a:pt x="787" y="158"/>
                  </a:lnTo>
                  <a:lnTo>
                    <a:pt x="757" y="184"/>
                  </a:lnTo>
                  <a:lnTo>
                    <a:pt x="727" y="210"/>
                  </a:lnTo>
                  <a:lnTo>
                    <a:pt x="487" y="413"/>
                  </a:lnTo>
                  <a:lnTo>
                    <a:pt x="367" y="514"/>
                  </a:lnTo>
                  <a:cubicBezTo>
                    <a:pt x="348" y="531"/>
                    <a:pt x="327" y="548"/>
                    <a:pt x="308" y="565"/>
                  </a:cubicBezTo>
                  <a:lnTo>
                    <a:pt x="247" y="6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431500" y="1738450"/>
              <a:ext cx="37500" cy="34025"/>
            </a:xfrm>
            <a:custGeom>
              <a:avLst/>
              <a:gdLst/>
              <a:ahLst/>
              <a:cxnLst/>
              <a:rect l="l" t="t" r="r" b="b"/>
              <a:pathLst>
                <a:path w="1500" h="1361" extrusionOk="0">
                  <a:moveTo>
                    <a:pt x="0" y="699"/>
                  </a:moveTo>
                  <a:lnTo>
                    <a:pt x="413" y="1361"/>
                  </a:lnTo>
                  <a:lnTo>
                    <a:pt x="553" y="1274"/>
                  </a:lnTo>
                  <a:lnTo>
                    <a:pt x="689" y="1185"/>
                  </a:lnTo>
                  <a:lnTo>
                    <a:pt x="963" y="1007"/>
                  </a:lnTo>
                  <a:cubicBezTo>
                    <a:pt x="1053" y="945"/>
                    <a:pt x="1142" y="883"/>
                    <a:pt x="1232" y="823"/>
                  </a:cubicBezTo>
                  <a:cubicBezTo>
                    <a:pt x="1322" y="759"/>
                    <a:pt x="1412" y="700"/>
                    <a:pt x="1499" y="635"/>
                  </a:cubicBezTo>
                  <a:lnTo>
                    <a:pt x="1044" y="0"/>
                  </a:lnTo>
                  <a:cubicBezTo>
                    <a:pt x="960" y="63"/>
                    <a:pt x="873" y="121"/>
                    <a:pt x="787" y="180"/>
                  </a:cubicBezTo>
                  <a:cubicBezTo>
                    <a:pt x="701" y="241"/>
                    <a:pt x="615" y="300"/>
                    <a:pt x="528" y="358"/>
                  </a:cubicBezTo>
                  <a:lnTo>
                    <a:pt x="266" y="530"/>
                  </a:lnTo>
                  <a:lnTo>
                    <a:pt x="133" y="61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626775" y="1527600"/>
              <a:ext cx="33825" cy="37425"/>
            </a:xfrm>
            <a:custGeom>
              <a:avLst/>
              <a:gdLst/>
              <a:ahLst/>
              <a:cxnLst/>
              <a:rect l="l" t="t" r="r" b="b"/>
              <a:pathLst>
                <a:path w="1353" h="1497" extrusionOk="0">
                  <a:moveTo>
                    <a:pt x="0" y="1062"/>
                  </a:moveTo>
                  <a:lnTo>
                    <a:pt x="650" y="1496"/>
                  </a:lnTo>
                  <a:lnTo>
                    <a:pt x="1004" y="960"/>
                  </a:lnTo>
                  <a:lnTo>
                    <a:pt x="1178" y="691"/>
                  </a:lnTo>
                  <a:cubicBezTo>
                    <a:pt x="1236" y="601"/>
                    <a:pt x="1295" y="511"/>
                    <a:pt x="1353" y="420"/>
                  </a:cubicBezTo>
                  <a:lnTo>
                    <a:pt x="694" y="0"/>
                  </a:lnTo>
                  <a:cubicBezTo>
                    <a:pt x="637" y="90"/>
                    <a:pt x="579" y="178"/>
                    <a:pt x="522" y="267"/>
                  </a:cubicBezTo>
                  <a:lnTo>
                    <a:pt x="349" y="5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594000" y="1574875"/>
              <a:ext cx="34550" cy="37400"/>
            </a:xfrm>
            <a:custGeom>
              <a:avLst/>
              <a:gdLst/>
              <a:ahLst/>
              <a:cxnLst/>
              <a:rect l="l" t="t" r="r" b="b"/>
              <a:pathLst>
                <a:path w="1382" h="1496" extrusionOk="0">
                  <a:moveTo>
                    <a:pt x="0" y="1028"/>
                  </a:moveTo>
                  <a:lnTo>
                    <a:pt x="627" y="1495"/>
                  </a:lnTo>
                  <a:lnTo>
                    <a:pt x="818" y="1235"/>
                  </a:lnTo>
                  <a:cubicBezTo>
                    <a:pt x="881" y="1148"/>
                    <a:pt x="947" y="1062"/>
                    <a:pt x="1008" y="975"/>
                  </a:cubicBezTo>
                  <a:lnTo>
                    <a:pt x="1196" y="712"/>
                  </a:lnTo>
                  <a:lnTo>
                    <a:pt x="1289" y="580"/>
                  </a:lnTo>
                  <a:lnTo>
                    <a:pt x="1382" y="448"/>
                  </a:lnTo>
                  <a:lnTo>
                    <a:pt x="742" y="0"/>
                  </a:lnTo>
                  <a:lnTo>
                    <a:pt x="650" y="130"/>
                  </a:lnTo>
                  <a:lnTo>
                    <a:pt x="557" y="259"/>
                  </a:lnTo>
                  <a:lnTo>
                    <a:pt x="373" y="517"/>
                  </a:lnTo>
                  <a:cubicBezTo>
                    <a:pt x="312" y="603"/>
                    <a:pt x="249" y="687"/>
                    <a:pt x="187" y="7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558700" y="1620300"/>
              <a:ext cx="35425" cy="37125"/>
            </a:xfrm>
            <a:custGeom>
              <a:avLst/>
              <a:gdLst/>
              <a:ahLst/>
              <a:cxnLst/>
              <a:rect l="l" t="t" r="r" b="b"/>
              <a:pathLst>
                <a:path w="1417" h="1485" extrusionOk="0">
                  <a:moveTo>
                    <a:pt x="0" y="975"/>
                  </a:moveTo>
                  <a:lnTo>
                    <a:pt x="593" y="1485"/>
                  </a:lnTo>
                  <a:cubicBezTo>
                    <a:pt x="874" y="1157"/>
                    <a:pt x="1150" y="824"/>
                    <a:pt x="1416" y="485"/>
                  </a:cubicBezTo>
                  <a:lnTo>
                    <a:pt x="805" y="0"/>
                  </a:lnTo>
                  <a:cubicBezTo>
                    <a:pt x="543" y="330"/>
                    <a:pt x="275" y="655"/>
                    <a:pt x="0" y="9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716300" y="1380675"/>
              <a:ext cx="33100" cy="37400"/>
            </a:xfrm>
            <a:custGeom>
              <a:avLst/>
              <a:gdLst/>
              <a:ahLst/>
              <a:cxnLst/>
              <a:rect l="l" t="t" r="r" b="b"/>
              <a:pathLst>
                <a:path w="1324" h="1496" extrusionOk="0">
                  <a:moveTo>
                    <a:pt x="1" y="1098"/>
                  </a:moveTo>
                  <a:lnTo>
                    <a:pt x="673" y="1496"/>
                  </a:lnTo>
                  <a:cubicBezTo>
                    <a:pt x="889" y="1130"/>
                    <a:pt x="1106" y="766"/>
                    <a:pt x="1323" y="403"/>
                  </a:cubicBezTo>
                  <a:lnTo>
                    <a:pt x="653" y="1"/>
                  </a:lnTo>
                  <a:cubicBezTo>
                    <a:pt x="436" y="365"/>
                    <a:pt x="216" y="731"/>
                    <a:pt x="1" y="10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687175" y="1429875"/>
              <a:ext cx="33100" cy="37400"/>
            </a:xfrm>
            <a:custGeom>
              <a:avLst/>
              <a:gdLst/>
              <a:ahLst/>
              <a:cxnLst/>
              <a:rect l="l" t="t" r="r" b="b"/>
              <a:pathLst>
                <a:path w="1324" h="1496" extrusionOk="0">
                  <a:moveTo>
                    <a:pt x="1" y="1096"/>
                  </a:moveTo>
                  <a:lnTo>
                    <a:pt x="672" y="1496"/>
                  </a:lnTo>
                  <a:lnTo>
                    <a:pt x="1323" y="397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657750" y="1478800"/>
              <a:ext cx="33300" cy="37425"/>
            </a:xfrm>
            <a:custGeom>
              <a:avLst/>
              <a:gdLst/>
              <a:ahLst/>
              <a:cxnLst/>
              <a:rect l="l" t="t" r="r" b="b"/>
              <a:pathLst>
                <a:path w="1332" h="1497" extrusionOk="0">
                  <a:moveTo>
                    <a:pt x="0" y="1085"/>
                  </a:moveTo>
                  <a:lnTo>
                    <a:pt x="665" y="1496"/>
                  </a:lnTo>
                  <a:lnTo>
                    <a:pt x="1000" y="951"/>
                  </a:lnTo>
                  <a:lnTo>
                    <a:pt x="1332" y="403"/>
                  </a:lnTo>
                  <a:lnTo>
                    <a:pt x="662" y="0"/>
                  </a:lnTo>
                  <a:lnTo>
                    <a:pt x="333" y="5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809400" y="1237575"/>
              <a:ext cx="34775" cy="37100"/>
            </a:xfrm>
            <a:custGeom>
              <a:avLst/>
              <a:gdLst/>
              <a:ahLst/>
              <a:cxnLst/>
              <a:rect l="l" t="t" r="r" b="b"/>
              <a:pathLst>
                <a:path w="1391" h="1484" extrusionOk="0">
                  <a:moveTo>
                    <a:pt x="0" y="1021"/>
                  </a:moveTo>
                  <a:lnTo>
                    <a:pt x="629" y="1484"/>
                  </a:lnTo>
                  <a:cubicBezTo>
                    <a:pt x="878" y="1145"/>
                    <a:pt x="1132" y="812"/>
                    <a:pt x="1390" y="483"/>
                  </a:cubicBezTo>
                  <a:lnTo>
                    <a:pt x="777" y="0"/>
                  </a:lnTo>
                  <a:cubicBezTo>
                    <a:pt x="514" y="335"/>
                    <a:pt x="254" y="676"/>
                    <a:pt x="0" y="10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776550" y="1283750"/>
              <a:ext cx="34050" cy="37325"/>
            </a:xfrm>
            <a:custGeom>
              <a:avLst/>
              <a:gdLst/>
              <a:ahLst/>
              <a:cxnLst/>
              <a:rect l="l" t="t" r="r" b="b"/>
              <a:pathLst>
                <a:path w="1362" h="1493" extrusionOk="0">
                  <a:moveTo>
                    <a:pt x="0" y="1061"/>
                  </a:moveTo>
                  <a:lnTo>
                    <a:pt x="652" y="1492"/>
                  </a:lnTo>
                  <a:cubicBezTo>
                    <a:pt x="884" y="1140"/>
                    <a:pt x="1121" y="793"/>
                    <a:pt x="1361" y="448"/>
                  </a:cubicBezTo>
                  <a:lnTo>
                    <a:pt x="721" y="0"/>
                  </a:lnTo>
                  <a:cubicBezTo>
                    <a:pt x="476" y="350"/>
                    <a:pt x="236" y="704"/>
                    <a:pt x="0" y="1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745975" y="1331475"/>
              <a:ext cx="33375" cy="37375"/>
            </a:xfrm>
            <a:custGeom>
              <a:avLst/>
              <a:gdLst/>
              <a:ahLst/>
              <a:cxnLst/>
              <a:rect l="l" t="t" r="r" b="b"/>
              <a:pathLst>
                <a:path w="1335" h="1495" extrusionOk="0">
                  <a:moveTo>
                    <a:pt x="1" y="1088"/>
                  </a:moveTo>
                  <a:lnTo>
                    <a:pt x="667" y="1495"/>
                  </a:lnTo>
                  <a:lnTo>
                    <a:pt x="833" y="1224"/>
                  </a:lnTo>
                  <a:lnTo>
                    <a:pt x="999" y="955"/>
                  </a:lnTo>
                  <a:cubicBezTo>
                    <a:pt x="1110" y="775"/>
                    <a:pt x="1222" y="596"/>
                    <a:pt x="1335" y="418"/>
                  </a:cubicBezTo>
                  <a:lnTo>
                    <a:pt x="676" y="1"/>
                  </a:lnTo>
                  <a:cubicBezTo>
                    <a:pt x="561" y="180"/>
                    <a:pt x="448" y="362"/>
                    <a:pt x="335" y="543"/>
                  </a:cubicBezTo>
                  <a:lnTo>
                    <a:pt x="168" y="8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925825" y="1115000"/>
              <a:ext cx="36975" cy="35100"/>
            </a:xfrm>
            <a:custGeom>
              <a:avLst/>
              <a:gdLst/>
              <a:ahLst/>
              <a:cxnLst/>
              <a:rect l="l" t="t" r="r" b="b"/>
              <a:pathLst>
                <a:path w="1479" h="1404" extrusionOk="0">
                  <a:moveTo>
                    <a:pt x="1" y="809"/>
                  </a:moveTo>
                  <a:lnTo>
                    <a:pt x="507" y="1404"/>
                  </a:lnTo>
                  <a:cubicBezTo>
                    <a:pt x="823" y="1134"/>
                    <a:pt x="1147" y="876"/>
                    <a:pt x="1478" y="625"/>
                  </a:cubicBezTo>
                  <a:lnTo>
                    <a:pt x="1010" y="0"/>
                  </a:lnTo>
                  <a:cubicBezTo>
                    <a:pt x="664" y="259"/>
                    <a:pt x="329" y="529"/>
                    <a:pt x="1" y="8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883650" y="1152175"/>
              <a:ext cx="36375" cy="36200"/>
            </a:xfrm>
            <a:custGeom>
              <a:avLst/>
              <a:gdLst/>
              <a:ahLst/>
              <a:cxnLst/>
              <a:rect l="l" t="t" r="r" b="b"/>
              <a:pathLst>
                <a:path w="1455" h="1448" extrusionOk="0">
                  <a:moveTo>
                    <a:pt x="1" y="902"/>
                  </a:moveTo>
                  <a:lnTo>
                    <a:pt x="560" y="1447"/>
                  </a:lnTo>
                  <a:cubicBezTo>
                    <a:pt x="852" y="1148"/>
                    <a:pt x="1150" y="858"/>
                    <a:pt x="1454" y="574"/>
                  </a:cubicBezTo>
                  <a:lnTo>
                    <a:pt x="923" y="1"/>
                  </a:lnTo>
                  <a:cubicBezTo>
                    <a:pt x="607" y="295"/>
                    <a:pt x="300" y="594"/>
                    <a:pt x="1" y="9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2845150" y="1193150"/>
              <a:ext cx="35600" cy="36825"/>
            </a:xfrm>
            <a:custGeom>
              <a:avLst/>
              <a:gdLst/>
              <a:ahLst/>
              <a:cxnLst/>
              <a:rect l="l" t="t" r="r" b="b"/>
              <a:pathLst>
                <a:path w="1424" h="1473" extrusionOk="0">
                  <a:moveTo>
                    <a:pt x="1" y="970"/>
                  </a:moveTo>
                  <a:lnTo>
                    <a:pt x="600" y="1472"/>
                  </a:lnTo>
                  <a:cubicBezTo>
                    <a:pt x="868" y="1150"/>
                    <a:pt x="1142" y="835"/>
                    <a:pt x="1423" y="526"/>
                  </a:cubicBezTo>
                  <a:lnTo>
                    <a:pt x="845" y="1"/>
                  </a:lnTo>
                  <a:cubicBezTo>
                    <a:pt x="558" y="318"/>
                    <a:pt x="277" y="642"/>
                    <a:pt x="1" y="9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076300" y="1040875"/>
              <a:ext cx="35600" cy="27000"/>
            </a:xfrm>
            <a:custGeom>
              <a:avLst/>
              <a:gdLst/>
              <a:ahLst/>
              <a:cxnLst/>
              <a:rect l="l" t="t" r="r" b="b"/>
              <a:pathLst>
                <a:path w="1424" h="1080" extrusionOk="0">
                  <a:moveTo>
                    <a:pt x="1" y="335"/>
                  </a:moveTo>
                  <a:lnTo>
                    <a:pt x="235" y="1079"/>
                  </a:lnTo>
                  <a:cubicBezTo>
                    <a:pt x="627" y="958"/>
                    <a:pt x="1022" y="850"/>
                    <a:pt x="1423" y="763"/>
                  </a:cubicBezTo>
                  <a:lnTo>
                    <a:pt x="1256" y="1"/>
                  </a:lnTo>
                  <a:cubicBezTo>
                    <a:pt x="834" y="93"/>
                    <a:pt x="415" y="205"/>
                    <a:pt x="1" y="3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022375" y="1057775"/>
              <a:ext cx="36800" cy="30675"/>
            </a:xfrm>
            <a:custGeom>
              <a:avLst/>
              <a:gdLst/>
              <a:ahLst/>
              <a:cxnLst/>
              <a:rect l="l" t="t" r="r" b="b"/>
              <a:pathLst>
                <a:path w="1472" h="1227" extrusionOk="0">
                  <a:moveTo>
                    <a:pt x="0" y="526"/>
                  </a:moveTo>
                  <a:lnTo>
                    <a:pt x="345" y="1226"/>
                  </a:lnTo>
                  <a:cubicBezTo>
                    <a:pt x="715" y="1046"/>
                    <a:pt x="1091" y="879"/>
                    <a:pt x="1472" y="728"/>
                  </a:cubicBezTo>
                  <a:lnTo>
                    <a:pt x="1187" y="1"/>
                  </a:lnTo>
                  <a:cubicBezTo>
                    <a:pt x="783" y="159"/>
                    <a:pt x="388" y="335"/>
                    <a:pt x="0" y="5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2972300" y="1082875"/>
              <a:ext cx="37150" cy="33275"/>
            </a:xfrm>
            <a:custGeom>
              <a:avLst/>
              <a:gdLst/>
              <a:ahLst/>
              <a:cxnLst/>
              <a:rect l="l" t="t" r="r" b="b"/>
              <a:pathLst>
                <a:path w="1486" h="1331" extrusionOk="0">
                  <a:moveTo>
                    <a:pt x="0" y="683"/>
                  </a:moveTo>
                  <a:lnTo>
                    <a:pt x="434" y="1331"/>
                  </a:lnTo>
                  <a:cubicBezTo>
                    <a:pt x="778" y="1101"/>
                    <a:pt x="1129" y="882"/>
                    <a:pt x="1486" y="678"/>
                  </a:cubicBezTo>
                  <a:lnTo>
                    <a:pt x="1100" y="0"/>
                  </a:lnTo>
                  <a:cubicBezTo>
                    <a:pt x="725" y="215"/>
                    <a:pt x="358" y="443"/>
                    <a:pt x="0" y="6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247150" y="1034900"/>
              <a:ext cx="33800" cy="23150"/>
            </a:xfrm>
            <a:custGeom>
              <a:avLst/>
              <a:gdLst/>
              <a:ahLst/>
              <a:cxnLst/>
              <a:rect l="l" t="t" r="r" b="b"/>
              <a:pathLst>
                <a:path w="1352" h="926" extrusionOk="0">
                  <a:moveTo>
                    <a:pt x="75" y="0"/>
                  </a:moveTo>
                  <a:lnTo>
                    <a:pt x="0" y="777"/>
                  </a:lnTo>
                  <a:cubicBezTo>
                    <a:pt x="104" y="787"/>
                    <a:pt x="206" y="797"/>
                    <a:pt x="311" y="808"/>
                  </a:cubicBezTo>
                  <a:lnTo>
                    <a:pt x="622" y="845"/>
                  </a:lnTo>
                  <a:lnTo>
                    <a:pt x="777" y="863"/>
                  </a:lnTo>
                  <a:cubicBezTo>
                    <a:pt x="829" y="870"/>
                    <a:pt x="881" y="878"/>
                    <a:pt x="931" y="884"/>
                  </a:cubicBezTo>
                  <a:lnTo>
                    <a:pt x="1242" y="926"/>
                  </a:lnTo>
                  <a:lnTo>
                    <a:pt x="1352" y="152"/>
                  </a:lnTo>
                  <a:lnTo>
                    <a:pt x="1033" y="110"/>
                  </a:lnTo>
                  <a:cubicBezTo>
                    <a:pt x="980" y="103"/>
                    <a:pt x="926" y="95"/>
                    <a:pt x="874" y="89"/>
                  </a:cubicBezTo>
                  <a:lnTo>
                    <a:pt x="715" y="70"/>
                  </a:lnTo>
                  <a:lnTo>
                    <a:pt x="394" y="33"/>
                  </a:lnTo>
                  <a:cubicBezTo>
                    <a:pt x="289" y="21"/>
                    <a:pt x="182" y="11"/>
                    <a:pt x="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191225" y="1032075"/>
              <a:ext cx="32325" cy="20425"/>
            </a:xfrm>
            <a:custGeom>
              <a:avLst/>
              <a:gdLst/>
              <a:ahLst/>
              <a:cxnLst/>
              <a:rect l="l" t="t" r="r" b="b"/>
              <a:pathLst>
                <a:path w="1293" h="817" extrusionOk="0">
                  <a:moveTo>
                    <a:pt x="1" y="1"/>
                  </a:moveTo>
                  <a:lnTo>
                    <a:pt x="6" y="782"/>
                  </a:lnTo>
                  <a:lnTo>
                    <a:pt x="317" y="784"/>
                  </a:lnTo>
                  <a:lnTo>
                    <a:pt x="395" y="784"/>
                  </a:lnTo>
                  <a:cubicBezTo>
                    <a:pt x="421" y="784"/>
                    <a:pt x="447" y="784"/>
                    <a:pt x="473" y="785"/>
                  </a:cubicBezTo>
                  <a:lnTo>
                    <a:pt x="628" y="790"/>
                  </a:lnTo>
                  <a:lnTo>
                    <a:pt x="939" y="799"/>
                  </a:lnTo>
                  <a:cubicBezTo>
                    <a:pt x="1043" y="805"/>
                    <a:pt x="1146" y="810"/>
                    <a:pt x="1250" y="816"/>
                  </a:cubicBezTo>
                  <a:lnTo>
                    <a:pt x="1293" y="36"/>
                  </a:lnTo>
                  <a:cubicBezTo>
                    <a:pt x="1185" y="31"/>
                    <a:pt x="1078" y="25"/>
                    <a:pt x="970" y="20"/>
                  </a:cubicBezTo>
                  <a:lnTo>
                    <a:pt x="647" y="10"/>
                  </a:lnTo>
                  <a:lnTo>
                    <a:pt x="486" y="5"/>
                  </a:lnTo>
                  <a:cubicBezTo>
                    <a:pt x="459" y="4"/>
                    <a:pt x="433" y="4"/>
                    <a:pt x="406" y="4"/>
                  </a:cubicBezTo>
                  <a:lnTo>
                    <a:pt x="325" y="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133475" y="1033025"/>
              <a:ext cx="33500" cy="22600"/>
            </a:xfrm>
            <a:custGeom>
              <a:avLst/>
              <a:gdLst/>
              <a:ahLst/>
              <a:cxnLst/>
              <a:rect l="l" t="t" r="r" b="b"/>
              <a:pathLst>
                <a:path w="1340" h="904" extrusionOk="0">
                  <a:moveTo>
                    <a:pt x="0" y="131"/>
                  </a:moveTo>
                  <a:lnTo>
                    <a:pt x="112" y="903"/>
                  </a:lnTo>
                  <a:lnTo>
                    <a:pt x="187" y="892"/>
                  </a:lnTo>
                  <a:lnTo>
                    <a:pt x="264" y="882"/>
                  </a:lnTo>
                  <a:lnTo>
                    <a:pt x="417" y="865"/>
                  </a:lnTo>
                  <a:lnTo>
                    <a:pt x="571" y="846"/>
                  </a:lnTo>
                  <a:lnTo>
                    <a:pt x="648" y="836"/>
                  </a:lnTo>
                  <a:cubicBezTo>
                    <a:pt x="674" y="834"/>
                    <a:pt x="698" y="830"/>
                    <a:pt x="724" y="829"/>
                  </a:cubicBezTo>
                  <a:lnTo>
                    <a:pt x="1031" y="802"/>
                  </a:lnTo>
                  <a:lnTo>
                    <a:pt x="1185" y="789"/>
                  </a:lnTo>
                  <a:cubicBezTo>
                    <a:pt x="1235" y="784"/>
                    <a:pt x="1287" y="782"/>
                    <a:pt x="1339" y="779"/>
                  </a:cubicBezTo>
                  <a:lnTo>
                    <a:pt x="1291" y="0"/>
                  </a:lnTo>
                  <a:cubicBezTo>
                    <a:pt x="1238" y="2"/>
                    <a:pt x="1183" y="6"/>
                    <a:pt x="1130" y="9"/>
                  </a:cubicBezTo>
                  <a:lnTo>
                    <a:pt x="969" y="23"/>
                  </a:lnTo>
                  <a:lnTo>
                    <a:pt x="646" y="52"/>
                  </a:lnTo>
                  <a:cubicBezTo>
                    <a:pt x="619" y="54"/>
                    <a:pt x="593" y="58"/>
                    <a:pt x="566" y="61"/>
                  </a:cubicBezTo>
                  <a:lnTo>
                    <a:pt x="484" y="70"/>
                  </a:lnTo>
                  <a:lnTo>
                    <a:pt x="323" y="90"/>
                  </a:lnTo>
                  <a:lnTo>
                    <a:pt x="162" y="109"/>
                  </a:lnTo>
                  <a:lnTo>
                    <a:pt x="82" y="1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410100" y="1073000"/>
              <a:ext cx="36925" cy="32025"/>
            </a:xfrm>
            <a:custGeom>
              <a:avLst/>
              <a:gdLst/>
              <a:ahLst/>
              <a:cxnLst/>
              <a:rect l="l" t="t" r="r" b="b"/>
              <a:pathLst>
                <a:path w="1477" h="1281" extrusionOk="0">
                  <a:moveTo>
                    <a:pt x="320" y="1"/>
                  </a:moveTo>
                  <a:lnTo>
                    <a:pt x="0" y="713"/>
                  </a:lnTo>
                  <a:cubicBezTo>
                    <a:pt x="367" y="877"/>
                    <a:pt x="722" y="1067"/>
                    <a:pt x="1057" y="1280"/>
                  </a:cubicBezTo>
                  <a:lnTo>
                    <a:pt x="1477" y="622"/>
                  </a:lnTo>
                  <a:cubicBezTo>
                    <a:pt x="1107" y="386"/>
                    <a:pt x="719" y="180"/>
                    <a:pt x="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358075" y="1054325"/>
              <a:ext cx="35925" cy="27675"/>
            </a:xfrm>
            <a:custGeom>
              <a:avLst/>
              <a:gdLst/>
              <a:ahLst/>
              <a:cxnLst/>
              <a:rect l="l" t="t" r="r" b="b"/>
              <a:pathLst>
                <a:path w="1437" h="1107" extrusionOk="0">
                  <a:moveTo>
                    <a:pt x="192" y="0"/>
                  </a:moveTo>
                  <a:lnTo>
                    <a:pt x="1" y="758"/>
                  </a:lnTo>
                  <a:cubicBezTo>
                    <a:pt x="402" y="859"/>
                    <a:pt x="797" y="974"/>
                    <a:pt x="1183" y="1107"/>
                  </a:cubicBezTo>
                  <a:lnTo>
                    <a:pt x="1437" y="369"/>
                  </a:lnTo>
                  <a:cubicBezTo>
                    <a:pt x="1026" y="227"/>
                    <a:pt x="610" y="106"/>
                    <a:pt x="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303275" y="1042775"/>
              <a:ext cx="34875" cy="25050"/>
            </a:xfrm>
            <a:custGeom>
              <a:avLst/>
              <a:gdLst/>
              <a:ahLst/>
              <a:cxnLst/>
              <a:rect l="l" t="t" r="r" b="b"/>
              <a:pathLst>
                <a:path w="1395" h="1002" extrusionOk="0">
                  <a:moveTo>
                    <a:pt x="131" y="1"/>
                  </a:moveTo>
                  <a:lnTo>
                    <a:pt x="0" y="769"/>
                  </a:lnTo>
                  <a:cubicBezTo>
                    <a:pt x="103" y="787"/>
                    <a:pt x="207" y="806"/>
                    <a:pt x="309" y="824"/>
                  </a:cubicBezTo>
                  <a:lnTo>
                    <a:pt x="620" y="881"/>
                  </a:lnTo>
                  <a:cubicBezTo>
                    <a:pt x="827" y="919"/>
                    <a:pt x="1031" y="960"/>
                    <a:pt x="1236" y="1001"/>
                  </a:cubicBezTo>
                  <a:lnTo>
                    <a:pt x="1394" y="236"/>
                  </a:lnTo>
                  <a:cubicBezTo>
                    <a:pt x="1184" y="192"/>
                    <a:pt x="974" y="152"/>
                    <a:pt x="764" y="112"/>
                  </a:cubicBezTo>
                  <a:lnTo>
                    <a:pt x="448" y="55"/>
                  </a:lnTo>
                  <a:cubicBezTo>
                    <a:pt x="343" y="37"/>
                    <a:pt x="236" y="17"/>
                    <a:pt x="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" name="Google Shape;77;p2"/>
          <p:cNvGrpSpPr/>
          <p:nvPr/>
        </p:nvGrpSpPr>
        <p:grpSpPr>
          <a:xfrm rot="-3988931">
            <a:off x="-12471" y="-3571935"/>
            <a:ext cx="11178540" cy="6861517"/>
            <a:chOff x="385750" y="206447"/>
            <a:chExt cx="8336049" cy="4757278"/>
          </a:xfrm>
        </p:grpSpPr>
        <p:sp>
          <p:nvSpPr>
            <p:cNvPr id="78" name="Google Shape;78;p2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2"/>
          <p:cNvSpPr txBox="1">
            <a:spLocks noGrp="1"/>
          </p:cNvSpPr>
          <p:nvPr>
            <p:ph type="ctrTitle"/>
          </p:nvPr>
        </p:nvSpPr>
        <p:spPr>
          <a:xfrm>
            <a:off x="1575600" y="985900"/>
            <a:ext cx="5992800" cy="250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3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2"/>
          <p:cNvSpPr txBox="1">
            <a:spLocks noGrp="1"/>
          </p:cNvSpPr>
          <p:nvPr>
            <p:ph type="subTitle" idx="1"/>
          </p:nvPr>
        </p:nvSpPr>
        <p:spPr>
          <a:xfrm>
            <a:off x="2307600" y="3591338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16"/>
          <p:cNvSpPr/>
          <p:nvPr/>
        </p:nvSpPr>
        <p:spPr>
          <a:xfrm>
            <a:off x="-211091" y="2750275"/>
            <a:ext cx="2775751" cy="2393228"/>
          </a:xfrm>
          <a:custGeom>
            <a:avLst/>
            <a:gdLst/>
            <a:ahLst/>
            <a:cxnLst/>
            <a:rect l="l" t="t" r="r" b="b"/>
            <a:pathLst>
              <a:path w="5914" h="5099" extrusionOk="0">
                <a:moveTo>
                  <a:pt x="2258" y="2648"/>
                </a:moveTo>
                <a:cubicBezTo>
                  <a:pt x="2295" y="2648"/>
                  <a:pt x="2335" y="2685"/>
                  <a:pt x="2376" y="2778"/>
                </a:cubicBezTo>
                <a:cubicBezTo>
                  <a:pt x="2450" y="2945"/>
                  <a:pt x="2414" y="3144"/>
                  <a:pt x="2367" y="3311"/>
                </a:cubicBezTo>
                <a:cubicBezTo>
                  <a:pt x="2314" y="3500"/>
                  <a:pt x="2188" y="3702"/>
                  <a:pt x="2027" y="3855"/>
                </a:cubicBezTo>
                <a:lnTo>
                  <a:pt x="2027" y="3855"/>
                </a:lnTo>
                <a:cubicBezTo>
                  <a:pt x="1988" y="3611"/>
                  <a:pt x="1991" y="3360"/>
                  <a:pt x="2023" y="3143"/>
                </a:cubicBezTo>
                <a:cubicBezTo>
                  <a:pt x="2034" y="3070"/>
                  <a:pt x="2131" y="2648"/>
                  <a:pt x="2258" y="2648"/>
                </a:cubicBezTo>
                <a:close/>
                <a:moveTo>
                  <a:pt x="5817" y="0"/>
                </a:moveTo>
                <a:cubicBezTo>
                  <a:pt x="5712" y="0"/>
                  <a:pt x="5550" y="50"/>
                  <a:pt x="5539" y="114"/>
                </a:cubicBezTo>
                <a:cubicBezTo>
                  <a:pt x="5333" y="1209"/>
                  <a:pt x="5122" y="2299"/>
                  <a:pt x="4664" y="3312"/>
                </a:cubicBezTo>
                <a:cubicBezTo>
                  <a:pt x="4410" y="3876"/>
                  <a:pt x="3782" y="4925"/>
                  <a:pt x="3023" y="4925"/>
                </a:cubicBezTo>
                <a:cubicBezTo>
                  <a:pt x="2899" y="4925"/>
                  <a:pt x="2771" y="4897"/>
                  <a:pt x="2640" y="4834"/>
                </a:cubicBezTo>
                <a:cubicBezTo>
                  <a:pt x="2335" y="4686"/>
                  <a:pt x="2156" y="4386"/>
                  <a:pt x="2068" y="4051"/>
                </a:cubicBezTo>
                <a:lnTo>
                  <a:pt x="2068" y="4051"/>
                </a:lnTo>
                <a:cubicBezTo>
                  <a:pt x="2221" y="3953"/>
                  <a:pt x="2361" y="3828"/>
                  <a:pt x="2487" y="3683"/>
                </a:cubicBezTo>
                <a:cubicBezTo>
                  <a:pt x="2710" y="3425"/>
                  <a:pt x="3041" y="2361"/>
                  <a:pt x="2427" y="2361"/>
                </a:cubicBezTo>
                <a:cubicBezTo>
                  <a:pt x="2413" y="2361"/>
                  <a:pt x="2399" y="2362"/>
                  <a:pt x="2384" y="2363"/>
                </a:cubicBezTo>
                <a:cubicBezTo>
                  <a:pt x="1740" y="2410"/>
                  <a:pt x="1602" y="3208"/>
                  <a:pt x="1620" y="3756"/>
                </a:cubicBezTo>
                <a:cubicBezTo>
                  <a:pt x="1623" y="3870"/>
                  <a:pt x="1638" y="3980"/>
                  <a:pt x="1663" y="4083"/>
                </a:cubicBezTo>
                <a:lnTo>
                  <a:pt x="1663" y="4083"/>
                </a:lnTo>
                <a:cubicBezTo>
                  <a:pt x="1602" y="4102"/>
                  <a:pt x="1540" y="4113"/>
                  <a:pt x="1478" y="4113"/>
                </a:cubicBezTo>
                <a:cubicBezTo>
                  <a:pt x="1366" y="4113"/>
                  <a:pt x="1254" y="4078"/>
                  <a:pt x="1151" y="3995"/>
                </a:cubicBezTo>
                <a:cubicBezTo>
                  <a:pt x="616" y="3569"/>
                  <a:pt x="767" y="1815"/>
                  <a:pt x="1377" y="1546"/>
                </a:cubicBezTo>
                <a:cubicBezTo>
                  <a:pt x="1550" y="1470"/>
                  <a:pt x="1487" y="1422"/>
                  <a:pt x="1384" y="1422"/>
                </a:cubicBezTo>
                <a:cubicBezTo>
                  <a:pt x="1341" y="1422"/>
                  <a:pt x="1290" y="1431"/>
                  <a:pt x="1247" y="1450"/>
                </a:cubicBezTo>
                <a:cubicBezTo>
                  <a:pt x="420" y="1814"/>
                  <a:pt x="1" y="4305"/>
                  <a:pt x="1217" y="4305"/>
                </a:cubicBezTo>
                <a:cubicBezTo>
                  <a:pt x="1219" y="4305"/>
                  <a:pt x="1220" y="4305"/>
                  <a:pt x="1221" y="4305"/>
                </a:cubicBezTo>
                <a:cubicBezTo>
                  <a:pt x="1390" y="4304"/>
                  <a:pt x="1552" y="4277"/>
                  <a:pt x="1705" y="4226"/>
                </a:cubicBezTo>
                <a:lnTo>
                  <a:pt x="1705" y="4226"/>
                </a:lnTo>
                <a:cubicBezTo>
                  <a:pt x="1893" y="4761"/>
                  <a:pt x="2368" y="5098"/>
                  <a:pt x="2927" y="5098"/>
                </a:cubicBezTo>
                <a:cubicBezTo>
                  <a:pt x="2988" y="5098"/>
                  <a:pt x="3050" y="5094"/>
                  <a:pt x="3112" y="5086"/>
                </a:cubicBezTo>
                <a:cubicBezTo>
                  <a:pt x="3883" y="4985"/>
                  <a:pt x="4463" y="4244"/>
                  <a:pt x="4844" y="3607"/>
                </a:cubicBezTo>
                <a:cubicBezTo>
                  <a:pt x="5476" y="2551"/>
                  <a:pt x="5680" y="1248"/>
                  <a:pt x="5907" y="47"/>
                </a:cubicBezTo>
                <a:cubicBezTo>
                  <a:pt x="5914" y="14"/>
                  <a:pt x="5873" y="0"/>
                  <a:pt x="5817" y="0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8" name="Google Shape;828;p16"/>
          <p:cNvGrpSpPr/>
          <p:nvPr/>
        </p:nvGrpSpPr>
        <p:grpSpPr>
          <a:xfrm rot="3431659" flipH="1">
            <a:off x="6723848" y="-1227396"/>
            <a:ext cx="3991524" cy="1630375"/>
            <a:chOff x="4407125" y="893175"/>
            <a:chExt cx="1997575" cy="815950"/>
          </a:xfrm>
        </p:grpSpPr>
        <p:sp>
          <p:nvSpPr>
            <p:cNvPr id="829" name="Google Shape;829;p16"/>
            <p:cNvSpPr/>
            <p:nvPr/>
          </p:nvSpPr>
          <p:spPr>
            <a:xfrm>
              <a:off x="4407425" y="1009550"/>
              <a:ext cx="22800" cy="34100"/>
            </a:xfrm>
            <a:custGeom>
              <a:avLst/>
              <a:gdLst/>
              <a:ahLst/>
              <a:cxnLst/>
              <a:rect l="l" t="t" r="r" b="b"/>
              <a:pathLst>
                <a:path w="912" h="1364" extrusionOk="0">
                  <a:moveTo>
                    <a:pt x="781" y="0"/>
                  </a:moveTo>
                  <a:lnTo>
                    <a:pt x="1" y="44"/>
                  </a:lnTo>
                  <a:lnTo>
                    <a:pt x="5" y="127"/>
                  </a:lnTo>
                  <a:lnTo>
                    <a:pt x="10" y="211"/>
                  </a:lnTo>
                  <a:lnTo>
                    <a:pt x="22" y="375"/>
                  </a:lnTo>
                  <a:cubicBezTo>
                    <a:pt x="32" y="486"/>
                    <a:pt x="41" y="596"/>
                    <a:pt x="53" y="706"/>
                  </a:cubicBezTo>
                  <a:cubicBezTo>
                    <a:pt x="76" y="926"/>
                    <a:pt x="106" y="1144"/>
                    <a:pt x="140" y="1363"/>
                  </a:cubicBezTo>
                  <a:lnTo>
                    <a:pt x="912" y="1242"/>
                  </a:lnTo>
                  <a:cubicBezTo>
                    <a:pt x="880" y="1036"/>
                    <a:pt x="851" y="830"/>
                    <a:pt x="830" y="623"/>
                  </a:cubicBezTo>
                  <a:cubicBezTo>
                    <a:pt x="818" y="520"/>
                    <a:pt x="810" y="416"/>
                    <a:pt x="799" y="312"/>
                  </a:cubicBezTo>
                  <a:lnTo>
                    <a:pt x="788" y="155"/>
                  </a:lnTo>
                  <a:lnTo>
                    <a:pt x="783" y="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16"/>
            <p:cNvSpPr/>
            <p:nvPr/>
          </p:nvSpPr>
          <p:spPr>
            <a:xfrm>
              <a:off x="4407125" y="950950"/>
              <a:ext cx="22300" cy="33900"/>
            </a:xfrm>
            <a:custGeom>
              <a:avLst/>
              <a:gdLst/>
              <a:ahLst/>
              <a:cxnLst/>
              <a:rect l="l" t="t" r="r" b="b"/>
              <a:pathLst>
                <a:path w="892" h="1356" extrusionOk="0">
                  <a:moveTo>
                    <a:pt x="892" y="118"/>
                  </a:moveTo>
                  <a:lnTo>
                    <a:pt x="120" y="0"/>
                  </a:lnTo>
                  <a:cubicBezTo>
                    <a:pt x="52" y="442"/>
                    <a:pt x="14" y="886"/>
                    <a:pt x="0" y="1331"/>
                  </a:cubicBezTo>
                  <a:lnTo>
                    <a:pt x="781" y="1355"/>
                  </a:lnTo>
                  <a:cubicBezTo>
                    <a:pt x="793" y="942"/>
                    <a:pt x="829" y="527"/>
                    <a:pt x="892" y="1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16"/>
            <p:cNvSpPr/>
            <p:nvPr/>
          </p:nvSpPr>
          <p:spPr>
            <a:xfrm>
              <a:off x="4415350" y="893175"/>
              <a:ext cx="28550" cy="36825"/>
            </a:xfrm>
            <a:custGeom>
              <a:avLst/>
              <a:gdLst/>
              <a:ahLst/>
              <a:cxnLst/>
              <a:rect l="l" t="t" r="r" b="b"/>
              <a:pathLst>
                <a:path w="1142" h="1473" extrusionOk="0">
                  <a:moveTo>
                    <a:pt x="1141" y="295"/>
                  </a:moveTo>
                  <a:lnTo>
                    <a:pt x="418" y="1"/>
                  </a:lnTo>
                  <a:lnTo>
                    <a:pt x="355" y="157"/>
                  </a:lnTo>
                  <a:lnTo>
                    <a:pt x="297" y="315"/>
                  </a:lnTo>
                  <a:cubicBezTo>
                    <a:pt x="288" y="341"/>
                    <a:pt x="277" y="367"/>
                    <a:pt x="268" y="395"/>
                  </a:cubicBezTo>
                  <a:lnTo>
                    <a:pt x="241" y="474"/>
                  </a:lnTo>
                  <a:cubicBezTo>
                    <a:pt x="222" y="527"/>
                    <a:pt x="204" y="579"/>
                    <a:pt x="188" y="632"/>
                  </a:cubicBezTo>
                  <a:cubicBezTo>
                    <a:pt x="153" y="739"/>
                    <a:pt x="118" y="845"/>
                    <a:pt x="89" y="954"/>
                  </a:cubicBezTo>
                  <a:cubicBezTo>
                    <a:pt x="55" y="1061"/>
                    <a:pt x="28" y="1170"/>
                    <a:pt x="0" y="1278"/>
                  </a:cubicBezTo>
                  <a:lnTo>
                    <a:pt x="756" y="1472"/>
                  </a:lnTo>
                  <a:cubicBezTo>
                    <a:pt x="783" y="1372"/>
                    <a:pt x="808" y="1271"/>
                    <a:pt x="838" y="1172"/>
                  </a:cubicBezTo>
                  <a:cubicBezTo>
                    <a:pt x="866" y="1073"/>
                    <a:pt x="898" y="975"/>
                    <a:pt x="929" y="876"/>
                  </a:cubicBezTo>
                  <a:cubicBezTo>
                    <a:pt x="945" y="827"/>
                    <a:pt x="963" y="778"/>
                    <a:pt x="979" y="729"/>
                  </a:cubicBezTo>
                  <a:lnTo>
                    <a:pt x="1003" y="656"/>
                  </a:lnTo>
                  <a:cubicBezTo>
                    <a:pt x="1012" y="631"/>
                    <a:pt x="1022" y="608"/>
                    <a:pt x="1031" y="583"/>
                  </a:cubicBezTo>
                  <a:lnTo>
                    <a:pt x="1084" y="4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16"/>
            <p:cNvSpPr/>
            <p:nvPr/>
          </p:nvSpPr>
          <p:spPr>
            <a:xfrm>
              <a:off x="4458700" y="1169700"/>
              <a:ext cx="33225" cy="37575"/>
            </a:xfrm>
            <a:custGeom>
              <a:avLst/>
              <a:gdLst/>
              <a:ahLst/>
              <a:cxnLst/>
              <a:rect l="l" t="t" r="r" b="b"/>
              <a:pathLst>
                <a:path w="1329" h="1503" extrusionOk="0">
                  <a:moveTo>
                    <a:pt x="686" y="1"/>
                  </a:moveTo>
                  <a:lnTo>
                    <a:pt x="1" y="377"/>
                  </a:lnTo>
                  <a:cubicBezTo>
                    <a:pt x="105" y="568"/>
                    <a:pt x="215" y="758"/>
                    <a:pt x="327" y="945"/>
                  </a:cubicBezTo>
                  <a:cubicBezTo>
                    <a:pt x="438" y="1133"/>
                    <a:pt x="553" y="1319"/>
                    <a:pt x="671" y="1502"/>
                  </a:cubicBezTo>
                  <a:lnTo>
                    <a:pt x="1328" y="1080"/>
                  </a:lnTo>
                  <a:cubicBezTo>
                    <a:pt x="1215" y="906"/>
                    <a:pt x="1105" y="725"/>
                    <a:pt x="998" y="546"/>
                  </a:cubicBezTo>
                  <a:cubicBezTo>
                    <a:pt x="892" y="366"/>
                    <a:pt x="786" y="185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16"/>
            <p:cNvSpPr/>
            <p:nvPr/>
          </p:nvSpPr>
          <p:spPr>
            <a:xfrm>
              <a:off x="4433700" y="1118800"/>
              <a:ext cx="30750" cy="37275"/>
            </a:xfrm>
            <a:custGeom>
              <a:avLst/>
              <a:gdLst/>
              <a:ahLst/>
              <a:cxnLst/>
              <a:rect l="l" t="t" r="r" b="b"/>
              <a:pathLst>
                <a:path w="1230" h="1491" extrusionOk="0">
                  <a:moveTo>
                    <a:pt x="726" y="0"/>
                  </a:moveTo>
                  <a:lnTo>
                    <a:pt x="0" y="286"/>
                  </a:lnTo>
                  <a:cubicBezTo>
                    <a:pt x="161" y="695"/>
                    <a:pt x="338" y="1095"/>
                    <a:pt x="526" y="1490"/>
                  </a:cubicBezTo>
                  <a:lnTo>
                    <a:pt x="1230" y="1152"/>
                  </a:lnTo>
                  <a:cubicBezTo>
                    <a:pt x="1048" y="773"/>
                    <a:pt x="879" y="388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6"/>
            <p:cNvSpPr/>
            <p:nvPr/>
          </p:nvSpPr>
          <p:spPr>
            <a:xfrm>
              <a:off x="4416100" y="1065325"/>
              <a:ext cx="27475" cy="36225"/>
            </a:xfrm>
            <a:custGeom>
              <a:avLst/>
              <a:gdLst/>
              <a:ahLst/>
              <a:cxnLst/>
              <a:rect l="l" t="t" r="r" b="b"/>
              <a:pathLst>
                <a:path w="1099" h="1449" extrusionOk="0">
                  <a:moveTo>
                    <a:pt x="761" y="0"/>
                  </a:moveTo>
                  <a:lnTo>
                    <a:pt x="0" y="179"/>
                  </a:lnTo>
                  <a:cubicBezTo>
                    <a:pt x="12" y="232"/>
                    <a:pt x="24" y="285"/>
                    <a:pt x="39" y="339"/>
                  </a:cubicBezTo>
                  <a:cubicBezTo>
                    <a:pt x="53" y="392"/>
                    <a:pt x="65" y="445"/>
                    <a:pt x="80" y="499"/>
                  </a:cubicBezTo>
                  <a:cubicBezTo>
                    <a:pt x="108" y="605"/>
                    <a:pt x="136" y="713"/>
                    <a:pt x="165" y="818"/>
                  </a:cubicBezTo>
                  <a:cubicBezTo>
                    <a:pt x="194" y="923"/>
                    <a:pt x="226" y="1028"/>
                    <a:pt x="258" y="1134"/>
                  </a:cubicBezTo>
                  <a:cubicBezTo>
                    <a:pt x="273" y="1186"/>
                    <a:pt x="290" y="1240"/>
                    <a:pt x="306" y="1292"/>
                  </a:cubicBezTo>
                  <a:cubicBezTo>
                    <a:pt x="323" y="1344"/>
                    <a:pt x="339" y="1397"/>
                    <a:pt x="356" y="1449"/>
                  </a:cubicBezTo>
                  <a:lnTo>
                    <a:pt x="1099" y="1208"/>
                  </a:lnTo>
                  <a:cubicBezTo>
                    <a:pt x="1081" y="1158"/>
                    <a:pt x="1066" y="1109"/>
                    <a:pt x="1052" y="1058"/>
                  </a:cubicBezTo>
                  <a:cubicBezTo>
                    <a:pt x="1036" y="1009"/>
                    <a:pt x="1021" y="958"/>
                    <a:pt x="1005" y="908"/>
                  </a:cubicBezTo>
                  <a:cubicBezTo>
                    <a:pt x="975" y="808"/>
                    <a:pt x="945" y="709"/>
                    <a:pt x="918" y="609"/>
                  </a:cubicBezTo>
                  <a:cubicBezTo>
                    <a:pt x="889" y="508"/>
                    <a:pt x="863" y="407"/>
                    <a:pt x="836" y="307"/>
                  </a:cubicBezTo>
                  <a:cubicBezTo>
                    <a:pt x="823" y="256"/>
                    <a:pt x="811" y="205"/>
                    <a:pt x="798" y="154"/>
                  </a:cubicBezTo>
                  <a:cubicBezTo>
                    <a:pt x="783" y="101"/>
                    <a:pt x="771" y="53"/>
                    <a:pt x="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6"/>
            <p:cNvSpPr/>
            <p:nvPr/>
          </p:nvSpPr>
          <p:spPr>
            <a:xfrm>
              <a:off x="4568000" y="1301800"/>
              <a:ext cx="37025" cy="35800"/>
            </a:xfrm>
            <a:custGeom>
              <a:avLst/>
              <a:gdLst/>
              <a:ahLst/>
              <a:cxnLst/>
              <a:rect l="l" t="t" r="r" b="b"/>
              <a:pathLst>
                <a:path w="1481" h="1432" extrusionOk="0">
                  <a:moveTo>
                    <a:pt x="529" y="1"/>
                  </a:moveTo>
                  <a:lnTo>
                    <a:pt x="1" y="575"/>
                  </a:lnTo>
                  <a:lnTo>
                    <a:pt x="243" y="794"/>
                  </a:lnTo>
                  <a:lnTo>
                    <a:pt x="487" y="1010"/>
                  </a:lnTo>
                  <a:lnTo>
                    <a:pt x="610" y="1117"/>
                  </a:lnTo>
                  <a:lnTo>
                    <a:pt x="735" y="1223"/>
                  </a:lnTo>
                  <a:lnTo>
                    <a:pt x="985" y="1431"/>
                  </a:lnTo>
                  <a:lnTo>
                    <a:pt x="1481" y="829"/>
                  </a:lnTo>
                  <a:lnTo>
                    <a:pt x="1240" y="626"/>
                  </a:lnTo>
                  <a:lnTo>
                    <a:pt x="1118" y="524"/>
                  </a:lnTo>
                  <a:lnTo>
                    <a:pt x="1001" y="421"/>
                  </a:lnTo>
                  <a:lnTo>
                    <a:pt x="762" y="2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6"/>
            <p:cNvSpPr/>
            <p:nvPr/>
          </p:nvSpPr>
          <p:spPr>
            <a:xfrm>
              <a:off x="4527000" y="1261525"/>
              <a:ext cx="36225" cy="36725"/>
            </a:xfrm>
            <a:custGeom>
              <a:avLst/>
              <a:gdLst/>
              <a:ahLst/>
              <a:cxnLst/>
              <a:rect l="l" t="t" r="r" b="b"/>
              <a:pathLst>
                <a:path w="1449" h="1469" extrusionOk="0">
                  <a:moveTo>
                    <a:pt x="583" y="0"/>
                  </a:moveTo>
                  <a:lnTo>
                    <a:pt x="0" y="520"/>
                  </a:lnTo>
                  <a:cubicBezTo>
                    <a:pt x="71" y="602"/>
                    <a:pt x="146" y="681"/>
                    <a:pt x="219" y="762"/>
                  </a:cubicBezTo>
                  <a:cubicBezTo>
                    <a:pt x="293" y="841"/>
                    <a:pt x="365" y="922"/>
                    <a:pt x="439" y="1002"/>
                  </a:cubicBezTo>
                  <a:lnTo>
                    <a:pt x="666" y="1237"/>
                  </a:lnTo>
                  <a:lnTo>
                    <a:pt x="779" y="1354"/>
                  </a:lnTo>
                  <a:lnTo>
                    <a:pt x="895" y="1468"/>
                  </a:lnTo>
                  <a:lnTo>
                    <a:pt x="1448" y="916"/>
                  </a:lnTo>
                  <a:lnTo>
                    <a:pt x="1336" y="805"/>
                  </a:lnTo>
                  <a:lnTo>
                    <a:pt x="1227" y="691"/>
                  </a:lnTo>
                  <a:lnTo>
                    <a:pt x="1008" y="463"/>
                  </a:lnTo>
                  <a:cubicBezTo>
                    <a:pt x="937" y="387"/>
                    <a:pt x="865" y="309"/>
                    <a:pt x="794" y="232"/>
                  </a:cubicBezTo>
                  <a:cubicBezTo>
                    <a:pt x="724" y="156"/>
                    <a:pt x="652" y="8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16"/>
            <p:cNvSpPr/>
            <p:nvPr/>
          </p:nvSpPr>
          <p:spPr>
            <a:xfrm>
              <a:off x="4490375" y="1217700"/>
              <a:ext cx="35075" cy="37300"/>
            </a:xfrm>
            <a:custGeom>
              <a:avLst/>
              <a:gdLst/>
              <a:ahLst/>
              <a:cxnLst/>
              <a:rect l="l" t="t" r="r" b="b"/>
              <a:pathLst>
                <a:path w="1403" h="1492" extrusionOk="0">
                  <a:moveTo>
                    <a:pt x="634" y="1"/>
                  </a:moveTo>
                  <a:lnTo>
                    <a:pt x="0" y="457"/>
                  </a:lnTo>
                  <a:cubicBezTo>
                    <a:pt x="128" y="634"/>
                    <a:pt x="259" y="810"/>
                    <a:pt x="393" y="980"/>
                  </a:cubicBezTo>
                  <a:lnTo>
                    <a:pt x="493" y="1110"/>
                  </a:lnTo>
                  <a:cubicBezTo>
                    <a:pt x="526" y="1152"/>
                    <a:pt x="559" y="1195"/>
                    <a:pt x="592" y="1238"/>
                  </a:cubicBezTo>
                  <a:lnTo>
                    <a:pt x="797" y="1492"/>
                  </a:lnTo>
                  <a:lnTo>
                    <a:pt x="1403" y="998"/>
                  </a:lnTo>
                  <a:lnTo>
                    <a:pt x="1205" y="752"/>
                  </a:lnTo>
                  <a:cubicBezTo>
                    <a:pt x="1170" y="712"/>
                    <a:pt x="1139" y="670"/>
                    <a:pt x="1107" y="629"/>
                  </a:cubicBezTo>
                  <a:lnTo>
                    <a:pt x="1010" y="504"/>
                  </a:lnTo>
                  <a:cubicBezTo>
                    <a:pt x="882" y="337"/>
                    <a:pt x="755" y="170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16"/>
            <p:cNvSpPr/>
            <p:nvPr/>
          </p:nvSpPr>
          <p:spPr>
            <a:xfrm>
              <a:off x="4713375" y="1396175"/>
              <a:ext cx="37175" cy="30700"/>
            </a:xfrm>
            <a:custGeom>
              <a:avLst/>
              <a:gdLst/>
              <a:ahLst/>
              <a:cxnLst/>
              <a:rect l="l" t="t" r="r" b="b"/>
              <a:pathLst>
                <a:path w="1487" h="1228" extrusionOk="0">
                  <a:moveTo>
                    <a:pt x="330" y="0"/>
                  </a:moveTo>
                  <a:lnTo>
                    <a:pt x="0" y="708"/>
                  </a:lnTo>
                  <a:lnTo>
                    <a:pt x="297" y="845"/>
                  </a:lnTo>
                  <a:cubicBezTo>
                    <a:pt x="321" y="856"/>
                    <a:pt x="346" y="869"/>
                    <a:pt x="371" y="879"/>
                  </a:cubicBezTo>
                  <a:lnTo>
                    <a:pt x="446" y="911"/>
                  </a:lnTo>
                  <a:lnTo>
                    <a:pt x="596" y="976"/>
                  </a:lnTo>
                  <a:lnTo>
                    <a:pt x="746" y="1041"/>
                  </a:lnTo>
                  <a:lnTo>
                    <a:pt x="821" y="1074"/>
                  </a:lnTo>
                  <a:lnTo>
                    <a:pt x="897" y="1105"/>
                  </a:lnTo>
                  <a:lnTo>
                    <a:pt x="1200" y="1228"/>
                  </a:lnTo>
                  <a:lnTo>
                    <a:pt x="1487" y="501"/>
                  </a:lnTo>
                  <a:lnTo>
                    <a:pt x="1195" y="382"/>
                  </a:lnTo>
                  <a:lnTo>
                    <a:pt x="1122" y="353"/>
                  </a:lnTo>
                  <a:lnTo>
                    <a:pt x="1050" y="322"/>
                  </a:lnTo>
                  <a:lnTo>
                    <a:pt x="905" y="258"/>
                  </a:lnTo>
                  <a:lnTo>
                    <a:pt x="761" y="196"/>
                  </a:lnTo>
                  <a:lnTo>
                    <a:pt x="688" y="165"/>
                  </a:lnTo>
                  <a:cubicBezTo>
                    <a:pt x="663" y="154"/>
                    <a:pt x="639" y="143"/>
                    <a:pt x="616" y="1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16"/>
            <p:cNvSpPr/>
            <p:nvPr/>
          </p:nvSpPr>
          <p:spPr>
            <a:xfrm>
              <a:off x="4661725" y="1369625"/>
              <a:ext cx="37525" cy="32800"/>
            </a:xfrm>
            <a:custGeom>
              <a:avLst/>
              <a:gdLst/>
              <a:ahLst/>
              <a:cxnLst/>
              <a:rect l="l" t="t" r="r" b="b"/>
              <a:pathLst>
                <a:path w="1501" h="1312" extrusionOk="0">
                  <a:moveTo>
                    <a:pt x="402" y="0"/>
                  </a:moveTo>
                  <a:lnTo>
                    <a:pt x="0" y="669"/>
                  </a:lnTo>
                  <a:lnTo>
                    <a:pt x="140" y="754"/>
                  </a:lnTo>
                  <a:cubicBezTo>
                    <a:pt x="163" y="768"/>
                    <a:pt x="187" y="781"/>
                    <a:pt x="210" y="796"/>
                  </a:cubicBezTo>
                  <a:lnTo>
                    <a:pt x="280" y="835"/>
                  </a:lnTo>
                  <a:lnTo>
                    <a:pt x="564" y="999"/>
                  </a:lnTo>
                  <a:cubicBezTo>
                    <a:pt x="610" y="1026"/>
                    <a:pt x="658" y="1052"/>
                    <a:pt x="707" y="1078"/>
                  </a:cubicBezTo>
                  <a:lnTo>
                    <a:pt x="850" y="1156"/>
                  </a:lnTo>
                  <a:lnTo>
                    <a:pt x="994" y="1234"/>
                  </a:lnTo>
                  <a:cubicBezTo>
                    <a:pt x="1017" y="1247"/>
                    <a:pt x="1041" y="1260"/>
                    <a:pt x="1064" y="1273"/>
                  </a:cubicBezTo>
                  <a:lnTo>
                    <a:pt x="1137" y="1311"/>
                  </a:lnTo>
                  <a:lnTo>
                    <a:pt x="1501" y="620"/>
                  </a:lnTo>
                  <a:lnTo>
                    <a:pt x="1431" y="583"/>
                  </a:lnTo>
                  <a:cubicBezTo>
                    <a:pt x="1407" y="571"/>
                    <a:pt x="1385" y="558"/>
                    <a:pt x="1361" y="545"/>
                  </a:cubicBezTo>
                  <a:lnTo>
                    <a:pt x="1224" y="470"/>
                  </a:lnTo>
                  <a:lnTo>
                    <a:pt x="1085" y="394"/>
                  </a:lnTo>
                  <a:cubicBezTo>
                    <a:pt x="1040" y="370"/>
                    <a:pt x="994" y="345"/>
                    <a:pt x="948" y="318"/>
                  </a:cubicBezTo>
                  <a:lnTo>
                    <a:pt x="674" y="159"/>
                  </a:lnTo>
                  <a:lnTo>
                    <a:pt x="606" y="121"/>
                  </a:lnTo>
                  <a:cubicBezTo>
                    <a:pt x="583" y="107"/>
                    <a:pt x="560" y="95"/>
                    <a:pt x="539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16"/>
            <p:cNvSpPr/>
            <p:nvPr/>
          </p:nvSpPr>
          <p:spPr>
            <a:xfrm>
              <a:off x="4613300" y="1338175"/>
              <a:ext cx="37475" cy="34450"/>
            </a:xfrm>
            <a:custGeom>
              <a:avLst/>
              <a:gdLst/>
              <a:ahLst/>
              <a:cxnLst/>
              <a:rect l="l" t="t" r="r" b="b"/>
              <a:pathLst>
                <a:path w="1499" h="1378" extrusionOk="0">
                  <a:moveTo>
                    <a:pt x="469" y="0"/>
                  </a:moveTo>
                  <a:lnTo>
                    <a:pt x="1" y="625"/>
                  </a:lnTo>
                  <a:lnTo>
                    <a:pt x="263" y="818"/>
                  </a:lnTo>
                  <a:lnTo>
                    <a:pt x="395" y="915"/>
                  </a:lnTo>
                  <a:lnTo>
                    <a:pt x="529" y="1008"/>
                  </a:lnTo>
                  <a:lnTo>
                    <a:pt x="796" y="1196"/>
                  </a:lnTo>
                  <a:cubicBezTo>
                    <a:pt x="886" y="1257"/>
                    <a:pt x="976" y="1316"/>
                    <a:pt x="1067" y="1378"/>
                  </a:cubicBezTo>
                  <a:lnTo>
                    <a:pt x="1499" y="727"/>
                  </a:lnTo>
                  <a:cubicBezTo>
                    <a:pt x="1411" y="669"/>
                    <a:pt x="1323" y="612"/>
                    <a:pt x="1237" y="551"/>
                  </a:cubicBezTo>
                  <a:lnTo>
                    <a:pt x="978" y="370"/>
                  </a:lnTo>
                  <a:lnTo>
                    <a:pt x="849" y="279"/>
                  </a:lnTo>
                  <a:lnTo>
                    <a:pt x="721" y="18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16"/>
            <p:cNvSpPr/>
            <p:nvPr/>
          </p:nvSpPr>
          <p:spPr>
            <a:xfrm>
              <a:off x="4882450" y="1441075"/>
              <a:ext cx="33275" cy="21425"/>
            </a:xfrm>
            <a:custGeom>
              <a:avLst/>
              <a:gdLst/>
              <a:ahLst/>
              <a:cxnLst/>
              <a:rect l="l" t="t" r="r" b="b"/>
              <a:pathLst>
                <a:path w="1331" h="857" extrusionOk="0">
                  <a:moveTo>
                    <a:pt x="75" y="0"/>
                  </a:moveTo>
                  <a:lnTo>
                    <a:pt x="1" y="777"/>
                  </a:lnTo>
                  <a:lnTo>
                    <a:pt x="328" y="804"/>
                  </a:lnTo>
                  <a:cubicBezTo>
                    <a:pt x="382" y="808"/>
                    <a:pt x="437" y="813"/>
                    <a:pt x="490" y="818"/>
                  </a:cubicBezTo>
                  <a:lnTo>
                    <a:pt x="654" y="826"/>
                  </a:lnTo>
                  <a:lnTo>
                    <a:pt x="980" y="846"/>
                  </a:lnTo>
                  <a:lnTo>
                    <a:pt x="1307" y="856"/>
                  </a:lnTo>
                  <a:lnTo>
                    <a:pt x="1330" y="75"/>
                  </a:lnTo>
                  <a:lnTo>
                    <a:pt x="1016" y="65"/>
                  </a:lnTo>
                  <a:lnTo>
                    <a:pt x="702" y="47"/>
                  </a:lnTo>
                  <a:lnTo>
                    <a:pt x="544" y="38"/>
                  </a:lnTo>
                  <a:cubicBezTo>
                    <a:pt x="492" y="34"/>
                    <a:pt x="440" y="28"/>
                    <a:pt x="388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16"/>
            <p:cNvSpPr/>
            <p:nvPr/>
          </p:nvSpPr>
          <p:spPr>
            <a:xfrm>
              <a:off x="4824425" y="1432375"/>
              <a:ext cx="35125" cy="25025"/>
            </a:xfrm>
            <a:custGeom>
              <a:avLst/>
              <a:gdLst/>
              <a:ahLst/>
              <a:cxnLst/>
              <a:rect l="l" t="t" r="r" b="b"/>
              <a:pathLst>
                <a:path w="1405" h="1001" extrusionOk="0">
                  <a:moveTo>
                    <a:pt x="166" y="1"/>
                  </a:moveTo>
                  <a:lnTo>
                    <a:pt x="1" y="764"/>
                  </a:lnTo>
                  <a:cubicBezTo>
                    <a:pt x="427" y="858"/>
                    <a:pt x="859" y="932"/>
                    <a:pt x="1290" y="1000"/>
                  </a:cubicBezTo>
                  <a:lnTo>
                    <a:pt x="1404" y="228"/>
                  </a:lnTo>
                  <a:cubicBezTo>
                    <a:pt x="990" y="163"/>
                    <a:pt x="577" y="93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16"/>
            <p:cNvSpPr/>
            <p:nvPr/>
          </p:nvSpPr>
          <p:spPr>
            <a:xfrm>
              <a:off x="4768075" y="1417375"/>
              <a:ext cx="36450" cy="28050"/>
            </a:xfrm>
            <a:custGeom>
              <a:avLst/>
              <a:gdLst/>
              <a:ahLst/>
              <a:cxnLst/>
              <a:rect l="l" t="t" r="r" b="b"/>
              <a:pathLst>
                <a:path w="1458" h="1122" extrusionOk="0">
                  <a:moveTo>
                    <a:pt x="252" y="1"/>
                  </a:moveTo>
                  <a:lnTo>
                    <a:pt x="1" y="740"/>
                  </a:lnTo>
                  <a:cubicBezTo>
                    <a:pt x="52" y="758"/>
                    <a:pt x="104" y="775"/>
                    <a:pt x="156" y="792"/>
                  </a:cubicBezTo>
                  <a:lnTo>
                    <a:pt x="312" y="843"/>
                  </a:lnTo>
                  <a:lnTo>
                    <a:pt x="468" y="893"/>
                  </a:lnTo>
                  <a:lnTo>
                    <a:pt x="546" y="918"/>
                  </a:lnTo>
                  <a:lnTo>
                    <a:pt x="624" y="942"/>
                  </a:lnTo>
                  <a:cubicBezTo>
                    <a:pt x="834" y="1002"/>
                    <a:pt x="1042" y="1067"/>
                    <a:pt x="1253" y="1121"/>
                  </a:cubicBezTo>
                  <a:lnTo>
                    <a:pt x="1457" y="367"/>
                  </a:lnTo>
                  <a:cubicBezTo>
                    <a:pt x="1254" y="315"/>
                    <a:pt x="1053" y="253"/>
                    <a:pt x="852" y="194"/>
                  </a:cubicBezTo>
                  <a:lnTo>
                    <a:pt x="776" y="173"/>
                  </a:lnTo>
                  <a:lnTo>
                    <a:pt x="701" y="148"/>
                  </a:lnTo>
                  <a:lnTo>
                    <a:pt x="551" y="100"/>
                  </a:lnTo>
                  <a:lnTo>
                    <a:pt x="402" y="52"/>
                  </a:lnTo>
                  <a:cubicBezTo>
                    <a:pt x="353" y="34"/>
                    <a:pt x="302" y="18"/>
                    <a:pt x="2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16"/>
            <p:cNvSpPr/>
            <p:nvPr/>
          </p:nvSpPr>
          <p:spPr>
            <a:xfrm>
              <a:off x="5052400" y="1418500"/>
              <a:ext cx="36350" cy="27925"/>
            </a:xfrm>
            <a:custGeom>
              <a:avLst/>
              <a:gdLst/>
              <a:ahLst/>
              <a:cxnLst/>
              <a:rect l="l" t="t" r="r" b="b"/>
              <a:pathLst>
                <a:path w="1454" h="1117" extrusionOk="0">
                  <a:moveTo>
                    <a:pt x="1" y="362"/>
                  </a:moveTo>
                  <a:lnTo>
                    <a:pt x="199" y="1117"/>
                  </a:lnTo>
                  <a:cubicBezTo>
                    <a:pt x="252" y="1103"/>
                    <a:pt x="304" y="1088"/>
                    <a:pt x="356" y="1074"/>
                  </a:cubicBezTo>
                  <a:lnTo>
                    <a:pt x="513" y="1029"/>
                  </a:lnTo>
                  <a:lnTo>
                    <a:pt x="670" y="985"/>
                  </a:lnTo>
                  <a:cubicBezTo>
                    <a:pt x="696" y="977"/>
                    <a:pt x="722" y="971"/>
                    <a:pt x="750" y="963"/>
                  </a:cubicBezTo>
                  <a:lnTo>
                    <a:pt x="829" y="940"/>
                  </a:lnTo>
                  <a:lnTo>
                    <a:pt x="1142" y="843"/>
                  </a:lnTo>
                  <a:lnTo>
                    <a:pt x="1220" y="820"/>
                  </a:lnTo>
                  <a:lnTo>
                    <a:pt x="1298" y="794"/>
                  </a:lnTo>
                  <a:lnTo>
                    <a:pt x="1453" y="742"/>
                  </a:lnTo>
                  <a:lnTo>
                    <a:pt x="1204" y="1"/>
                  </a:lnTo>
                  <a:lnTo>
                    <a:pt x="1054" y="51"/>
                  </a:lnTo>
                  <a:lnTo>
                    <a:pt x="981" y="76"/>
                  </a:lnTo>
                  <a:lnTo>
                    <a:pt x="905" y="98"/>
                  </a:lnTo>
                  <a:lnTo>
                    <a:pt x="605" y="191"/>
                  </a:lnTo>
                  <a:lnTo>
                    <a:pt x="529" y="215"/>
                  </a:lnTo>
                  <a:cubicBezTo>
                    <a:pt x="504" y="222"/>
                    <a:pt x="478" y="229"/>
                    <a:pt x="454" y="237"/>
                  </a:cubicBezTo>
                  <a:lnTo>
                    <a:pt x="303" y="279"/>
                  </a:lnTo>
                  <a:lnTo>
                    <a:pt x="152" y="320"/>
                  </a:lnTo>
                  <a:cubicBezTo>
                    <a:pt x="102" y="335"/>
                    <a:pt x="51" y="350"/>
                    <a:pt x="1" y="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16"/>
            <p:cNvSpPr/>
            <p:nvPr/>
          </p:nvSpPr>
          <p:spPr>
            <a:xfrm>
              <a:off x="4997100" y="1433175"/>
              <a:ext cx="34950" cy="24725"/>
            </a:xfrm>
            <a:custGeom>
              <a:avLst/>
              <a:gdLst/>
              <a:ahLst/>
              <a:cxnLst/>
              <a:rect l="l" t="t" r="r" b="b"/>
              <a:pathLst>
                <a:path w="1398" h="989" extrusionOk="0">
                  <a:moveTo>
                    <a:pt x="0" y="216"/>
                  </a:moveTo>
                  <a:lnTo>
                    <a:pt x="107" y="989"/>
                  </a:lnTo>
                  <a:lnTo>
                    <a:pt x="432" y="942"/>
                  </a:lnTo>
                  <a:cubicBezTo>
                    <a:pt x="540" y="925"/>
                    <a:pt x="647" y="906"/>
                    <a:pt x="754" y="888"/>
                  </a:cubicBezTo>
                  <a:cubicBezTo>
                    <a:pt x="971" y="854"/>
                    <a:pt x="1184" y="808"/>
                    <a:pt x="1397" y="766"/>
                  </a:cubicBezTo>
                  <a:lnTo>
                    <a:pt x="1240" y="1"/>
                  </a:lnTo>
                  <a:cubicBezTo>
                    <a:pt x="1034" y="41"/>
                    <a:pt x="829" y="84"/>
                    <a:pt x="622" y="117"/>
                  </a:cubicBezTo>
                  <a:cubicBezTo>
                    <a:pt x="519" y="134"/>
                    <a:pt x="415" y="154"/>
                    <a:pt x="312" y="1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16"/>
            <p:cNvSpPr/>
            <p:nvPr/>
          </p:nvSpPr>
          <p:spPr>
            <a:xfrm>
              <a:off x="4941050" y="1441325"/>
              <a:ext cx="33150" cy="21300"/>
            </a:xfrm>
            <a:custGeom>
              <a:avLst/>
              <a:gdLst/>
              <a:ahLst/>
              <a:cxnLst/>
              <a:rect l="l" t="t" r="r" b="b"/>
              <a:pathLst>
                <a:path w="1326" h="852" extrusionOk="0">
                  <a:moveTo>
                    <a:pt x="0" y="70"/>
                  </a:moveTo>
                  <a:lnTo>
                    <a:pt x="19" y="851"/>
                  </a:lnTo>
                  <a:cubicBezTo>
                    <a:pt x="73" y="850"/>
                    <a:pt x="129" y="850"/>
                    <a:pt x="183" y="848"/>
                  </a:cubicBezTo>
                  <a:lnTo>
                    <a:pt x="347" y="841"/>
                  </a:lnTo>
                  <a:lnTo>
                    <a:pt x="673" y="827"/>
                  </a:lnTo>
                  <a:lnTo>
                    <a:pt x="1000" y="805"/>
                  </a:lnTo>
                  <a:lnTo>
                    <a:pt x="1162" y="793"/>
                  </a:lnTo>
                  <a:cubicBezTo>
                    <a:pt x="1218" y="789"/>
                    <a:pt x="1271" y="783"/>
                    <a:pt x="1326" y="778"/>
                  </a:cubicBezTo>
                  <a:lnTo>
                    <a:pt x="1258" y="1"/>
                  </a:lnTo>
                  <a:cubicBezTo>
                    <a:pt x="1206" y="6"/>
                    <a:pt x="1154" y="11"/>
                    <a:pt x="1102" y="15"/>
                  </a:cubicBezTo>
                  <a:lnTo>
                    <a:pt x="944" y="26"/>
                  </a:lnTo>
                  <a:lnTo>
                    <a:pt x="630" y="47"/>
                  </a:lnTo>
                  <a:lnTo>
                    <a:pt x="315" y="59"/>
                  </a:lnTo>
                  <a:lnTo>
                    <a:pt x="158" y="65"/>
                  </a:lnTo>
                  <a:cubicBezTo>
                    <a:pt x="106" y="69"/>
                    <a:pt x="53" y="69"/>
                    <a:pt x="0" y="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16"/>
            <p:cNvSpPr/>
            <p:nvPr/>
          </p:nvSpPr>
          <p:spPr>
            <a:xfrm>
              <a:off x="5204450" y="1335775"/>
              <a:ext cx="37300" cy="35350"/>
            </a:xfrm>
            <a:custGeom>
              <a:avLst/>
              <a:gdLst/>
              <a:ahLst/>
              <a:cxnLst/>
              <a:rect l="l" t="t" r="r" b="b"/>
              <a:pathLst>
                <a:path w="1492" h="1414" extrusionOk="0">
                  <a:moveTo>
                    <a:pt x="0" y="787"/>
                  </a:moveTo>
                  <a:lnTo>
                    <a:pt x="465" y="1414"/>
                  </a:lnTo>
                  <a:cubicBezTo>
                    <a:pt x="642" y="1285"/>
                    <a:pt x="815" y="1150"/>
                    <a:pt x="986" y="1012"/>
                  </a:cubicBezTo>
                  <a:cubicBezTo>
                    <a:pt x="1158" y="874"/>
                    <a:pt x="1327" y="732"/>
                    <a:pt x="1491" y="586"/>
                  </a:cubicBezTo>
                  <a:lnTo>
                    <a:pt x="976" y="1"/>
                  </a:lnTo>
                  <a:cubicBezTo>
                    <a:pt x="819" y="138"/>
                    <a:pt x="661" y="273"/>
                    <a:pt x="497" y="404"/>
                  </a:cubicBezTo>
                  <a:cubicBezTo>
                    <a:pt x="335" y="536"/>
                    <a:pt x="171" y="664"/>
                    <a:pt x="0" y="7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16"/>
            <p:cNvSpPr/>
            <p:nvPr/>
          </p:nvSpPr>
          <p:spPr>
            <a:xfrm>
              <a:off x="5157100" y="1369725"/>
              <a:ext cx="37575" cy="33225"/>
            </a:xfrm>
            <a:custGeom>
              <a:avLst/>
              <a:gdLst/>
              <a:ahLst/>
              <a:cxnLst/>
              <a:rect l="l" t="t" r="r" b="b"/>
              <a:pathLst>
                <a:path w="1503" h="1329" extrusionOk="0">
                  <a:moveTo>
                    <a:pt x="0" y="646"/>
                  </a:moveTo>
                  <a:lnTo>
                    <a:pt x="378" y="1329"/>
                  </a:lnTo>
                  <a:lnTo>
                    <a:pt x="665" y="1168"/>
                  </a:lnTo>
                  <a:lnTo>
                    <a:pt x="736" y="1127"/>
                  </a:lnTo>
                  <a:cubicBezTo>
                    <a:pt x="760" y="1114"/>
                    <a:pt x="782" y="1099"/>
                    <a:pt x="806" y="1085"/>
                  </a:cubicBezTo>
                  <a:lnTo>
                    <a:pt x="947" y="1001"/>
                  </a:lnTo>
                  <a:lnTo>
                    <a:pt x="1087" y="917"/>
                  </a:lnTo>
                  <a:cubicBezTo>
                    <a:pt x="1134" y="887"/>
                    <a:pt x="1181" y="860"/>
                    <a:pt x="1226" y="830"/>
                  </a:cubicBezTo>
                  <a:lnTo>
                    <a:pt x="1503" y="653"/>
                  </a:lnTo>
                  <a:lnTo>
                    <a:pt x="1076" y="0"/>
                  </a:lnTo>
                  <a:lnTo>
                    <a:pt x="812" y="169"/>
                  </a:lnTo>
                  <a:cubicBezTo>
                    <a:pt x="767" y="198"/>
                    <a:pt x="723" y="224"/>
                    <a:pt x="677" y="251"/>
                  </a:cubicBezTo>
                  <a:lnTo>
                    <a:pt x="543" y="331"/>
                  </a:lnTo>
                  <a:lnTo>
                    <a:pt x="410" y="413"/>
                  </a:lnTo>
                  <a:cubicBezTo>
                    <a:pt x="387" y="425"/>
                    <a:pt x="365" y="440"/>
                    <a:pt x="342" y="453"/>
                  </a:cubicBezTo>
                  <a:lnTo>
                    <a:pt x="272" y="4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16"/>
            <p:cNvSpPr/>
            <p:nvPr/>
          </p:nvSpPr>
          <p:spPr>
            <a:xfrm>
              <a:off x="5106350" y="1397150"/>
              <a:ext cx="37250" cy="30825"/>
            </a:xfrm>
            <a:custGeom>
              <a:avLst/>
              <a:gdLst/>
              <a:ahLst/>
              <a:cxnLst/>
              <a:rect l="l" t="t" r="r" b="b"/>
              <a:pathLst>
                <a:path w="1490" h="1233" extrusionOk="0">
                  <a:moveTo>
                    <a:pt x="0" y="508"/>
                  </a:moveTo>
                  <a:lnTo>
                    <a:pt x="290" y="1233"/>
                  </a:lnTo>
                  <a:cubicBezTo>
                    <a:pt x="494" y="1154"/>
                    <a:pt x="694" y="1066"/>
                    <a:pt x="895" y="980"/>
                  </a:cubicBezTo>
                  <a:lnTo>
                    <a:pt x="969" y="947"/>
                  </a:lnTo>
                  <a:lnTo>
                    <a:pt x="1044" y="914"/>
                  </a:lnTo>
                  <a:lnTo>
                    <a:pt x="1192" y="844"/>
                  </a:lnTo>
                  <a:lnTo>
                    <a:pt x="1341" y="775"/>
                  </a:lnTo>
                  <a:lnTo>
                    <a:pt x="1415" y="742"/>
                  </a:lnTo>
                  <a:cubicBezTo>
                    <a:pt x="1440" y="730"/>
                    <a:pt x="1464" y="718"/>
                    <a:pt x="1489" y="706"/>
                  </a:cubicBezTo>
                  <a:lnTo>
                    <a:pt x="1151" y="1"/>
                  </a:lnTo>
                  <a:cubicBezTo>
                    <a:pt x="1128" y="13"/>
                    <a:pt x="1104" y="25"/>
                    <a:pt x="1081" y="35"/>
                  </a:cubicBezTo>
                  <a:lnTo>
                    <a:pt x="1009" y="67"/>
                  </a:lnTo>
                  <a:lnTo>
                    <a:pt x="865" y="133"/>
                  </a:lnTo>
                  <a:lnTo>
                    <a:pt x="723" y="198"/>
                  </a:lnTo>
                  <a:lnTo>
                    <a:pt x="651" y="230"/>
                  </a:lnTo>
                  <a:lnTo>
                    <a:pt x="579" y="261"/>
                  </a:lnTo>
                  <a:cubicBezTo>
                    <a:pt x="386" y="348"/>
                    <a:pt x="196" y="432"/>
                    <a:pt x="0" y="5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16"/>
            <p:cNvSpPr/>
            <p:nvPr/>
          </p:nvSpPr>
          <p:spPr>
            <a:xfrm>
              <a:off x="5304675" y="1194875"/>
              <a:ext cx="25225" cy="35525"/>
            </a:xfrm>
            <a:custGeom>
              <a:avLst/>
              <a:gdLst/>
              <a:ahLst/>
              <a:cxnLst/>
              <a:rect l="l" t="t" r="r" b="b"/>
              <a:pathLst>
                <a:path w="1009" h="1421" extrusionOk="0">
                  <a:moveTo>
                    <a:pt x="0" y="1201"/>
                  </a:moveTo>
                  <a:lnTo>
                    <a:pt x="750" y="1421"/>
                  </a:lnTo>
                  <a:lnTo>
                    <a:pt x="797" y="1257"/>
                  </a:lnTo>
                  <a:lnTo>
                    <a:pt x="838" y="1092"/>
                  </a:lnTo>
                  <a:cubicBezTo>
                    <a:pt x="844" y="1065"/>
                    <a:pt x="853" y="1037"/>
                    <a:pt x="859" y="1008"/>
                  </a:cubicBezTo>
                  <a:lnTo>
                    <a:pt x="877" y="924"/>
                  </a:lnTo>
                  <a:lnTo>
                    <a:pt x="896" y="839"/>
                  </a:lnTo>
                  <a:cubicBezTo>
                    <a:pt x="902" y="811"/>
                    <a:pt x="908" y="784"/>
                    <a:pt x="912" y="754"/>
                  </a:cubicBezTo>
                  <a:lnTo>
                    <a:pt x="942" y="586"/>
                  </a:lnTo>
                  <a:lnTo>
                    <a:pt x="950" y="542"/>
                  </a:lnTo>
                  <a:lnTo>
                    <a:pt x="957" y="499"/>
                  </a:lnTo>
                  <a:lnTo>
                    <a:pt x="968" y="414"/>
                  </a:lnTo>
                  <a:cubicBezTo>
                    <a:pt x="986" y="300"/>
                    <a:pt x="996" y="186"/>
                    <a:pt x="1009" y="71"/>
                  </a:cubicBezTo>
                  <a:lnTo>
                    <a:pt x="230" y="1"/>
                  </a:lnTo>
                  <a:cubicBezTo>
                    <a:pt x="219" y="103"/>
                    <a:pt x="210" y="204"/>
                    <a:pt x="194" y="305"/>
                  </a:cubicBezTo>
                  <a:lnTo>
                    <a:pt x="183" y="380"/>
                  </a:lnTo>
                  <a:lnTo>
                    <a:pt x="178" y="417"/>
                  </a:lnTo>
                  <a:lnTo>
                    <a:pt x="172" y="456"/>
                  </a:lnTo>
                  <a:lnTo>
                    <a:pt x="145" y="604"/>
                  </a:lnTo>
                  <a:cubicBezTo>
                    <a:pt x="141" y="629"/>
                    <a:pt x="134" y="654"/>
                    <a:pt x="129" y="679"/>
                  </a:cubicBezTo>
                  <a:lnTo>
                    <a:pt x="114" y="753"/>
                  </a:lnTo>
                  <a:lnTo>
                    <a:pt x="98" y="827"/>
                  </a:lnTo>
                  <a:cubicBezTo>
                    <a:pt x="93" y="852"/>
                    <a:pt x="84" y="877"/>
                    <a:pt x="79" y="901"/>
                  </a:cubicBezTo>
                  <a:lnTo>
                    <a:pt x="42" y="10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16"/>
            <p:cNvSpPr/>
            <p:nvPr/>
          </p:nvSpPr>
          <p:spPr>
            <a:xfrm>
              <a:off x="5281725" y="1247800"/>
              <a:ext cx="32425" cy="37650"/>
            </a:xfrm>
            <a:custGeom>
              <a:avLst/>
              <a:gdLst/>
              <a:ahLst/>
              <a:cxnLst/>
              <a:rect l="l" t="t" r="r" b="b"/>
              <a:pathLst>
                <a:path w="1297" h="1506" extrusionOk="0">
                  <a:moveTo>
                    <a:pt x="1" y="1089"/>
                  </a:moveTo>
                  <a:lnTo>
                    <a:pt x="662" y="1506"/>
                  </a:lnTo>
                  <a:cubicBezTo>
                    <a:pt x="691" y="1459"/>
                    <a:pt x="720" y="1411"/>
                    <a:pt x="749" y="1363"/>
                  </a:cubicBezTo>
                  <a:lnTo>
                    <a:pt x="794" y="1291"/>
                  </a:lnTo>
                  <a:lnTo>
                    <a:pt x="836" y="1219"/>
                  </a:lnTo>
                  <a:cubicBezTo>
                    <a:pt x="863" y="1171"/>
                    <a:pt x="893" y="1122"/>
                    <a:pt x="919" y="1073"/>
                  </a:cubicBezTo>
                  <a:lnTo>
                    <a:pt x="1000" y="924"/>
                  </a:lnTo>
                  <a:lnTo>
                    <a:pt x="1021" y="887"/>
                  </a:lnTo>
                  <a:lnTo>
                    <a:pt x="1040" y="850"/>
                  </a:lnTo>
                  <a:lnTo>
                    <a:pt x="1079" y="775"/>
                  </a:lnTo>
                  <a:cubicBezTo>
                    <a:pt x="1105" y="724"/>
                    <a:pt x="1132" y="674"/>
                    <a:pt x="1154" y="624"/>
                  </a:cubicBezTo>
                  <a:lnTo>
                    <a:pt x="1227" y="471"/>
                  </a:lnTo>
                  <a:lnTo>
                    <a:pt x="1296" y="317"/>
                  </a:lnTo>
                  <a:lnTo>
                    <a:pt x="582" y="0"/>
                  </a:lnTo>
                  <a:lnTo>
                    <a:pt x="518" y="141"/>
                  </a:lnTo>
                  <a:lnTo>
                    <a:pt x="452" y="280"/>
                  </a:lnTo>
                  <a:cubicBezTo>
                    <a:pt x="430" y="327"/>
                    <a:pt x="406" y="372"/>
                    <a:pt x="383" y="418"/>
                  </a:cubicBezTo>
                  <a:lnTo>
                    <a:pt x="347" y="487"/>
                  </a:lnTo>
                  <a:lnTo>
                    <a:pt x="330" y="521"/>
                  </a:lnTo>
                  <a:lnTo>
                    <a:pt x="311" y="554"/>
                  </a:lnTo>
                  <a:lnTo>
                    <a:pt x="237" y="690"/>
                  </a:lnTo>
                  <a:cubicBezTo>
                    <a:pt x="212" y="735"/>
                    <a:pt x="185" y="780"/>
                    <a:pt x="160" y="824"/>
                  </a:cubicBezTo>
                  <a:lnTo>
                    <a:pt x="122" y="891"/>
                  </a:lnTo>
                  <a:lnTo>
                    <a:pt x="81" y="957"/>
                  </a:lnTo>
                  <a:cubicBezTo>
                    <a:pt x="54" y="1001"/>
                    <a:pt x="28" y="1046"/>
                    <a:pt x="1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16"/>
            <p:cNvSpPr/>
            <p:nvPr/>
          </p:nvSpPr>
          <p:spPr>
            <a:xfrm>
              <a:off x="5247150" y="1295000"/>
              <a:ext cx="35900" cy="37075"/>
            </a:xfrm>
            <a:custGeom>
              <a:avLst/>
              <a:gdLst/>
              <a:ahLst/>
              <a:cxnLst/>
              <a:rect l="l" t="t" r="r" b="b"/>
              <a:pathLst>
                <a:path w="1436" h="1483" extrusionOk="0">
                  <a:moveTo>
                    <a:pt x="0" y="938"/>
                  </a:moveTo>
                  <a:lnTo>
                    <a:pt x="559" y="1483"/>
                  </a:lnTo>
                  <a:cubicBezTo>
                    <a:pt x="713" y="1324"/>
                    <a:pt x="865" y="1163"/>
                    <a:pt x="1011" y="995"/>
                  </a:cubicBezTo>
                  <a:lnTo>
                    <a:pt x="1066" y="933"/>
                  </a:lnTo>
                  <a:cubicBezTo>
                    <a:pt x="1084" y="912"/>
                    <a:pt x="1103" y="889"/>
                    <a:pt x="1119" y="868"/>
                  </a:cubicBezTo>
                  <a:lnTo>
                    <a:pt x="1228" y="741"/>
                  </a:lnTo>
                  <a:cubicBezTo>
                    <a:pt x="1297" y="654"/>
                    <a:pt x="1368" y="570"/>
                    <a:pt x="1436" y="481"/>
                  </a:cubicBezTo>
                  <a:lnTo>
                    <a:pt x="819" y="0"/>
                  </a:lnTo>
                  <a:cubicBezTo>
                    <a:pt x="757" y="82"/>
                    <a:pt x="691" y="161"/>
                    <a:pt x="626" y="244"/>
                  </a:cubicBezTo>
                  <a:lnTo>
                    <a:pt x="526" y="362"/>
                  </a:lnTo>
                  <a:cubicBezTo>
                    <a:pt x="509" y="382"/>
                    <a:pt x="491" y="403"/>
                    <a:pt x="475" y="422"/>
                  </a:cubicBezTo>
                  <a:lnTo>
                    <a:pt x="423" y="481"/>
                  </a:lnTo>
                  <a:cubicBezTo>
                    <a:pt x="286" y="637"/>
                    <a:pt x="145" y="788"/>
                    <a:pt x="0" y="9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16"/>
            <p:cNvSpPr/>
            <p:nvPr/>
          </p:nvSpPr>
          <p:spPr>
            <a:xfrm>
              <a:off x="5239425" y="1041700"/>
              <a:ext cx="37950" cy="33350"/>
            </a:xfrm>
            <a:custGeom>
              <a:avLst/>
              <a:gdLst/>
              <a:ahLst/>
              <a:cxnLst/>
              <a:rect l="l" t="t" r="r" b="b"/>
              <a:pathLst>
                <a:path w="1518" h="1334" extrusionOk="0">
                  <a:moveTo>
                    <a:pt x="1026" y="1334"/>
                  </a:moveTo>
                  <a:lnTo>
                    <a:pt x="1518" y="728"/>
                  </a:lnTo>
                  <a:lnTo>
                    <a:pt x="1377" y="619"/>
                  </a:lnTo>
                  <a:lnTo>
                    <a:pt x="1342" y="591"/>
                  </a:lnTo>
                  <a:lnTo>
                    <a:pt x="1305" y="565"/>
                  </a:lnTo>
                  <a:lnTo>
                    <a:pt x="1233" y="514"/>
                  </a:lnTo>
                  <a:cubicBezTo>
                    <a:pt x="1138" y="444"/>
                    <a:pt x="1035" y="384"/>
                    <a:pt x="935" y="321"/>
                  </a:cubicBezTo>
                  <a:cubicBezTo>
                    <a:pt x="732" y="199"/>
                    <a:pt x="521" y="93"/>
                    <a:pt x="304" y="0"/>
                  </a:cubicBezTo>
                  <a:lnTo>
                    <a:pt x="1" y="721"/>
                  </a:lnTo>
                  <a:cubicBezTo>
                    <a:pt x="184" y="799"/>
                    <a:pt x="363" y="888"/>
                    <a:pt x="535" y="991"/>
                  </a:cubicBezTo>
                  <a:cubicBezTo>
                    <a:pt x="618" y="1044"/>
                    <a:pt x="706" y="1095"/>
                    <a:pt x="785" y="1155"/>
                  </a:cubicBezTo>
                  <a:lnTo>
                    <a:pt x="846" y="1197"/>
                  </a:lnTo>
                  <a:lnTo>
                    <a:pt x="878" y="1220"/>
                  </a:lnTo>
                  <a:lnTo>
                    <a:pt x="908" y="12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16"/>
            <p:cNvSpPr/>
            <p:nvPr/>
          </p:nvSpPr>
          <p:spPr>
            <a:xfrm>
              <a:off x="5281750" y="1079800"/>
              <a:ext cx="33525" cy="37925"/>
            </a:xfrm>
            <a:custGeom>
              <a:avLst/>
              <a:gdLst/>
              <a:ahLst/>
              <a:cxnLst/>
              <a:rect l="l" t="t" r="r" b="b"/>
              <a:pathLst>
                <a:path w="1341" h="1517" extrusionOk="0">
                  <a:moveTo>
                    <a:pt x="632" y="1516"/>
                  </a:moveTo>
                  <a:lnTo>
                    <a:pt x="1341" y="1188"/>
                  </a:lnTo>
                  <a:cubicBezTo>
                    <a:pt x="1329" y="1162"/>
                    <a:pt x="1318" y="1135"/>
                    <a:pt x="1304" y="1109"/>
                  </a:cubicBezTo>
                  <a:lnTo>
                    <a:pt x="1266" y="1031"/>
                  </a:lnTo>
                  <a:lnTo>
                    <a:pt x="1226" y="953"/>
                  </a:lnTo>
                  <a:cubicBezTo>
                    <a:pt x="1214" y="927"/>
                    <a:pt x="1200" y="901"/>
                    <a:pt x="1187" y="876"/>
                  </a:cubicBezTo>
                  <a:lnTo>
                    <a:pt x="1101" y="724"/>
                  </a:lnTo>
                  <a:cubicBezTo>
                    <a:pt x="1095" y="712"/>
                    <a:pt x="1088" y="698"/>
                    <a:pt x="1081" y="687"/>
                  </a:cubicBezTo>
                  <a:lnTo>
                    <a:pt x="1059" y="649"/>
                  </a:lnTo>
                  <a:lnTo>
                    <a:pt x="1013" y="574"/>
                  </a:lnTo>
                  <a:lnTo>
                    <a:pt x="968" y="500"/>
                  </a:lnTo>
                  <a:cubicBezTo>
                    <a:pt x="954" y="475"/>
                    <a:pt x="935" y="452"/>
                    <a:pt x="919" y="427"/>
                  </a:cubicBezTo>
                  <a:lnTo>
                    <a:pt x="821" y="282"/>
                  </a:lnTo>
                  <a:cubicBezTo>
                    <a:pt x="753" y="188"/>
                    <a:pt x="685" y="92"/>
                    <a:pt x="611" y="0"/>
                  </a:cubicBezTo>
                  <a:lnTo>
                    <a:pt x="1" y="488"/>
                  </a:lnTo>
                  <a:cubicBezTo>
                    <a:pt x="65" y="564"/>
                    <a:pt x="122" y="647"/>
                    <a:pt x="181" y="728"/>
                  </a:cubicBezTo>
                  <a:lnTo>
                    <a:pt x="264" y="854"/>
                  </a:lnTo>
                  <a:cubicBezTo>
                    <a:pt x="279" y="875"/>
                    <a:pt x="293" y="896"/>
                    <a:pt x="306" y="918"/>
                  </a:cubicBezTo>
                  <a:lnTo>
                    <a:pt x="345" y="983"/>
                  </a:lnTo>
                  <a:lnTo>
                    <a:pt x="384" y="1048"/>
                  </a:lnTo>
                  <a:lnTo>
                    <a:pt x="404" y="1081"/>
                  </a:lnTo>
                  <a:cubicBezTo>
                    <a:pt x="410" y="1092"/>
                    <a:pt x="415" y="1103"/>
                    <a:pt x="422" y="1113"/>
                  </a:cubicBezTo>
                  <a:lnTo>
                    <a:pt x="495" y="1246"/>
                  </a:lnTo>
                  <a:cubicBezTo>
                    <a:pt x="508" y="1269"/>
                    <a:pt x="518" y="1290"/>
                    <a:pt x="531" y="1313"/>
                  </a:cubicBezTo>
                  <a:lnTo>
                    <a:pt x="564" y="1381"/>
                  </a:lnTo>
                  <a:lnTo>
                    <a:pt x="598" y="1449"/>
                  </a:lnTo>
                  <a:cubicBezTo>
                    <a:pt x="612" y="1472"/>
                    <a:pt x="621" y="1493"/>
                    <a:pt x="632" y="15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16"/>
            <p:cNvSpPr/>
            <p:nvPr/>
          </p:nvSpPr>
          <p:spPr>
            <a:xfrm>
              <a:off x="5305725" y="1135100"/>
              <a:ext cx="24525" cy="35200"/>
            </a:xfrm>
            <a:custGeom>
              <a:avLst/>
              <a:gdLst/>
              <a:ahLst/>
              <a:cxnLst/>
              <a:rect l="l" t="t" r="r" b="b"/>
              <a:pathLst>
                <a:path w="981" h="1408" extrusionOk="0">
                  <a:moveTo>
                    <a:pt x="202" y="1408"/>
                  </a:moveTo>
                  <a:lnTo>
                    <a:pt x="981" y="1356"/>
                  </a:lnTo>
                  <a:cubicBezTo>
                    <a:pt x="974" y="1241"/>
                    <a:pt x="962" y="1129"/>
                    <a:pt x="949" y="1014"/>
                  </a:cubicBezTo>
                  <a:cubicBezTo>
                    <a:pt x="943" y="957"/>
                    <a:pt x="934" y="901"/>
                    <a:pt x="927" y="843"/>
                  </a:cubicBezTo>
                  <a:lnTo>
                    <a:pt x="916" y="759"/>
                  </a:lnTo>
                  <a:lnTo>
                    <a:pt x="901" y="674"/>
                  </a:lnTo>
                  <a:cubicBezTo>
                    <a:pt x="891" y="618"/>
                    <a:pt x="882" y="561"/>
                    <a:pt x="871" y="505"/>
                  </a:cubicBezTo>
                  <a:lnTo>
                    <a:pt x="837" y="335"/>
                  </a:lnTo>
                  <a:cubicBezTo>
                    <a:pt x="826" y="280"/>
                    <a:pt x="811" y="224"/>
                    <a:pt x="797" y="168"/>
                  </a:cubicBezTo>
                  <a:lnTo>
                    <a:pt x="776" y="84"/>
                  </a:lnTo>
                  <a:lnTo>
                    <a:pt x="766" y="43"/>
                  </a:lnTo>
                  <a:lnTo>
                    <a:pt x="755" y="1"/>
                  </a:lnTo>
                  <a:lnTo>
                    <a:pt x="1" y="205"/>
                  </a:lnTo>
                  <a:lnTo>
                    <a:pt x="11" y="241"/>
                  </a:lnTo>
                  <a:lnTo>
                    <a:pt x="21" y="278"/>
                  </a:lnTo>
                  <a:lnTo>
                    <a:pt x="38" y="353"/>
                  </a:lnTo>
                  <a:cubicBezTo>
                    <a:pt x="51" y="402"/>
                    <a:pt x="63" y="452"/>
                    <a:pt x="74" y="501"/>
                  </a:cubicBezTo>
                  <a:lnTo>
                    <a:pt x="105" y="651"/>
                  </a:lnTo>
                  <a:cubicBezTo>
                    <a:pt x="114" y="700"/>
                    <a:pt x="122" y="751"/>
                    <a:pt x="131" y="802"/>
                  </a:cubicBezTo>
                  <a:lnTo>
                    <a:pt x="144" y="877"/>
                  </a:lnTo>
                  <a:lnTo>
                    <a:pt x="155" y="953"/>
                  </a:lnTo>
                  <a:cubicBezTo>
                    <a:pt x="161" y="1004"/>
                    <a:pt x="168" y="1053"/>
                    <a:pt x="174" y="1104"/>
                  </a:cubicBezTo>
                  <a:cubicBezTo>
                    <a:pt x="183" y="1205"/>
                    <a:pt x="197" y="1307"/>
                    <a:pt x="202" y="14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6"/>
            <p:cNvSpPr/>
            <p:nvPr/>
          </p:nvSpPr>
          <p:spPr>
            <a:xfrm>
              <a:off x="5074325" y="1060175"/>
              <a:ext cx="37600" cy="34500"/>
            </a:xfrm>
            <a:custGeom>
              <a:avLst/>
              <a:gdLst/>
              <a:ahLst/>
              <a:cxnLst/>
              <a:rect l="l" t="t" r="r" b="b"/>
              <a:pathLst>
                <a:path w="1504" h="1380" extrusionOk="0">
                  <a:moveTo>
                    <a:pt x="1504" y="670"/>
                  </a:moveTo>
                  <a:lnTo>
                    <a:pt x="1102" y="0"/>
                  </a:lnTo>
                  <a:cubicBezTo>
                    <a:pt x="717" y="233"/>
                    <a:pt x="348" y="491"/>
                    <a:pt x="0" y="773"/>
                  </a:cubicBezTo>
                  <a:lnTo>
                    <a:pt x="491" y="1380"/>
                  </a:lnTo>
                  <a:cubicBezTo>
                    <a:pt x="813" y="1120"/>
                    <a:pt x="1151" y="881"/>
                    <a:pt x="1504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6"/>
            <p:cNvSpPr/>
            <p:nvPr/>
          </p:nvSpPr>
          <p:spPr>
            <a:xfrm>
              <a:off x="5125625" y="1036525"/>
              <a:ext cx="36975" cy="29075"/>
            </a:xfrm>
            <a:custGeom>
              <a:avLst/>
              <a:gdLst/>
              <a:ahLst/>
              <a:cxnLst/>
              <a:rect l="l" t="t" r="r" b="b"/>
              <a:pathLst>
                <a:path w="1479" h="1163" extrusionOk="0">
                  <a:moveTo>
                    <a:pt x="1478" y="758"/>
                  </a:moveTo>
                  <a:lnTo>
                    <a:pt x="1290" y="1"/>
                  </a:lnTo>
                  <a:cubicBezTo>
                    <a:pt x="844" y="111"/>
                    <a:pt x="415" y="264"/>
                    <a:pt x="1" y="450"/>
                  </a:cubicBezTo>
                  <a:lnTo>
                    <a:pt x="320" y="1163"/>
                  </a:lnTo>
                  <a:cubicBezTo>
                    <a:pt x="695" y="993"/>
                    <a:pt x="1082" y="856"/>
                    <a:pt x="1478" y="7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6"/>
            <p:cNvSpPr/>
            <p:nvPr/>
          </p:nvSpPr>
          <p:spPr>
            <a:xfrm>
              <a:off x="5184675" y="1031500"/>
              <a:ext cx="35000" cy="21425"/>
            </a:xfrm>
            <a:custGeom>
              <a:avLst/>
              <a:gdLst/>
              <a:ahLst/>
              <a:cxnLst/>
              <a:rect l="l" t="t" r="r" b="b"/>
              <a:pathLst>
                <a:path w="1400" h="857" extrusionOk="0">
                  <a:moveTo>
                    <a:pt x="1264" y="857"/>
                  </a:moveTo>
                  <a:lnTo>
                    <a:pt x="1399" y="88"/>
                  </a:lnTo>
                  <a:cubicBezTo>
                    <a:pt x="1167" y="48"/>
                    <a:pt x="933" y="22"/>
                    <a:pt x="699" y="11"/>
                  </a:cubicBezTo>
                  <a:cubicBezTo>
                    <a:pt x="464" y="1"/>
                    <a:pt x="231" y="6"/>
                    <a:pt x="0" y="24"/>
                  </a:cubicBezTo>
                  <a:lnTo>
                    <a:pt x="59" y="803"/>
                  </a:lnTo>
                  <a:cubicBezTo>
                    <a:pt x="261" y="787"/>
                    <a:pt x="463" y="783"/>
                    <a:pt x="665" y="791"/>
                  </a:cubicBezTo>
                  <a:cubicBezTo>
                    <a:pt x="866" y="802"/>
                    <a:pt x="1067" y="822"/>
                    <a:pt x="1264" y="8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6"/>
            <p:cNvSpPr/>
            <p:nvPr/>
          </p:nvSpPr>
          <p:spPr>
            <a:xfrm>
              <a:off x="4980725" y="1198000"/>
              <a:ext cx="28500" cy="36675"/>
            </a:xfrm>
            <a:custGeom>
              <a:avLst/>
              <a:gdLst/>
              <a:ahLst/>
              <a:cxnLst/>
              <a:rect l="l" t="t" r="r" b="b"/>
              <a:pathLst>
                <a:path w="1140" h="1467" extrusionOk="0">
                  <a:moveTo>
                    <a:pt x="1139" y="280"/>
                  </a:moveTo>
                  <a:lnTo>
                    <a:pt x="408" y="1"/>
                  </a:lnTo>
                  <a:cubicBezTo>
                    <a:pt x="251" y="415"/>
                    <a:pt x="115" y="837"/>
                    <a:pt x="0" y="1262"/>
                  </a:cubicBezTo>
                  <a:lnTo>
                    <a:pt x="754" y="1467"/>
                  </a:lnTo>
                  <a:cubicBezTo>
                    <a:pt x="861" y="1065"/>
                    <a:pt x="990" y="667"/>
                    <a:pt x="1139" y="2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6"/>
            <p:cNvSpPr/>
            <p:nvPr/>
          </p:nvSpPr>
          <p:spPr>
            <a:xfrm>
              <a:off x="5001325" y="1144575"/>
              <a:ext cx="32550" cy="37650"/>
            </a:xfrm>
            <a:custGeom>
              <a:avLst/>
              <a:gdLst/>
              <a:ahLst/>
              <a:cxnLst/>
              <a:rect l="l" t="t" r="r" b="b"/>
              <a:pathLst>
                <a:path w="1302" h="1506" extrusionOk="0">
                  <a:moveTo>
                    <a:pt x="1301" y="411"/>
                  </a:moveTo>
                  <a:lnTo>
                    <a:pt x="638" y="1"/>
                  </a:lnTo>
                  <a:cubicBezTo>
                    <a:pt x="405" y="378"/>
                    <a:pt x="192" y="768"/>
                    <a:pt x="1" y="1168"/>
                  </a:cubicBezTo>
                  <a:lnTo>
                    <a:pt x="706" y="1506"/>
                  </a:lnTo>
                  <a:cubicBezTo>
                    <a:pt x="884" y="1131"/>
                    <a:pt x="1083" y="765"/>
                    <a:pt x="1301" y="4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16"/>
            <p:cNvSpPr/>
            <p:nvPr/>
          </p:nvSpPr>
          <p:spPr>
            <a:xfrm>
              <a:off x="5032050" y="1097525"/>
              <a:ext cx="35950" cy="37175"/>
            </a:xfrm>
            <a:custGeom>
              <a:avLst/>
              <a:gdLst/>
              <a:ahLst/>
              <a:cxnLst/>
              <a:rect l="l" t="t" r="r" b="b"/>
              <a:pathLst>
                <a:path w="1438" h="1487" extrusionOk="0">
                  <a:moveTo>
                    <a:pt x="1437" y="552"/>
                  </a:moveTo>
                  <a:lnTo>
                    <a:pt x="886" y="0"/>
                  </a:lnTo>
                  <a:cubicBezTo>
                    <a:pt x="570" y="317"/>
                    <a:pt x="273" y="655"/>
                    <a:pt x="1" y="1014"/>
                  </a:cubicBezTo>
                  <a:lnTo>
                    <a:pt x="623" y="1486"/>
                  </a:lnTo>
                  <a:cubicBezTo>
                    <a:pt x="873" y="1156"/>
                    <a:pt x="1145" y="844"/>
                    <a:pt x="1437" y="5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16"/>
            <p:cNvSpPr/>
            <p:nvPr/>
          </p:nvSpPr>
          <p:spPr>
            <a:xfrm>
              <a:off x="4972100" y="1370750"/>
              <a:ext cx="24975" cy="35175"/>
            </a:xfrm>
            <a:custGeom>
              <a:avLst/>
              <a:gdLst/>
              <a:ahLst/>
              <a:cxnLst/>
              <a:rect l="l" t="t" r="r" b="b"/>
              <a:pathLst>
                <a:path w="999" h="1407" extrusionOk="0">
                  <a:moveTo>
                    <a:pt x="773" y="1"/>
                  </a:moveTo>
                  <a:lnTo>
                    <a:pt x="1" y="107"/>
                  </a:lnTo>
                  <a:cubicBezTo>
                    <a:pt x="60" y="543"/>
                    <a:pt x="139" y="977"/>
                    <a:pt x="237" y="1407"/>
                  </a:cubicBezTo>
                  <a:lnTo>
                    <a:pt x="998" y="1232"/>
                  </a:lnTo>
                  <a:cubicBezTo>
                    <a:pt x="904" y="825"/>
                    <a:pt x="829" y="414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6"/>
            <p:cNvSpPr/>
            <p:nvPr/>
          </p:nvSpPr>
          <p:spPr>
            <a:xfrm>
              <a:off x="4968400" y="1314325"/>
              <a:ext cx="20525" cy="33050"/>
            </a:xfrm>
            <a:custGeom>
              <a:avLst/>
              <a:gdLst/>
              <a:ahLst/>
              <a:cxnLst/>
              <a:rect l="l" t="t" r="r" b="b"/>
              <a:pathLst>
                <a:path w="821" h="1322" extrusionOk="0">
                  <a:moveTo>
                    <a:pt x="791" y="17"/>
                  </a:moveTo>
                  <a:lnTo>
                    <a:pt x="10" y="1"/>
                  </a:lnTo>
                  <a:cubicBezTo>
                    <a:pt x="1" y="441"/>
                    <a:pt x="10" y="882"/>
                    <a:pt x="40" y="1322"/>
                  </a:cubicBezTo>
                  <a:lnTo>
                    <a:pt x="820" y="1270"/>
                  </a:lnTo>
                  <a:cubicBezTo>
                    <a:pt x="791" y="852"/>
                    <a:pt x="782" y="436"/>
                    <a:pt x="791" y="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16"/>
            <p:cNvSpPr/>
            <p:nvPr/>
          </p:nvSpPr>
          <p:spPr>
            <a:xfrm>
              <a:off x="4970100" y="12556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953" y="145"/>
                  </a:moveTo>
                  <a:lnTo>
                    <a:pt x="186" y="1"/>
                  </a:lnTo>
                  <a:cubicBezTo>
                    <a:pt x="104" y="434"/>
                    <a:pt x="42" y="871"/>
                    <a:pt x="0" y="1312"/>
                  </a:cubicBezTo>
                  <a:lnTo>
                    <a:pt x="778" y="1383"/>
                  </a:lnTo>
                  <a:cubicBezTo>
                    <a:pt x="818" y="968"/>
                    <a:pt x="875" y="554"/>
                    <a:pt x="953" y="1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16"/>
            <p:cNvSpPr/>
            <p:nvPr/>
          </p:nvSpPr>
          <p:spPr>
            <a:xfrm>
              <a:off x="5037475" y="1525675"/>
              <a:ext cx="35475" cy="37300"/>
            </a:xfrm>
            <a:custGeom>
              <a:avLst/>
              <a:gdLst/>
              <a:ahLst/>
              <a:cxnLst/>
              <a:rect l="l" t="t" r="r" b="b"/>
              <a:pathLst>
                <a:path w="1419" h="1492" extrusionOk="0">
                  <a:moveTo>
                    <a:pt x="629" y="0"/>
                  </a:moveTo>
                  <a:lnTo>
                    <a:pt x="0" y="464"/>
                  </a:lnTo>
                  <a:cubicBezTo>
                    <a:pt x="262" y="820"/>
                    <a:pt x="543" y="1163"/>
                    <a:pt x="840" y="1491"/>
                  </a:cubicBezTo>
                  <a:lnTo>
                    <a:pt x="1418" y="965"/>
                  </a:lnTo>
                  <a:cubicBezTo>
                    <a:pt x="1139" y="658"/>
                    <a:pt x="876" y="335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16"/>
            <p:cNvSpPr/>
            <p:nvPr/>
          </p:nvSpPr>
          <p:spPr>
            <a:xfrm>
              <a:off x="5006625" y="1477825"/>
              <a:ext cx="32725" cy="37600"/>
            </a:xfrm>
            <a:custGeom>
              <a:avLst/>
              <a:gdLst/>
              <a:ahLst/>
              <a:cxnLst/>
              <a:rect l="l" t="t" r="r" b="b"/>
              <a:pathLst>
                <a:path w="1309" h="1504" extrusionOk="0">
                  <a:moveTo>
                    <a:pt x="700" y="0"/>
                  </a:moveTo>
                  <a:lnTo>
                    <a:pt x="0" y="347"/>
                  </a:lnTo>
                  <a:cubicBezTo>
                    <a:pt x="197" y="743"/>
                    <a:pt x="410" y="1129"/>
                    <a:pt x="645" y="1504"/>
                  </a:cubicBezTo>
                  <a:lnTo>
                    <a:pt x="1308" y="1093"/>
                  </a:lnTo>
                  <a:cubicBezTo>
                    <a:pt x="1088" y="740"/>
                    <a:pt x="885" y="374"/>
                    <a:pt x="7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16"/>
            <p:cNvSpPr/>
            <p:nvPr/>
          </p:nvSpPr>
          <p:spPr>
            <a:xfrm>
              <a:off x="4984850" y="1425950"/>
              <a:ext cx="29175" cy="36850"/>
            </a:xfrm>
            <a:custGeom>
              <a:avLst/>
              <a:gdLst/>
              <a:ahLst/>
              <a:cxnLst/>
              <a:rect l="l" t="t" r="r" b="b"/>
              <a:pathLst>
                <a:path w="1167" h="1474" extrusionOk="0">
                  <a:moveTo>
                    <a:pt x="747" y="0"/>
                  </a:moveTo>
                  <a:lnTo>
                    <a:pt x="1" y="227"/>
                  </a:lnTo>
                  <a:cubicBezTo>
                    <a:pt x="129" y="649"/>
                    <a:pt x="277" y="1064"/>
                    <a:pt x="443" y="1474"/>
                  </a:cubicBezTo>
                  <a:lnTo>
                    <a:pt x="1167" y="1179"/>
                  </a:lnTo>
                  <a:cubicBezTo>
                    <a:pt x="1009" y="793"/>
                    <a:pt x="870" y="398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16"/>
            <p:cNvSpPr/>
            <p:nvPr/>
          </p:nvSpPr>
          <p:spPr>
            <a:xfrm>
              <a:off x="5176225" y="1628325"/>
              <a:ext cx="37150" cy="30275"/>
            </a:xfrm>
            <a:custGeom>
              <a:avLst/>
              <a:gdLst/>
              <a:ahLst/>
              <a:cxnLst/>
              <a:rect l="l" t="t" r="r" b="b"/>
              <a:pathLst>
                <a:path w="1486" h="1211" extrusionOk="0">
                  <a:moveTo>
                    <a:pt x="324" y="1"/>
                  </a:moveTo>
                  <a:lnTo>
                    <a:pt x="1" y="711"/>
                  </a:lnTo>
                  <a:cubicBezTo>
                    <a:pt x="400" y="892"/>
                    <a:pt x="804" y="1059"/>
                    <a:pt x="1212" y="1211"/>
                  </a:cubicBezTo>
                  <a:lnTo>
                    <a:pt x="1486" y="480"/>
                  </a:lnTo>
                  <a:cubicBezTo>
                    <a:pt x="1093" y="332"/>
                    <a:pt x="705" y="174"/>
                    <a:pt x="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16"/>
            <p:cNvSpPr/>
            <p:nvPr/>
          </p:nvSpPr>
          <p:spPr>
            <a:xfrm>
              <a:off x="5124300" y="1601575"/>
              <a:ext cx="37650" cy="33000"/>
            </a:xfrm>
            <a:custGeom>
              <a:avLst/>
              <a:gdLst/>
              <a:ahLst/>
              <a:cxnLst/>
              <a:rect l="l" t="t" r="r" b="b"/>
              <a:pathLst>
                <a:path w="1506" h="1320" extrusionOk="0">
                  <a:moveTo>
                    <a:pt x="422" y="0"/>
                  </a:moveTo>
                  <a:lnTo>
                    <a:pt x="1" y="657"/>
                  </a:lnTo>
                  <a:cubicBezTo>
                    <a:pt x="371" y="895"/>
                    <a:pt x="751" y="1116"/>
                    <a:pt x="1141" y="1320"/>
                  </a:cubicBezTo>
                  <a:lnTo>
                    <a:pt x="1505" y="629"/>
                  </a:lnTo>
                  <a:cubicBezTo>
                    <a:pt x="1137" y="436"/>
                    <a:pt x="775" y="225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16"/>
            <p:cNvSpPr/>
            <p:nvPr/>
          </p:nvSpPr>
          <p:spPr>
            <a:xfrm>
              <a:off x="5077325" y="1567675"/>
              <a:ext cx="37275" cy="35600"/>
            </a:xfrm>
            <a:custGeom>
              <a:avLst/>
              <a:gdLst/>
              <a:ahLst/>
              <a:cxnLst/>
              <a:rect l="l" t="t" r="r" b="b"/>
              <a:pathLst>
                <a:path w="1491" h="1424" extrusionOk="0">
                  <a:moveTo>
                    <a:pt x="531" y="1"/>
                  </a:moveTo>
                  <a:lnTo>
                    <a:pt x="0" y="573"/>
                  </a:lnTo>
                  <a:cubicBezTo>
                    <a:pt x="82" y="647"/>
                    <a:pt x="165" y="722"/>
                    <a:pt x="248" y="795"/>
                  </a:cubicBezTo>
                  <a:cubicBezTo>
                    <a:pt x="332" y="867"/>
                    <a:pt x="416" y="940"/>
                    <a:pt x="501" y="1012"/>
                  </a:cubicBezTo>
                  <a:lnTo>
                    <a:pt x="630" y="1117"/>
                  </a:lnTo>
                  <a:lnTo>
                    <a:pt x="696" y="1169"/>
                  </a:lnTo>
                  <a:cubicBezTo>
                    <a:pt x="718" y="1186"/>
                    <a:pt x="738" y="1204"/>
                    <a:pt x="760" y="1221"/>
                  </a:cubicBezTo>
                  <a:lnTo>
                    <a:pt x="891" y="1323"/>
                  </a:lnTo>
                  <a:cubicBezTo>
                    <a:pt x="936" y="1356"/>
                    <a:pt x="979" y="1391"/>
                    <a:pt x="1024" y="1423"/>
                  </a:cubicBezTo>
                  <a:lnTo>
                    <a:pt x="1490" y="797"/>
                  </a:lnTo>
                  <a:cubicBezTo>
                    <a:pt x="1447" y="767"/>
                    <a:pt x="1407" y="735"/>
                    <a:pt x="1365" y="701"/>
                  </a:cubicBezTo>
                  <a:lnTo>
                    <a:pt x="1242" y="607"/>
                  </a:lnTo>
                  <a:cubicBezTo>
                    <a:pt x="1222" y="591"/>
                    <a:pt x="1202" y="574"/>
                    <a:pt x="1181" y="559"/>
                  </a:cubicBezTo>
                  <a:lnTo>
                    <a:pt x="1121" y="509"/>
                  </a:lnTo>
                  <a:lnTo>
                    <a:pt x="1000" y="412"/>
                  </a:lnTo>
                  <a:cubicBezTo>
                    <a:pt x="921" y="345"/>
                    <a:pt x="843" y="277"/>
                    <a:pt x="763" y="210"/>
                  </a:cubicBezTo>
                  <a:cubicBezTo>
                    <a:pt x="685" y="139"/>
                    <a:pt x="609" y="70"/>
                    <a:pt x="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16"/>
            <p:cNvSpPr/>
            <p:nvPr/>
          </p:nvSpPr>
          <p:spPr>
            <a:xfrm>
              <a:off x="5344400" y="1674325"/>
              <a:ext cx="34575" cy="24000"/>
            </a:xfrm>
            <a:custGeom>
              <a:avLst/>
              <a:gdLst/>
              <a:ahLst/>
              <a:cxnLst/>
              <a:rect l="l" t="t" r="r" b="b"/>
              <a:pathLst>
                <a:path w="1383" h="960" extrusionOk="0">
                  <a:moveTo>
                    <a:pt x="128" y="1"/>
                  </a:moveTo>
                  <a:lnTo>
                    <a:pt x="1" y="771"/>
                  </a:lnTo>
                  <a:lnTo>
                    <a:pt x="81" y="785"/>
                  </a:lnTo>
                  <a:lnTo>
                    <a:pt x="160" y="797"/>
                  </a:lnTo>
                  <a:lnTo>
                    <a:pt x="321" y="821"/>
                  </a:lnTo>
                  <a:lnTo>
                    <a:pt x="639" y="870"/>
                  </a:lnTo>
                  <a:lnTo>
                    <a:pt x="800" y="894"/>
                  </a:lnTo>
                  <a:lnTo>
                    <a:pt x="879" y="906"/>
                  </a:lnTo>
                  <a:lnTo>
                    <a:pt x="959" y="917"/>
                  </a:lnTo>
                  <a:lnTo>
                    <a:pt x="1280" y="959"/>
                  </a:lnTo>
                  <a:lnTo>
                    <a:pt x="1383" y="186"/>
                  </a:lnTo>
                  <a:lnTo>
                    <a:pt x="1067" y="144"/>
                  </a:lnTo>
                  <a:lnTo>
                    <a:pt x="989" y="134"/>
                  </a:lnTo>
                  <a:lnTo>
                    <a:pt x="911" y="120"/>
                  </a:lnTo>
                  <a:lnTo>
                    <a:pt x="754" y="96"/>
                  </a:lnTo>
                  <a:lnTo>
                    <a:pt x="441" y="48"/>
                  </a:lnTo>
                  <a:lnTo>
                    <a:pt x="284" y="26"/>
                  </a:lnTo>
                  <a:lnTo>
                    <a:pt x="206" y="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16"/>
            <p:cNvSpPr/>
            <p:nvPr/>
          </p:nvSpPr>
          <p:spPr>
            <a:xfrm>
              <a:off x="5287450" y="1663500"/>
              <a:ext cx="35375" cy="25650"/>
            </a:xfrm>
            <a:custGeom>
              <a:avLst/>
              <a:gdLst/>
              <a:ahLst/>
              <a:cxnLst/>
              <a:rect l="l" t="t" r="r" b="b"/>
              <a:pathLst>
                <a:path w="1415" h="1026" extrusionOk="0">
                  <a:moveTo>
                    <a:pt x="175" y="0"/>
                  </a:moveTo>
                  <a:lnTo>
                    <a:pt x="1" y="762"/>
                  </a:lnTo>
                  <a:cubicBezTo>
                    <a:pt x="423" y="857"/>
                    <a:pt x="845" y="946"/>
                    <a:pt x="1269" y="1026"/>
                  </a:cubicBezTo>
                  <a:lnTo>
                    <a:pt x="1415" y="258"/>
                  </a:lnTo>
                  <a:cubicBezTo>
                    <a:pt x="1000" y="182"/>
                    <a:pt x="586" y="95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16"/>
            <p:cNvSpPr/>
            <p:nvPr/>
          </p:nvSpPr>
          <p:spPr>
            <a:xfrm>
              <a:off x="5231400" y="1648650"/>
              <a:ext cx="36250" cy="27775"/>
            </a:xfrm>
            <a:custGeom>
              <a:avLst/>
              <a:gdLst/>
              <a:ahLst/>
              <a:cxnLst/>
              <a:rect l="l" t="t" r="r" b="b"/>
              <a:pathLst>
                <a:path w="1450" h="1111" extrusionOk="0">
                  <a:moveTo>
                    <a:pt x="240" y="1"/>
                  </a:moveTo>
                  <a:lnTo>
                    <a:pt x="0" y="744"/>
                  </a:lnTo>
                  <a:cubicBezTo>
                    <a:pt x="413" y="877"/>
                    <a:pt x="830" y="999"/>
                    <a:pt x="1250" y="1111"/>
                  </a:cubicBezTo>
                  <a:lnTo>
                    <a:pt x="1449" y="356"/>
                  </a:lnTo>
                  <a:cubicBezTo>
                    <a:pt x="1043" y="247"/>
                    <a:pt x="639" y="130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16"/>
            <p:cNvSpPr/>
            <p:nvPr/>
          </p:nvSpPr>
          <p:spPr>
            <a:xfrm>
              <a:off x="5517350" y="1689275"/>
              <a:ext cx="32200" cy="19850"/>
            </a:xfrm>
            <a:custGeom>
              <a:avLst/>
              <a:gdLst/>
              <a:ahLst/>
              <a:cxnLst/>
              <a:rect l="l" t="t" r="r" b="b"/>
              <a:pathLst>
                <a:path w="1288" h="794" extrusionOk="0">
                  <a:moveTo>
                    <a:pt x="16" y="0"/>
                  </a:moveTo>
                  <a:lnTo>
                    <a:pt x="1" y="781"/>
                  </a:lnTo>
                  <a:cubicBezTo>
                    <a:pt x="430" y="792"/>
                    <a:pt x="860" y="792"/>
                    <a:pt x="1288" y="794"/>
                  </a:cubicBezTo>
                  <a:lnTo>
                    <a:pt x="1287" y="13"/>
                  </a:lnTo>
                  <a:cubicBezTo>
                    <a:pt x="863" y="11"/>
                    <a:pt x="439" y="11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16"/>
            <p:cNvSpPr/>
            <p:nvPr/>
          </p:nvSpPr>
          <p:spPr>
            <a:xfrm>
              <a:off x="5459600" y="1686925"/>
              <a:ext cx="32950" cy="21125"/>
            </a:xfrm>
            <a:custGeom>
              <a:avLst/>
              <a:gdLst/>
              <a:ahLst/>
              <a:cxnLst/>
              <a:rect l="l" t="t" r="r" b="b"/>
              <a:pathLst>
                <a:path w="1318" h="845" extrusionOk="0">
                  <a:moveTo>
                    <a:pt x="50" y="0"/>
                  </a:moveTo>
                  <a:lnTo>
                    <a:pt x="0" y="780"/>
                  </a:lnTo>
                  <a:lnTo>
                    <a:pt x="323" y="801"/>
                  </a:lnTo>
                  <a:lnTo>
                    <a:pt x="645" y="816"/>
                  </a:lnTo>
                  <a:lnTo>
                    <a:pt x="967" y="832"/>
                  </a:lnTo>
                  <a:lnTo>
                    <a:pt x="1128" y="840"/>
                  </a:lnTo>
                  <a:lnTo>
                    <a:pt x="1288" y="845"/>
                  </a:lnTo>
                  <a:lnTo>
                    <a:pt x="1317" y="65"/>
                  </a:lnTo>
                  <a:lnTo>
                    <a:pt x="1159" y="59"/>
                  </a:lnTo>
                  <a:lnTo>
                    <a:pt x="1002" y="53"/>
                  </a:lnTo>
                  <a:lnTo>
                    <a:pt x="684" y="37"/>
                  </a:lnTo>
                  <a:lnTo>
                    <a:pt x="367" y="2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16"/>
            <p:cNvSpPr/>
            <p:nvPr/>
          </p:nvSpPr>
          <p:spPr>
            <a:xfrm>
              <a:off x="5402175" y="1682075"/>
              <a:ext cx="33750" cy="22475"/>
            </a:xfrm>
            <a:custGeom>
              <a:avLst/>
              <a:gdLst/>
              <a:ahLst/>
              <a:cxnLst/>
              <a:rect l="l" t="t" r="r" b="b"/>
              <a:pathLst>
                <a:path w="1350" h="899" extrusionOk="0">
                  <a:moveTo>
                    <a:pt x="87" y="1"/>
                  </a:moveTo>
                  <a:lnTo>
                    <a:pt x="0" y="777"/>
                  </a:lnTo>
                  <a:lnTo>
                    <a:pt x="161" y="794"/>
                  </a:lnTo>
                  <a:cubicBezTo>
                    <a:pt x="214" y="800"/>
                    <a:pt x="267" y="805"/>
                    <a:pt x="321" y="810"/>
                  </a:cubicBezTo>
                  <a:lnTo>
                    <a:pt x="642" y="841"/>
                  </a:lnTo>
                  <a:lnTo>
                    <a:pt x="964" y="872"/>
                  </a:lnTo>
                  <a:cubicBezTo>
                    <a:pt x="1071" y="882"/>
                    <a:pt x="1178" y="890"/>
                    <a:pt x="1285" y="898"/>
                  </a:cubicBezTo>
                  <a:lnTo>
                    <a:pt x="1350" y="120"/>
                  </a:lnTo>
                  <a:cubicBezTo>
                    <a:pt x="1245" y="111"/>
                    <a:pt x="1140" y="103"/>
                    <a:pt x="1034" y="93"/>
                  </a:cubicBezTo>
                  <a:lnTo>
                    <a:pt x="718" y="62"/>
                  </a:lnTo>
                  <a:lnTo>
                    <a:pt x="401" y="32"/>
                  </a:lnTo>
                  <a:cubicBezTo>
                    <a:pt x="349" y="27"/>
                    <a:pt x="296" y="21"/>
                    <a:pt x="244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16"/>
            <p:cNvSpPr/>
            <p:nvPr/>
          </p:nvSpPr>
          <p:spPr>
            <a:xfrm>
              <a:off x="5688800" y="1680625"/>
              <a:ext cx="33575" cy="22325"/>
            </a:xfrm>
            <a:custGeom>
              <a:avLst/>
              <a:gdLst/>
              <a:ahLst/>
              <a:cxnLst/>
              <a:rect l="l" t="t" r="r" b="b"/>
              <a:pathLst>
                <a:path w="1343" h="893" extrusionOk="0">
                  <a:moveTo>
                    <a:pt x="0" y="114"/>
                  </a:moveTo>
                  <a:lnTo>
                    <a:pt x="65" y="893"/>
                  </a:lnTo>
                  <a:lnTo>
                    <a:pt x="703" y="838"/>
                  </a:lnTo>
                  <a:lnTo>
                    <a:pt x="863" y="824"/>
                  </a:lnTo>
                  <a:lnTo>
                    <a:pt x="1024" y="807"/>
                  </a:lnTo>
                  <a:lnTo>
                    <a:pt x="1342" y="778"/>
                  </a:lnTo>
                  <a:lnTo>
                    <a:pt x="1268" y="1"/>
                  </a:lnTo>
                  <a:lnTo>
                    <a:pt x="952" y="31"/>
                  </a:lnTo>
                  <a:lnTo>
                    <a:pt x="794" y="45"/>
                  </a:lnTo>
                  <a:lnTo>
                    <a:pt x="635" y="6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16"/>
            <p:cNvSpPr/>
            <p:nvPr/>
          </p:nvSpPr>
          <p:spPr>
            <a:xfrm>
              <a:off x="5631900" y="1685325"/>
              <a:ext cx="33100" cy="21425"/>
            </a:xfrm>
            <a:custGeom>
              <a:avLst/>
              <a:gdLst/>
              <a:ahLst/>
              <a:cxnLst/>
              <a:rect l="l" t="t" r="r" b="b"/>
              <a:pathLst>
                <a:path w="1324" h="857" extrusionOk="0">
                  <a:moveTo>
                    <a:pt x="0" y="77"/>
                  </a:moveTo>
                  <a:lnTo>
                    <a:pt x="41" y="857"/>
                  </a:lnTo>
                  <a:lnTo>
                    <a:pt x="682" y="821"/>
                  </a:lnTo>
                  <a:lnTo>
                    <a:pt x="1323" y="780"/>
                  </a:lnTo>
                  <a:lnTo>
                    <a:pt x="1270" y="1"/>
                  </a:lnTo>
                  <a:lnTo>
                    <a:pt x="635" y="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16"/>
            <p:cNvSpPr/>
            <p:nvPr/>
          </p:nvSpPr>
          <p:spPr>
            <a:xfrm>
              <a:off x="5575125" y="1688375"/>
              <a:ext cx="32525" cy="20450"/>
            </a:xfrm>
            <a:custGeom>
              <a:avLst/>
              <a:gdLst/>
              <a:ahLst/>
              <a:cxnLst/>
              <a:rect l="l" t="t" r="r" b="b"/>
              <a:pathLst>
                <a:path w="1301" h="818" extrusionOk="0">
                  <a:moveTo>
                    <a:pt x="0" y="36"/>
                  </a:moveTo>
                  <a:lnTo>
                    <a:pt x="15" y="817"/>
                  </a:lnTo>
                  <a:lnTo>
                    <a:pt x="335" y="810"/>
                  </a:lnTo>
                  <a:cubicBezTo>
                    <a:pt x="443" y="808"/>
                    <a:pt x="551" y="807"/>
                    <a:pt x="657" y="803"/>
                  </a:cubicBezTo>
                  <a:lnTo>
                    <a:pt x="1301" y="782"/>
                  </a:lnTo>
                  <a:lnTo>
                    <a:pt x="1270" y="1"/>
                  </a:lnTo>
                  <a:lnTo>
                    <a:pt x="635" y="22"/>
                  </a:lnTo>
                  <a:cubicBezTo>
                    <a:pt x="530" y="26"/>
                    <a:pt x="423" y="27"/>
                    <a:pt x="318" y="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16"/>
            <p:cNvSpPr/>
            <p:nvPr/>
          </p:nvSpPr>
          <p:spPr>
            <a:xfrm>
              <a:off x="5859200" y="1659350"/>
              <a:ext cx="34425" cy="23900"/>
            </a:xfrm>
            <a:custGeom>
              <a:avLst/>
              <a:gdLst/>
              <a:ahLst/>
              <a:cxnLst/>
              <a:rect l="l" t="t" r="r" b="b"/>
              <a:pathLst>
                <a:path w="1377" h="956" extrusionOk="0">
                  <a:moveTo>
                    <a:pt x="1" y="183"/>
                  </a:moveTo>
                  <a:lnTo>
                    <a:pt x="110" y="956"/>
                  </a:lnTo>
                  <a:cubicBezTo>
                    <a:pt x="533" y="897"/>
                    <a:pt x="955" y="834"/>
                    <a:pt x="1376" y="772"/>
                  </a:cubicBezTo>
                  <a:lnTo>
                    <a:pt x="1262" y="1"/>
                  </a:lnTo>
                  <a:cubicBezTo>
                    <a:pt x="841" y="62"/>
                    <a:pt x="421" y="125"/>
                    <a:pt x="1" y="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16"/>
            <p:cNvSpPr/>
            <p:nvPr/>
          </p:nvSpPr>
          <p:spPr>
            <a:xfrm>
              <a:off x="5802600" y="1667325"/>
              <a:ext cx="34200" cy="23550"/>
            </a:xfrm>
            <a:custGeom>
              <a:avLst/>
              <a:gdLst/>
              <a:ahLst/>
              <a:cxnLst/>
              <a:rect l="l" t="t" r="r" b="b"/>
              <a:pathLst>
                <a:path w="1368" h="942" extrusionOk="0">
                  <a:moveTo>
                    <a:pt x="0" y="167"/>
                  </a:moveTo>
                  <a:lnTo>
                    <a:pt x="97" y="942"/>
                  </a:lnTo>
                  <a:lnTo>
                    <a:pt x="415" y="901"/>
                  </a:lnTo>
                  <a:lnTo>
                    <a:pt x="732" y="859"/>
                  </a:lnTo>
                  <a:cubicBezTo>
                    <a:pt x="945" y="832"/>
                    <a:pt x="1156" y="805"/>
                    <a:pt x="1367" y="775"/>
                  </a:cubicBezTo>
                  <a:lnTo>
                    <a:pt x="1263" y="0"/>
                  </a:lnTo>
                  <a:cubicBezTo>
                    <a:pt x="1053" y="30"/>
                    <a:pt x="844" y="57"/>
                    <a:pt x="632" y="84"/>
                  </a:cubicBezTo>
                  <a:lnTo>
                    <a:pt x="316" y="1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16"/>
            <p:cNvSpPr/>
            <p:nvPr/>
          </p:nvSpPr>
          <p:spPr>
            <a:xfrm>
              <a:off x="5746025" y="1674550"/>
              <a:ext cx="33975" cy="22975"/>
            </a:xfrm>
            <a:custGeom>
              <a:avLst/>
              <a:gdLst/>
              <a:ahLst/>
              <a:cxnLst/>
              <a:rect l="l" t="t" r="r" b="b"/>
              <a:pathLst>
                <a:path w="1359" h="919" extrusionOk="0">
                  <a:moveTo>
                    <a:pt x="1" y="141"/>
                  </a:moveTo>
                  <a:lnTo>
                    <a:pt x="83" y="918"/>
                  </a:lnTo>
                  <a:cubicBezTo>
                    <a:pt x="189" y="908"/>
                    <a:pt x="294" y="896"/>
                    <a:pt x="402" y="884"/>
                  </a:cubicBezTo>
                  <a:lnTo>
                    <a:pt x="720" y="849"/>
                  </a:lnTo>
                  <a:lnTo>
                    <a:pt x="1040" y="814"/>
                  </a:lnTo>
                  <a:lnTo>
                    <a:pt x="1358" y="777"/>
                  </a:lnTo>
                  <a:lnTo>
                    <a:pt x="1267" y="1"/>
                  </a:lnTo>
                  <a:lnTo>
                    <a:pt x="951" y="38"/>
                  </a:lnTo>
                  <a:lnTo>
                    <a:pt x="635" y="74"/>
                  </a:lnTo>
                  <a:lnTo>
                    <a:pt x="318" y="108"/>
                  </a:lnTo>
                  <a:cubicBezTo>
                    <a:pt x="212" y="120"/>
                    <a:pt x="106" y="131"/>
                    <a:pt x="1" y="1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16"/>
            <p:cNvSpPr/>
            <p:nvPr/>
          </p:nvSpPr>
          <p:spPr>
            <a:xfrm>
              <a:off x="6029000" y="1632825"/>
              <a:ext cx="34475" cy="24100"/>
            </a:xfrm>
            <a:custGeom>
              <a:avLst/>
              <a:gdLst/>
              <a:ahLst/>
              <a:cxnLst/>
              <a:rect l="l" t="t" r="r" b="b"/>
              <a:pathLst>
                <a:path w="1379" h="964" extrusionOk="0">
                  <a:moveTo>
                    <a:pt x="1" y="192"/>
                  </a:moveTo>
                  <a:lnTo>
                    <a:pt x="120" y="964"/>
                  </a:lnTo>
                  <a:cubicBezTo>
                    <a:pt x="540" y="900"/>
                    <a:pt x="959" y="836"/>
                    <a:pt x="1378" y="774"/>
                  </a:cubicBezTo>
                  <a:lnTo>
                    <a:pt x="1266" y="1"/>
                  </a:lnTo>
                  <a:cubicBezTo>
                    <a:pt x="844" y="62"/>
                    <a:pt x="422" y="128"/>
                    <a:pt x="1" y="1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16"/>
            <p:cNvSpPr/>
            <p:nvPr/>
          </p:nvSpPr>
          <p:spPr>
            <a:xfrm>
              <a:off x="5972475" y="1641550"/>
              <a:ext cx="34600" cy="24375"/>
            </a:xfrm>
            <a:custGeom>
              <a:avLst/>
              <a:gdLst/>
              <a:ahLst/>
              <a:cxnLst/>
              <a:rect l="l" t="t" r="r" b="b"/>
              <a:pathLst>
                <a:path w="1384" h="975" extrusionOk="0">
                  <a:moveTo>
                    <a:pt x="0" y="204"/>
                  </a:moveTo>
                  <a:lnTo>
                    <a:pt x="124" y="974"/>
                  </a:lnTo>
                  <a:lnTo>
                    <a:pt x="1384" y="773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16"/>
            <p:cNvSpPr/>
            <p:nvPr/>
          </p:nvSpPr>
          <p:spPr>
            <a:xfrm>
              <a:off x="5916150" y="1650625"/>
              <a:ext cx="34575" cy="24175"/>
            </a:xfrm>
            <a:custGeom>
              <a:avLst/>
              <a:gdLst/>
              <a:ahLst/>
              <a:cxnLst/>
              <a:rect l="l" t="t" r="r" b="b"/>
              <a:pathLst>
                <a:path w="1383" h="967" extrusionOk="0">
                  <a:moveTo>
                    <a:pt x="0" y="195"/>
                  </a:moveTo>
                  <a:lnTo>
                    <a:pt x="119" y="966"/>
                  </a:lnTo>
                  <a:lnTo>
                    <a:pt x="751" y="869"/>
                  </a:lnTo>
                  <a:lnTo>
                    <a:pt x="1383" y="770"/>
                  </a:lnTo>
                  <a:lnTo>
                    <a:pt x="1261" y="0"/>
                  </a:lnTo>
                  <a:lnTo>
                    <a:pt x="630" y="9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16"/>
            <p:cNvSpPr/>
            <p:nvPr/>
          </p:nvSpPr>
          <p:spPr>
            <a:xfrm>
              <a:off x="6200600" y="1617675"/>
              <a:ext cx="32325" cy="20400"/>
            </a:xfrm>
            <a:custGeom>
              <a:avLst/>
              <a:gdLst/>
              <a:ahLst/>
              <a:cxnLst/>
              <a:rect l="l" t="t" r="r" b="b"/>
              <a:pathLst>
                <a:path w="1293" h="816" extrusionOk="0">
                  <a:moveTo>
                    <a:pt x="0" y="36"/>
                  </a:moveTo>
                  <a:lnTo>
                    <a:pt x="34" y="815"/>
                  </a:lnTo>
                  <a:lnTo>
                    <a:pt x="349" y="803"/>
                  </a:lnTo>
                  <a:cubicBezTo>
                    <a:pt x="401" y="799"/>
                    <a:pt x="454" y="797"/>
                    <a:pt x="506" y="796"/>
                  </a:cubicBezTo>
                  <a:lnTo>
                    <a:pt x="664" y="793"/>
                  </a:lnTo>
                  <a:lnTo>
                    <a:pt x="1292" y="782"/>
                  </a:lnTo>
                  <a:lnTo>
                    <a:pt x="1288" y="1"/>
                  </a:lnTo>
                  <a:lnTo>
                    <a:pt x="646" y="12"/>
                  </a:lnTo>
                  <a:lnTo>
                    <a:pt x="484" y="15"/>
                  </a:lnTo>
                  <a:cubicBezTo>
                    <a:pt x="430" y="16"/>
                    <a:pt x="377" y="19"/>
                    <a:pt x="324" y="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16"/>
            <p:cNvSpPr/>
            <p:nvPr/>
          </p:nvSpPr>
          <p:spPr>
            <a:xfrm>
              <a:off x="6143125" y="1619900"/>
              <a:ext cx="33425" cy="22175"/>
            </a:xfrm>
            <a:custGeom>
              <a:avLst/>
              <a:gdLst/>
              <a:ahLst/>
              <a:cxnLst/>
              <a:rect l="l" t="t" r="r" b="b"/>
              <a:pathLst>
                <a:path w="1337" h="887" extrusionOk="0">
                  <a:moveTo>
                    <a:pt x="0" y="110"/>
                  </a:moveTo>
                  <a:lnTo>
                    <a:pt x="75" y="886"/>
                  </a:lnTo>
                  <a:lnTo>
                    <a:pt x="391" y="855"/>
                  </a:lnTo>
                  <a:lnTo>
                    <a:pt x="706" y="829"/>
                  </a:lnTo>
                  <a:lnTo>
                    <a:pt x="1021" y="803"/>
                  </a:lnTo>
                  <a:lnTo>
                    <a:pt x="1178" y="791"/>
                  </a:lnTo>
                  <a:cubicBezTo>
                    <a:pt x="1230" y="786"/>
                    <a:pt x="1284" y="783"/>
                    <a:pt x="1336" y="780"/>
                  </a:cubicBezTo>
                  <a:lnTo>
                    <a:pt x="1282" y="0"/>
                  </a:lnTo>
                  <a:cubicBezTo>
                    <a:pt x="1229" y="5"/>
                    <a:pt x="1176" y="7"/>
                    <a:pt x="1123" y="11"/>
                  </a:cubicBezTo>
                  <a:lnTo>
                    <a:pt x="962" y="23"/>
                  </a:lnTo>
                  <a:lnTo>
                    <a:pt x="642" y="49"/>
                  </a:lnTo>
                  <a:lnTo>
                    <a:pt x="322" y="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16"/>
            <p:cNvSpPr/>
            <p:nvPr/>
          </p:nvSpPr>
          <p:spPr>
            <a:xfrm>
              <a:off x="6086225" y="1625275"/>
              <a:ext cx="34050" cy="23375"/>
            </a:xfrm>
            <a:custGeom>
              <a:avLst/>
              <a:gdLst/>
              <a:ahLst/>
              <a:cxnLst/>
              <a:rect l="l" t="t" r="r" b="b"/>
              <a:pathLst>
                <a:path w="1362" h="935" extrusionOk="0">
                  <a:moveTo>
                    <a:pt x="0" y="160"/>
                  </a:moveTo>
                  <a:lnTo>
                    <a:pt x="104" y="935"/>
                  </a:lnTo>
                  <a:lnTo>
                    <a:pt x="261" y="912"/>
                  </a:lnTo>
                  <a:lnTo>
                    <a:pt x="418" y="893"/>
                  </a:lnTo>
                  <a:lnTo>
                    <a:pt x="733" y="853"/>
                  </a:lnTo>
                  <a:lnTo>
                    <a:pt x="1047" y="813"/>
                  </a:lnTo>
                  <a:lnTo>
                    <a:pt x="1361" y="777"/>
                  </a:lnTo>
                  <a:lnTo>
                    <a:pt x="1272" y="1"/>
                  </a:lnTo>
                  <a:lnTo>
                    <a:pt x="953" y="37"/>
                  </a:lnTo>
                  <a:lnTo>
                    <a:pt x="635" y="78"/>
                  </a:lnTo>
                  <a:lnTo>
                    <a:pt x="318" y="119"/>
                  </a:lnTo>
                  <a:lnTo>
                    <a:pt x="159" y="1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16"/>
            <p:cNvSpPr/>
            <p:nvPr/>
          </p:nvSpPr>
          <p:spPr>
            <a:xfrm>
              <a:off x="6369275" y="1631400"/>
              <a:ext cx="35425" cy="26375"/>
            </a:xfrm>
            <a:custGeom>
              <a:avLst/>
              <a:gdLst/>
              <a:ahLst/>
              <a:cxnLst/>
              <a:rect l="l" t="t" r="r" b="b"/>
              <a:pathLst>
                <a:path w="1417" h="1055" extrusionOk="0">
                  <a:moveTo>
                    <a:pt x="162" y="1"/>
                  </a:moveTo>
                  <a:lnTo>
                    <a:pt x="0" y="765"/>
                  </a:lnTo>
                  <a:cubicBezTo>
                    <a:pt x="407" y="851"/>
                    <a:pt x="814" y="947"/>
                    <a:pt x="1216" y="1054"/>
                  </a:cubicBezTo>
                  <a:lnTo>
                    <a:pt x="1416" y="299"/>
                  </a:lnTo>
                  <a:cubicBezTo>
                    <a:pt x="1002" y="188"/>
                    <a:pt x="583" y="89"/>
                    <a:pt x="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16"/>
            <p:cNvSpPr/>
            <p:nvPr/>
          </p:nvSpPr>
          <p:spPr>
            <a:xfrm>
              <a:off x="6313975" y="1622050"/>
              <a:ext cx="34225" cy="23825"/>
            </a:xfrm>
            <a:custGeom>
              <a:avLst/>
              <a:gdLst/>
              <a:ahLst/>
              <a:cxnLst/>
              <a:rect l="l" t="t" r="r" b="b"/>
              <a:pathLst>
                <a:path w="1369" h="953" extrusionOk="0">
                  <a:moveTo>
                    <a:pt x="90" y="1"/>
                  </a:moveTo>
                  <a:lnTo>
                    <a:pt x="1" y="778"/>
                  </a:lnTo>
                  <a:cubicBezTo>
                    <a:pt x="414" y="825"/>
                    <a:pt x="828" y="884"/>
                    <a:pt x="1239" y="952"/>
                  </a:cubicBezTo>
                  <a:lnTo>
                    <a:pt x="1369" y="182"/>
                  </a:lnTo>
                  <a:cubicBezTo>
                    <a:pt x="943" y="112"/>
                    <a:pt x="517" y="5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16"/>
            <p:cNvSpPr/>
            <p:nvPr/>
          </p:nvSpPr>
          <p:spPr>
            <a:xfrm>
              <a:off x="6258150" y="1618050"/>
              <a:ext cx="32750" cy="21100"/>
            </a:xfrm>
            <a:custGeom>
              <a:avLst/>
              <a:gdLst/>
              <a:ahLst/>
              <a:cxnLst/>
              <a:rect l="l" t="t" r="r" b="b"/>
              <a:pathLst>
                <a:path w="1310" h="844" extrusionOk="0">
                  <a:moveTo>
                    <a:pt x="22" y="0"/>
                  </a:moveTo>
                  <a:lnTo>
                    <a:pt x="0" y="781"/>
                  </a:lnTo>
                  <a:lnTo>
                    <a:pt x="314" y="792"/>
                  </a:lnTo>
                  <a:lnTo>
                    <a:pt x="470" y="797"/>
                  </a:lnTo>
                  <a:cubicBezTo>
                    <a:pt x="522" y="799"/>
                    <a:pt x="574" y="799"/>
                    <a:pt x="626" y="803"/>
                  </a:cubicBezTo>
                  <a:lnTo>
                    <a:pt x="1251" y="844"/>
                  </a:lnTo>
                  <a:lnTo>
                    <a:pt x="1309" y="65"/>
                  </a:lnTo>
                  <a:lnTo>
                    <a:pt x="667" y="23"/>
                  </a:lnTo>
                  <a:cubicBezTo>
                    <a:pt x="614" y="19"/>
                    <a:pt x="560" y="18"/>
                    <a:pt x="505" y="17"/>
                  </a:cubicBezTo>
                  <a:lnTo>
                    <a:pt x="344" y="1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2" name="Google Shape;892;p16"/>
          <p:cNvGrpSpPr/>
          <p:nvPr/>
        </p:nvGrpSpPr>
        <p:grpSpPr>
          <a:xfrm>
            <a:off x="385750" y="206447"/>
            <a:ext cx="8336049" cy="4757278"/>
            <a:chOff x="385750" y="206447"/>
            <a:chExt cx="8336049" cy="4757278"/>
          </a:xfrm>
        </p:grpSpPr>
        <p:sp>
          <p:nvSpPr>
            <p:cNvPr id="893" name="Google Shape;893;p16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16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5" name="Google Shape;895;p16"/>
          <p:cNvSpPr txBox="1">
            <a:spLocks noGrp="1"/>
          </p:cNvSpPr>
          <p:nvPr>
            <p:ph type="title"/>
          </p:nvPr>
        </p:nvSpPr>
        <p:spPr>
          <a:xfrm>
            <a:off x="940625" y="1470725"/>
            <a:ext cx="3566100" cy="128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6" name="Google Shape;896;p16"/>
          <p:cNvSpPr txBox="1">
            <a:spLocks noGrp="1"/>
          </p:cNvSpPr>
          <p:nvPr>
            <p:ph type="subTitle" idx="1"/>
          </p:nvPr>
        </p:nvSpPr>
        <p:spPr>
          <a:xfrm>
            <a:off x="940625" y="2681175"/>
            <a:ext cx="3566100" cy="11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8" name="Google Shape;898;p17"/>
          <p:cNvGrpSpPr/>
          <p:nvPr/>
        </p:nvGrpSpPr>
        <p:grpSpPr>
          <a:xfrm rot="-1853521">
            <a:off x="7783577" y="4038248"/>
            <a:ext cx="2183482" cy="1131502"/>
            <a:chOff x="1263450" y="1032075"/>
            <a:chExt cx="2183575" cy="1131550"/>
          </a:xfrm>
        </p:grpSpPr>
        <p:sp>
          <p:nvSpPr>
            <p:cNvPr id="899" name="Google Shape;899;p17"/>
            <p:cNvSpPr/>
            <p:nvPr/>
          </p:nvSpPr>
          <p:spPr>
            <a:xfrm>
              <a:off x="1377075" y="2133775"/>
              <a:ext cx="33700" cy="22550"/>
            </a:xfrm>
            <a:custGeom>
              <a:avLst/>
              <a:gdLst/>
              <a:ahLst/>
              <a:cxnLst/>
              <a:rect l="l" t="t" r="r" b="b"/>
              <a:pathLst>
                <a:path w="1348" h="902" extrusionOk="0">
                  <a:moveTo>
                    <a:pt x="81" y="1"/>
                  </a:moveTo>
                  <a:lnTo>
                    <a:pt x="1" y="779"/>
                  </a:lnTo>
                  <a:cubicBezTo>
                    <a:pt x="213" y="801"/>
                    <a:pt x="426" y="820"/>
                    <a:pt x="639" y="841"/>
                  </a:cubicBezTo>
                  <a:lnTo>
                    <a:pt x="958" y="872"/>
                  </a:lnTo>
                  <a:lnTo>
                    <a:pt x="1117" y="888"/>
                  </a:lnTo>
                  <a:lnTo>
                    <a:pt x="1276" y="902"/>
                  </a:lnTo>
                  <a:lnTo>
                    <a:pt x="1347" y="124"/>
                  </a:lnTo>
                  <a:lnTo>
                    <a:pt x="1188" y="110"/>
                  </a:lnTo>
                  <a:lnTo>
                    <a:pt x="1030" y="95"/>
                  </a:lnTo>
                  <a:lnTo>
                    <a:pt x="713" y="65"/>
                  </a:lnTo>
                  <a:cubicBezTo>
                    <a:pt x="503" y="41"/>
                    <a:pt x="291" y="22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7"/>
            <p:cNvSpPr/>
            <p:nvPr/>
          </p:nvSpPr>
          <p:spPr>
            <a:xfrm>
              <a:off x="1320075" y="2127525"/>
              <a:ext cx="33950" cy="23050"/>
            </a:xfrm>
            <a:custGeom>
              <a:avLst/>
              <a:gdLst/>
              <a:ahLst/>
              <a:cxnLst/>
              <a:rect l="l" t="t" r="r" b="b"/>
              <a:pathLst>
                <a:path w="1358" h="922" extrusionOk="0">
                  <a:moveTo>
                    <a:pt x="92" y="1"/>
                  </a:moveTo>
                  <a:lnTo>
                    <a:pt x="1" y="777"/>
                  </a:lnTo>
                  <a:lnTo>
                    <a:pt x="318" y="815"/>
                  </a:lnTo>
                  <a:lnTo>
                    <a:pt x="636" y="850"/>
                  </a:lnTo>
                  <a:lnTo>
                    <a:pt x="1271" y="921"/>
                  </a:lnTo>
                  <a:lnTo>
                    <a:pt x="1357" y="145"/>
                  </a:lnTo>
                  <a:lnTo>
                    <a:pt x="724" y="74"/>
                  </a:lnTo>
                  <a:lnTo>
                    <a:pt x="409" y="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7"/>
            <p:cNvSpPr/>
            <p:nvPr/>
          </p:nvSpPr>
          <p:spPr>
            <a:xfrm>
              <a:off x="1263450" y="2120750"/>
              <a:ext cx="34000" cy="23275"/>
            </a:xfrm>
            <a:custGeom>
              <a:avLst/>
              <a:gdLst/>
              <a:ahLst/>
              <a:cxnLst/>
              <a:rect l="l" t="t" r="r" b="b"/>
              <a:pathLst>
                <a:path w="1360" h="931" extrusionOk="0">
                  <a:moveTo>
                    <a:pt x="95" y="0"/>
                  </a:moveTo>
                  <a:lnTo>
                    <a:pt x="0" y="775"/>
                  </a:lnTo>
                  <a:lnTo>
                    <a:pt x="1268" y="930"/>
                  </a:lnTo>
                  <a:lnTo>
                    <a:pt x="1360" y="1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7"/>
            <p:cNvSpPr/>
            <p:nvPr/>
          </p:nvSpPr>
          <p:spPr>
            <a:xfrm>
              <a:off x="1549675" y="2143750"/>
              <a:ext cx="32250" cy="19875"/>
            </a:xfrm>
            <a:custGeom>
              <a:avLst/>
              <a:gdLst/>
              <a:ahLst/>
              <a:cxnLst/>
              <a:rect l="l" t="t" r="r" b="b"/>
              <a:pathLst>
                <a:path w="1290" h="795" extrusionOk="0">
                  <a:moveTo>
                    <a:pt x="4" y="10"/>
                  </a:moveTo>
                  <a:lnTo>
                    <a:pt x="0" y="791"/>
                  </a:lnTo>
                  <a:lnTo>
                    <a:pt x="322" y="793"/>
                  </a:lnTo>
                  <a:cubicBezTo>
                    <a:pt x="375" y="793"/>
                    <a:pt x="429" y="794"/>
                    <a:pt x="483" y="793"/>
                  </a:cubicBezTo>
                  <a:lnTo>
                    <a:pt x="645" y="791"/>
                  </a:lnTo>
                  <a:lnTo>
                    <a:pt x="1289" y="782"/>
                  </a:lnTo>
                  <a:lnTo>
                    <a:pt x="1272" y="1"/>
                  </a:lnTo>
                  <a:lnTo>
                    <a:pt x="638" y="10"/>
                  </a:lnTo>
                  <a:lnTo>
                    <a:pt x="479" y="12"/>
                  </a:lnTo>
                  <a:cubicBezTo>
                    <a:pt x="426" y="13"/>
                    <a:pt x="374" y="12"/>
                    <a:pt x="321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7"/>
            <p:cNvSpPr/>
            <p:nvPr/>
          </p:nvSpPr>
          <p:spPr>
            <a:xfrm>
              <a:off x="1491975" y="2142475"/>
              <a:ext cx="32650" cy="20675"/>
            </a:xfrm>
            <a:custGeom>
              <a:avLst/>
              <a:gdLst/>
              <a:ahLst/>
              <a:cxnLst/>
              <a:rect l="l" t="t" r="r" b="b"/>
              <a:pathLst>
                <a:path w="1306" h="827" extrusionOk="0">
                  <a:moveTo>
                    <a:pt x="37" y="1"/>
                  </a:moveTo>
                  <a:lnTo>
                    <a:pt x="1" y="780"/>
                  </a:lnTo>
                  <a:lnTo>
                    <a:pt x="642" y="809"/>
                  </a:lnTo>
                  <a:cubicBezTo>
                    <a:pt x="858" y="816"/>
                    <a:pt x="1071" y="820"/>
                    <a:pt x="1286" y="826"/>
                  </a:cubicBezTo>
                  <a:lnTo>
                    <a:pt x="1305" y="45"/>
                  </a:lnTo>
                  <a:cubicBezTo>
                    <a:pt x="1094" y="40"/>
                    <a:pt x="882" y="35"/>
                    <a:pt x="671" y="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7"/>
            <p:cNvSpPr/>
            <p:nvPr/>
          </p:nvSpPr>
          <p:spPr>
            <a:xfrm>
              <a:off x="1434725" y="2138950"/>
              <a:ext cx="33225" cy="21675"/>
            </a:xfrm>
            <a:custGeom>
              <a:avLst/>
              <a:gdLst/>
              <a:ahLst/>
              <a:cxnLst/>
              <a:rect l="l" t="t" r="r" b="b"/>
              <a:pathLst>
                <a:path w="1329" h="867" extrusionOk="0">
                  <a:moveTo>
                    <a:pt x="62" y="0"/>
                  </a:moveTo>
                  <a:lnTo>
                    <a:pt x="0" y="778"/>
                  </a:lnTo>
                  <a:lnTo>
                    <a:pt x="641" y="825"/>
                  </a:lnTo>
                  <a:lnTo>
                    <a:pt x="801" y="837"/>
                  </a:lnTo>
                  <a:cubicBezTo>
                    <a:pt x="854" y="840"/>
                    <a:pt x="907" y="844"/>
                    <a:pt x="961" y="848"/>
                  </a:cubicBezTo>
                  <a:lnTo>
                    <a:pt x="1281" y="866"/>
                  </a:lnTo>
                  <a:lnTo>
                    <a:pt x="1329" y="87"/>
                  </a:lnTo>
                  <a:lnTo>
                    <a:pt x="1011" y="69"/>
                  </a:lnTo>
                  <a:cubicBezTo>
                    <a:pt x="958" y="67"/>
                    <a:pt x="906" y="63"/>
                    <a:pt x="853" y="58"/>
                  </a:cubicBezTo>
                  <a:lnTo>
                    <a:pt x="694" y="4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17"/>
            <p:cNvSpPr/>
            <p:nvPr/>
          </p:nvSpPr>
          <p:spPr>
            <a:xfrm>
              <a:off x="1719575" y="2125200"/>
              <a:ext cx="35100" cy="25275"/>
            </a:xfrm>
            <a:custGeom>
              <a:avLst/>
              <a:gdLst/>
              <a:ahLst/>
              <a:cxnLst/>
              <a:rect l="l" t="t" r="r" b="b"/>
              <a:pathLst>
                <a:path w="1404" h="1011" extrusionOk="0">
                  <a:moveTo>
                    <a:pt x="0" y="242"/>
                  </a:moveTo>
                  <a:lnTo>
                    <a:pt x="132" y="1010"/>
                  </a:lnTo>
                  <a:cubicBezTo>
                    <a:pt x="240" y="993"/>
                    <a:pt x="345" y="974"/>
                    <a:pt x="451" y="955"/>
                  </a:cubicBezTo>
                  <a:lnTo>
                    <a:pt x="769" y="894"/>
                  </a:lnTo>
                  <a:lnTo>
                    <a:pt x="928" y="863"/>
                  </a:lnTo>
                  <a:cubicBezTo>
                    <a:pt x="981" y="853"/>
                    <a:pt x="1033" y="842"/>
                    <a:pt x="1086" y="831"/>
                  </a:cubicBezTo>
                  <a:lnTo>
                    <a:pt x="1404" y="765"/>
                  </a:lnTo>
                  <a:lnTo>
                    <a:pt x="1240" y="0"/>
                  </a:lnTo>
                  <a:lnTo>
                    <a:pt x="930" y="65"/>
                  </a:lnTo>
                  <a:cubicBezTo>
                    <a:pt x="878" y="75"/>
                    <a:pt x="828" y="87"/>
                    <a:pt x="776" y="95"/>
                  </a:cubicBezTo>
                  <a:lnTo>
                    <a:pt x="621" y="125"/>
                  </a:lnTo>
                  <a:lnTo>
                    <a:pt x="310" y="184"/>
                  </a:lnTo>
                  <a:cubicBezTo>
                    <a:pt x="208" y="206"/>
                    <a:pt x="104" y="223"/>
                    <a:pt x="0" y="2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17"/>
            <p:cNvSpPr/>
            <p:nvPr/>
          </p:nvSpPr>
          <p:spPr>
            <a:xfrm>
              <a:off x="1663425" y="2135150"/>
              <a:ext cx="34125" cy="23225"/>
            </a:xfrm>
            <a:custGeom>
              <a:avLst/>
              <a:gdLst/>
              <a:ahLst/>
              <a:cxnLst/>
              <a:rect l="l" t="t" r="r" b="b"/>
              <a:pathLst>
                <a:path w="1365" h="929" extrusionOk="0">
                  <a:moveTo>
                    <a:pt x="0" y="152"/>
                  </a:moveTo>
                  <a:lnTo>
                    <a:pt x="80" y="929"/>
                  </a:lnTo>
                  <a:cubicBezTo>
                    <a:pt x="509" y="883"/>
                    <a:pt x="937" y="834"/>
                    <a:pt x="1364" y="773"/>
                  </a:cubicBezTo>
                  <a:lnTo>
                    <a:pt x="1255" y="0"/>
                  </a:lnTo>
                  <a:cubicBezTo>
                    <a:pt x="838" y="58"/>
                    <a:pt x="420" y="106"/>
                    <a:pt x="0" y="1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7"/>
            <p:cNvSpPr/>
            <p:nvPr/>
          </p:nvSpPr>
          <p:spPr>
            <a:xfrm>
              <a:off x="1606975" y="2141075"/>
              <a:ext cx="33100" cy="21375"/>
            </a:xfrm>
            <a:custGeom>
              <a:avLst/>
              <a:gdLst/>
              <a:ahLst/>
              <a:cxnLst/>
              <a:rect l="l" t="t" r="r" b="b"/>
              <a:pathLst>
                <a:path w="1324" h="855" extrusionOk="0">
                  <a:moveTo>
                    <a:pt x="1" y="75"/>
                  </a:moveTo>
                  <a:lnTo>
                    <a:pt x="34" y="854"/>
                  </a:lnTo>
                  <a:cubicBezTo>
                    <a:pt x="249" y="849"/>
                    <a:pt x="464" y="832"/>
                    <a:pt x="679" y="821"/>
                  </a:cubicBezTo>
                  <a:lnTo>
                    <a:pt x="1000" y="801"/>
                  </a:lnTo>
                  <a:lnTo>
                    <a:pt x="1162" y="791"/>
                  </a:lnTo>
                  <a:lnTo>
                    <a:pt x="1242" y="785"/>
                  </a:lnTo>
                  <a:lnTo>
                    <a:pt x="1283" y="783"/>
                  </a:lnTo>
                  <a:lnTo>
                    <a:pt x="1323" y="779"/>
                  </a:lnTo>
                  <a:lnTo>
                    <a:pt x="1264" y="0"/>
                  </a:lnTo>
                  <a:lnTo>
                    <a:pt x="1225" y="5"/>
                  </a:lnTo>
                  <a:lnTo>
                    <a:pt x="1186" y="7"/>
                  </a:lnTo>
                  <a:lnTo>
                    <a:pt x="1107" y="12"/>
                  </a:lnTo>
                  <a:lnTo>
                    <a:pt x="949" y="21"/>
                  </a:lnTo>
                  <a:lnTo>
                    <a:pt x="633" y="41"/>
                  </a:lnTo>
                  <a:cubicBezTo>
                    <a:pt x="423" y="55"/>
                    <a:pt x="212" y="70"/>
                    <a:pt x="1" y="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7"/>
            <p:cNvSpPr/>
            <p:nvPr/>
          </p:nvSpPr>
          <p:spPr>
            <a:xfrm>
              <a:off x="1882175" y="2069550"/>
              <a:ext cx="37300" cy="31375"/>
            </a:xfrm>
            <a:custGeom>
              <a:avLst/>
              <a:gdLst/>
              <a:ahLst/>
              <a:cxnLst/>
              <a:rect l="l" t="t" r="r" b="b"/>
              <a:pathLst>
                <a:path w="1492" h="1255" extrusionOk="0">
                  <a:moveTo>
                    <a:pt x="1" y="540"/>
                  </a:moveTo>
                  <a:lnTo>
                    <a:pt x="317" y="1255"/>
                  </a:lnTo>
                  <a:lnTo>
                    <a:pt x="465" y="1189"/>
                  </a:lnTo>
                  <a:lnTo>
                    <a:pt x="613" y="1121"/>
                  </a:lnTo>
                  <a:lnTo>
                    <a:pt x="907" y="984"/>
                  </a:lnTo>
                  <a:cubicBezTo>
                    <a:pt x="957" y="961"/>
                    <a:pt x="1005" y="937"/>
                    <a:pt x="1055" y="913"/>
                  </a:cubicBezTo>
                  <a:lnTo>
                    <a:pt x="1201" y="841"/>
                  </a:lnTo>
                  <a:lnTo>
                    <a:pt x="1347" y="771"/>
                  </a:lnTo>
                  <a:lnTo>
                    <a:pt x="1419" y="734"/>
                  </a:lnTo>
                  <a:lnTo>
                    <a:pt x="1492" y="696"/>
                  </a:lnTo>
                  <a:lnTo>
                    <a:pt x="1136" y="0"/>
                  </a:lnTo>
                  <a:lnTo>
                    <a:pt x="1067" y="37"/>
                  </a:lnTo>
                  <a:lnTo>
                    <a:pt x="996" y="71"/>
                  </a:lnTo>
                  <a:lnTo>
                    <a:pt x="854" y="141"/>
                  </a:lnTo>
                  <a:lnTo>
                    <a:pt x="713" y="209"/>
                  </a:lnTo>
                  <a:cubicBezTo>
                    <a:pt x="666" y="232"/>
                    <a:pt x="619" y="256"/>
                    <a:pt x="570" y="278"/>
                  </a:cubicBezTo>
                  <a:lnTo>
                    <a:pt x="284" y="411"/>
                  </a:lnTo>
                  <a:lnTo>
                    <a:pt x="141" y="4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7"/>
            <p:cNvSpPr/>
            <p:nvPr/>
          </p:nvSpPr>
          <p:spPr>
            <a:xfrm>
              <a:off x="1829500" y="2092675"/>
              <a:ext cx="36825" cy="29400"/>
            </a:xfrm>
            <a:custGeom>
              <a:avLst/>
              <a:gdLst/>
              <a:ahLst/>
              <a:cxnLst/>
              <a:rect l="l" t="t" r="r" b="b"/>
              <a:pathLst>
                <a:path w="1473" h="1176" extrusionOk="0">
                  <a:moveTo>
                    <a:pt x="0" y="436"/>
                  </a:moveTo>
                  <a:lnTo>
                    <a:pt x="252" y="1175"/>
                  </a:lnTo>
                  <a:lnTo>
                    <a:pt x="558" y="1070"/>
                  </a:lnTo>
                  <a:cubicBezTo>
                    <a:pt x="584" y="1061"/>
                    <a:pt x="609" y="1053"/>
                    <a:pt x="635" y="1042"/>
                  </a:cubicBezTo>
                  <a:lnTo>
                    <a:pt x="712" y="1015"/>
                  </a:lnTo>
                  <a:lnTo>
                    <a:pt x="864" y="959"/>
                  </a:lnTo>
                  <a:lnTo>
                    <a:pt x="1017" y="904"/>
                  </a:lnTo>
                  <a:cubicBezTo>
                    <a:pt x="1067" y="885"/>
                    <a:pt x="1118" y="867"/>
                    <a:pt x="1169" y="846"/>
                  </a:cubicBezTo>
                  <a:lnTo>
                    <a:pt x="1472" y="728"/>
                  </a:lnTo>
                  <a:lnTo>
                    <a:pt x="1186" y="1"/>
                  </a:lnTo>
                  <a:lnTo>
                    <a:pt x="892" y="115"/>
                  </a:lnTo>
                  <a:cubicBezTo>
                    <a:pt x="843" y="135"/>
                    <a:pt x="794" y="152"/>
                    <a:pt x="745" y="171"/>
                  </a:cubicBezTo>
                  <a:lnTo>
                    <a:pt x="597" y="225"/>
                  </a:lnTo>
                  <a:lnTo>
                    <a:pt x="448" y="280"/>
                  </a:lnTo>
                  <a:lnTo>
                    <a:pt x="374" y="307"/>
                  </a:lnTo>
                  <a:cubicBezTo>
                    <a:pt x="349" y="316"/>
                    <a:pt x="325" y="324"/>
                    <a:pt x="300" y="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17"/>
            <p:cNvSpPr/>
            <p:nvPr/>
          </p:nvSpPr>
          <p:spPr>
            <a:xfrm>
              <a:off x="1775400" y="2111075"/>
              <a:ext cx="35975" cy="27375"/>
            </a:xfrm>
            <a:custGeom>
              <a:avLst/>
              <a:gdLst/>
              <a:ahLst/>
              <a:cxnLst/>
              <a:rect l="l" t="t" r="r" b="b"/>
              <a:pathLst>
                <a:path w="1439" h="1095" extrusionOk="0">
                  <a:moveTo>
                    <a:pt x="0" y="336"/>
                  </a:moveTo>
                  <a:lnTo>
                    <a:pt x="190" y="1094"/>
                  </a:lnTo>
                  <a:lnTo>
                    <a:pt x="268" y="1074"/>
                  </a:lnTo>
                  <a:lnTo>
                    <a:pt x="346" y="1054"/>
                  </a:lnTo>
                  <a:lnTo>
                    <a:pt x="502" y="1012"/>
                  </a:lnTo>
                  <a:lnTo>
                    <a:pt x="659" y="970"/>
                  </a:lnTo>
                  <a:cubicBezTo>
                    <a:pt x="711" y="956"/>
                    <a:pt x="763" y="943"/>
                    <a:pt x="815" y="929"/>
                  </a:cubicBezTo>
                  <a:lnTo>
                    <a:pt x="1127" y="840"/>
                  </a:lnTo>
                  <a:lnTo>
                    <a:pt x="1283" y="796"/>
                  </a:lnTo>
                  <a:lnTo>
                    <a:pt x="1438" y="750"/>
                  </a:lnTo>
                  <a:lnTo>
                    <a:pt x="1215" y="1"/>
                  </a:lnTo>
                  <a:lnTo>
                    <a:pt x="1064" y="47"/>
                  </a:lnTo>
                  <a:lnTo>
                    <a:pt x="912" y="89"/>
                  </a:lnTo>
                  <a:lnTo>
                    <a:pt x="608" y="175"/>
                  </a:lnTo>
                  <a:cubicBezTo>
                    <a:pt x="558" y="189"/>
                    <a:pt x="507" y="203"/>
                    <a:pt x="455" y="215"/>
                  </a:cubicBezTo>
                  <a:lnTo>
                    <a:pt x="303" y="256"/>
                  </a:lnTo>
                  <a:lnTo>
                    <a:pt x="151" y="297"/>
                  </a:lnTo>
                  <a:lnTo>
                    <a:pt x="74" y="3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17"/>
            <p:cNvSpPr/>
            <p:nvPr/>
          </p:nvSpPr>
          <p:spPr>
            <a:xfrm>
              <a:off x="2023775" y="1969275"/>
              <a:ext cx="36575" cy="36475"/>
            </a:xfrm>
            <a:custGeom>
              <a:avLst/>
              <a:gdLst/>
              <a:ahLst/>
              <a:cxnLst/>
              <a:rect l="l" t="t" r="r" b="b"/>
              <a:pathLst>
                <a:path w="1463" h="1459" extrusionOk="0">
                  <a:moveTo>
                    <a:pt x="1" y="885"/>
                  </a:moveTo>
                  <a:lnTo>
                    <a:pt x="532" y="1458"/>
                  </a:lnTo>
                  <a:lnTo>
                    <a:pt x="770" y="1233"/>
                  </a:lnTo>
                  <a:lnTo>
                    <a:pt x="889" y="1120"/>
                  </a:lnTo>
                  <a:lnTo>
                    <a:pt x="1005" y="1004"/>
                  </a:lnTo>
                  <a:cubicBezTo>
                    <a:pt x="1084" y="927"/>
                    <a:pt x="1161" y="848"/>
                    <a:pt x="1236" y="770"/>
                  </a:cubicBezTo>
                  <a:cubicBezTo>
                    <a:pt x="1275" y="731"/>
                    <a:pt x="1312" y="691"/>
                    <a:pt x="1349" y="651"/>
                  </a:cubicBezTo>
                  <a:lnTo>
                    <a:pt x="1463" y="531"/>
                  </a:lnTo>
                  <a:lnTo>
                    <a:pt x="890" y="0"/>
                  </a:lnTo>
                  <a:lnTo>
                    <a:pt x="782" y="115"/>
                  </a:lnTo>
                  <a:cubicBezTo>
                    <a:pt x="745" y="154"/>
                    <a:pt x="710" y="192"/>
                    <a:pt x="673" y="228"/>
                  </a:cubicBezTo>
                  <a:cubicBezTo>
                    <a:pt x="600" y="302"/>
                    <a:pt x="528" y="378"/>
                    <a:pt x="454" y="451"/>
                  </a:cubicBezTo>
                  <a:lnTo>
                    <a:pt x="341" y="562"/>
                  </a:lnTo>
                  <a:lnTo>
                    <a:pt x="229" y="6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17"/>
            <p:cNvSpPr/>
            <p:nvPr/>
          </p:nvSpPr>
          <p:spPr>
            <a:xfrm>
              <a:off x="1980200" y="2007850"/>
              <a:ext cx="37325" cy="35050"/>
            </a:xfrm>
            <a:custGeom>
              <a:avLst/>
              <a:gdLst/>
              <a:ahLst/>
              <a:cxnLst/>
              <a:rect l="l" t="t" r="r" b="b"/>
              <a:pathLst>
                <a:path w="1493" h="1402" extrusionOk="0">
                  <a:moveTo>
                    <a:pt x="1" y="769"/>
                  </a:moveTo>
                  <a:lnTo>
                    <a:pt x="459" y="1402"/>
                  </a:lnTo>
                  <a:cubicBezTo>
                    <a:pt x="637" y="1277"/>
                    <a:pt x="810" y="1142"/>
                    <a:pt x="983" y="1010"/>
                  </a:cubicBezTo>
                  <a:lnTo>
                    <a:pt x="1047" y="961"/>
                  </a:lnTo>
                  <a:lnTo>
                    <a:pt x="1111" y="909"/>
                  </a:lnTo>
                  <a:lnTo>
                    <a:pt x="1239" y="807"/>
                  </a:lnTo>
                  <a:lnTo>
                    <a:pt x="1367" y="704"/>
                  </a:lnTo>
                  <a:cubicBezTo>
                    <a:pt x="1408" y="670"/>
                    <a:pt x="1452" y="637"/>
                    <a:pt x="1493" y="601"/>
                  </a:cubicBezTo>
                  <a:lnTo>
                    <a:pt x="994" y="1"/>
                  </a:lnTo>
                  <a:cubicBezTo>
                    <a:pt x="954" y="34"/>
                    <a:pt x="914" y="66"/>
                    <a:pt x="873" y="99"/>
                  </a:cubicBezTo>
                  <a:lnTo>
                    <a:pt x="750" y="198"/>
                  </a:lnTo>
                  <a:lnTo>
                    <a:pt x="629" y="297"/>
                  </a:lnTo>
                  <a:lnTo>
                    <a:pt x="567" y="346"/>
                  </a:lnTo>
                  <a:lnTo>
                    <a:pt x="505" y="394"/>
                  </a:lnTo>
                  <a:cubicBezTo>
                    <a:pt x="337" y="518"/>
                    <a:pt x="171" y="648"/>
                    <a:pt x="1" y="7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17"/>
            <p:cNvSpPr/>
            <p:nvPr/>
          </p:nvSpPr>
          <p:spPr>
            <a:xfrm>
              <a:off x="1932925" y="2041075"/>
              <a:ext cx="37575" cy="33350"/>
            </a:xfrm>
            <a:custGeom>
              <a:avLst/>
              <a:gdLst/>
              <a:ahLst/>
              <a:cxnLst/>
              <a:rect l="l" t="t" r="r" b="b"/>
              <a:pathLst>
                <a:path w="1503" h="1334" extrusionOk="0">
                  <a:moveTo>
                    <a:pt x="1" y="656"/>
                  </a:moveTo>
                  <a:lnTo>
                    <a:pt x="387" y="1334"/>
                  </a:lnTo>
                  <a:cubicBezTo>
                    <a:pt x="575" y="1225"/>
                    <a:pt x="765" y="1118"/>
                    <a:pt x="949" y="1002"/>
                  </a:cubicBezTo>
                  <a:lnTo>
                    <a:pt x="1228" y="832"/>
                  </a:lnTo>
                  <a:lnTo>
                    <a:pt x="1502" y="655"/>
                  </a:lnTo>
                  <a:lnTo>
                    <a:pt x="1075" y="0"/>
                  </a:lnTo>
                  <a:lnTo>
                    <a:pt x="812" y="171"/>
                  </a:lnTo>
                  <a:lnTo>
                    <a:pt x="543" y="334"/>
                  </a:lnTo>
                  <a:cubicBezTo>
                    <a:pt x="365" y="448"/>
                    <a:pt x="183" y="551"/>
                    <a:pt x="1" y="6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17"/>
            <p:cNvSpPr/>
            <p:nvPr/>
          </p:nvSpPr>
          <p:spPr>
            <a:xfrm>
              <a:off x="2121025" y="1825675"/>
              <a:ext cx="29900" cy="36975"/>
            </a:xfrm>
            <a:custGeom>
              <a:avLst/>
              <a:gdLst/>
              <a:ahLst/>
              <a:cxnLst/>
              <a:rect l="l" t="t" r="r" b="b"/>
              <a:pathLst>
                <a:path w="1196" h="1479" extrusionOk="0">
                  <a:moveTo>
                    <a:pt x="1" y="1166"/>
                  </a:moveTo>
                  <a:lnTo>
                    <a:pt x="717" y="1479"/>
                  </a:lnTo>
                  <a:cubicBezTo>
                    <a:pt x="805" y="1278"/>
                    <a:pt x="888" y="1075"/>
                    <a:pt x="969" y="872"/>
                  </a:cubicBezTo>
                  <a:cubicBezTo>
                    <a:pt x="1049" y="668"/>
                    <a:pt x="1125" y="461"/>
                    <a:pt x="1196" y="255"/>
                  </a:cubicBezTo>
                  <a:lnTo>
                    <a:pt x="458" y="0"/>
                  </a:lnTo>
                  <a:cubicBezTo>
                    <a:pt x="390" y="198"/>
                    <a:pt x="317" y="393"/>
                    <a:pt x="242" y="588"/>
                  </a:cubicBezTo>
                  <a:cubicBezTo>
                    <a:pt x="164" y="781"/>
                    <a:pt x="86" y="975"/>
                    <a:pt x="1" y="11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17"/>
            <p:cNvSpPr/>
            <p:nvPr/>
          </p:nvSpPr>
          <p:spPr>
            <a:xfrm>
              <a:off x="2095050" y="1877275"/>
              <a:ext cx="32725" cy="37575"/>
            </a:xfrm>
            <a:custGeom>
              <a:avLst/>
              <a:gdLst/>
              <a:ahLst/>
              <a:cxnLst/>
              <a:rect l="l" t="t" r="r" b="b"/>
              <a:pathLst>
                <a:path w="1309" h="1503" extrusionOk="0">
                  <a:moveTo>
                    <a:pt x="0" y="1093"/>
                  </a:moveTo>
                  <a:lnTo>
                    <a:pt x="667" y="1502"/>
                  </a:lnTo>
                  <a:cubicBezTo>
                    <a:pt x="695" y="1455"/>
                    <a:pt x="724" y="1409"/>
                    <a:pt x="751" y="1362"/>
                  </a:cubicBezTo>
                  <a:lnTo>
                    <a:pt x="836" y="1221"/>
                  </a:lnTo>
                  <a:lnTo>
                    <a:pt x="918" y="1078"/>
                  </a:lnTo>
                  <a:cubicBezTo>
                    <a:pt x="945" y="1032"/>
                    <a:pt x="972" y="984"/>
                    <a:pt x="998" y="936"/>
                  </a:cubicBezTo>
                  <a:cubicBezTo>
                    <a:pt x="1052" y="840"/>
                    <a:pt x="1105" y="744"/>
                    <a:pt x="1156" y="648"/>
                  </a:cubicBezTo>
                  <a:lnTo>
                    <a:pt x="1232" y="504"/>
                  </a:lnTo>
                  <a:lnTo>
                    <a:pt x="1308" y="358"/>
                  </a:lnTo>
                  <a:lnTo>
                    <a:pt x="613" y="1"/>
                  </a:lnTo>
                  <a:lnTo>
                    <a:pt x="542" y="140"/>
                  </a:lnTo>
                  <a:lnTo>
                    <a:pt x="467" y="279"/>
                  </a:lnTo>
                  <a:cubicBezTo>
                    <a:pt x="419" y="371"/>
                    <a:pt x="367" y="462"/>
                    <a:pt x="316" y="554"/>
                  </a:cubicBezTo>
                  <a:cubicBezTo>
                    <a:pt x="292" y="598"/>
                    <a:pt x="264" y="644"/>
                    <a:pt x="238" y="690"/>
                  </a:cubicBezTo>
                  <a:lnTo>
                    <a:pt x="160" y="825"/>
                  </a:lnTo>
                  <a:lnTo>
                    <a:pt x="80" y="959"/>
                  </a:lnTo>
                  <a:cubicBezTo>
                    <a:pt x="55" y="1004"/>
                    <a:pt x="28" y="1049"/>
                    <a:pt x="0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17"/>
            <p:cNvSpPr/>
            <p:nvPr/>
          </p:nvSpPr>
          <p:spPr>
            <a:xfrm>
              <a:off x="2062600" y="1925225"/>
              <a:ext cx="34950" cy="37400"/>
            </a:xfrm>
            <a:custGeom>
              <a:avLst/>
              <a:gdLst/>
              <a:ahLst/>
              <a:cxnLst/>
              <a:rect l="l" t="t" r="r" b="b"/>
              <a:pathLst>
                <a:path w="1398" h="1496" extrusionOk="0">
                  <a:moveTo>
                    <a:pt x="0" y="1001"/>
                  </a:moveTo>
                  <a:lnTo>
                    <a:pt x="604" y="1496"/>
                  </a:lnTo>
                  <a:cubicBezTo>
                    <a:pt x="882" y="1156"/>
                    <a:pt x="1145" y="808"/>
                    <a:pt x="1397" y="448"/>
                  </a:cubicBezTo>
                  <a:lnTo>
                    <a:pt x="757" y="1"/>
                  </a:lnTo>
                  <a:cubicBezTo>
                    <a:pt x="518" y="344"/>
                    <a:pt x="265" y="678"/>
                    <a:pt x="0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17"/>
            <p:cNvSpPr/>
            <p:nvPr/>
          </p:nvSpPr>
          <p:spPr>
            <a:xfrm>
              <a:off x="2148850" y="1656725"/>
              <a:ext cx="22825" cy="34100"/>
            </a:xfrm>
            <a:custGeom>
              <a:avLst/>
              <a:gdLst/>
              <a:ahLst/>
              <a:cxnLst/>
              <a:rect l="l" t="t" r="r" b="b"/>
              <a:pathLst>
                <a:path w="913" h="1364" extrusionOk="0">
                  <a:moveTo>
                    <a:pt x="134" y="1364"/>
                  </a:moveTo>
                  <a:lnTo>
                    <a:pt x="913" y="1319"/>
                  </a:lnTo>
                  <a:cubicBezTo>
                    <a:pt x="887" y="877"/>
                    <a:pt x="842" y="438"/>
                    <a:pt x="771" y="1"/>
                  </a:cubicBezTo>
                  <a:lnTo>
                    <a:pt x="1" y="125"/>
                  </a:lnTo>
                  <a:cubicBezTo>
                    <a:pt x="66" y="534"/>
                    <a:pt x="109" y="948"/>
                    <a:pt x="134" y="13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17"/>
            <p:cNvSpPr/>
            <p:nvPr/>
          </p:nvSpPr>
          <p:spPr>
            <a:xfrm>
              <a:off x="2150550" y="1715550"/>
              <a:ext cx="21625" cy="33375"/>
            </a:xfrm>
            <a:custGeom>
              <a:avLst/>
              <a:gdLst/>
              <a:ahLst/>
              <a:cxnLst/>
              <a:rect l="l" t="t" r="r" b="b"/>
              <a:pathLst>
                <a:path w="865" h="1335" extrusionOk="0">
                  <a:moveTo>
                    <a:pt x="0" y="1246"/>
                  </a:moveTo>
                  <a:lnTo>
                    <a:pt x="776" y="1335"/>
                  </a:lnTo>
                  <a:cubicBezTo>
                    <a:pt x="826" y="897"/>
                    <a:pt x="857" y="458"/>
                    <a:pt x="865" y="16"/>
                  </a:cubicBezTo>
                  <a:lnTo>
                    <a:pt x="84" y="1"/>
                  </a:lnTo>
                  <a:cubicBezTo>
                    <a:pt x="76" y="416"/>
                    <a:pt x="46" y="833"/>
                    <a:pt x="0" y="12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7"/>
            <p:cNvSpPr/>
            <p:nvPr/>
          </p:nvSpPr>
          <p:spPr>
            <a:xfrm>
              <a:off x="2139900" y="1771000"/>
              <a:ext cx="26225" cy="35725"/>
            </a:xfrm>
            <a:custGeom>
              <a:avLst/>
              <a:gdLst/>
              <a:ahLst/>
              <a:cxnLst/>
              <a:rect l="l" t="t" r="r" b="b"/>
              <a:pathLst>
                <a:path w="1049" h="1429" extrusionOk="0">
                  <a:moveTo>
                    <a:pt x="0" y="1221"/>
                  </a:moveTo>
                  <a:lnTo>
                    <a:pt x="754" y="1428"/>
                  </a:lnTo>
                  <a:cubicBezTo>
                    <a:pt x="769" y="1375"/>
                    <a:pt x="783" y="1323"/>
                    <a:pt x="797" y="1269"/>
                  </a:cubicBezTo>
                  <a:lnTo>
                    <a:pt x="838" y="1109"/>
                  </a:lnTo>
                  <a:lnTo>
                    <a:pt x="858" y="1029"/>
                  </a:lnTo>
                  <a:lnTo>
                    <a:pt x="878" y="949"/>
                  </a:lnTo>
                  <a:lnTo>
                    <a:pt x="916" y="789"/>
                  </a:lnTo>
                  <a:cubicBezTo>
                    <a:pt x="927" y="736"/>
                    <a:pt x="940" y="683"/>
                    <a:pt x="951" y="627"/>
                  </a:cubicBezTo>
                  <a:cubicBezTo>
                    <a:pt x="963" y="574"/>
                    <a:pt x="974" y="521"/>
                    <a:pt x="984" y="466"/>
                  </a:cubicBezTo>
                  <a:cubicBezTo>
                    <a:pt x="1007" y="358"/>
                    <a:pt x="1029" y="252"/>
                    <a:pt x="1049" y="142"/>
                  </a:cubicBezTo>
                  <a:lnTo>
                    <a:pt x="281" y="1"/>
                  </a:lnTo>
                  <a:cubicBezTo>
                    <a:pt x="263" y="104"/>
                    <a:pt x="242" y="205"/>
                    <a:pt x="221" y="308"/>
                  </a:cubicBezTo>
                  <a:cubicBezTo>
                    <a:pt x="211" y="359"/>
                    <a:pt x="198" y="409"/>
                    <a:pt x="188" y="461"/>
                  </a:cubicBezTo>
                  <a:cubicBezTo>
                    <a:pt x="176" y="512"/>
                    <a:pt x="166" y="563"/>
                    <a:pt x="155" y="614"/>
                  </a:cubicBezTo>
                  <a:lnTo>
                    <a:pt x="118" y="766"/>
                  </a:lnTo>
                  <a:lnTo>
                    <a:pt x="99" y="841"/>
                  </a:lnTo>
                  <a:lnTo>
                    <a:pt x="81" y="917"/>
                  </a:lnTo>
                  <a:lnTo>
                    <a:pt x="41" y="1068"/>
                  </a:lnTo>
                  <a:cubicBezTo>
                    <a:pt x="30" y="1121"/>
                    <a:pt x="15" y="1172"/>
                    <a:pt x="0" y="1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17"/>
            <p:cNvSpPr/>
            <p:nvPr/>
          </p:nvSpPr>
          <p:spPr>
            <a:xfrm>
              <a:off x="2072425" y="1500575"/>
              <a:ext cx="36575" cy="36675"/>
            </a:xfrm>
            <a:custGeom>
              <a:avLst/>
              <a:gdLst/>
              <a:ahLst/>
              <a:cxnLst/>
              <a:rect l="l" t="t" r="r" b="b"/>
              <a:pathLst>
                <a:path w="1463" h="1467" extrusionOk="0">
                  <a:moveTo>
                    <a:pt x="870" y="1467"/>
                  </a:moveTo>
                  <a:lnTo>
                    <a:pt x="1463" y="957"/>
                  </a:lnTo>
                  <a:cubicBezTo>
                    <a:pt x="1169" y="618"/>
                    <a:pt x="852" y="296"/>
                    <a:pt x="512" y="0"/>
                  </a:cubicBezTo>
                  <a:lnTo>
                    <a:pt x="1" y="592"/>
                  </a:lnTo>
                  <a:cubicBezTo>
                    <a:pt x="312" y="859"/>
                    <a:pt x="601" y="1152"/>
                    <a:pt x="870" y="14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17"/>
            <p:cNvSpPr/>
            <p:nvPr/>
          </p:nvSpPr>
          <p:spPr>
            <a:xfrm>
              <a:off x="2109100" y="1545600"/>
              <a:ext cx="33250" cy="37675"/>
            </a:xfrm>
            <a:custGeom>
              <a:avLst/>
              <a:gdLst/>
              <a:ahLst/>
              <a:cxnLst/>
              <a:rect l="l" t="t" r="r" b="b"/>
              <a:pathLst>
                <a:path w="1330" h="1507" extrusionOk="0">
                  <a:moveTo>
                    <a:pt x="633" y="1506"/>
                  </a:moveTo>
                  <a:lnTo>
                    <a:pt x="1329" y="1154"/>
                  </a:lnTo>
                  <a:cubicBezTo>
                    <a:pt x="1127" y="755"/>
                    <a:pt x="898" y="369"/>
                    <a:pt x="644" y="1"/>
                  </a:cubicBezTo>
                  <a:lnTo>
                    <a:pt x="1" y="443"/>
                  </a:lnTo>
                  <a:cubicBezTo>
                    <a:pt x="235" y="783"/>
                    <a:pt x="445" y="1139"/>
                    <a:pt x="633" y="15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17"/>
            <p:cNvSpPr/>
            <p:nvPr/>
          </p:nvSpPr>
          <p:spPr>
            <a:xfrm>
              <a:off x="2134750" y="1598650"/>
              <a:ext cx="28025" cy="36600"/>
            </a:xfrm>
            <a:custGeom>
              <a:avLst/>
              <a:gdLst/>
              <a:ahLst/>
              <a:cxnLst/>
              <a:rect l="l" t="t" r="r" b="b"/>
              <a:pathLst>
                <a:path w="1121" h="1464" extrusionOk="0">
                  <a:moveTo>
                    <a:pt x="363" y="1464"/>
                  </a:moveTo>
                  <a:lnTo>
                    <a:pt x="1121" y="1274"/>
                  </a:lnTo>
                  <a:lnTo>
                    <a:pt x="1080" y="1113"/>
                  </a:lnTo>
                  <a:lnTo>
                    <a:pt x="1036" y="953"/>
                  </a:lnTo>
                  <a:cubicBezTo>
                    <a:pt x="1007" y="846"/>
                    <a:pt x="975" y="740"/>
                    <a:pt x="944" y="634"/>
                  </a:cubicBezTo>
                  <a:cubicBezTo>
                    <a:pt x="928" y="581"/>
                    <a:pt x="909" y="529"/>
                    <a:pt x="894" y="476"/>
                  </a:cubicBezTo>
                  <a:cubicBezTo>
                    <a:pt x="877" y="422"/>
                    <a:pt x="860" y="370"/>
                    <a:pt x="844" y="316"/>
                  </a:cubicBezTo>
                  <a:cubicBezTo>
                    <a:pt x="825" y="263"/>
                    <a:pt x="806" y="210"/>
                    <a:pt x="789" y="158"/>
                  </a:cubicBezTo>
                  <a:cubicBezTo>
                    <a:pt x="769" y="106"/>
                    <a:pt x="751" y="53"/>
                    <a:pt x="730" y="1"/>
                  </a:cubicBezTo>
                  <a:lnTo>
                    <a:pt x="0" y="277"/>
                  </a:lnTo>
                  <a:lnTo>
                    <a:pt x="53" y="420"/>
                  </a:lnTo>
                  <a:cubicBezTo>
                    <a:pt x="70" y="469"/>
                    <a:pt x="87" y="518"/>
                    <a:pt x="104" y="566"/>
                  </a:cubicBezTo>
                  <a:cubicBezTo>
                    <a:pt x="121" y="616"/>
                    <a:pt x="137" y="665"/>
                    <a:pt x="152" y="715"/>
                  </a:cubicBezTo>
                  <a:cubicBezTo>
                    <a:pt x="168" y="764"/>
                    <a:pt x="185" y="814"/>
                    <a:pt x="199" y="863"/>
                  </a:cubicBezTo>
                  <a:cubicBezTo>
                    <a:pt x="229" y="962"/>
                    <a:pt x="259" y="1063"/>
                    <a:pt x="286" y="1163"/>
                  </a:cubicBezTo>
                  <a:lnTo>
                    <a:pt x="327" y="13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17"/>
            <p:cNvSpPr/>
            <p:nvPr/>
          </p:nvSpPr>
          <p:spPr>
            <a:xfrm>
              <a:off x="1912050" y="1461500"/>
              <a:ext cx="37375" cy="30200"/>
            </a:xfrm>
            <a:custGeom>
              <a:avLst/>
              <a:gdLst/>
              <a:ahLst/>
              <a:cxnLst/>
              <a:rect l="l" t="t" r="r" b="b"/>
              <a:pathLst>
                <a:path w="1495" h="1208" extrusionOk="0">
                  <a:moveTo>
                    <a:pt x="1495" y="757"/>
                  </a:moveTo>
                  <a:lnTo>
                    <a:pt x="1299" y="1"/>
                  </a:lnTo>
                  <a:lnTo>
                    <a:pt x="1214" y="23"/>
                  </a:lnTo>
                  <a:lnTo>
                    <a:pt x="1170" y="34"/>
                  </a:lnTo>
                  <a:cubicBezTo>
                    <a:pt x="1157" y="38"/>
                    <a:pt x="1142" y="43"/>
                    <a:pt x="1128" y="47"/>
                  </a:cubicBezTo>
                  <a:lnTo>
                    <a:pt x="961" y="101"/>
                  </a:lnTo>
                  <a:cubicBezTo>
                    <a:pt x="905" y="117"/>
                    <a:pt x="850" y="140"/>
                    <a:pt x="795" y="159"/>
                  </a:cubicBezTo>
                  <a:lnTo>
                    <a:pt x="714" y="190"/>
                  </a:lnTo>
                  <a:cubicBezTo>
                    <a:pt x="686" y="201"/>
                    <a:pt x="659" y="210"/>
                    <a:pt x="632" y="223"/>
                  </a:cubicBezTo>
                  <a:cubicBezTo>
                    <a:pt x="523" y="270"/>
                    <a:pt x="415" y="313"/>
                    <a:pt x="311" y="366"/>
                  </a:cubicBezTo>
                  <a:lnTo>
                    <a:pt x="232" y="404"/>
                  </a:lnTo>
                  <a:cubicBezTo>
                    <a:pt x="206" y="417"/>
                    <a:pt x="179" y="429"/>
                    <a:pt x="154" y="443"/>
                  </a:cubicBezTo>
                  <a:lnTo>
                    <a:pt x="1" y="526"/>
                  </a:lnTo>
                  <a:lnTo>
                    <a:pt x="383" y="1207"/>
                  </a:lnTo>
                  <a:lnTo>
                    <a:pt x="516" y="1135"/>
                  </a:lnTo>
                  <a:cubicBezTo>
                    <a:pt x="538" y="1121"/>
                    <a:pt x="560" y="1112"/>
                    <a:pt x="583" y="1100"/>
                  </a:cubicBezTo>
                  <a:lnTo>
                    <a:pt x="651" y="1068"/>
                  </a:lnTo>
                  <a:cubicBezTo>
                    <a:pt x="741" y="1022"/>
                    <a:pt x="833" y="985"/>
                    <a:pt x="925" y="945"/>
                  </a:cubicBezTo>
                  <a:cubicBezTo>
                    <a:pt x="949" y="935"/>
                    <a:pt x="972" y="927"/>
                    <a:pt x="996" y="918"/>
                  </a:cubicBezTo>
                  <a:lnTo>
                    <a:pt x="1066" y="892"/>
                  </a:lnTo>
                  <a:cubicBezTo>
                    <a:pt x="1113" y="875"/>
                    <a:pt x="1160" y="855"/>
                    <a:pt x="1208" y="841"/>
                  </a:cubicBezTo>
                  <a:lnTo>
                    <a:pt x="1351" y="796"/>
                  </a:lnTo>
                  <a:cubicBezTo>
                    <a:pt x="1363" y="792"/>
                    <a:pt x="1375" y="788"/>
                    <a:pt x="1388" y="786"/>
                  </a:cubicBezTo>
                  <a:lnTo>
                    <a:pt x="1424" y="7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17"/>
            <p:cNvSpPr/>
            <p:nvPr/>
          </p:nvSpPr>
          <p:spPr>
            <a:xfrm>
              <a:off x="1972000" y="1456825"/>
              <a:ext cx="34875" cy="22450"/>
            </a:xfrm>
            <a:custGeom>
              <a:avLst/>
              <a:gdLst/>
              <a:ahLst/>
              <a:cxnLst/>
              <a:rect l="l" t="t" r="r" b="b"/>
              <a:pathLst>
                <a:path w="1395" h="898" extrusionOk="0">
                  <a:moveTo>
                    <a:pt x="1236" y="898"/>
                  </a:moveTo>
                  <a:lnTo>
                    <a:pt x="1395" y="135"/>
                  </a:lnTo>
                  <a:cubicBezTo>
                    <a:pt x="939" y="39"/>
                    <a:pt x="469" y="0"/>
                    <a:pt x="1" y="21"/>
                  </a:cubicBezTo>
                  <a:lnTo>
                    <a:pt x="37" y="801"/>
                  </a:lnTo>
                  <a:cubicBezTo>
                    <a:pt x="440" y="782"/>
                    <a:pt x="842" y="817"/>
                    <a:pt x="1236" y="8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17"/>
            <p:cNvSpPr/>
            <p:nvPr/>
          </p:nvSpPr>
          <p:spPr>
            <a:xfrm>
              <a:off x="2025700" y="1468150"/>
              <a:ext cx="37675" cy="32300"/>
            </a:xfrm>
            <a:custGeom>
              <a:avLst/>
              <a:gdLst/>
              <a:ahLst/>
              <a:cxnLst/>
              <a:rect l="l" t="t" r="r" b="b"/>
              <a:pathLst>
                <a:path w="1507" h="1292" extrusionOk="0">
                  <a:moveTo>
                    <a:pt x="1079" y="1291"/>
                  </a:moveTo>
                  <a:lnTo>
                    <a:pt x="1506" y="637"/>
                  </a:lnTo>
                  <a:cubicBezTo>
                    <a:pt x="1125" y="390"/>
                    <a:pt x="720" y="173"/>
                    <a:pt x="292" y="0"/>
                  </a:cubicBezTo>
                  <a:lnTo>
                    <a:pt x="1" y="724"/>
                  </a:lnTo>
                  <a:cubicBezTo>
                    <a:pt x="377" y="876"/>
                    <a:pt x="739" y="1067"/>
                    <a:pt x="1079" y="12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17"/>
            <p:cNvSpPr/>
            <p:nvPr/>
          </p:nvSpPr>
          <p:spPr>
            <a:xfrm>
              <a:off x="1829575" y="1596575"/>
              <a:ext cx="20875" cy="34400"/>
            </a:xfrm>
            <a:custGeom>
              <a:avLst/>
              <a:gdLst/>
              <a:ahLst/>
              <a:cxnLst/>
              <a:rect l="l" t="t" r="r" b="b"/>
              <a:pathLst>
                <a:path w="835" h="1376" extrusionOk="0">
                  <a:moveTo>
                    <a:pt x="834" y="106"/>
                  </a:moveTo>
                  <a:lnTo>
                    <a:pt x="60" y="0"/>
                  </a:lnTo>
                  <a:lnTo>
                    <a:pt x="48" y="86"/>
                  </a:lnTo>
                  <a:cubicBezTo>
                    <a:pt x="44" y="115"/>
                    <a:pt x="42" y="143"/>
                    <a:pt x="39" y="172"/>
                  </a:cubicBezTo>
                  <a:lnTo>
                    <a:pt x="22" y="344"/>
                  </a:lnTo>
                  <a:cubicBezTo>
                    <a:pt x="17" y="401"/>
                    <a:pt x="16" y="460"/>
                    <a:pt x="12" y="517"/>
                  </a:cubicBezTo>
                  <a:cubicBezTo>
                    <a:pt x="9" y="574"/>
                    <a:pt x="4" y="632"/>
                    <a:pt x="4" y="690"/>
                  </a:cubicBezTo>
                  <a:lnTo>
                    <a:pt x="1" y="862"/>
                  </a:lnTo>
                  <a:cubicBezTo>
                    <a:pt x="0" y="891"/>
                    <a:pt x="1" y="919"/>
                    <a:pt x="1" y="948"/>
                  </a:cubicBezTo>
                  <a:lnTo>
                    <a:pt x="2" y="1033"/>
                  </a:lnTo>
                  <a:cubicBezTo>
                    <a:pt x="2" y="1148"/>
                    <a:pt x="12" y="1261"/>
                    <a:pt x="18" y="1376"/>
                  </a:cubicBezTo>
                  <a:lnTo>
                    <a:pt x="798" y="1321"/>
                  </a:lnTo>
                  <a:cubicBezTo>
                    <a:pt x="793" y="1220"/>
                    <a:pt x="785" y="1118"/>
                    <a:pt x="785" y="1016"/>
                  </a:cubicBezTo>
                  <a:lnTo>
                    <a:pt x="783" y="939"/>
                  </a:lnTo>
                  <a:cubicBezTo>
                    <a:pt x="783" y="913"/>
                    <a:pt x="782" y="888"/>
                    <a:pt x="783" y="862"/>
                  </a:cubicBezTo>
                  <a:lnTo>
                    <a:pt x="786" y="710"/>
                  </a:lnTo>
                  <a:cubicBezTo>
                    <a:pt x="786" y="659"/>
                    <a:pt x="791" y="607"/>
                    <a:pt x="793" y="558"/>
                  </a:cubicBezTo>
                  <a:cubicBezTo>
                    <a:pt x="796" y="506"/>
                    <a:pt x="798" y="455"/>
                    <a:pt x="802" y="407"/>
                  </a:cubicBezTo>
                  <a:lnTo>
                    <a:pt x="818" y="256"/>
                  </a:lnTo>
                  <a:cubicBezTo>
                    <a:pt x="820" y="231"/>
                    <a:pt x="823" y="205"/>
                    <a:pt x="825" y="1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17"/>
            <p:cNvSpPr/>
            <p:nvPr/>
          </p:nvSpPr>
          <p:spPr>
            <a:xfrm>
              <a:off x="1836975" y="1538275"/>
              <a:ext cx="30575" cy="37400"/>
            </a:xfrm>
            <a:custGeom>
              <a:avLst/>
              <a:gdLst/>
              <a:ahLst/>
              <a:cxnLst/>
              <a:rect l="l" t="t" r="r" b="b"/>
              <a:pathLst>
                <a:path w="1223" h="1496" extrusionOk="0">
                  <a:moveTo>
                    <a:pt x="1222" y="373"/>
                  </a:moveTo>
                  <a:lnTo>
                    <a:pt x="537" y="0"/>
                  </a:lnTo>
                  <a:lnTo>
                    <a:pt x="455" y="151"/>
                  </a:lnTo>
                  <a:lnTo>
                    <a:pt x="380" y="305"/>
                  </a:lnTo>
                  <a:lnTo>
                    <a:pt x="341" y="382"/>
                  </a:lnTo>
                  <a:lnTo>
                    <a:pt x="306" y="460"/>
                  </a:lnTo>
                  <a:lnTo>
                    <a:pt x="236" y="618"/>
                  </a:lnTo>
                  <a:cubicBezTo>
                    <a:pt x="149" y="830"/>
                    <a:pt x="67" y="1043"/>
                    <a:pt x="1" y="1263"/>
                  </a:cubicBezTo>
                  <a:lnTo>
                    <a:pt x="746" y="1495"/>
                  </a:lnTo>
                  <a:cubicBezTo>
                    <a:pt x="805" y="1300"/>
                    <a:pt x="878" y="1110"/>
                    <a:pt x="955" y="923"/>
                  </a:cubicBezTo>
                  <a:lnTo>
                    <a:pt x="1017" y="783"/>
                  </a:lnTo>
                  <a:cubicBezTo>
                    <a:pt x="1028" y="760"/>
                    <a:pt x="1038" y="736"/>
                    <a:pt x="1048" y="714"/>
                  </a:cubicBezTo>
                  <a:lnTo>
                    <a:pt x="1082" y="645"/>
                  </a:lnTo>
                  <a:lnTo>
                    <a:pt x="1149" y="50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17"/>
            <p:cNvSpPr/>
            <p:nvPr/>
          </p:nvSpPr>
          <p:spPr>
            <a:xfrm>
              <a:off x="1865225" y="1490625"/>
              <a:ext cx="36375" cy="36900"/>
            </a:xfrm>
            <a:custGeom>
              <a:avLst/>
              <a:gdLst/>
              <a:ahLst/>
              <a:cxnLst/>
              <a:rect l="l" t="t" r="r" b="b"/>
              <a:pathLst>
                <a:path w="1455" h="1476" extrusionOk="0">
                  <a:moveTo>
                    <a:pt x="1454" y="597"/>
                  </a:moveTo>
                  <a:lnTo>
                    <a:pt x="950" y="1"/>
                  </a:lnTo>
                  <a:lnTo>
                    <a:pt x="820" y="115"/>
                  </a:lnTo>
                  <a:lnTo>
                    <a:pt x="756" y="173"/>
                  </a:lnTo>
                  <a:lnTo>
                    <a:pt x="693" y="232"/>
                  </a:lnTo>
                  <a:lnTo>
                    <a:pt x="568" y="352"/>
                  </a:lnTo>
                  <a:lnTo>
                    <a:pt x="448" y="476"/>
                  </a:lnTo>
                  <a:lnTo>
                    <a:pt x="388" y="538"/>
                  </a:lnTo>
                  <a:cubicBezTo>
                    <a:pt x="369" y="559"/>
                    <a:pt x="351" y="581"/>
                    <a:pt x="331" y="602"/>
                  </a:cubicBezTo>
                  <a:lnTo>
                    <a:pt x="216" y="731"/>
                  </a:lnTo>
                  <a:cubicBezTo>
                    <a:pt x="179" y="774"/>
                    <a:pt x="143" y="819"/>
                    <a:pt x="107" y="863"/>
                  </a:cubicBezTo>
                  <a:lnTo>
                    <a:pt x="53" y="930"/>
                  </a:lnTo>
                  <a:cubicBezTo>
                    <a:pt x="34" y="951"/>
                    <a:pt x="17" y="975"/>
                    <a:pt x="1" y="997"/>
                  </a:cubicBezTo>
                  <a:lnTo>
                    <a:pt x="619" y="1475"/>
                  </a:lnTo>
                  <a:cubicBezTo>
                    <a:pt x="635" y="1455"/>
                    <a:pt x="648" y="1434"/>
                    <a:pt x="666" y="1415"/>
                  </a:cubicBezTo>
                  <a:lnTo>
                    <a:pt x="714" y="1356"/>
                  </a:lnTo>
                  <a:cubicBezTo>
                    <a:pt x="746" y="1318"/>
                    <a:pt x="777" y="1278"/>
                    <a:pt x="810" y="1240"/>
                  </a:cubicBezTo>
                  <a:lnTo>
                    <a:pt x="912" y="1126"/>
                  </a:lnTo>
                  <a:cubicBezTo>
                    <a:pt x="928" y="1107"/>
                    <a:pt x="945" y="1089"/>
                    <a:pt x="963" y="1069"/>
                  </a:cubicBezTo>
                  <a:lnTo>
                    <a:pt x="1016" y="1014"/>
                  </a:lnTo>
                  <a:lnTo>
                    <a:pt x="1121" y="905"/>
                  </a:lnTo>
                  <a:lnTo>
                    <a:pt x="1230" y="799"/>
                  </a:lnTo>
                  <a:lnTo>
                    <a:pt x="1286" y="747"/>
                  </a:lnTo>
                  <a:lnTo>
                    <a:pt x="1343" y="6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17"/>
            <p:cNvSpPr/>
            <p:nvPr/>
          </p:nvSpPr>
          <p:spPr>
            <a:xfrm>
              <a:off x="1891300" y="1749600"/>
              <a:ext cx="36975" cy="36200"/>
            </a:xfrm>
            <a:custGeom>
              <a:avLst/>
              <a:gdLst/>
              <a:ahLst/>
              <a:cxnLst/>
              <a:rect l="l" t="t" r="r" b="b"/>
              <a:pathLst>
                <a:path w="1479" h="1448" extrusionOk="0">
                  <a:moveTo>
                    <a:pt x="567" y="1"/>
                  </a:moveTo>
                  <a:lnTo>
                    <a:pt x="1" y="540"/>
                  </a:lnTo>
                  <a:cubicBezTo>
                    <a:pt x="21" y="561"/>
                    <a:pt x="39" y="581"/>
                    <a:pt x="58" y="601"/>
                  </a:cubicBezTo>
                  <a:lnTo>
                    <a:pt x="118" y="661"/>
                  </a:lnTo>
                  <a:lnTo>
                    <a:pt x="235" y="781"/>
                  </a:lnTo>
                  <a:lnTo>
                    <a:pt x="357" y="896"/>
                  </a:lnTo>
                  <a:lnTo>
                    <a:pt x="417" y="955"/>
                  </a:lnTo>
                  <a:lnTo>
                    <a:pt x="480" y="1011"/>
                  </a:lnTo>
                  <a:lnTo>
                    <a:pt x="605" y="1124"/>
                  </a:lnTo>
                  <a:cubicBezTo>
                    <a:pt x="647" y="1161"/>
                    <a:pt x="690" y="1197"/>
                    <a:pt x="733" y="1234"/>
                  </a:cubicBezTo>
                  <a:cubicBezTo>
                    <a:pt x="817" y="1307"/>
                    <a:pt x="905" y="1377"/>
                    <a:pt x="992" y="1448"/>
                  </a:cubicBezTo>
                  <a:lnTo>
                    <a:pt x="1478" y="838"/>
                  </a:lnTo>
                  <a:cubicBezTo>
                    <a:pt x="1399" y="773"/>
                    <a:pt x="1317" y="709"/>
                    <a:pt x="1240" y="640"/>
                  </a:cubicBezTo>
                  <a:cubicBezTo>
                    <a:pt x="1201" y="607"/>
                    <a:pt x="1162" y="573"/>
                    <a:pt x="1123" y="539"/>
                  </a:cubicBezTo>
                  <a:lnTo>
                    <a:pt x="1009" y="435"/>
                  </a:lnTo>
                  <a:lnTo>
                    <a:pt x="952" y="383"/>
                  </a:lnTo>
                  <a:lnTo>
                    <a:pt x="895" y="329"/>
                  </a:lnTo>
                  <a:lnTo>
                    <a:pt x="784" y="222"/>
                  </a:lnTo>
                  <a:lnTo>
                    <a:pt x="675" y="113"/>
                  </a:lnTo>
                  <a:lnTo>
                    <a:pt x="619" y="58"/>
                  </a:lnTo>
                  <a:cubicBezTo>
                    <a:pt x="603" y="39"/>
                    <a:pt x="585" y="19"/>
                    <a:pt x="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17"/>
            <p:cNvSpPr/>
            <p:nvPr/>
          </p:nvSpPr>
          <p:spPr>
            <a:xfrm>
              <a:off x="1855600" y="1705150"/>
              <a:ext cx="34000" cy="37650"/>
            </a:xfrm>
            <a:custGeom>
              <a:avLst/>
              <a:gdLst/>
              <a:ahLst/>
              <a:cxnLst/>
              <a:rect l="l" t="t" r="r" b="b"/>
              <a:pathLst>
                <a:path w="1360" h="1506" extrusionOk="0">
                  <a:moveTo>
                    <a:pt x="683" y="0"/>
                  </a:moveTo>
                  <a:lnTo>
                    <a:pt x="0" y="379"/>
                  </a:lnTo>
                  <a:cubicBezTo>
                    <a:pt x="109" y="577"/>
                    <a:pt x="226" y="768"/>
                    <a:pt x="349" y="957"/>
                  </a:cubicBezTo>
                  <a:lnTo>
                    <a:pt x="443" y="1096"/>
                  </a:lnTo>
                  <a:lnTo>
                    <a:pt x="490" y="1166"/>
                  </a:lnTo>
                  <a:lnTo>
                    <a:pt x="539" y="1235"/>
                  </a:lnTo>
                  <a:lnTo>
                    <a:pt x="637" y="1372"/>
                  </a:lnTo>
                  <a:lnTo>
                    <a:pt x="739" y="1506"/>
                  </a:lnTo>
                  <a:lnTo>
                    <a:pt x="1359" y="1032"/>
                  </a:lnTo>
                  <a:lnTo>
                    <a:pt x="1265" y="908"/>
                  </a:lnTo>
                  <a:lnTo>
                    <a:pt x="1176" y="782"/>
                  </a:lnTo>
                  <a:lnTo>
                    <a:pt x="1130" y="720"/>
                  </a:lnTo>
                  <a:lnTo>
                    <a:pt x="1087" y="656"/>
                  </a:lnTo>
                  <a:lnTo>
                    <a:pt x="1001" y="528"/>
                  </a:lnTo>
                  <a:cubicBezTo>
                    <a:pt x="891" y="355"/>
                    <a:pt x="781" y="182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17"/>
            <p:cNvSpPr/>
            <p:nvPr/>
          </p:nvSpPr>
          <p:spPr>
            <a:xfrm>
              <a:off x="1834000" y="1654000"/>
              <a:ext cx="28175" cy="36600"/>
            </a:xfrm>
            <a:custGeom>
              <a:avLst/>
              <a:gdLst/>
              <a:ahLst/>
              <a:cxnLst/>
              <a:rect l="l" t="t" r="r" b="b"/>
              <a:pathLst>
                <a:path w="1127" h="1464" extrusionOk="0">
                  <a:moveTo>
                    <a:pt x="762" y="0"/>
                  </a:moveTo>
                  <a:lnTo>
                    <a:pt x="0" y="168"/>
                  </a:lnTo>
                  <a:lnTo>
                    <a:pt x="39" y="334"/>
                  </a:lnTo>
                  <a:cubicBezTo>
                    <a:pt x="46" y="361"/>
                    <a:pt x="52" y="389"/>
                    <a:pt x="59" y="417"/>
                  </a:cubicBezTo>
                  <a:lnTo>
                    <a:pt x="80" y="498"/>
                  </a:lnTo>
                  <a:cubicBezTo>
                    <a:pt x="95" y="553"/>
                    <a:pt x="110" y="607"/>
                    <a:pt x="125" y="663"/>
                  </a:cubicBezTo>
                  <a:lnTo>
                    <a:pt x="174" y="825"/>
                  </a:lnTo>
                  <a:cubicBezTo>
                    <a:pt x="182" y="853"/>
                    <a:pt x="190" y="880"/>
                    <a:pt x="199" y="906"/>
                  </a:cubicBezTo>
                  <a:lnTo>
                    <a:pt x="226" y="986"/>
                  </a:lnTo>
                  <a:lnTo>
                    <a:pt x="281" y="1147"/>
                  </a:lnTo>
                  <a:lnTo>
                    <a:pt x="341" y="1305"/>
                  </a:lnTo>
                  <a:lnTo>
                    <a:pt x="371" y="1385"/>
                  </a:lnTo>
                  <a:lnTo>
                    <a:pt x="403" y="1463"/>
                  </a:lnTo>
                  <a:lnTo>
                    <a:pt x="1127" y="1170"/>
                  </a:lnTo>
                  <a:lnTo>
                    <a:pt x="1099" y="1099"/>
                  </a:lnTo>
                  <a:lnTo>
                    <a:pt x="1072" y="1027"/>
                  </a:lnTo>
                  <a:lnTo>
                    <a:pt x="1016" y="882"/>
                  </a:lnTo>
                  <a:lnTo>
                    <a:pt x="968" y="736"/>
                  </a:lnTo>
                  <a:lnTo>
                    <a:pt x="943" y="664"/>
                  </a:lnTo>
                  <a:cubicBezTo>
                    <a:pt x="934" y="639"/>
                    <a:pt x="927" y="615"/>
                    <a:pt x="921" y="591"/>
                  </a:cubicBezTo>
                  <a:lnTo>
                    <a:pt x="876" y="444"/>
                  </a:lnTo>
                  <a:cubicBezTo>
                    <a:pt x="861" y="394"/>
                    <a:pt x="849" y="345"/>
                    <a:pt x="835" y="295"/>
                  </a:cubicBezTo>
                  <a:lnTo>
                    <a:pt x="817" y="221"/>
                  </a:lnTo>
                  <a:cubicBezTo>
                    <a:pt x="809" y="196"/>
                    <a:pt x="804" y="172"/>
                    <a:pt x="798" y="1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17"/>
            <p:cNvSpPr/>
            <p:nvPr/>
          </p:nvSpPr>
          <p:spPr>
            <a:xfrm>
              <a:off x="2047550" y="1826325"/>
              <a:ext cx="35025" cy="24900"/>
            </a:xfrm>
            <a:custGeom>
              <a:avLst/>
              <a:gdLst/>
              <a:ahLst/>
              <a:cxnLst/>
              <a:rect l="l" t="t" r="r" b="b"/>
              <a:pathLst>
                <a:path w="1401" h="996" extrusionOk="0">
                  <a:moveTo>
                    <a:pt x="168" y="0"/>
                  </a:moveTo>
                  <a:lnTo>
                    <a:pt x="0" y="762"/>
                  </a:lnTo>
                  <a:cubicBezTo>
                    <a:pt x="53" y="775"/>
                    <a:pt x="106" y="786"/>
                    <a:pt x="160" y="797"/>
                  </a:cubicBezTo>
                  <a:lnTo>
                    <a:pt x="321" y="830"/>
                  </a:lnTo>
                  <a:lnTo>
                    <a:pt x="482" y="861"/>
                  </a:lnTo>
                  <a:lnTo>
                    <a:pt x="564" y="877"/>
                  </a:lnTo>
                  <a:lnTo>
                    <a:pt x="644" y="891"/>
                  </a:lnTo>
                  <a:lnTo>
                    <a:pt x="805" y="921"/>
                  </a:lnTo>
                  <a:lnTo>
                    <a:pt x="967" y="947"/>
                  </a:lnTo>
                  <a:cubicBezTo>
                    <a:pt x="1075" y="964"/>
                    <a:pt x="1183" y="979"/>
                    <a:pt x="1291" y="996"/>
                  </a:cubicBezTo>
                  <a:lnTo>
                    <a:pt x="1401" y="223"/>
                  </a:lnTo>
                  <a:cubicBezTo>
                    <a:pt x="1298" y="207"/>
                    <a:pt x="1194" y="193"/>
                    <a:pt x="1090" y="176"/>
                  </a:cubicBezTo>
                  <a:lnTo>
                    <a:pt x="935" y="151"/>
                  </a:lnTo>
                  <a:lnTo>
                    <a:pt x="781" y="124"/>
                  </a:lnTo>
                  <a:lnTo>
                    <a:pt x="704" y="109"/>
                  </a:lnTo>
                  <a:lnTo>
                    <a:pt x="627" y="95"/>
                  </a:lnTo>
                  <a:lnTo>
                    <a:pt x="474" y="65"/>
                  </a:lnTo>
                  <a:lnTo>
                    <a:pt x="320" y="33"/>
                  </a:lnTo>
                  <a:cubicBezTo>
                    <a:pt x="271" y="22"/>
                    <a:pt x="219" y="12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17"/>
            <p:cNvSpPr/>
            <p:nvPr/>
          </p:nvSpPr>
          <p:spPr>
            <a:xfrm>
              <a:off x="1990950" y="1810125"/>
              <a:ext cx="36725" cy="28875"/>
            </a:xfrm>
            <a:custGeom>
              <a:avLst/>
              <a:gdLst/>
              <a:ahLst/>
              <a:cxnLst/>
              <a:rect l="l" t="t" r="r" b="b"/>
              <a:pathLst>
                <a:path w="1469" h="1155" extrusionOk="0">
                  <a:moveTo>
                    <a:pt x="287" y="1"/>
                  </a:moveTo>
                  <a:lnTo>
                    <a:pt x="1" y="727"/>
                  </a:lnTo>
                  <a:cubicBezTo>
                    <a:pt x="206" y="810"/>
                    <a:pt x="413" y="883"/>
                    <a:pt x="621" y="955"/>
                  </a:cubicBezTo>
                  <a:lnTo>
                    <a:pt x="777" y="1007"/>
                  </a:lnTo>
                  <a:lnTo>
                    <a:pt x="856" y="1033"/>
                  </a:lnTo>
                  <a:lnTo>
                    <a:pt x="935" y="1057"/>
                  </a:lnTo>
                  <a:lnTo>
                    <a:pt x="1092" y="1107"/>
                  </a:lnTo>
                  <a:lnTo>
                    <a:pt x="1251" y="1154"/>
                  </a:lnTo>
                  <a:lnTo>
                    <a:pt x="1469" y="405"/>
                  </a:lnTo>
                  <a:lnTo>
                    <a:pt x="1319" y="361"/>
                  </a:lnTo>
                  <a:lnTo>
                    <a:pt x="1169" y="313"/>
                  </a:lnTo>
                  <a:lnTo>
                    <a:pt x="1095" y="290"/>
                  </a:lnTo>
                  <a:lnTo>
                    <a:pt x="1021" y="265"/>
                  </a:lnTo>
                  <a:lnTo>
                    <a:pt x="872" y="216"/>
                  </a:lnTo>
                  <a:cubicBezTo>
                    <a:pt x="676" y="148"/>
                    <a:pt x="481" y="78"/>
                    <a:pt x="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17"/>
            <p:cNvSpPr/>
            <p:nvPr/>
          </p:nvSpPr>
          <p:spPr>
            <a:xfrm>
              <a:off x="1938025" y="1785025"/>
              <a:ext cx="37700" cy="32750"/>
            </a:xfrm>
            <a:custGeom>
              <a:avLst/>
              <a:gdLst/>
              <a:ahLst/>
              <a:cxnLst/>
              <a:rect l="l" t="t" r="r" b="b"/>
              <a:pathLst>
                <a:path w="1508" h="1310" extrusionOk="0">
                  <a:moveTo>
                    <a:pt x="423" y="1"/>
                  </a:moveTo>
                  <a:lnTo>
                    <a:pt x="1" y="658"/>
                  </a:lnTo>
                  <a:cubicBezTo>
                    <a:pt x="95" y="716"/>
                    <a:pt x="188" y="778"/>
                    <a:pt x="285" y="834"/>
                  </a:cubicBezTo>
                  <a:cubicBezTo>
                    <a:pt x="333" y="862"/>
                    <a:pt x="380" y="890"/>
                    <a:pt x="428" y="919"/>
                  </a:cubicBezTo>
                  <a:lnTo>
                    <a:pt x="573" y="1001"/>
                  </a:lnTo>
                  <a:cubicBezTo>
                    <a:pt x="598" y="1014"/>
                    <a:pt x="620" y="1028"/>
                    <a:pt x="645" y="1042"/>
                  </a:cubicBezTo>
                  <a:lnTo>
                    <a:pt x="718" y="1081"/>
                  </a:lnTo>
                  <a:lnTo>
                    <a:pt x="865" y="1160"/>
                  </a:lnTo>
                  <a:lnTo>
                    <a:pt x="1014" y="1236"/>
                  </a:lnTo>
                  <a:lnTo>
                    <a:pt x="1088" y="1273"/>
                  </a:lnTo>
                  <a:lnTo>
                    <a:pt x="1162" y="1310"/>
                  </a:lnTo>
                  <a:lnTo>
                    <a:pt x="1508" y="610"/>
                  </a:lnTo>
                  <a:lnTo>
                    <a:pt x="1437" y="576"/>
                  </a:lnTo>
                  <a:lnTo>
                    <a:pt x="1368" y="540"/>
                  </a:lnTo>
                  <a:lnTo>
                    <a:pt x="1230" y="469"/>
                  </a:lnTo>
                  <a:lnTo>
                    <a:pt x="1093" y="394"/>
                  </a:lnTo>
                  <a:lnTo>
                    <a:pt x="1024" y="358"/>
                  </a:lnTo>
                  <a:cubicBezTo>
                    <a:pt x="1002" y="345"/>
                    <a:pt x="979" y="332"/>
                    <a:pt x="957" y="320"/>
                  </a:cubicBezTo>
                  <a:lnTo>
                    <a:pt x="821" y="243"/>
                  </a:lnTo>
                  <a:cubicBezTo>
                    <a:pt x="777" y="217"/>
                    <a:pt x="733" y="190"/>
                    <a:pt x="687" y="164"/>
                  </a:cubicBezTo>
                  <a:cubicBezTo>
                    <a:pt x="598" y="111"/>
                    <a:pt x="511" y="55"/>
                    <a:pt x="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17"/>
            <p:cNvSpPr/>
            <p:nvPr/>
          </p:nvSpPr>
          <p:spPr>
            <a:xfrm>
              <a:off x="2220125" y="1826950"/>
              <a:ext cx="34800" cy="24400"/>
            </a:xfrm>
            <a:custGeom>
              <a:avLst/>
              <a:gdLst/>
              <a:ahLst/>
              <a:cxnLst/>
              <a:rect l="l" t="t" r="r" b="b"/>
              <a:pathLst>
                <a:path w="1392" h="976" extrusionOk="0">
                  <a:moveTo>
                    <a:pt x="0" y="201"/>
                  </a:moveTo>
                  <a:lnTo>
                    <a:pt x="105" y="976"/>
                  </a:lnTo>
                  <a:cubicBezTo>
                    <a:pt x="320" y="950"/>
                    <a:pt x="535" y="913"/>
                    <a:pt x="750" y="881"/>
                  </a:cubicBezTo>
                  <a:lnTo>
                    <a:pt x="830" y="867"/>
                  </a:lnTo>
                  <a:lnTo>
                    <a:pt x="912" y="853"/>
                  </a:lnTo>
                  <a:lnTo>
                    <a:pt x="1071" y="825"/>
                  </a:lnTo>
                  <a:lnTo>
                    <a:pt x="1231" y="797"/>
                  </a:lnTo>
                  <a:cubicBezTo>
                    <a:pt x="1284" y="785"/>
                    <a:pt x="1338" y="778"/>
                    <a:pt x="1392" y="766"/>
                  </a:cubicBezTo>
                  <a:lnTo>
                    <a:pt x="1242" y="0"/>
                  </a:lnTo>
                  <a:cubicBezTo>
                    <a:pt x="1191" y="12"/>
                    <a:pt x="1139" y="19"/>
                    <a:pt x="1086" y="28"/>
                  </a:cubicBezTo>
                  <a:lnTo>
                    <a:pt x="932" y="55"/>
                  </a:lnTo>
                  <a:lnTo>
                    <a:pt x="777" y="83"/>
                  </a:lnTo>
                  <a:lnTo>
                    <a:pt x="700" y="97"/>
                  </a:lnTo>
                  <a:lnTo>
                    <a:pt x="622" y="109"/>
                  </a:lnTo>
                  <a:cubicBezTo>
                    <a:pt x="415" y="141"/>
                    <a:pt x="209" y="175"/>
                    <a:pt x="0" y="2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17"/>
            <p:cNvSpPr/>
            <p:nvPr/>
          </p:nvSpPr>
          <p:spPr>
            <a:xfrm>
              <a:off x="2163925" y="1834675"/>
              <a:ext cx="33075" cy="21325"/>
            </a:xfrm>
            <a:custGeom>
              <a:avLst/>
              <a:gdLst/>
              <a:ahLst/>
              <a:cxnLst/>
              <a:rect l="l" t="t" r="r" b="b"/>
              <a:pathLst>
                <a:path w="1323" h="853" extrusionOk="0">
                  <a:moveTo>
                    <a:pt x="1" y="71"/>
                  </a:moveTo>
                  <a:lnTo>
                    <a:pt x="20" y="852"/>
                  </a:lnTo>
                  <a:lnTo>
                    <a:pt x="346" y="840"/>
                  </a:lnTo>
                  <a:lnTo>
                    <a:pt x="510" y="833"/>
                  </a:lnTo>
                  <a:lnTo>
                    <a:pt x="672" y="824"/>
                  </a:lnTo>
                  <a:lnTo>
                    <a:pt x="997" y="805"/>
                  </a:lnTo>
                  <a:cubicBezTo>
                    <a:pt x="1105" y="797"/>
                    <a:pt x="1215" y="786"/>
                    <a:pt x="1323" y="779"/>
                  </a:cubicBezTo>
                  <a:lnTo>
                    <a:pt x="1256" y="0"/>
                  </a:lnTo>
                  <a:cubicBezTo>
                    <a:pt x="1152" y="10"/>
                    <a:pt x="1047" y="19"/>
                    <a:pt x="943" y="26"/>
                  </a:cubicBezTo>
                  <a:lnTo>
                    <a:pt x="629" y="45"/>
                  </a:lnTo>
                  <a:lnTo>
                    <a:pt x="471" y="53"/>
                  </a:lnTo>
                  <a:lnTo>
                    <a:pt x="314" y="5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17"/>
            <p:cNvSpPr/>
            <p:nvPr/>
          </p:nvSpPr>
          <p:spPr>
            <a:xfrm>
              <a:off x="2106050" y="1834750"/>
              <a:ext cx="33100" cy="21300"/>
            </a:xfrm>
            <a:custGeom>
              <a:avLst/>
              <a:gdLst/>
              <a:ahLst/>
              <a:cxnLst/>
              <a:rect l="l" t="t" r="r" b="b"/>
              <a:pathLst>
                <a:path w="1324" h="852" extrusionOk="0">
                  <a:moveTo>
                    <a:pt x="69" y="0"/>
                  </a:moveTo>
                  <a:lnTo>
                    <a:pt x="1" y="778"/>
                  </a:lnTo>
                  <a:cubicBezTo>
                    <a:pt x="219" y="798"/>
                    <a:pt x="436" y="810"/>
                    <a:pt x="654" y="824"/>
                  </a:cubicBezTo>
                  <a:lnTo>
                    <a:pt x="735" y="829"/>
                  </a:lnTo>
                  <a:lnTo>
                    <a:pt x="817" y="833"/>
                  </a:lnTo>
                  <a:lnTo>
                    <a:pt x="980" y="840"/>
                  </a:lnTo>
                  <a:lnTo>
                    <a:pt x="1143" y="846"/>
                  </a:lnTo>
                  <a:cubicBezTo>
                    <a:pt x="1197" y="847"/>
                    <a:pt x="1252" y="851"/>
                    <a:pt x="1306" y="851"/>
                  </a:cubicBezTo>
                  <a:lnTo>
                    <a:pt x="1323" y="70"/>
                  </a:lnTo>
                  <a:cubicBezTo>
                    <a:pt x="1271" y="70"/>
                    <a:pt x="1219" y="68"/>
                    <a:pt x="1166" y="65"/>
                  </a:cubicBezTo>
                  <a:lnTo>
                    <a:pt x="1009" y="59"/>
                  </a:lnTo>
                  <a:lnTo>
                    <a:pt x="852" y="53"/>
                  </a:lnTo>
                  <a:lnTo>
                    <a:pt x="773" y="49"/>
                  </a:lnTo>
                  <a:lnTo>
                    <a:pt x="695" y="44"/>
                  </a:lnTo>
                  <a:cubicBezTo>
                    <a:pt x="487" y="30"/>
                    <a:pt x="277" y="18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17"/>
            <p:cNvSpPr/>
            <p:nvPr/>
          </p:nvSpPr>
          <p:spPr>
            <a:xfrm>
              <a:off x="2381800" y="1768800"/>
              <a:ext cx="37425" cy="32150"/>
            </a:xfrm>
            <a:custGeom>
              <a:avLst/>
              <a:gdLst/>
              <a:ahLst/>
              <a:cxnLst/>
              <a:rect l="l" t="t" r="r" b="b"/>
              <a:pathLst>
                <a:path w="1497" h="1286" extrusionOk="0">
                  <a:moveTo>
                    <a:pt x="0" y="583"/>
                  </a:moveTo>
                  <a:lnTo>
                    <a:pt x="340" y="1286"/>
                  </a:lnTo>
                  <a:cubicBezTo>
                    <a:pt x="536" y="1188"/>
                    <a:pt x="730" y="1095"/>
                    <a:pt x="923" y="991"/>
                  </a:cubicBezTo>
                  <a:cubicBezTo>
                    <a:pt x="1020" y="941"/>
                    <a:pt x="1116" y="891"/>
                    <a:pt x="1212" y="839"/>
                  </a:cubicBezTo>
                  <a:lnTo>
                    <a:pt x="1497" y="681"/>
                  </a:lnTo>
                  <a:lnTo>
                    <a:pt x="1116" y="0"/>
                  </a:lnTo>
                  <a:lnTo>
                    <a:pt x="841" y="152"/>
                  </a:lnTo>
                  <a:cubicBezTo>
                    <a:pt x="749" y="202"/>
                    <a:pt x="654" y="250"/>
                    <a:pt x="563" y="299"/>
                  </a:cubicBezTo>
                  <a:cubicBezTo>
                    <a:pt x="377" y="400"/>
                    <a:pt x="188" y="489"/>
                    <a:pt x="0" y="5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17"/>
            <p:cNvSpPr/>
            <p:nvPr/>
          </p:nvSpPr>
          <p:spPr>
            <a:xfrm>
              <a:off x="2329775" y="1793700"/>
              <a:ext cx="36950" cy="29925"/>
            </a:xfrm>
            <a:custGeom>
              <a:avLst/>
              <a:gdLst/>
              <a:ahLst/>
              <a:cxnLst/>
              <a:rect l="l" t="t" r="r" b="b"/>
              <a:pathLst>
                <a:path w="1478" h="1197" extrusionOk="0">
                  <a:moveTo>
                    <a:pt x="0" y="462"/>
                  </a:moveTo>
                  <a:lnTo>
                    <a:pt x="264" y="1197"/>
                  </a:lnTo>
                  <a:lnTo>
                    <a:pt x="418" y="1143"/>
                  </a:lnTo>
                  <a:cubicBezTo>
                    <a:pt x="469" y="1124"/>
                    <a:pt x="520" y="1103"/>
                    <a:pt x="571" y="1085"/>
                  </a:cubicBezTo>
                  <a:lnTo>
                    <a:pt x="875" y="968"/>
                  </a:lnTo>
                  <a:cubicBezTo>
                    <a:pt x="926" y="948"/>
                    <a:pt x="977" y="927"/>
                    <a:pt x="1026" y="906"/>
                  </a:cubicBezTo>
                  <a:lnTo>
                    <a:pt x="1177" y="846"/>
                  </a:lnTo>
                  <a:lnTo>
                    <a:pt x="1328" y="784"/>
                  </a:lnTo>
                  <a:lnTo>
                    <a:pt x="1404" y="752"/>
                  </a:lnTo>
                  <a:lnTo>
                    <a:pt x="1478" y="719"/>
                  </a:lnTo>
                  <a:lnTo>
                    <a:pt x="1170" y="1"/>
                  </a:lnTo>
                  <a:lnTo>
                    <a:pt x="1099" y="32"/>
                  </a:lnTo>
                  <a:lnTo>
                    <a:pt x="1026" y="62"/>
                  </a:lnTo>
                  <a:lnTo>
                    <a:pt x="880" y="122"/>
                  </a:lnTo>
                  <a:lnTo>
                    <a:pt x="734" y="182"/>
                  </a:lnTo>
                  <a:cubicBezTo>
                    <a:pt x="686" y="201"/>
                    <a:pt x="638" y="222"/>
                    <a:pt x="588" y="240"/>
                  </a:cubicBezTo>
                  <a:lnTo>
                    <a:pt x="295" y="352"/>
                  </a:lnTo>
                  <a:cubicBezTo>
                    <a:pt x="245" y="370"/>
                    <a:pt x="197" y="390"/>
                    <a:pt x="147" y="4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17"/>
            <p:cNvSpPr/>
            <p:nvPr/>
          </p:nvSpPr>
          <p:spPr>
            <a:xfrm>
              <a:off x="2275950" y="1813075"/>
              <a:ext cx="36075" cy="27350"/>
            </a:xfrm>
            <a:custGeom>
              <a:avLst/>
              <a:gdLst/>
              <a:ahLst/>
              <a:cxnLst/>
              <a:rect l="l" t="t" r="r" b="b"/>
              <a:pathLst>
                <a:path w="1443" h="1094" extrusionOk="0">
                  <a:moveTo>
                    <a:pt x="1" y="334"/>
                  </a:moveTo>
                  <a:lnTo>
                    <a:pt x="186" y="1093"/>
                  </a:lnTo>
                  <a:lnTo>
                    <a:pt x="502" y="1014"/>
                  </a:lnTo>
                  <a:lnTo>
                    <a:pt x="581" y="993"/>
                  </a:lnTo>
                  <a:lnTo>
                    <a:pt x="621" y="983"/>
                  </a:lnTo>
                  <a:lnTo>
                    <a:pt x="660" y="973"/>
                  </a:lnTo>
                  <a:lnTo>
                    <a:pt x="816" y="928"/>
                  </a:lnTo>
                  <a:lnTo>
                    <a:pt x="1132" y="841"/>
                  </a:lnTo>
                  <a:lnTo>
                    <a:pt x="1443" y="746"/>
                  </a:lnTo>
                  <a:lnTo>
                    <a:pt x="1214" y="0"/>
                  </a:lnTo>
                  <a:lnTo>
                    <a:pt x="913" y="91"/>
                  </a:lnTo>
                  <a:lnTo>
                    <a:pt x="610" y="176"/>
                  </a:lnTo>
                  <a:lnTo>
                    <a:pt x="457" y="219"/>
                  </a:lnTo>
                  <a:lnTo>
                    <a:pt x="419" y="229"/>
                  </a:lnTo>
                  <a:lnTo>
                    <a:pt x="382" y="239"/>
                  </a:lnTo>
                  <a:lnTo>
                    <a:pt x="305" y="25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17"/>
            <p:cNvSpPr/>
            <p:nvPr/>
          </p:nvSpPr>
          <p:spPr>
            <a:xfrm>
              <a:off x="2519750" y="1663575"/>
              <a:ext cx="36375" cy="36650"/>
            </a:xfrm>
            <a:custGeom>
              <a:avLst/>
              <a:gdLst/>
              <a:ahLst/>
              <a:cxnLst/>
              <a:rect l="l" t="t" r="r" b="b"/>
              <a:pathLst>
                <a:path w="1455" h="1466" extrusionOk="0">
                  <a:moveTo>
                    <a:pt x="1" y="905"/>
                  </a:moveTo>
                  <a:lnTo>
                    <a:pt x="545" y="1466"/>
                  </a:lnTo>
                  <a:lnTo>
                    <a:pt x="778" y="1236"/>
                  </a:lnTo>
                  <a:cubicBezTo>
                    <a:pt x="816" y="1199"/>
                    <a:pt x="856" y="1160"/>
                    <a:pt x="893" y="1122"/>
                  </a:cubicBezTo>
                  <a:lnTo>
                    <a:pt x="1007" y="1004"/>
                  </a:lnTo>
                  <a:lnTo>
                    <a:pt x="1233" y="770"/>
                  </a:lnTo>
                  <a:lnTo>
                    <a:pt x="1289" y="712"/>
                  </a:lnTo>
                  <a:lnTo>
                    <a:pt x="1344" y="651"/>
                  </a:lnTo>
                  <a:lnTo>
                    <a:pt x="1454" y="532"/>
                  </a:lnTo>
                  <a:lnTo>
                    <a:pt x="882" y="1"/>
                  </a:lnTo>
                  <a:lnTo>
                    <a:pt x="774" y="117"/>
                  </a:lnTo>
                  <a:lnTo>
                    <a:pt x="721" y="174"/>
                  </a:lnTo>
                  <a:lnTo>
                    <a:pt x="667" y="232"/>
                  </a:lnTo>
                  <a:lnTo>
                    <a:pt x="449" y="458"/>
                  </a:lnTo>
                  <a:lnTo>
                    <a:pt x="339" y="571"/>
                  </a:lnTo>
                  <a:cubicBezTo>
                    <a:pt x="303" y="609"/>
                    <a:pt x="264" y="645"/>
                    <a:pt x="227" y="6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17"/>
            <p:cNvSpPr/>
            <p:nvPr/>
          </p:nvSpPr>
          <p:spPr>
            <a:xfrm>
              <a:off x="2477425" y="1703300"/>
              <a:ext cx="37075" cy="35575"/>
            </a:xfrm>
            <a:custGeom>
              <a:avLst/>
              <a:gdLst/>
              <a:ahLst/>
              <a:cxnLst/>
              <a:rect l="l" t="t" r="r" b="b"/>
              <a:pathLst>
                <a:path w="1483" h="1423" extrusionOk="0">
                  <a:moveTo>
                    <a:pt x="1" y="809"/>
                  </a:moveTo>
                  <a:lnTo>
                    <a:pt x="485" y="1423"/>
                  </a:lnTo>
                  <a:lnTo>
                    <a:pt x="739" y="1219"/>
                  </a:lnTo>
                  <a:lnTo>
                    <a:pt x="804" y="1168"/>
                  </a:lnTo>
                  <a:cubicBezTo>
                    <a:pt x="824" y="1151"/>
                    <a:pt x="845" y="1132"/>
                    <a:pt x="866" y="1116"/>
                  </a:cubicBezTo>
                  <a:lnTo>
                    <a:pt x="991" y="1010"/>
                  </a:lnTo>
                  <a:lnTo>
                    <a:pt x="1240" y="799"/>
                  </a:lnTo>
                  <a:lnTo>
                    <a:pt x="1271" y="773"/>
                  </a:lnTo>
                  <a:lnTo>
                    <a:pt x="1300" y="746"/>
                  </a:lnTo>
                  <a:lnTo>
                    <a:pt x="1362" y="691"/>
                  </a:lnTo>
                  <a:lnTo>
                    <a:pt x="1482" y="583"/>
                  </a:lnTo>
                  <a:lnTo>
                    <a:pt x="962" y="0"/>
                  </a:lnTo>
                  <a:lnTo>
                    <a:pt x="845" y="106"/>
                  </a:lnTo>
                  <a:lnTo>
                    <a:pt x="787" y="158"/>
                  </a:lnTo>
                  <a:lnTo>
                    <a:pt x="757" y="184"/>
                  </a:lnTo>
                  <a:lnTo>
                    <a:pt x="727" y="210"/>
                  </a:lnTo>
                  <a:lnTo>
                    <a:pt x="487" y="413"/>
                  </a:lnTo>
                  <a:lnTo>
                    <a:pt x="367" y="514"/>
                  </a:lnTo>
                  <a:cubicBezTo>
                    <a:pt x="348" y="531"/>
                    <a:pt x="327" y="548"/>
                    <a:pt x="308" y="565"/>
                  </a:cubicBezTo>
                  <a:lnTo>
                    <a:pt x="247" y="6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17"/>
            <p:cNvSpPr/>
            <p:nvPr/>
          </p:nvSpPr>
          <p:spPr>
            <a:xfrm>
              <a:off x="2431500" y="1738450"/>
              <a:ext cx="37500" cy="34025"/>
            </a:xfrm>
            <a:custGeom>
              <a:avLst/>
              <a:gdLst/>
              <a:ahLst/>
              <a:cxnLst/>
              <a:rect l="l" t="t" r="r" b="b"/>
              <a:pathLst>
                <a:path w="1500" h="1361" extrusionOk="0">
                  <a:moveTo>
                    <a:pt x="0" y="699"/>
                  </a:moveTo>
                  <a:lnTo>
                    <a:pt x="413" y="1361"/>
                  </a:lnTo>
                  <a:lnTo>
                    <a:pt x="553" y="1274"/>
                  </a:lnTo>
                  <a:lnTo>
                    <a:pt x="689" y="1185"/>
                  </a:lnTo>
                  <a:lnTo>
                    <a:pt x="963" y="1007"/>
                  </a:lnTo>
                  <a:cubicBezTo>
                    <a:pt x="1053" y="945"/>
                    <a:pt x="1142" y="883"/>
                    <a:pt x="1232" y="823"/>
                  </a:cubicBezTo>
                  <a:cubicBezTo>
                    <a:pt x="1322" y="759"/>
                    <a:pt x="1412" y="700"/>
                    <a:pt x="1499" y="635"/>
                  </a:cubicBezTo>
                  <a:lnTo>
                    <a:pt x="1044" y="0"/>
                  </a:lnTo>
                  <a:cubicBezTo>
                    <a:pt x="960" y="63"/>
                    <a:pt x="873" y="121"/>
                    <a:pt x="787" y="180"/>
                  </a:cubicBezTo>
                  <a:cubicBezTo>
                    <a:pt x="701" y="241"/>
                    <a:pt x="615" y="300"/>
                    <a:pt x="528" y="358"/>
                  </a:cubicBezTo>
                  <a:lnTo>
                    <a:pt x="266" y="530"/>
                  </a:lnTo>
                  <a:lnTo>
                    <a:pt x="133" y="61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17"/>
            <p:cNvSpPr/>
            <p:nvPr/>
          </p:nvSpPr>
          <p:spPr>
            <a:xfrm>
              <a:off x="2626775" y="1527600"/>
              <a:ext cx="33825" cy="37425"/>
            </a:xfrm>
            <a:custGeom>
              <a:avLst/>
              <a:gdLst/>
              <a:ahLst/>
              <a:cxnLst/>
              <a:rect l="l" t="t" r="r" b="b"/>
              <a:pathLst>
                <a:path w="1353" h="1497" extrusionOk="0">
                  <a:moveTo>
                    <a:pt x="0" y="1062"/>
                  </a:moveTo>
                  <a:lnTo>
                    <a:pt x="650" y="1496"/>
                  </a:lnTo>
                  <a:lnTo>
                    <a:pt x="1004" y="960"/>
                  </a:lnTo>
                  <a:lnTo>
                    <a:pt x="1178" y="691"/>
                  </a:lnTo>
                  <a:cubicBezTo>
                    <a:pt x="1236" y="601"/>
                    <a:pt x="1295" y="511"/>
                    <a:pt x="1353" y="420"/>
                  </a:cubicBezTo>
                  <a:lnTo>
                    <a:pt x="694" y="0"/>
                  </a:lnTo>
                  <a:cubicBezTo>
                    <a:pt x="637" y="90"/>
                    <a:pt x="579" y="178"/>
                    <a:pt x="522" y="267"/>
                  </a:cubicBezTo>
                  <a:lnTo>
                    <a:pt x="349" y="5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17"/>
            <p:cNvSpPr/>
            <p:nvPr/>
          </p:nvSpPr>
          <p:spPr>
            <a:xfrm>
              <a:off x="2594000" y="1574875"/>
              <a:ext cx="34550" cy="37400"/>
            </a:xfrm>
            <a:custGeom>
              <a:avLst/>
              <a:gdLst/>
              <a:ahLst/>
              <a:cxnLst/>
              <a:rect l="l" t="t" r="r" b="b"/>
              <a:pathLst>
                <a:path w="1382" h="1496" extrusionOk="0">
                  <a:moveTo>
                    <a:pt x="0" y="1028"/>
                  </a:moveTo>
                  <a:lnTo>
                    <a:pt x="627" y="1495"/>
                  </a:lnTo>
                  <a:lnTo>
                    <a:pt x="818" y="1235"/>
                  </a:lnTo>
                  <a:cubicBezTo>
                    <a:pt x="881" y="1148"/>
                    <a:pt x="947" y="1062"/>
                    <a:pt x="1008" y="975"/>
                  </a:cubicBezTo>
                  <a:lnTo>
                    <a:pt x="1196" y="712"/>
                  </a:lnTo>
                  <a:lnTo>
                    <a:pt x="1289" y="580"/>
                  </a:lnTo>
                  <a:lnTo>
                    <a:pt x="1382" y="448"/>
                  </a:lnTo>
                  <a:lnTo>
                    <a:pt x="742" y="0"/>
                  </a:lnTo>
                  <a:lnTo>
                    <a:pt x="650" y="130"/>
                  </a:lnTo>
                  <a:lnTo>
                    <a:pt x="557" y="259"/>
                  </a:lnTo>
                  <a:lnTo>
                    <a:pt x="373" y="517"/>
                  </a:lnTo>
                  <a:cubicBezTo>
                    <a:pt x="312" y="603"/>
                    <a:pt x="249" y="687"/>
                    <a:pt x="187" y="7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17"/>
            <p:cNvSpPr/>
            <p:nvPr/>
          </p:nvSpPr>
          <p:spPr>
            <a:xfrm>
              <a:off x="2558700" y="1620300"/>
              <a:ext cx="35425" cy="37125"/>
            </a:xfrm>
            <a:custGeom>
              <a:avLst/>
              <a:gdLst/>
              <a:ahLst/>
              <a:cxnLst/>
              <a:rect l="l" t="t" r="r" b="b"/>
              <a:pathLst>
                <a:path w="1417" h="1485" extrusionOk="0">
                  <a:moveTo>
                    <a:pt x="0" y="975"/>
                  </a:moveTo>
                  <a:lnTo>
                    <a:pt x="593" y="1485"/>
                  </a:lnTo>
                  <a:cubicBezTo>
                    <a:pt x="874" y="1157"/>
                    <a:pt x="1150" y="824"/>
                    <a:pt x="1416" y="485"/>
                  </a:cubicBezTo>
                  <a:lnTo>
                    <a:pt x="805" y="0"/>
                  </a:lnTo>
                  <a:cubicBezTo>
                    <a:pt x="543" y="330"/>
                    <a:pt x="275" y="655"/>
                    <a:pt x="0" y="9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17"/>
            <p:cNvSpPr/>
            <p:nvPr/>
          </p:nvSpPr>
          <p:spPr>
            <a:xfrm>
              <a:off x="2716300" y="1380675"/>
              <a:ext cx="33100" cy="37400"/>
            </a:xfrm>
            <a:custGeom>
              <a:avLst/>
              <a:gdLst/>
              <a:ahLst/>
              <a:cxnLst/>
              <a:rect l="l" t="t" r="r" b="b"/>
              <a:pathLst>
                <a:path w="1324" h="1496" extrusionOk="0">
                  <a:moveTo>
                    <a:pt x="1" y="1098"/>
                  </a:moveTo>
                  <a:lnTo>
                    <a:pt x="673" y="1496"/>
                  </a:lnTo>
                  <a:cubicBezTo>
                    <a:pt x="889" y="1130"/>
                    <a:pt x="1106" y="766"/>
                    <a:pt x="1323" y="403"/>
                  </a:cubicBezTo>
                  <a:lnTo>
                    <a:pt x="653" y="1"/>
                  </a:lnTo>
                  <a:cubicBezTo>
                    <a:pt x="436" y="365"/>
                    <a:pt x="216" y="731"/>
                    <a:pt x="1" y="10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17"/>
            <p:cNvSpPr/>
            <p:nvPr/>
          </p:nvSpPr>
          <p:spPr>
            <a:xfrm>
              <a:off x="2687175" y="1429875"/>
              <a:ext cx="33100" cy="37400"/>
            </a:xfrm>
            <a:custGeom>
              <a:avLst/>
              <a:gdLst/>
              <a:ahLst/>
              <a:cxnLst/>
              <a:rect l="l" t="t" r="r" b="b"/>
              <a:pathLst>
                <a:path w="1324" h="1496" extrusionOk="0">
                  <a:moveTo>
                    <a:pt x="1" y="1096"/>
                  </a:moveTo>
                  <a:lnTo>
                    <a:pt x="672" y="1496"/>
                  </a:lnTo>
                  <a:lnTo>
                    <a:pt x="1323" y="397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17"/>
            <p:cNvSpPr/>
            <p:nvPr/>
          </p:nvSpPr>
          <p:spPr>
            <a:xfrm>
              <a:off x="2657750" y="1478800"/>
              <a:ext cx="33300" cy="37425"/>
            </a:xfrm>
            <a:custGeom>
              <a:avLst/>
              <a:gdLst/>
              <a:ahLst/>
              <a:cxnLst/>
              <a:rect l="l" t="t" r="r" b="b"/>
              <a:pathLst>
                <a:path w="1332" h="1497" extrusionOk="0">
                  <a:moveTo>
                    <a:pt x="0" y="1085"/>
                  </a:moveTo>
                  <a:lnTo>
                    <a:pt x="665" y="1496"/>
                  </a:lnTo>
                  <a:lnTo>
                    <a:pt x="1000" y="951"/>
                  </a:lnTo>
                  <a:lnTo>
                    <a:pt x="1332" y="403"/>
                  </a:lnTo>
                  <a:lnTo>
                    <a:pt x="662" y="0"/>
                  </a:lnTo>
                  <a:lnTo>
                    <a:pt x="333" y="5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17"/>
            <p:cNvSpPr/>
            <p:nvPr/>
          </p:nvSpPr>
          <p:spPr>
            <a:xfrm>
              <a:off x="2809400" y="1237575"/>
              <a:ext cx="34775" cy="37100"/>
            </a:xfrm>
            <a:custGeom>
              <a:avLst/>
              <a:gdLst/>
              <a:ahLst/>
              <a:cxnLst/>
              <a:rect l="l" t="t" r="r" b="b"/>
              <a:pathLst>
                <a:path w="1391" h="1484" extrusionOk="0">
                  <a:moveTo>
                    <a:pt x="0" y="1021"/>
                  </a:moveTo>
                  <a:lnTo>
                    <a:pt x="629" y="1484"/>
                  </a:lnTo>
                  <a:cubicBezTo>
                    <a:pt x="878" y="1145"/>
                    <a:pt x="1132" y="812"/>
                    <a:pt x="1390" y="483"/>
                  </a:cubicBezTo>
                  <a:lnTo>
                    <a:pt x="777" y="0"/>
                  </a:lnTo>
                  <a:cubicBezTo>
                    <a:pt x="514" y="335"/>
                    <a:pt x="254" y="676"/>
                    <a:pt x="0" y="10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17"/>
            <p:cNvSpPr/>
            <p:nvPr/>
          </p:nvSpPr>
          <p:spPr>
            <a:xfrm>
              <a:off x="2776550" y="1283750"/>
              <a:ext cx="34050" cy="37325"/>
            </a:xfrm>
            <a:custGeom>
              <a:avLst/>
              <a:gdLst/>
              <a:ahLst/>
              <a:cxnLst/>
              <a:rect l="l" t="t" r="r" b="b"/>
              <a:pathLst>
                <a:path w="1362" h="1493" extrusionOk="0">
                  <a:moveTo>
                    <a:pt x="0" y="1061"/>
                  </a:moveTo>
                  <a:lnTo>
                    <a:pt x="652" y="1492"/>
                  </a:lnTo>
                  <a:cubicBezTo>
                    <a:pt x="884" y="1140"/>
                    <a:pt x="1121" y="793"/>
                    <a:pt x="1361" y="448"/>
                  </a:cubicBezTo>
                  <a:lnTo>
                    <a:pt x="721" y="0"/>
                  </a:lnTo>
                  <a:cubicBezTo>
                    <a:pt x="476" y="350"/>
                    <a:pt x="236" y="704"/>
                    <a:pt x="0" y="1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17"/>
            <p:cNvSpPr/>
            <p:nvPr/>
          </p:nvSpPr>
          <p:spPr>
            <a:xfrm>
              <a:off x="2745975" y="1331475"/>
              <a:ext cx="33375" cy="37375"/>
            </a:xfrm>
            <a:custGeom>
              <a:avLst/>
              <a:gdLst/>
              <a:ahLst/>
              <a:cxnLst/>
              <a:rect l="l" t="t" r="r" b="b"/>
              <a:pathLst>
                <a:path w="1335" h="1495" extrusionOk="0">
                  <a:moveTo>
                    <a:pt x="1" y="1088"/>
                  </a:moveTo>
                  <a:lnTo>
                    <a:pt x="667" y="1495"/>
                  </a:lnTo>
                  <a:lnTo>
                    <a:pt x="833" y="1224"/>
                  </a:lnTo>
                  <a:lnTo>
                    <a:pt x="999" y="955"/>
                  </a:lnTo>
                  <a:cubicBezTo>
                    <a:pt x="1110" y="775"/>
                    <a:pt x="1222" y="596"/>
                    <a:pt x="1335" y="418"/>
                  </a:cubicBezTo>
                  <a:lnTo>
                    <a:pt x="676" y="1"/>
                  </a:lnTo>
                  <a:cubicBezTo>
                    <a:pt x="561" y="180"/>
                    <a:pt x="448" y="362"/>
                    <a:pt x="335" y="543"/>
                  </a:cubicBezTo>
                  <a:lnTo>
                    <a:pt x="168" y="8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17"/>
            <p:cNvSpPr/>
            <p:nvPr/>
          </p:nvSpPr>
          <p:spPr>
            <a:xfrm>
              <a:off x="2925825" y="1115000"/>
              <a:ext cx="36975" cy="35100"/>
            </a:xfrm>
            <a:custGeom>
              <a:avLst/>
              <a:gdLst/>
              <a:ahLst/>
              <a:cxnLst/>
              <a:rect l="l" t="t" r="r" b="b"/>
              <a:pathLst>
                <a:path w="1479" h="1404" extrusionOk="0">
                  <a:moveTo>
                    <a:pt x="1" y="809"/>
                  </a:moveTo>
                  <a:lnTo>
                    <a:pt x="507" y="1404"/>
                  </a:lnTo>
                  <a:cubicBezTo>
                    <a:pt x="823" y="1134"/>
                    <a:pt x="1147" y="876"/>
                    <a:pt x="1478" y="625"/>
                  </a:cubicBezTo>
                  <a:lnTo>
                    <a:pt x="1010" y="0"/>
                  </a:lnTo>
                  <a:cubicBezTo>
                    <a:pt x="664" y="259"/>
                    <a:pt x="329" y="529"/>
                    <a:pt x="1" y="8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17"/>
            <p:cNvSpPr/>
            <p:nvPr/>
          </p:nvSpPr>
          <p:spPr>
            <a:xfrm>
              <a:off x="2883650" y="1152175"/>
              <a:ext cx="36375" cy="36200"/>
            </a:xfrm>
            <a:custGeom>
              <a:avLst/>
              <a:gdLst/>
              <a:ahLst/>
              <a:cxnLst/>
              <a:rect l="l" t="t" r="r" b="b"/>
              <a:pathLst>
                <a:path w="1455" h="1448" extrusionOk="0">
                  <a:moveTo>
                    <a:pt x="1" y="902"/>
                  </a:moveTo>
                  <a:lnTo>
                    <a:pt x="560" y="1447"/>
                  </a:lnTo>
                  <a:cubicBezTo>
                    <a:pt x="852" y="1148"/>
                    <a:pt x="1150" y="858"/>
                    <a:pt x="1454" y="574"/>
                  </a:cubicBezTo>
                  <a:lnTo>
                    <a:pt x="923" y="1"/>
                  </a:lnTo>
                  <a:cubicBezTo>
                    <a:pt x="607" y="295"/>
                    <a:pt x="300" y="594"/>
                    <a:pt x="1" y="9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7"/>
            <p:cNvSpPr/>
            <p:nvPr/>
          </p:nvSpPr>
          <p:spPr>
            <a:xfrm>
              <a:off x="2845150" y="1193150"/>
              <a:ext cx="35600" cy="36825"/>
            </a:xfrm>
            <a:custGeom>
              <a:avLst/>
              <a:gdLst/>
              <a:ahLst/>
              <a:cxnLst/>
              <a:rect l="l" t="t" r="r" b="b"/>
              <a:pathLst>
                <a:path w="1424" h="1473" extrusionOk="0">
                  <a:moveTo>
                    <a:pt x="1" y="970"/>
                  </a:moveTo>
                  <a:lnTo>
                    <a:pt x="600" y="1472"/>
                  </a:lnTo>
                  <a:cubicBezTo>
                    <a:pt x="868" y="1150"/>
                    <a:pt x="1142" y="835"/>
                    <a:pt x="1423" y="526"/>
                  </a:cubicBezTo>
                  <a:lnTo>
                    <a:pt x="845" y="1"/>
                  </a:lnTo>
                  <a:cubicBezTo>
                    <a:pt x="558" y="318"/>
                    <a:pt x="277" y="642"/>
                    <a:pt x="1" y="9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7"/>
            <p:cNvSpPr/>
            <p:nvPr/>
          </p:nvSpPr>
          <p:spPr>
            <a:xfrm>
              <a:off x="3076300" y="1040875"/>
              <a:ext cx="35600" cy="27000"/>
            </a:xfrm>
            <a:custGeom>
              <a:avLst/>
              <a:gdLst/>
              <a:ahLst/>
              <a:cxnLst/>
              <a:rect l="l" t="t" r="r" b="b"/>
              <a:pathLst>
                <a:path w="1424" h="1080" extrusionOk="0">
                  <a:moveTo>
                    <a:pt x="1" y="335"/>
                  </a:moveTo>
                  <a:lnTo>
                    <a:pt x="235" y="1079"/>
                  </a:lnTo>
                  <a:cubicBezTo>
                    <a:pt x="627" y="958"/>
                    <a:pt x="1022" y="850"/>
                    <a:pt x="1423" y="763"/>
                  </a:cubicBezTo>
                  <a:lnTo>
                    <a:pt x="1256" y="1"/>
                  </a:lnTo>
                  <a:cubicBezTo>
                    <a:pt x="834" y="93"/>
                    <a:pt x="415" y="205"/>
                    <a:pt x="1" y="3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17"/>
            <p:cNvSpPr/>
            <p:nvPr/>
          </p:nvSpPr>
          <p:spPr>
            <a:xfrm>
              <a:off x="3022375" y="1057775"/>
              <a:ext cx="36800" cy="30675"/>
            </a:xfrm>
            <a:custGeom>
              <a:avLst/>
              <a:gdLst/>
              <a:ahLst/>
              <a:cxnLst/>
              <a:rect l="l" t="t" r="r" b="b"/>
              <a:pathLst>
                <a:path w="1472" h="1227" extrusionOk="0">
                  <a:moveTo>
                    <a:pt x="0" y="526"/>
                  </a:moveTo>
                  <a:lnTo>
                    <a:pt x="345" y="1226"/>
                  </a:lnTo>
                  <a:cubicBezTo>
                    <a:pt x="715" y="1046"/>
                    <a:pt x="1091" y="879"/>
                    <a:pt x="1472" y="728"/>
                  </a:cubicBezTo>
                  <a:lnTo>
                    <a:pt x="1187" y="1"/>
                  </a:lnTo>
                  <a:cubicBezTo>
                    <a:pt x="783" y="159"/>
                    <a:pt x="388" y="335"/>
                    <a:pt x="0" y="5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17"/>
            <p:cNvSpPr/>
            <p:nvPr/>
          </p:nvSpPr>
          <p:spPr>
            <a:xfrm>
              <a:off x="2972300" y="1082875"/>
              <a:ext cx="37150" cy="33275"/>
            </a:xfrm>
            <a:custGeom>
              <a:avLst/>
              <a:gdLst/>
              <a:ahLst/>
              <a:cxnLst/>
              <a:rect l="l" t="t" r="r" b="b"/>
              <a:pathLst>
                <a:path w="1486" h="1331" extrusionOk="0">
                  <a:moveTo>
                    <a:pt x="0" y="683"/>
                  </a:moveTo>
                  <a:lnTo>
                    <a:pt x="434" y="1331"/>
                  </a:lnTo>
                  <a:cubicBezTo>
                    <a:pt x="778" y="1101"/>
                    <a:pt x="1129" y="882"/>
                    <a:pt x="1486" y="678"/>
                  </a:cubicBezTo>
                  <a:lnTo>
                    <a:pt x="1100" y="0"/>
                  </a:lnTo>
                  <a:cubicBezTo>
                    <a:pt x="725" y="215"/>
                    <a:pt x="358" y="443"/>
                    <a:pt x="0" y="6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7"/>
            <p:cNvSpPr/>
            <p:nvPr/>
          </p:nvSpPr>
          <p:spPr>
            <a:xfrm>
              <a:off x="3247150" y="1034900"/>
              <a:ext cx="33800" cy="23150"/>
            </a:xfrm>
            <a:custGeom>
              <a:avLst/>
              <a:gdLst/>
              <a:ahLst/>
              <a:cxnLst/>
              <a:rect l="l" t="t" r="r" b="b"/>
              <a:pathLst>
                <a:path w="1352" h="926" extrusionOk="0">
                  <a:moveTo>
                    <a:pt x="75" y="0"/>
                  </a:moveTo>
                  <a:lnTo>
                    <a:pt x="0" y="777"/>
                  </a:lnTo>
                  <a:cubicBezTo>
                    <a:pt x="104" y="787"/>
                    <a:pt x="206" y="797"/>
                    <a:pt x="311" y="808"/>
                  </a:cubicBezTo>
                  <a:lnTo>
                    <a:pt x="622" y="845"/>
                  </a:lnTo>
                  <a:lnTo>
                    <a:pt x="777" y="863"/>
                  </a:lnTo>
                  <a:cubicBezTo>
                    <a:pt x="829" y="870"/>
                    <a:pt x="881" y="878"/>
                    <a:pt x="931" y="884"/>
                  </a:cubicBezTo>
                  <a:lnTo>
                    <a:pt x="1242" y="926"/>
                  </a:lnTo>
                  <a:lnTo>
                    <a:pt x="1352" y="152"/>
                  </a:lnTo>
                  <a:lnTo>
                    <a:pt x="1033" y="110"/>
                  </a:lnTo>
                  <a:cubicBezTo>
                    <a:pt x="980" y="103"/>
                    <a:pt x="926" y="95"/>
                    <a:pt x="874" y="89"/>
                  </a:cubicBezTo>
                  <a:lnTo>
                    <a:pt x="715" y="70"/>
                  </a:lnTo>
                  <a:lnTo>
                    <a:pt x="394" y="33"/>
                  </a:lnTo>
                  <a:cubicBezTo>
                    <a:pt x="289" y="21"/>
                    <a:pt x="182" y="11"/>
                    <a:pt x="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7"/>
            <p:cNvSpPr/>
            <p:nvPr/>
          </p:nvSpPr>
          <p:spPr>
            <a:xfrm>
              <a:off x="3191225" y="1032075"/>
              <a:ext cx="32325" cy="20425"/>
            </a:xfrm>
            <a:custGeom>
              <a:avLst/>
              <a:gdLst/>
              <a:ahLst/>
              <a:cxnLst/>
              <a:rect l="l" t="t" r="r" b="b"/>
              <a:pathLst>
                <a:path w="1293" h="817" extrusionOk="0">
                  <a:moveTo>
                    <a:pt x="1" y="1"/>
                  </a:moveTo>
                  <a:lnTo>
                    <a:pt x="6" y="782"/>
                  </a:lnTo>
                  <a:lnTo>
                    <a:pt x="317" y="784"/>
                  </a:lnTo>
                  <a:lnTo>
                    <a:pt x="395" y="784"/>
                  </a:lnTo>
                  <a:cubicBezTo>
                    <a:pt x="421" y="784"/>
                    <a:pt x="447" y="784"/>
                    <a:pt x="473" y="785"/>
                  </a:cubicBezTo>
                  <a:lnTo>
                    <a:pt x="628" y="790"/>
                  </a:lnTo>
                  <a:lnTo>
                    <a:pt x="939" y="799"/>
                  </a:lnTo>
                  <a:cubicBezTo>
                    <a:pt x="1043" y="805"/>
                    <a:pt x="1146" y="810"/>
                    <a:pt x="1250" y="816"/>
                  </a:cubicBezTo>
                  <a:lnTo>
                    <a:pt x="1293" y="36"/>
                  </a:lnTo>
                  <a:cubicBezTo>
                    <a:pt x="1185" y="31"/>
                    <a:pt x="1078" y="25"/>
                    <a:pt x="970" y="20"/>
                  </a:cubicBezTo>
                  <a:lnTo>
                    <a:pt x="647" y="10"/>
                  </a:lnTo>
                  <a:lnTo>
                    <a:pt x="486" y="5"/>
                  </a:lnTo>
                  <a:cubicBezTo>
                    <a:pt x="459" y="4"/>
                    <a:pt x="433" y="4"/>
                    <a:pt x="406" y="4"/>
                  </a:cubicBezTo>
                  <a:lnTo>
                    <a:pt x="325" y="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17"/>
            <p:cNvSpPr/>
            <p:nvPr/>
          </p:nvSpPr>
          <p:spPr>
            <a:xfrm>
              <a:off x="3133475" y="1033025"/>
              <a:ext cx="33500" cy="22600"/>
            </a:xfrm>
            <a:custGeom>
              <a:avLst/>
              <a:gdLst/>
              <a:ahLst/>
              <a:cxnLst/>
              <a:rect l="l" t="t" r="r" b="b"/>
              <a:pathLst>
                <a:path w="1340" h="904" extrusionOk="0">
                  <a:moveTo>
                    <a:pt x="0" y="131"/>
                  </a:moveTo>
                  <a:lnTo>
                    <a:pt x="112" y="903"/>
                  </a:lnTo>
                  <a:lnTo>
                    <a:pt x="187" y="892"/>
                  </a:lnTo>
                  <a:lnTo>
                    <a:pt x="264" y="882"/>
                  </a:lnTo>
                  <a:lnTo>
                    <a:pt x="417" y="865"/>
                  </a:lnTo>
                  <a:lnTo>
                    <a:pt x="571" y="846"/>
                  </a:lnTo>
                  <a:lnTo>
                    <a:pt x="648" y="836"/>
                  </a:lnTo>
                  <a:cubicBezTo>
                    <a:pt x="674" y="834"/>
                    <a:pt x="698" y="830"/>
                    <a:pt x="724" y="829"/>
                  </a:cubicBezTo>
                  <a:lnTo>
                    <a:pt x="1031" y="802"/>
                  </a:lnTo>
                  <a:lnTo>
                    <a:pt x="1185" y="789"/>
                  </a:lnTo>
                  <a:cubicBezTo>
                    <a:pt x="1235" y="784"/>
                    <a:pt x="1287" y="782"/>
                    <a:pt x="1339" y="779"/>
                  </a:cubicBezTo>
                  <a:lnTo>
                    <a:pt x="1291" y="0"/>
                  </a:lnTo>
                  <a:cubicBezTo>
                    <a:pt x="1238" y="2"/>
                    <a:pt x="1183" y="6"/>
                    <a:pt x="1130" y="9"/>
                  </a:cubicBezTo>
                  <a:lnTo>
                    <a:pt x="969" y="23"/>
                  </a:lnTo>
                  <a:lnTo>
                    <a:pt x="646" y="52"/>
                  </a:lnTo>
                  <a:cubicBezTo>
                    <a:pt x="619" y="54"/>
                    <a:pt x="593" y="58"/>
                    <a:pt x="566" y="61"/>
                  </a:cubicBezTo>
                  <a:lnTo>
                    <a:pt x="484" y="70"/>
                  </a:lnTo>
                  <a:lnTo>
                    <a:pt x="323" y="90"/>
                  </a:lnTo>
                  <a:lnTo>
                    <a:pt x="162" y="109"/>
                  </a:lnTo>
                  <a:lnTo>
                    <a:pt x="82" y="1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17"/>
            <p:cNvSpPr/>
            <p:nvPr/>
          </p:nvSpPr>
          <p:spPr>
            <a:xfrm>
              <a:off x="3410100" y="1073000"/>
              <a:ext cx="36925" cy="32025"/>
            </a:xfrm>
            <a:custGeom>
              <a:avLst/>
              <a:gdLst/>
              <a:ahLst/>
              <a:cxnLst/>
              <a:rect l="l" t="t" r="r" b="b"/>
              <a:pathLst>
                <a:path w="1477" h="1281" extrusionOk="0">
                  <a:moveTo>
                    <a:pt x="320" y="1"/>
                  </a:moveTo>
                  <a:lnTo>
                    <a:pt x="0" y="713"/>
                  </a:lnTo>
                  <a:cubicBezTo>
                    <a:pt x="367" y="877"/>
                    <a:pt x="722" y="1067"/>
                    <a:pt x="1057" y="1280"/>
                  </a:cubicBezTo>
                  <a:lnTo>
                    <a:pt x="1477" y="622"/>
                  </a:lnTo>
                  <a:cubicBezTo>
                    <a:pt x="1107" y="386"/>
                    <a:pt x="719" y="180"/>
                    <a:pt x="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7"/>
            <p:cNvSpPr/>
            <p:nvPr/>
          </p:nvSpPr>
          <p:spPr>
            <a:xfrm>
              <a:off x="3358075" y="1054325"/>
              <a:ext cx="35925" cy="27675"/>
            </a:xfrm>
            <a:custGeom>
              <a:avLst/>
              <a:gdLst/>
              <a:ahLst/>
              <a:cxnLst/>
              <a:rect l="l" t="t" r="r" b="b"/>
              <a:pathLst>
                <a:path w="1437" h="1107" extrusionOk="0">
                  <a:moveTo>
                    <a:pt x="192" y="0"/>
                  </a:moveTo>
                  <a:lnTo>
                    <a:pt x="1" y="758"/>
                  </a:lnTo>
                  <a:cubicBezTo>
                    <a:pt x="402" y="859"/>
                    <a:pt x="797" y="974"/>
                    <a:pt x="1183" y="1107"/>
                  </a:cubicBezTo>
                  <a:lnTo>
                    <a:pt x="1437" y="369"/>
                  </a:lnTo>
                  <a:cubicBezTo>
                    <a:pt x="1026" y="227"/>
                    <a:pt x="610" y="106"/>
                    <a:pt x="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17"/>
            <p:cNvSpPr/>
            <p:nvPr/>
          </p:nvSpPr>
          <p:spPr>
            <a:xfrm>
              <a:off x="3303275" y="1042775"/>
              <a:ext cx="34875" cy="25050"/>
            </a:xfrm>
            <a:custGeom>
              <a:avLst/>
              <a:gdLst/>
              <a:ahLst/>
              <a:cxnLst/>
              <a:rect l="l" t="t" r="r" b="b"/>
              <a:pathLst>
                <a:path w="1395" h="1002" extrusionOk="0">
                  <a:moveTo>
                    <a:pt x="131" y="1"/>
                  </a:moveTo>
                  <a:lnTo>
                    <a:pt x="0" y="769"/>
                  </a:lnTo>
                  <a:cubicBezTo>
                    <a:pt x="103" y="787"/>
                    <a:pt x="207" y="806"/>
                    <a:pt x="309" y="824"/>
                  </a:cubicBezTo>
                  <a:lnTo>
                    <a:pt x="620" y="881"/>
                  </a:lnTo>
                  <a:cubicBezTo>
                    <a:pt x="827" y="919"/>
                    <a:pt x="1031" y="960"/>
                    <a:pt x="1236" y="1001"/>
                  </a:cubicBezTo>
                  <a:lnTo>
                    <a:pt x="1394" y="236"/>
                  </a:lnTo>
                  <a:cubicBezTo>
                    <a:pt x="1184" y="192"/>
                    <a:pt x="974" y="152"/>
                    <a:pt x="764" y="112"/>
                  </a:cubicBezTo>
                  <a:lnTo>
                    <a:pt x="448" y="55"/>
                  </a:lnTo>
                  <a:cubicBezTo>
                    <a:pt x="343" y="37"/>
                    <a:pt x="236" y="17"/>
                    <a:pt x="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5" name="Google Shape;965;p17"/>
          <p:cNvGrpSpPr/>
          <p:nvPr/>
        </p:nvGrpSpPr>
        <p:grpSpPr>
          <a:xfrm>
            <a:off x="385750" y="206447"/>
            <a:ext cx="8336049" cy="4757278"/>
            <a:chOff x="385750" y="206447"/>
            <a:chExt cx="8336049" cy="4757278"/>
          </a:xfrm>
        </p:grpSpPr>
        <p:sp>
          <p:nvSpPr>
            <p:cNvPr id="966" name="Google Shape;966;p17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17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8" name="Google Shape;968;p17"/>
          <p:cNvSpPr txBox="1">
            <a:spLocks noGrp="1"/>
          </p:cNvSpPr>
          <p:nvPr>
            <p:ph type="title"/>
          </p:nvPr>
        </p:nvSpPr>
        <p:spPr>
          <a:xfrm>
            <a:off x="948600" y="1844700"/>
            <a:ext cx="3863400" cy="72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69" name="Google Shape;969;p17"/>
          <p:cNvSpPr txBox="1">
            <a:spLocks noGrp="1"/>
          </p:cNvSpPr>
          <p:nvPr>
            <p:ph type="subTitle" idx="1"/>
          </p:nvPr>
        </p:nvSpPr>
        <p:spPr>
          <a:xfrm>
            <a:off x="948600" y="2493600"/>
            <a:ext cx="3863400" cy="8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8_1"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5" name="Google Shape;1675;p25"/>
          <p:cNvGrpSpPr/>
          <p:nvPr/>
        </p:nvGrpSpPr>
        <p:grpSpPr>
          <a:xfrm rot="8486106">
            <a:off x="-2170445" y="1617401"/>
            <a:ext cx="4388315" cy="1792496"/>
            <a:chOff x="4407125" y="893175"/>
            <a:chExt cx="1997575" cy="815950"/>
          </a:xfrm>
        </p:grpSpPr>
        <p:sp>
          <p:nvSpPr>
            <p:cNvPr id="1676" name="Google Shape;1676;p25"/>
            <p:cNvSpPr/>
            <p:nvPr/>
          </p:nvSpPr>
          <p:spPr>
            <a:xfrm>
              <a:off x="4407425" y="1009550"/>
              <a:ext cx="22800" cy="34100"/>
            </a:xfrm>
            <a:custGeom>
              <a:avLst/>
              <a:gdLst/>
              <a:ahLst/>
              <a:cxnLst/>
              <a:rect l="l" t="t" r="r" b="b"/>
              <a:pathLst>
                <a:path w="912" h="1364" extrusionOk="0">
                  <a:moveTo>
                    <a:pt x="781" y="0"/>
                  </a:moveTo>
                  <a:lnTo>
                    <a:pt x="1" y="44"/>
                  </a:lnTo>
                  <a:lnTo>
                    <a:pt x="5" y="127"/>
                  </a:lnTo>
                  <a:lnTo>
                    <a:pt x="10" y="211"/>
                  </a:lnTo>
                  <a:lnTo>
                    <a:pt x="22" y="375"/>
                  </a:lnTo>
                  <a:cubicBezTo>
                    <a:pt x="32" y="486"/>
                    <a:pt x="41" y="596"/>
                    <a:pt x="53" y="706"/>
                  </a:cubicBezTo>
                  <a:cubicBezTo>
                    <a:pt x="76" y="926"/>
                    <a:pt x="106" y="1144"/>
                    <a:pt x="140" y="1363"/>
                  </a:cubicBezTo>
                  <a:lnTo>
                    <a:pt x="912" y="1242"/>
                  </a:lnTo>
                  <a:cubicBezTo>
                    <a:pt x="880" y="1036"/>
                    <a:pt x="851" y="830"/>
                    <a:pt x="830" y="623"/>
                  </a:cubicBezTo>
                  <a:cubicBezTo>
                    <a:pt x="818" y="520"/>
                    <a:pt x="810" y="416"/>
                    <a:pt x="799" y="312"/>
                  </a:cubicBezTo>
                  <a:lnTo>
                    <a:pt x="788" y="155"/>
                  </a:lnTo>
                  <a:lnTo>
                    <a:pt x="783" y="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25"/>
            <p:cNvSpPr/>
            <p:nvPr/>
          </p:nvSpPr>
          <p:spPr>
            <a:xfrm>
              <a:off x="4407125" y="950950"/>
              <a:ext cx="22300" cy="33900"/>
            </a:xfrm>
            <a:custGeom>
              <a:avLst/>
              <a:gdLst/>
              <a:ahLst/>
              <a:cxnLst/>
              <a:rect l="l" t="t" r="r" b="b"/>
              <a:pathLst>
                <a:path w="892" h="1356" extrusionOk="0">
                  <a:moveTo>
                    <a:pt x="892" y="118"/>
                  </a:moveTo>
                  <a:lnTo>
                    <a:pt x="120" y="0"/>
                  </a:lnTo>
                  <a:cubicBezTo>
                    <a:pt x="52" y="442"/>
                    <a:pt x="14" y="886"/>
                    <a:pt x="0" y="1331"/>
                  </a:cubicBezTo>
                  <a:lnTo>
                    <a:pt x="781" y="1355"/>
                  </a:lnTo>
                  <a:cubicBezTo>
                    <a:pt x="793" y="942"/>
                    <a:pt x="829" y="527"/>
                    <a:pt x="892" y="1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25"/>
            <p:cNvSpPr/>
            <p:nvPr/>
          </p:nvSpPr>
          <p:spPr>
            <a:xfrm>
              <a:off x="4415350" y="893175"/>
              <a:ext cx="28550" cy="36825"/>
            </a:xfrm>
            <a:custGeom>
              <a:avLst/>
              <a:gdLst/>
              <a:ahLst/>
              <a:cxnLst/>
              <a:rect l="l" t="t" r="r" b="b"/>
              <a:pathLst>
                <a:path w="1142" h="1473" extrusionOk="0">
                  <a:moveTo>
                    <a:pt x="1141" y="295"/>
                  </a:moveTo>
                  <a:lnTo>
                    <a:pt x="418" y="1"/>
                  </a:lnTo>
                  <a:lnTo>
                    <a:pt x="355" y="157"/>
                  </a:lnTo>
                  <a:lnTo>
                    <a:pt x="297" y="315"/>
                  </a:lnTo>
                  <a:cubicBezTo>
                    <a:pt x="288" y="341"/>
                    <a:pt x="277" y="367"/>
                    <a:pt x="268" y="395"/>
                  </a:cubicBezTo>
                  <a:lnTo>
                    <a:pt x="241" y="474"/>
                  </a:lnTo>
                  <a:cubicBezTo>
                    <a:pt x="222" y="527"/>
                    <a:pt x="204" y="579"/>
                    <a:pt x="188" y="632"/>
                  </a:cubicBezTo>
                  <a:cubicBezTo>
                    <a:pt x="153" y="739"/>
                    <a:pt x="118" y="845"/>
                    <a:pt x="89" y="954"/>
                  </a:cubicBezTo>
                  <a:cubicBezTo>
                    <a:pt x="55" y="1061"/>
                    <a:pt x="28" y="1170"/>
                    <a:pt x="0" y="1278"/>
                  </a:cubicBezTo>
                  <a:lnTo>
                    <a:pt x="756" y="1472"/>
                  </a:lnTo>
                  <a:cubicBezTo>
                    <a:pt x="783" y="1372"/>
                    <a:pt x="808" y="1271"/>
                    <a:pt x="838" y="1172"/>
                  </a:cubicBezTo>
                  <a:cubicBezTo>
                    <a:pt x="866" y="1073"/>
                    <a:pt x="898" y="975"/>
                    <a:pt x="929" y="876"/>
                  </a:cubicBezTo>
                  <a:cubicBezTo>
                    <a:pt x="945" y="827"/>
                    <a:pt x="963" y="778"/>
                    <a:pt x="979" y="729"/>
                  </a:cubicBezTo>
                  <a:lnTo>
                    <a:pt x="1003" y="656"/>
                  </a:lnTo>
                  <a:cubicBezTo>
                    <a:pt x="1012" y="631"/>
                    <a:pt x="1022" y="608"/>
                    <a:pt x="1031" y="583"/>
                  </a:cubicBezTo>
                  <a:lnTo>
                    <a:pt x="1084" y="4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25"/>
            <p:cNvSpPr/>
            <p:nvPr/>
          </p:nvSpPr>
          <p:spPr>
            <a:xfrm>
              <a:off x="4458700" y="1169700"/>
              <a:ext cx="33225" cy="37575"/>
            </a:xfrm>
            <a:custGeom>
              <a:avLst/>
              <a:gdLst/>
              <a:ahLst/>
              <a:cxnLst/>
              <a:rect l="l" t="t" r="r" b="b"/>
              <a:pathLst>
                <a:path w="1329" h="1503" extrusionOk="0">
                  <a:moveTo>
                    <a:pt x="686" y="1"/>
                  </a:moveTo>
                  <a:lnTo>
                    <a:pt x="1" y="377"/>
                  </a:lnTo>
                  <a:cubicBezTo>
                    <a:pt x="105" y="568"/>
                    <a:pt x="215" y="758"/>
                    <a:pt x="327" y="945"/>
                  </a:cubicBezTo>
                  <a:cubicBezTo>
                    <a:pt x="438" y="1133"/>
                    <a:pt x="553" y="1319"/>
                    <a:pt x="671" y="1502"/>
                  </a:cubicBezTo>
                  <a:lnTo>
                    <a:pt x="1328" y="1080"/>
                  </a:lnTo>
                  <a:cubicBezTo>
                    <a:pt x="1215" y="906"/>
                    <a:pt x="1105" y="725"/>
                    <a:pt x="998" y="546"/>
                  </a:cubicBezTo>
                  <a:cubicBezTo>
                    <a:pt x="892" y="366"/>
                    <a:pt x="786" y="185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25"/>
            <p:cNvSpPr/>
            <p:nvPr/>
          </p:nvSpPr>
          <p:spPr>
            <a:xfrm>
              <a:off x="4433700" y="1118800"/>
              <a:ext cx="30750" cy="37275"/>
            </a:xfrm>
            <a:custGeom>
              <a:avLst/>
              <a:gdLst/>
              <a:ahLst/>
              <a:cxnLst/>
              <a:rect l="l" t="t" r="r" b="b"/>
              <a:pathLst>
                <a:path w="1230" h="1491" extrusionOk="0">
                  <a:moveTo>
                    <a:pt x="726" y="0"/>
                  </a:moveTo>
                  <a:lnTo>
                    <a:pt x="0" y="286"/>
                  </a:lnTo>
                  <a:cubicBezTo>
                    <a:pt x="161" y="695"/>
                    <a:pt x="338" y="1095"/>
                    <a:pt x="526" y="1490"/>
                  </a:cubicBezTo>
                  <a:lnTo>
                    <a:pt x="1230" y="1152"/>
                  </a:lnTo>
                  <a:cubicBezTo>
                    <a:pt x="1048" y="773"/>
                    <a:pt x="879" y="388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25"/>
            <p:cNvSpPr/>
            <p:nvPr/>
          </p:nvSpPr>
          <p:spPr>
            <a:xfrm>
              <a:off x="4416100" y="1065325"/>
              <a:ext cx="27475" cy="36225"/>
            </a:xfrm>
            <a:custGeom>
              <a:avLst/>
              <a:gdLst/>
              <a:ahLst/>
              <a:cxnLst/>
              <a:rect l="l" t="t" r="r" b="b"/>
              <a:pathLst>
                <a:path w="1099" h="1449" extrusionOk="0">
                  <a:moveTo>
                    <a:pt x="761" y="0"/>
                  </a:moveTo>
                  <a:lnTo>
                    <a:pt x="0" y="179"/>
                  </a:lnTo>
                  <a:cubicBezTo>
                    <a:pt x="12" y="232"/>
                    <a:pt x="24" y="285"/>
                    <a:pt x="39" y="339"/>
                  </a:cubicBezTo>
                  <a:cubicBezTo>
                    <a:pt x="53" y="392"/>
                    <a:pt x="65" y="445"/>
                    <a:pt x="80" y="499"/>
                  </a:cubicBezTo>
                  <a:cubicBezTo>
                    <a:pt x="108" y="605"/>
                    <a:pt x="136" y="713"/>
                    <a:pt x="165" y="818"/>
                  </a:cubicBezTo>
                  <a:cubicBezTo>
                    <a:pt x="194" y="923"/>
                    <a:pt x="226" y="1028"/>
                    <a:pt x="258" y="1134"/>
                  </a:cubicBezTo>
                  <a:cubicBezTo>
                    <a:pt x="273" y="1186"/>
                    <a:pt x="290" y="1240"/>
                    <a:pt x="306" y="1292"/>
                  </a:cubicBezTo>
                  <a:cubicBezTo>
                    <a:pt x="323" y="1344"/>
                    <a:pt x="339" y="1397"/>
                    <a:pt x="356" y="1449"/>
                  </a:cubicBezTo>
                  <a:lnTo>
                    <a:pt x="1099" y="1208"/>
                  </a:lnTo>
                  <a:cubicBezTo>
                    <a:pt x="1081" y="1158"/>
                    <a:pt x="1066" y="1109"/>
                    <a:pt x="1052" y="1058"/>
                  </a:cubicBezTo>
                  <a:cubicBezTo>
                    <a:pt x="1036" y="1009"/>
                    <a:pt x="1021" y="958"/>
                    <a:pt x="1005" y="908"/>
                  </a:cubicBezTo>
                  <a:cubicBezTo>
                    <a:pt x="975" y="808"/>
                    <a:pt x="945" y="709"/>
                    <a:pt x="918" y="609"/>
                  </a:cubicBezTo>
                  <a:cubicBezTo>
                    <a:pt x="889" y="508"/>
                    <a:pt x="863" y="407"/>
                    <a:pt x="836" y="307"/>
                  </a:cubicBezTo>
                  <a:cubicBezTo>
                    <a:pt x="823" y="256"/>
                    <a:pt x="811" y="205"/>
                    <a:pt x="798" y="154"/>
                  </a:cubicBezTo>
                  <a:cubicBezTo>
                    <a:pt x="783" y="101"/>
                    <a:pt x="771" y="53"/>
                    <a:pt x="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25"/>
            <p:cNvSpPr/>
            <p:nvPr/>
          </p:nvSpPr>
          <p:spPr>
            <a:xfrm>
              <a:off x="4568000" y="1301800"/>
              <a:ext cx="37025" cy="35800"/>
            </a:xfrm>
            <a:custGeom>
              <a:avLst/>
              <a:gdLst/>
              <a:ahLst/>
              <a:cxnLst/>
              <a:rect l="l" t="t" r="r" b="b"/>
              <a:pathLst>
                <a:path w="1481" h="1432" extrusionOk="0">
                  <a:moveTo>
                    <a:pt x="529" y="1"/>
                  </a:moveTo>
                  <a:lnTo>
                    <a:pt x="1" y="575"/>
                  </a:lnTo>
                  <a:lnTo>
                    <a:pt x="243" y="794"/>
                  </a:lnTo>
                  <a:lnTo>
                    <a:pt x="487" y="1010"/>
                  </a:lnTo>
                  <a:lnTo>
                    <a:pt x="610" y="1117"/>
                  </a:lnTo>
                  <a:lnTo>
                    <a:pt x="735" y="1223"/>
                  </a:lnTo>
                  <a:lnTo>
                    <a:pt x="985" y="1431"/>
                  </a:lnTo>
                  <a:lnTo>
                    <a:pt x="1481" y="829"/>
                  </a:lnTo>
                  <a:lnTo>
                    <a:pt x="1240" y="626"/>
                  </a:lnTo>
                  <a:lnTo>
                    <a:pt x="1118" y="524"/>
                  </a:lnTo>
                  <a:lnTo>
                    <a:pt x="1001" y="421"/>
                  </a:lnTo>
                  <a:lnTo>
                    <a:pt x="762" y="2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25"/>
            <p:cNvSpPr/>
            <p:nvPr/>
          </p:nvSpPr>
          <p:spPr>
            <a:xfrm>
              <a:off x="4527000" y="1261525"/>
              <a:ext cx="36225" cy="36725"/>
            </a:xfrm>
            <a:custGeom>
              <a:avLst/>
              <a:gdLst/>
              <a:ahLst/>
              <a:cxnLst/>
              <a:rect l="l" t="t" r="r" b="b"/>
              <a:pathLst>
                <a:path w="1449" h="1469" extrusionOk="0">
                  <a:moveTo>
                    <a:pt x="583" y="0"/>
                  </a:moveTo>
                  <a:lnTo>
                    <a:pt x="0" y="520"/>
                  </a:lnTo>
                  <a:cubicBezTo>
                    <a:pt x="71" y="602"/>
                    <a:pt x="146" y="681"/>
                    <a:pt x="219" y="762"/>
                  </a:cubicBezTo>
                  <a:cubicBezTo>
                    <a:pt x="293" y="841"/>
                    <a:pt x="365" y="922"/>
                    <a:pt x="439" y="1002"/>
                  </a:cubicBezTo>
                  <a:lnTo>
                    <a:pt x="666" y="1237"/>
                  </a:lnTo>
                  <a:lnTo>
                    <a:pt x="779" y="1354"/>
                  </a:lnTo>
                  <a:lnTo>
                    <a:pt x="895" y="1468"/>
                  </a:lnTo>
                  <a:lnTo>
                    <a:pt x="1448" y="916"/>
                  </a:lnTo>
                  <a:lnTo>
                    <a:pt x="1336" y="805"/>
                  </a:lnTo>
                  <a:lnTo>
                    <a:pt x="1227" y="691"/>
                  </a:lnTo>
                  <a:lnTo>
                    <a:pt x="1008" y="463"/>
                  </a:lnTo>
                  <a:cubicBezTo>
                    <a:pt x="937" y="387"/>
                    <a:pt x="865" y="309"/>
                    <a:pt x="794" y="232"/>
                  </a:cubicBezTo>
                  <a:cubicBezTo>
                    <a:pt x="724" y="156"/>
                    <a:pt x="652" y="8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25"/>
            <p:cNvSpPr/>
            <p:nvPr/>
          </p:nvSpPr>
          <p:spPr>
            <a:xfrm>
              <a:off x="4490375" y="1217700"/>
              <a:ext cx="35075" cy="37300"/>
            </a:xfrm>
            <a:custGeom>
              <a:avLst/>
              <a:gdLst/>
              <a:ahLst/>
              <a:cxnLst/>
              <a:rect l="l" t="t" r="r" b="b"/>
              <a:pathLst>
                <a:path w="1403" h="1492" extrusionOk="0">
                  <a:moveTo>
                    <a:pt x="634" y="1"/>
                  </a:moveTo>
                  <a:lnTo>
                    <a:pt x="0" y="457"/>
                  </a:lnTo>
                  <a:cubicBezTo>
                    <a:pt x="128" y="634"/>
                    <a:pt x="259" y="810"/>
                    <a:pt x="393" y="980"/>
                  </a:cubicBezTo>
                  <a:lnTo>
                    <a:pt x="493" y="1110"/>
                  </a:lnTo>
                  <a:cubicBezTo>
                    <a:pt x="526" y="1152"/>
                    <a:pt x="559" y="1195"/>
                    <a:pt x="592" y="1238"/>
                  </a:cubicBezTo>
                  <a:lnTo>
                    <a:pt x="797" y="1492"/>
                  </a:lnTo>
                  <a:lnTo>
                    <a:pt x="1403" y="998"/>
                  </a:lnTo>
                  <a:lnTo>
                    <a:pt x="1205" y="752"/>
                  </a:lnTo>
                  <a:cubicBezTo>
                    <a:pt x="1170" y="712"/>
                    <a:pt x="1139" y="670"/>
                    <a:pt x="1107" y="629"/>
                  </a:cubicBezTo>
                  <a:lnTo>
                    <a:pt x="1010" y="504"/>
                  </a:lnTo>
                  <a:cubicBezTo>
                    <a:pt x="882" y="337"/>
                    <a:pt x="755" y="170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25"/>
            <p:cNvSpPr/>
            <p:nvPr/>
          </p:nvSpPr>
          <p:spPr>
            <a:xfrm>
              <a:off x="4713375" y="1396175"/>
              <a:ext cx="37175" cy="30700"/>
            </a:xfrm>
            <a:custGeom>
              <a:avLst/>
              <a:gdLst/>
              <a:ahLst/>
              <a:cxnLst/>
              <a:rect l="l" t="t" r="r" b="b"/>
              <a:pathLst>
                <a:path w="1487" h="1228" extrusionOk="0">
                  <a:moveTo>
                    <a:pt x="330" y="0"/>
                  </a:moveTo>
                  <a:lnTo>
                    <a:pt x="0" y="708"/>
                  </a:lnTo>
                  <a:lnTo>
                    <a:pt x="297" y="845"/>
                  </a:lnTo>
                  <a:cubicBezTo>
                    <a:pt x="321" y="856"/>
                    <a:pt x="346" y="869"/>
                    <a:pt x="371" y="879"/>
                  </a:cubicBezTo>
                  <a:lnTo>
                    <a:pt x="446" y="911"/>
                  </a:lnTo>
                  <a:lnTo>
                    <a:pt x="596" y="976"/>
                  </a:lnTo>
                  <a:lnTo>
                    <a:pt x="746" y="1041"/>
                  </a:lnTo>
                  <a:lnTo>
                    <a:pt x="821" y="1074"/>
                  </a:lnTo>
                  <a:lnTo>
                    <a:pt x="897" y="1105"/>
                  </a:lnTo>
                  <a:lnTo>
                    <a:pt x="1200" y="1228"/>
                  </a:lnTo>
                  <a:lnTo>
                    <a:pt x="1487" y="501"/>
                  </a:lnTo>
                  <a:lnTo>
                    <a:pt x="1195" y="382"/>
                  </a:lnTo>
                  <a:lnTo>
                    <a:pt x="1122" y="353"/>
                  </a:lnTo>
                  <a:lnTo>
                    <a:pt x="1050" y="322"/>
                  </a:lnTo>
                  <a:lnTo>
                    <a:pt x="905" y="258"/>
                  </a:lnTo>
                  <a:lnTo>
                    <a:pt x="761" y="196"/>
                  </a:lnTo>
                  <a:lnTo>
                    <a:pt x="688" y="165"/>
                  </a:lnTo>
                  <a:cubicBezTo>
                    <a:pt x="663" y="154"/>
                    <a:pt x="639" y="143"/>
                    <a:pt x="616" y="1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25"/>
            <p:cNvSpPr/>
            <p:nvPr/>
          </p:nvSpPr>
          <p:spPr>
            <a:xfrm>
              <a:off x="4661725" y="1369625"/>
              <a:ext cx="37525" cy="32800"/>
            </a:xfrm>
            <a:custGeom>
              <a:avLst/>
              <a:gdLst/>
              <a:ahLst/>
              <a:cxnLst/>
              <a:rect l="l" t="t" r="r" b="b"/>
              <a:pathLst>
                <a:path w="1501" h="1312" extrusionOk="0">
                  <a:moveTo>
                    <a:pt x="402" y="0"/>
                  </a:moveTo>
                  <a:lnTo>
                    <a:pt x="0" y="669"/>
                  </a:lnTo>
                  <a:lnTo>
                    <a:pt x="140" y="754"/>
                  </a:lnTo>
                  <a:cubicBezTo>
                    <a:pt x="163" y="768"/>
                    <a:pt x="187" y="781"/>
                    <a:pt x="210" y="796"/>
                  </a:cubicBezTo>
                  <a:lnTo>
                    <a:pt x="280" y="835"/>
                  </a:lnTo>
                  <a:lnTo>
                    <a:pt x="564" y="999"/>
                  </a:lnTo>
                  <a:cubicBezTo>
                    <a:pt x="610" y="1026"/>
                    <a:pt x="658" y="1052"/>
                    <a:pt x="707" y="1078"/>
                  </a:cubicBezTo>
                  <a:lnTo>
                    <a:pt x="850" y="1156"/>
                  </a:lnTo>
                  <a:lnTo>
                    <a:pt x="994" y="1234"/>
                  </a:lnTo>
                  <a:cubicBezTo>
                    <a:pt x="1017" y="1247"/>
                    <a:pt x="1041" y="1260"/>
                    <a:pt x="1064" y="1273"/>
                  </a:cubicBezTo>
                  <a:lnTo>
                    <a:pt x="1137" y="1311"/>
                  </a:lnTo>
                  <a:lnTo>
                    <a:pt x="1501" y="620"/>
                  </a:lnTo>
                  <a:lnTo>
                    <a:pt x="1431" y="583"/>
                  </a:lnTo>
                  <a:cubicBezTo>
                    <a:pt x="1407" y="571"/>
                    <a:pt x="1385" y="558"/>
                    <a:pt x="1361" y="545"/>
                  </a:cubicBezTo>
                  <a:lnTo>
                    <a:pt x="1224" y="470"/>
                  </a:lnTo>
                  <a:lnTo>
                    <a:pt x="1085" y="394"/>
                  </a:lnTo>
                  <a:cubicBezTo>
                    <a:pt x="1040" y="370"/>
                    <a:pt x="994" y="345"/>
                    <a:pt x="948" y="318"/>
                  </a:cubicBezTo>
                  <a:lnTo>
                    <a:pt x="674" y="159"/>
                  </a:lnTo>
                  <a:lnTo>
                    <a:pt x="606" y="121"/>
                  </a:lnTo>
                  <a:cubicBezTo>
                    <a:pt x="583" y="107"/>
                    <a:pt x="560" y="95"/>
                    <a:pt x="539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25"/>
            <p:cNvSpPr/>
            <p:nvPr/>
          </p:nvSpPr>
          <p:spPr>
            <a:xfrm>
              <a:off x="4613300" y="1338175"/>
              <a:ext cx="37475" cy="34450"/>
            </a:xfrm>
            <a:custGeom>
              <a:avLst/>
              <a:gdLst/>
              <a:ahLst/>
              <a:cxnLst/>
              <a:rect l="l" t="t" r="r" b="b"/>
              <a:pathLst>
                <a:path w="1499" h="1378" extrusionOk="0">
                  <a:moveTo>
                    <a:pt x="469" y="0"/>
                  </a:moveTo>
                  <a:lnTo>
                    <a:pt x="1" y="625"/>
                  </a:lnTo>
                  <a:lnTo>
                    <a:pt x="263" y="818"/>
                  </a:lnTo>
                  <a:lnTo>
                    <a:pt x="395" y="915"/>
                  </a:lnTo>
                  <a:lnTo>
                    <a:pt x="529" y="1008"/>
                  </a:lnTo>
                  <a:lnTo>
                    <a:pt x="796" y="1196"/>
                  </a:lnTo>
                  <a:cubicBezTo>
                    <a:pt x="886" y="1257"/>
                    <a:pt x="976" y="1316"/>
                    <a:pt x="1067" y="1378"/>
                  </a:cubicBezTo>
                  <a:lnTo>
                    <a:pt x="1499" y="727"/>
                  </a:lnTo>
                  <a:cubicBezTo>
                    <a:pt x="1411" y="669"/>
                    <a:pt x="1323" y="612"/>
                    <a:pt x="1237" y="551"/>
                  </a:cubicBezTo>
                  <a:lnTo>
                    <a:pt x="978" y="370"/>
                  </a:lnTo>
                  <a:lnTo>
                    <a:pt x="849" y="279"/>
                  </a:lnTo>
                  <a:lnTo>
                    <a:pt x="721" y="18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25"/>
            <p:cNvSpPr/>
            <p:nvPr/>
          </p:nvSpPr>
          <p:spPr>
            <a:xfrm>
              <a:off x="4882450" y="1441075"/>
              <a:ext cx="33275" cy="21425"/>
            </a:xfrm>
            <a:custGeom>
              <a:avLst/>
              <a:gdLst/>
              <a:ahLst/>
              <a:cxnLst/>
              <a:rect l="l" t="t" r="r" b="b"/>
              <a:pathLst>
                <a:path w="1331" h="857" extrusionOk="0">
                  <a:moveTo>
                    <a:pt x="75" y="0"/>
                  </a:moveTo>
                  <a:lnTo>
                    <a:pt x="1" y="777"/>
                  </a:lnTo>
                  <a:lnTo>
                    <a:pt x="328" y="804"/>
                  </a:lnTo>
                  <a:cubicBezTo>
                    <a:pt x="382" y="808"/>
                    <a:pt x="437" y="813"/>
                    <a:pt x="490" y="818"/>
                  </a:cubicBezTo>
                  <a:lnTo>
                    <a:pt x="654" y="826"/>
                  </a:lnTo>
                  <a:lnTo>
                    <a:pt x="980" y="846"/>
                  </a:lnTo>
                  <a:lnTo>
                    <a:pt x="1307" y="856"/>
                  </a:lnTo>
                  <a:lnTo>
                    <a:pt x="1330" y="75"/>
                  </a:lnTo>
                  <a:lnTo>
                    <a:pt x="1016" y="65"/>
                  </a:lnTo>
                  <a:lnTo>
                    <a:pt x="702" y="47"/>
                  </a:lnTo>
                  <a:lnTo>
                    <a:pt x="544" y="38"/>
                  </a:lnTo>
                  <a:cubicBezTo>
                    <a:pt x="492" y="34"/>
                    <a:pt x="440" y="28"/>
                    <a:pt x="388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25"/>
            <p:cNvSpPr/>
            <p:nvPr/>
          </p:nvSpPr>
          <p:spPr>
            <a:xfrm>
              <a:off x="4824425" y="1432375"/>
              <a:ext cx="35125" cy="25025"/>
            </a:xfrm>
            <a:custGeom>
              <a:avLst/>
              <a:gdLst/>
              <a:ahLst/>
              <a:cxnLst/>
              <a:rect l="l" t="t" r="r" b="b"/>
              <a:pathLst>
                <a:path w="1405" h="1001" extrusionOk="0">
                  <a:moveTo>
                    <a:pt x="166" y="1"/>
                  </a:moveTo>
                  <a:lnTo>
                    <a:pt x="1" y="764"/>
                  </a:lnTo>
                  <a:cubicBezTo>
                    <a:pt x="427" y="858"/>
                    <a:pt x="859" y="932"/>
                    <a:pt x="1290" y="1000"/>
                  </a:cubicBezTo>
                  <a:lnTo>
                    <a:pt x="1404" y="228"/>
                  </a:lnTo>
                  <a:cubicBezTo>
                    <a:pt x="990" y="163"/>
                    <a:pt x="577" y="93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25"/>
            <p:cNvSpPr/>
            <p:nvPr/>
          </p:nvSpPr>
          <p:spPr>
            <a:xfrm>
              <a:off x="4768075" y="1417375"/>
              <a:ext cx="36450" cy="28050"/>
            </a:xfrm>
            <a:custGeom>
              <a:avLst/>
              <a:gdLst/>
              <a:ahLst/>
              <a:cxnLst/>
              <a:rect l="l" t="t" r="r" b="b"/>
              <a:pathLst>
                <a:path w="1458" h="1122" extrusionOk="0">
                  <a:moveTo>
                    <a:pt x="252" y="1"/>
                  </a:moveTo>
                  <a:lnTo>
                    <a:pt x="1" y="740"/>
                  </a:lnTo>
                  <a:cubicBezTo>
                    <a:pt x="52" y="758"/>
                    <a:pt x="104" y="775"/>
                    <a:pt x="156" y="792"/>
                  </a:cubicBezTo>
                  <a:lnTo>
                    <a:pt x="312" y="843"/>
                  </a:lnTo>
                  <a:lnTo>
                    <a:pt x="468" y="893"/>
                  </a:lnTo>
                  <a:lnTo>
                    <a:pt x="546" y="918"/>
                  </a:lnTo>
                  <a:lnTo>
                    <a:pt x="624" y="942"/>
                  </a:lnTo>
                  <a:cubicBezTo>
                    <a:pt x="834" y="1002"/>
                    <a:pt x="1042" y="1067"/>
                    <a:pt x="1253" y="1121"/>
                  </a:cubicBezTo>
                  <a:lnTo>
                    <a:pt x="1457" y="367"/>
                  </a:lnTo>
                  <a:cubicBezTo>
                    <a:pt x="1254" y="315"/>
                    <a:pt x="1053" y="253"/>
                    <a:pt x="852" y="194"/>
                  </a:cubicBezTo>
                  <a:lnTo>
                    <a:pt x="776" y="173"/>
                  </a:lnTo>
                  <a:lnTo>
                    <a:pt x="701" y="148"/>
                  </a:lnTo>
                  <a:lnTo>
                    <a:pt x="551" y="100"/>
                  </a:lnTo>
                  <a:lnTo>
                    <a:pt x="402" y="52"/>
                  </a:lnTo>
                  <a:cubicBezTo>
                    <a:pt x="353" y="34"/>
                    <a:pt x="302" y="18"/>
                    <a:pt x="2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25"/>
            <p:cNvSpPr/>
            <p:nvPr/>
          </p:nvSpPr>
          <p:spPr>
            <a:xfrm>
              <a:off x="5052400" y="1418500"/>
              <a:ext cx="36350" cy="27925"/>
            </a:xfrm>
            <a:custGeom>
              <a:avLst/>
              <a:gdLst/>
              <a:ahLst/>
              <a:cxnLst/>
              <a:rect l="l" t="t" r="r" b="b"/>
              <a:pathLst>
                <a:path w="1454" h="1117" extrusionOk="0">
                  <a:moveTo>
                    <a:pt x="1" y="362"/>
                  </a:moveTo>
                  <a:lnTo>
                    <a:pt x="199" y="1117"/>
                  </a:lnTo>
                  <a:cubicBezTo>
                    <a:pt x="252" y="1103"/>
                    <a:pt x="304" y="1088"/>
                    <a:pt x="356" y="1074"/>
                  </a:cubicBezTo>
                  <a:lnTo>
                    <a:pt x="513" y="1029"/>
                  </a:lnTo>
                  <a:lnTo>
                    <a:pt x="670" y="985"/>
                  </a:lnTo>
                  <a:cubicBezTo>
                    <a:pt x="696" y="977"/>
                    <a:pt x="722" y="971"/>
                    <a:pt x="750" y="963"/>
                  </a:cubicBezTo>
                  <a:lnTo>
                    <a:pt x="829" y="940"/>
                  </a:lnTo>
                  <a:lnTo>
                    <a:pt x="1142" y="843"/>
                  </a:lnTo>
                  <a:lnTo>
                    <a:pt x="1220" y="820"/>
                  </a:lnTo>
                  <a:lnTo>
                    <a:pt x="1298" y="794"/>
                  </a:lnTo>
                  <a:lnTo>
                    <a:pt x="1453" y="742"/>
                  </a:lnTo>
                  <a:lnTo>
                    <a:pt x="1204" y="1"/>
                  </a:lnTo>
                  <a:lnTo>
                    <a:pt x="1054" y="51"/>
                  </a:lnTo>
                  <a:lnTo>
                    <a:pt x="981" y="76"/>
                  </a:lnTo>
                  <a:lnTo>
                    <a:pt x="905" y="98"/>
                  </a:lnTo>
                  <a:lnTo>
                    <a:pt x="605" y="191"/>
                  </a:lnTo>
                  <a:lnTo>
                    <a:pt x="529" y="215"/>
                  </a:lnTo>
                  <a:cubicBezTo>
                    <a:pt x="504" y="222"/>
                    <a:pt x="478" y="229"/>
                    <a:pt x="454" y="237"/>
                  </a:cubicBezTo>
                  <a:lnTo>
                    <a:pt x="303" y="279"/>
                  </a:lnTo>
                  <a:lnTo>
                    <a:pt x="152" y="320"/>
                  </a:lnTo>
                  <a:cubicBezTo>
                    <a:pt x="102" y="335"/>
                    <a:pt x="51" y="350"/>
                    <a:pt x="1" y="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25"/>
            <p:cNvSpPr/>
            <p:nvPr/>
          </p:nvSpPr>
          <p:spPr>
            <a:xfrm>
              <a:off x="4997100" y="1433175"/>
              <a:ext cx="34950" cy="24725"/>
            </a:xfrm>
            <a:custGeom>
              <a:avLst/>
              <a:gdLst/>
              <a:ahLst/>
              <a:cxnLst/>
              <a:rect l="l" t="t" r="r" b="b"/>
              <a:pathLst>
                <a:path w="1398" h="989" extrusionOk="0">
                  <a:moveTo>
                    <a:pt x="0" y="216"/>
                  </a:moveTo>
                  <a:lnTo>
                    <a:pt x="107" y="989"/>
                  </a:lnTo>
                  <a:lnTo>
                    <a:pt x="432" y="942"/>
                  </a:lnTo>
                  <a:cubicBezTo>
                    <a:pt x="540" y="925"/>
                    <a:pt x="647" y="906"/>
                    <a:pt x="754" y="888"/>
                  </a:cubicBezTo>
                  <a:cubicBezTo>
                    <a:pt x="971" y="854"/>
                    <a:pt x="1184" y="808"/>
                    <a:pt x="1397" y="766"/>
                  </a:cubicBezTo>
                  <a:lnTo>
                    <a:pt x="1240" y="1"/>
                  </a:lnTo>
                  <a:cubicBezTo>
                    <a:pt x="1034" y="41"/>
                    <a:pt x="829" y="84"/>
                    <a:pt x="622" y="117"/>
                  </a:cubicBezTo>
                  <a:cubicBezTo>
                    <a:pt x="519" y="134"/>
                    <a:pt x="415" y="154"/>
                    <a:pt x="312" y="1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25"/>
            <p:cNvSpPr/>
            <p:nvPr/>
          </p:nvSpPr>
          <p:spPr>
            <a:xfrm>
              <a:off x="4941050" y="1441325"/>
              <a:ext cx="33150" cy="21300"/>
            </a:xfrm>
            <a:custGeom>
              <a:avLst/>
              <a:gdLst/>
              <a:ahLst/>
              <a:cxnLst/>
              <a:rect l="l" t="t" r="r" b="b"/>
              <a:pathLst>
                <a:path w="1326" h="852" extrusionOk="0">
                  <a:moveTo>
                    <a:pt x="0" y="70"/>
                  </a:moveTo>
                  <a:lnTo>
                    <a:pt x="19" y="851"/>
                  </a:lnTo>
                  <a:cubicBezTo>
                    <a:pt x="73" y="850"/>
                    <a:pt x="129" y="850"/>
                    <a:pt x="183" y="848"/>
                  </a:cubicBezTo>
                  <a:lnTo>
                    <a:pt x="347" y="841"/>
                  </a:lnTo>
                  <a:lnTo>
                    <a:pt x="673" y="827"/>
                  </a:lnTo>
                  <a:lnTo>
                    <a:pt x="1000" y="805"/>
                  </a:lnTo>
                  <a:lnTo>
                    <a:pt x="1162" y="793"/>
                  </a:lnTo>
                  <a:cubicBezTo>
                    <a:pt x="1218" y="789"/>
                    <a:pt x="1271" y="783"/>
                    <a:pt x="1326" y="778"/>
                  </a:cubicBezTo>
                  <a:lnTo>
                    <a:pt x="1258" y="1"/>
                  </a:lnTo>
                  <a:cubicBezTo>
                    <a:pt x="1206" y="6"/>
                    <a:pt x="1154" y="11"/>
                    <a:pt x="1102" y="15"/>
                  </a:cubicBezTo>
                  <a:lnTo>
                    <a:pt x="944" y="26"/>
                  </a:lnTo>
                  <a:lnTo>
                    <a:pt x="630" y="47"/>
                  </a:lnTo>
                  <a:lnTo>
                    <a:pt x="315" y="59"/>
                  </a:lnTo>
                  <a:lnTo>
                    <a:pt x="158" y="65"/>
                  </a:lnTo>
                  <a:cubicBezTo>
                    <a:pt x="106" y="69"/>
                    <a:pt x="53" y="69"/>
                    <a:pt x="0" y="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25"/>
            <p:cNvSpPr/>
            <p:nvPr/>
          </p:nvSpPr>
          <p:spPr>
            <a:xfrm>
              <a:off x="5204450" y="1335775"/>
              <a:ext cx="37300" cy="35350"/>
            </a:xfrm>
            <a:custGeom>
              <a:avLst/>
              <a:gdLst/>
              <a:ahLst/>
              <a:cxnLst/>
              <a:rect l="l" t="t" r="r" b="b"/>
              <a:pathLst>
                <a:path w="1492" h="1414" extrusionOk="0">
                  <a:moveTo>
                    <a:pt x="0" y="787"/>
                  </a:moveTo>
                  <a:lnTo>
                    <a:pt x="465" y="1414"/>
                  </a:lnTo>
                  <a:cubicBezTo>
                    <a:pt x="642" y="1285"/>
                    <a:pt x="815" y="1150"/>
                    <a:pt x="986" y="1012"/>
                  </a:cubicBezTo>
                  <a:cubicBezTo>
                    <a:pt x="1158" y="874"/>
                    <a:pt x="1327" y="732"/>
                    <a:pt x="1491" y="586"/>
                  </a:cubicBezTo>
                  <a:lnTo>
                    <a:pt x="976" y="1"/>
                  </a:lnTo>
                  <a:cubicBezTo>
                    <a:pt x="819" y="138"/>
                    <a:pt x="661" y="273"/>
                    <a:pt x="497" y="404"/>
                  </a:cubicBezTo>
                  <a:cubicBezTo>
                    <a:pt x="335" y="536"/>
                    <a:pt x="171" y="664"/>
                    <a:pt x="0" y="7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25"/>
            <p:cNvSpPr/>
            <p:nvPr/>
          </p:nvSpPr>
          <p:spPr>
            <a:xfrm>
              <a:off x="5157100" y="1369725"/>
              <a:ext cx="37575" cy="33225"/>
            </a:xfrm>
            <a:custGeom>
              <a:avLst/>
              <a:gdLst/>
              <a:ahLst/>
              <a:cxnLst/>
              <a:rect l="l" t="t" r="r" b="b"/>
              <a:pathLst>
                <a:path w="1503" h="1329" extrusionOk="0">
                  <a:moveTo>
                    <a:pt x="0" y="646"/>
                  </a:moveTo>
                  <a:lnTo>
                    <a:pt x="378" y="1329"/>
                  </a:lnTo>
                  <a:lnTo>
                    <a:pt x="665" y="1168"/>
                  </a:lnTo>
                  <a:lnTo>
                    <a:pt x="736" y="1127"/>
                  </a:lnTo>
                  <a:cubicBezTo>
                    <a:pt x="760" y="1114"/>
                    <a:pt x="782" y="1099"/>
                    <a:pt x="806" y="1085"/>
                  </a:cubicBezTo>
                  <a:lnTo>
                    <a:pt x="947" y="1001"/>
                  </a:lnTo>
                  <a:lnTo>
                    <a:pt x="1087" y="917"/>
                  </a:lnTo>
                  <a:cubicBezTo>
                    <a:pt x="1134" y="887"/>
                    <a:pt x="1181" y="860"/>
                    <a:pt x="1226" y="830"/>
                  </a:cubicBezTo>
                  <a:lnTo>
                    <a:pt x="1503" y="653"/>
                  </a:lnTo>
                  <a:lnTo>
                    <a:pt x="1076" y="0"/>
                  </a:lnTo>
                  <a:lnTo>
                    <a:pt x="812" y="169"/>
                  </a:lnTo>
                  <a:cubicBezTo>
                    <a:pt x="767" y="198"/>
                    <a:pt x="723" y="224"/>
                    <a:pt x="677" y="251"/>
                  </a:cubicBezTo>
                  <a:lnTo>
                    <a:pt x="543" y="331"/>
                  </a:lnTo>
                  <a:lnTo>
                    <a:pt x="410" y="413"/>
                  </a:lnTo>
                  <a:cubicBezTo>
                    <a:pt x="387" y="425"/>
                    <a:pt x="365" y="440"/>
                    <a:pt x="342" y="453"/>
                  </a:cubicBezTo>
                  <a:lnTo>
                    <a:pt x="272" y="4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25"/>
            <p:cNvSpPr/>
            <p:nvPr/>
          </p:nvSpPr>
          <p:spPr>
            <a:xfrm>
              <a:off x="5106350" y="1397150"/>
              <a:ext cx="37250" cy="30825"/>
            </a:xfrm>
            <a:custGeom>
              <a:avLst/>
              <a:gdLst/>
              <a:ahLst/>
              <a:cxnLst/>
              <a:rect l="l" t="t" r="r" b="b"/>
              <a:pathLst>
                <a:path w="1490" h="1233" extrusionOk="0">
                  <a:moveTo>
                    <a:pt x="0" y="508"/>
                  </a:moveTo>
                  <a:lnTo>
                    <a:pt x="290" y="1233"/>
                  </a:lnTo>
                  <a:cubicBezTo>
                    <a:pt x="494" y="1154"/>
                    <a:pt x="694" y="1066"/>
                    <a:pt x="895" y="980"/>
                  </a:cubicBezTo>
                  <a:lnTo>
                    <a:pt x="969" y="947"/>
                  </a:lnTo>
                  <a:lnTo>
                    <a:pt x="1044" y="914"/>
                  </a:lnTo>
                  <a:lnTo>
                    <a:pt x="1192" y="844"/>
                  </a:lnTo>
                  <a:lnTo>
                    <a:pt x="1341" y="775"/>
                  </a:lnTo>
                  <a:lnTo>
                    <a:pt x="1415" y="742"/>
                  </a:lnTo>
                  <a:cubicBezTo>
                    <a:pt x="1440" y="730"/>
                    <a:pt x="1464" y="718"/>
                    <a:pt x="1489" y="706"/>
                  </a:cubicBezTo>
                  <a:lnTo>
                    <a:pt x="1151" y="1"/>
                  </a:lnTo>
                  <a:cubicBezTo>
                    <a:pt x="1128" y="13"/>
                    <a:pt x="1104" y="25"/>
                    <a:pt x="1081" y="35"/>
                  </a:cubicBezTo>
                  <a:lnTo>
                    <a:pt x="1009" y="67"/>
                  </a:lnTo>
                  <a:lnTo>
                    <a:pt x="865" y="133"/>
                  </a:lnTo>
                  <a:lnTo>
                    <a:pt x="723" y="198"/>
                  </a:lnTo>
                  <a:lnTo>
                    <a:pt x="651" y="230"/>
                  </a:lnTo>
                  <a:lnTo>
                    <a:pt x="579" y="261"/>
                  </a:lnTo>
                  <a:cubicBezTo>
                    <a:pt x="386" y="348"/>
                    <a:pt x="196" y="432"/>
                    <a:pt x="0" y="5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25"/>
            <p:cNvSpPr/>
            <p:nvPr/>
          </p:nvSpPr>
          <p:spPr>
            <a:xfrm>
              <a:off x="5304675" y="1194875"/>
              <a:ext cx="25225" cy="35525"/>
            </a:xfrm>
            <a:custGeom>
              <a:avLst/>
              <a:gdLst/>
              <a:ahLst/>
              <a:cxnLst/>
              <a:rect l="l" t="t" r="r" b="b"/>
              <a:pathLst>
                <a:path w="1009" h="1421" extrusionOk="0">
                  <a:moveTo>
                    <a:pt x="0" y="1201"/>
                  </a:moveTo>
                  <a:lnTo>
                    <a:pt x="750" y="1421"/>
                  </a:lnTo>
                  <a:lnTo>
                    <a:pt x="797" y="1257"/>
                  </a:lnTo>
                  <a:lnTo>
                    <a:pt x="838" y="1092"/>
                  </a:lnTo>
                  <a:cubicBezTo>
                    <a:pt x="844" y="1065"/>
                    <a:pt x="853" y="1037"/>
                    <a:pt x="859" y="1008"/>
                  </a:cubicBezTo>
                  <a:lnTo>
                    <a:pt x="877" y="924"/>
                  </a:lnTo>
                  <a:lnTo>
                    <a:pt x="896" y="839"/>
                  </a:lnTo>
                  <a:cubicBezTo>
                    <a:pt x="902" y="811"/>
                    <a:pt x="908" y="784"/>
                    <a:pt x="912" y="754"/>
                  </a:cubicBezTo>
                  <a:lnTo>
                    <a:pt x="942" y="586"/>
                  </a:lnTo>
                  <a:lnTo>
                    <a:pt x="950" y="542"/>
                  </a:lnTo>
                  <a:lnTo>
                    <a:pt x="957" y="499"/>
                  </a:lnTo>
                  <a:lnTo>
                    <a:pt x="968" y="414"/>
                  </a:lnTo>
                  <a:cubicBezTo>
                    <a:pt x="986" y="300"/>
                    <a:pt x="996" y="186"/>
                    <a:pt x="1009" y="71"/>
                  </a:cubicBezTo>
                  <a:lnTo>
                    <a:pt x="230" y="1"/>
                  </a:lnTo>
                  <a:cubicBezTo>
                    <a:pt x="219" y="103"/>
                    <a:pt x="210" y="204"/>
                    <a:pt x="194" y="305"/>
                  </a:cubicBezTo>
                  <a:lnTo>
                    <a:pt x="183" y="380"/>
                  </a:lnTo>
                  <a:lnTo>
                    <a:pt x="178" y="417"/>
                  </a:lnTo>
                  <a:lnTo>
                    <a:pt x="172" y="456"/>
                  </a:lnTo>
                  <a:lnTo>
                    <a:pt x="145" y="604"/>
                  </a:lnTo>
                  <a:cubicBezTo>
                    <a:pt x="141" y="629"/>
                    <a:pt x="134" y="654"/>
                    <a:pt x="129" y="679"/>
                  </a:cubicBezTo>
                  <a:lnTo>
                    <a:pt x="114" y="753"/>
                  </a:lnTo>
                  <a:lnTo>
                    <a:pt x="98" y="827"/>
                  </a:lnTo>
                  <a:cubicBezTo>
                    <a:pt x="93" y="852"/>
                    <a:pt x="84" y="877"/>
                    <a:pt x="79" y="901"/>
                  </a:cubicBezTo>
                  <a:lnTo>
                    <a:pt x="42" y="10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25"/>
            <p:cNvSpPr/>
            <p:nvPr/>
          </p:nvSpPr>
          <p:spPr>
            <a:xfrm>
              <a:off x="5281725" y="1247800"/>
              <a:ext cx="32425" cy="37650"/>
            </a:xfrm>
            <a:custGeom>
              <a:avLst/>
              <a:gdLst/>
              <a:ahLst/>
              <a:cxnLst/>
              <a:rect l="l" t="t" r="r" b="b"/>
              <a:pathLst>
                <a:path w="1297" h="1506" extrusionOk="0">
                  <a:moveTo>
                    <a:pt x="1" y="1089"/>
                  </a:moveTo>
                  <a:lnTo>
                    <a:pt x="662" y="1506"/>
                  </a:lnTo>
                  <a:cubicBezTo>
                    <a:pt x="691" y="1459"/>
                    <a:pt x="720" y="1411"/>
                    <a:pt x="749" y="1363"/>
                  </a:cubicBezTo>
                  <a:lnTo>
                    <a:pt x="794" y="1291"/>
                  </a:lnTo>
                  <a:lnTo>
                    <a:pt x="836" y="1219"/>
                  </a:lnTo>
                  <a:cubicBezTo>
                    <a:pt x="863" y="1171"/>
                    <a:pt x="893" y="1122"/>
                    <a:pt x="919" y="1073"/>
                  </a:cubicBezTo>
                  <a:lnTo>
                    <a:pt x="1000" y="924"/>
                  </a:lnTo>
                  <a:lnTo>
                    <a:pt x="1021" y="887"/>
                  </a:lnTo>
                  <a:lnTo>
                    <a:pt x="1040" y="850"/>
                  </a:lnTo>
                  <a:lnTo>
                    <a:pt x="1079" y="775"/>
                  </a:lnTo>
                  <a:cubicBezTo>
                    <a:pt x="1105" y="724"/>
                    <a:pt x="1132" y="674"/>
                    <a:pt x="1154" y="624"/>
                  </a:cubicBezTo>
                  <a:lnTo>
                    <a:pt x="1227" y="471"/>
                  </a:lnTo>
                  <a:lnTo>
                    <a:pt x="1296" y="317"/>
                  </a:lnTo>
                  <a:lnTo>
                    <a:pt x="582" y="0"/>
                  </a:lnTo>
                  <a:lnTo>
                    <a:pt x="518" y="141"/>
                  </a:lnTo>
                  <a:lnTo>
                    <a:pt x="452" y="280"/>
                  </a:lnTo>
                  <a:cubicBezTo>
                    <a:pt x="430" y="327"/>
                    <a:pt x="406" y="372"/>
                    <a:pt x="383" y="418"/>
                  </a:cubicBezTo>
                  <a:lnTo>
                    <a:pt x="347" y="487"/>
                  </a:lnTo>
                  <a:lnTo>
                    <a:pt x="330" y="521"/>
                  </a:lnTo>
                  <a:lnTo>
                    <a:pt x="311" y="554"/>
                  </a:lnTo>
                  <a:lnTo>
                    <a:pt x="237" y="690"/>
                  </a:lnTo>
                  <a:cubicBezTo>
                    <a:pt x="212" y="735"/>
                    <a:pt x="185" y="780"/>
                    <a:pt x="160" y="824"/>
                  </a:cubicBezTo>
                  <a:lnTo>
                    <a:pt x="122" y="891"/>
                  </a:lnTo>
                  <a:lnTo>
                    <a:pt x="81" y="957"/>
                  </a:lnTo>
                  <a:cubicBezTo>
                    <a:pt x="54" y="1001"/>
                    <a:pt x="28" y="1046"/>
                    <a:pt x="1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25"/>
            <p:cNvSpPr/>
            <p:nvPr/>
          </p:nvSpPr>
          <p:spPr>
            <a:xfrm>
              <a:off x="5247150" y="1295000"/>
              <a:ext cx="35900" cy="37075"/>
            </a:xfrm>
            <a:custGeom>
              <a:avLst/>
              <a:gdLst/>
              <a:ahLst/>
              <a:cxnLst/>
              <a:rect l="l" t="t" r="r" b="b"/>
              <a:pathLst>
                <a:path w="1436" h="1483" extrusionOk="0">
                  <a:moveTo>
                    <a:pt x="0" y="938"/>
                  </a:moveTo>
                  <a:lnTo>
                    <a:pt x="559" y="1483"/>
                  </a:lnTo>
                  <a:cubicBezTo>
                    <a:pt x="713" y="1324"/>
                    <a:pt x="865" y="1163"/>
                    <a:pt x="1011" y="995"/>
                  </a:cubicBezTo>
                  <a:lnTo>
                    <a:pt x="1066" y="933"/>
                  </a:lnTo>
                  <a:cubicBezTo>
                    <a:pt x="1084" y="912"/>
                    <a:pt x="1103" y="889"/>
                    <a:pt x="1119" y="868"/>
                  </a:cubicBezTo>
                  <a:lnTo>
                    <a:pt x="1228" y="741"/>
                  </a:lnTo>
                  <a:cubicBezTo>
                    <a:pt x="1297" y="654"/>
                    <a:pt x="1368" y="570"/>
                    <a:pt x="1436" y="481"/>
                  </a:cubicBezTo>
                  <a:lnTo>
                    <a:pt x="819" y="0"/>
                  </a:lnTo>
                  <a:cubicBezTo>
                    <a:pt x="757" y="82"/>
                    <a:pt x="691" y="161"/>
                    <a:pt x="626" y="244"/>
                  </a:cubicBezTo>
                  <a:lnTo>
                    <a:pt x="526" y="362"/>
                  </a:lnTo>
                  <a:cubicBezTo>
                    <a:pt x="509" y="382"/>
                    <a:pt x="491" y="403"/>
                    <a:pt x="475" y="422"/>
                  </a:cubicBezTo>
                  <a:lnTo>
                    <a:pt x="423" y="481"/>
                  </a:lnTo>
                  <a:cubicBezTo>
                    <a:pt x="286" y="637"/>
                    <a:pt x="145" y="788"/>
                    <a:pt x="0" y="9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25"/>
            <p:cNvSpPr/>
            <p:nvPr/>
          </p:nvSpPr>
          <p:spPr>
            <a:xfrm>
              <a:off x="5239425" y="1041700"/>
              <a:ext cx="37950" cy="33350"/>
            </a:xfrm>
            <a:custGeom>
              <a:avLst/>
              <a:gdLst/>
              <a:ahLst/>
              <a:cxnLst/>
              <a:rect l="l" t="t" r="r" b="b"/>
              <a:pathLst>
                <a:path w="1518" h="1334" extrusionOk="0">
                  <a:moveTo>
                    <a:pt x="1026" y="1334"/>
                  </a:moveTo>
                  <a:lnTo>
                    <a:pt x="1518" y="728"/>
                  </a:lnTo>
                  <a:lnTo>
                    <a:pt x="1377" y="619"/>
                  </a:lnTo>
                  <a:lnTo>
                    <a:pt x="1342" y="591"/>
                  </a:lnTo>
                  <a:lnTo>
                    <a:pt x="1305" y="565"/>
                  </a:lnTo>
                  <a:lnTo>
                    <a:pt x="1233" y="514"/>
                  </a:lnTo>
                  <a:cubicBezTo>
                    <a:pt x="1138" y="444"/>
                    <a:pt x="1035" y="384"/>
                    <a:pt x="935" y="321"/>
                  </a:cubicBezTo>
                  <a:cubicBezTo>
                    <a:pt x="732" y="199"/>
                    <a:pt x="521" y="93"/>
                    <a:pt x="304" y="0"/>
                  </a:cubicBezTo>
                  <a:lnTo>
                    <a:pt x="1" y="721"/>
                  </a:lnTo>
                  <a:cubicBezTo>
                    <a:pt x="184" y="799"/>
                    <a:pt x="363" y="888"/>
                    <a:pt x="535" y="991"/>
                  </a:cubicBezTo>
                  <a:cubicBezTo>
                    <a:pt x="618" y="1044"/>
                    <a:pt x="706" y="1095"/>
                    <a:pt x="785" y="1155"/>
                  </a:cubicBezTo>
                  <a:lnTo>
                    <a:pt x="846" y="1197"/>
                  </a:lnTo>
                  <a:lnTo>
                    <a:pt x="878" y="1220"/>
                  </a:lnTo>
                  <a:lnTo>
                    <a:pt x="908" y="12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25"/>
            <p:cNvSpPr/>
            <p:nvPr/>
          </p:nvSpPr>
          <p:spPr>
            <a:xfrm>
              <a:off x="5281750" y="1079800"/>
              <a:ext cx="33525" cy="37925"/>
            </a:xfrm>
            <a:custGeom>
              <a:avLst/>
              <a:gdLst/>
              <a:ahLst/>
              <a:cxnLst/>
              <a:rect l="l" t="t" r="r" b="b"/>
              <a:pathLst>
                <a:path w="1341" h="1517" extrusionOk="0">
                  <a:moveTo>
                    <a:pt x="632" y="1516"/>
                  </a:moveTo>
                  <a:lnTo>
                    <a:pt x="1341" y="1188"/>
                  </a:lnTo>
                  <a:cubicBezTo>
                    <a:pt x="1329" y="1162"/>
                    <a:pt x="1318" y="1135"/>
                    <a:pt x="1304" y="1109"/>
                  </a:cubicBezTo>
                  <a:lnTo>
                    <a:pt x="1266" y="1031"/>
                  </a:lnTo>
                  <a:lnTo>
                    <a:pt x="1226" y="953"/>
                  </a:lnTo>
                  <a:cubicBezTo>
                    <a:pt x="1214" y="927"/>
                    <a:pt x="1200" y="901"/>
                    <a:pt x="1187" y="876"/>
                  </a:cubicBezTo>
                  <a:lnTo>
                    <a:pt x="1101" y="724"/>
                  </a:lnTo>
                  <a:cubicBezTo>
                    <a:pt x="1095" y="712"/>
                    <a:pt x="1088" y="698"/>
                    <a:pt x="1081" y="687"/>
                  </a:cubicBezTo>
                  <a:lnTo>
                    <a:pt x="1059" y="649"/>
                  </a:lnTo>
                  <a:lnTo>
                    <a:pt x="1013" y="574"/>
                  </a:lnTo>
                  <a:lnTo>
                    <a:pt x="968" y="500"/>
                  </a:lnTo>
                  <a:cubicBezTo>
                    <a:pt x="954" y="475"/>
                    <a:pt x="935" y="452"/>
                    <a:pt x="919" y="427"/>
                  </a:cubicBezTo>
                  <a:lnTo>
                    <a:pt x="821" y="282"/>
                  </a:lnTo>
                  <a:cubicBezTo>
                    <a:pt x="753" y="188"/>
                    <a:pt x="685" y="92"/>
                    <a:pt x="611" y="0"/>
                  </a:cubicBezTo>
                  <a:lnTo>
                    <a:pt x="1" y="488"/>
                  </a:lnTo>
                  <a:cubicBezTo>
                    <a:pt x="65" y="564"/>
                    <a:pt x="122" y="647"/>
                    <a:pt x="181" y="728"/>
                  </a:cubicBezTo>
                  <a:lnTo>
                    <a:pt x="264" y="854"/>
                  </a:lnTo>
                  <a:cubicBezTo>
                    <a:pt x="279" y="875"/>
                    <a:pt x="293" y="896"/>
                    <a:pt x="306" y="918"/>
                  </a:cubicBezTo>
                  <a:lnTo>
                    <a:pt x="345" y="983"/>
                  </a:lnTo>
                  <a:lnTo>
                    <a:pt x="384" y="1048"/>
                  </a:lnTo>
                  <a:lnTo>
                    <a:pt x="404" y="1081"/>
                  </a:lnTo>
                  <a:cubicBezTo>
                    <a:pt x="410" y="1092"/>
                    <a:pt x="415" y="1103"/>
                    <a:pt x="422" y="1113"/>
                  </a:cubicBezTo>
                  <a:lnTo>
                    <a:pt x="495" y="1246"/>
                  </a:lnTo>
                  <a:cubicBezTo>
                    <a:pt x="508" y="1269"/>
                    <a:pt x="518" y="1290"/>
                    <a:pt x="531" y="1313"/>
                  </a:cubicBezTo>
                  <a:lnTo>
                    <a:pt x="564" y="1381"/>
                  </a:lnTo>
                  <a:lnTo>
                    <a:pt x="598" y="1449"/>
                  </a:lnTo>
                  <a:cubicBezTo>
                    <a:pt x="612" y="1472"/>
                    <a:pt x="621" y="1493"/>
                    <a:pt x="632" y="15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25"/>
            <p:cNvSpPr/>
            <p:nvPr/>
          </p:nvSpPr>
          <p:spPr>
            <a:xfrm>
              <a:off x="5305725" y="1135100"/>
              <a:ext cx="24525" cy="35200"/>
            </a:xfrm>
            <a:custGeom>
              <a:avLst/>
              <a:gdLst/>
              <a:ahLst/>
              <a:cxnLst/>
              <a:rect l="l" t="t" r="r" b="b"/>
              <a:pathLst>
                <a:path w="981" h="1408" extrusionOk="0">
                  <a:moveTo>
                    <a:pt x="202" y="1408"/>
                  </a:moveTo>
                  <a:lnTo>
                    <a:pt x="981" y="1356"/>
                  </a:lnTo>
                  <a:cubicBezTo>
                    <a:pt x="974" y="1241"/>
                    <a:pt x="962" y="1129"/>
                    <a:pt x="949" y="1014"/>
                  </a:cubicBezTo>
                  <a:cubicBezTo>
                    <a:pt x="943" y="957"/>
                    <a:pt x="934" y="901"/>
                    <a:pt x="927" y="843"/>
                  </a:cubicBezTo>
                  <a:lnTo>
                    <a:pt x="916" y="759"/>
                  </a:lnTo>
                  <a:lnTo>
                    <a:pt x="901" y="674"/>
                  </a:lnTo>
                  <a:cubicBezTo>
                    <a:pt x="891" y="618"/>
                    <a:pt x="882" y="561"/>
                    <a:pt x="871" y="505"/>
                  </a:cubicBezTo>
                  <a:lnTo>
                    <a:pt x="837" y="335"/>
                  </a:lnTo>
                  <a:cubicBezTo>
                    <a:pt x="826" y="280"/>
                    <a:pt x="811" y="224"/>
                    <a:pt x="797" y="168"/>
                  </a:cubicBezTo>
                  <a:lnTo>
                    <a:pt x="776" y="84"/>
                  </a:lnTo>
                  <a:lnTo>
                    <a:pt x="766" y="43"/>
                  </a:lnTo>
                  <a:lnTo>
                    <a:pt x="755" y="1"/>
                  </a:lnTo>
                  <a:lnTo>
                    <a:pt x="1" y="205"/>
                  </a:lnTo>
                  <a:lnTo>
                    <a:pt x="11" y="241"/>
                  </a:lnTo>
                  <a:lnTo>
                    <a:pt x="21" y="278"/>
                  </a:lnTo>
                  <a:lnTo>
                    <a:pt x="38" y="353"/>
                  </a:lnTo>
                  <a:cubicBezTo>
                    <a:pt x="51" y="402"/>
                    <a:pt x="63" y="452"/>
                    <a:pt x="74" y="501"/>
                  </a:cubicBezTo>
                  <a:lnTo>
                    <a:pt x="105" y="651"/>
                  </a:lnTo>
                  <a:cubicBezTo>
                    <a:pt x="114" y="700"/>
                    <a:pt x="122" y="751"/>
                    <a:pt x="131" y="802"/>
                  </a:cubicBezTo>
                  <a:lnTo>
                    <a:pt x="144" y="877"/>
                  </a:lnTo>
                  <a:lnTo>
                    <a:pt x="155" y="953"/>
                  </a:lnTo>
                  <a:cubicBezTo>
                    <a:pt x="161" y="1004"/>
                    <a:pt x="168" y="1053"/>
                    <a:pt x="174" y="1104"/>
                  </a:cubicBezTo>
                  <a:cubicBezTo>
                    <a:pt x="183" y="1205"/>
                    <a:pt x="197" y="1307"/>
                    <a:pt x="202" y="14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25"/>
            <p:cNvSpPr/>
            <p:nvPr/>
          </p:nvSpPr>
          <p:spPr>
            <a:xfrm>
              <a:off x="5074325" y="1060175"/>
              <a:ext cx="37600" cy="34500"/>
            </a:xfrm>
            <a:custGeom>
              <a:avLst/>
              <a:gdLst/>
              <a:ahLst/>
              <a:cxnLst/>
              <a:rect l="l" t="t" r="r" b="b"/>
              <a:pathLst>
                <a:path w="1504" h="1380" extrusionOk="0">
                  <a:moveTo>
                    <a:pt x="1504" y="670"/>
                  </a:moveTo>
                  <a:lnTo>
                    <a:pt x="1102" y="0"/>
                  </a:lnTo>
                  <a:cubicBezTo>
                    <a:pt x="717" y="233"/>
                    <a:pt x="348" y="491"/>
                    <a:pt x="0" y="773"/>
                  </a:cubicBezTo>
                  <a:lnTo>
                    <a:pt x="491" y="1380"/>
                  </a:lnTo>
                  <a:cubicBezTo>
                    <a:pt x="813" y="1120"/>
                    <a:pt x="1151" y="881"/>
                    <a:pt x="1504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25"/>
            <p:cNvSpPr/>
            <p:nvPr/>
          </p:nvSpPr>
          <p:spPr>
            <a:xfrm>
              <a:off x="5125625" y="1036525"/>
              <a:ext cx="36975" cy="29075"/>
            </a:xfrm>
            <a:custGeom>
              <a:avLst/>
              <a:gdLst/>
              <a:ahLst/>
              <a:cxnLst/>
              <a:rect l="l" t="t" r="r" b="b"/>
              <a:pathLst>
                <a:path w="1479" h="1163" extrusionOk="0">
                  <a:moveTo>
                    <a:pt x="1478" y="758"/>
                  </a:moveTo>
                  <a:lnTo>
                    <a:pt x="1290" y="1"/>
                  </a:lnTo>
                  <a:cubicBezTo>
                    <a:pt x="844" y="111"/>
                    <a:pt x="415" y="264"/>
                    <a:pt x="1" y="450"/>
                  </a:cubicBezTo>
                  <a:lnTo>
                    <a:pt x="320" y="1163"/>
                  </a:lnTo>
                  <a:cubicBezTo>
                    <a:pt x="695" y="993"/>
                    <a:pt x="1082" y="856"/>
                    <a:pt x="1478" y="7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25"/>
            <p:cNvSpPr/>
            <p:nvPr/>
          </p:nvSpPr>
          <p:spPr>
            <a:xfrm>
              <a:off x="5184675" y="1031500"/>
              <a:ext cx="35000" cy="21425"/>
            </a:xfrm>
            <a:custGeom>
              <a:avLst/>
              <a:gdLst/>
              <a:ahLst/>
              <a:cxnLst/>
              <a:rect l="l" t="t" r="r" b="b"/>
              <a:pathLst>
                <a:path w="1400" h="857" extrusionOk="0">
                  <a:moveTo>
                    <a:pt x="1264" y="857"/>
                  </a:moveTo>
                  <a:lnTo>
                    <a:pt x="1399" y="88"/>
                  </a:lnTo>
                  <a:cubicBezTo>
                    <a:pt x="1167" y="48"/>
                    <a:pt x="933" y="22"/>
                    <a:pt x="699" y="11"/>
                  </a:cubicBezTo>
                  <a:cubicBezTo>
                    <a:pt x="464" y="1"/>
                    <a:pt x="231" y="6"/>
                    <a:pt x="0" y="24"/>
                  </a:cubicBezTo>
                  <a:lnTo>
                    <a:pt x="59" y="803"/>
                  </a:lnTo>
                  <a:cubicBezTo>
                    <a:pt x="261" y="787"/>
                    <a:pt x="463" y="783"/>
                    <a:pt x="665" y="791"/>
                  </a:cubicBezTo>
                  <a:cubicBezTo>
                    <a:pt x="866" y="802"/>
                    <a:pt x="1067" y="822"/>
                    <a:pt x="1264" y="8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25"/>
            <p:cNvSpPr/>
            <p:nvPr/>
          </p:nvSpPr>
          <p:spPr>
            <a:xfrm>
              <a:off x="4980725" y="1198000"/>
              <a:ext cx="28500" cy="36675"/>
            </a:xfrm>
            <a:custGeom>
              <a:avLst/>
              <a:gdLst/>
              <a:ahLst/>
              <a:cxnLst/>
              <a:rect l="l" t="t" r="r" b="b"/>
              <a:pathLst>
                <a:path w="1140" h="1467" extrusionOk="0">
                  <a:moveTo>
                    <a:pt x="1139" y="280"/>
                  </a:moveTo>
                  <a:lnTo>
                    <a:pt x="408" y="1"/>
                  </a:lnTo>
                  <a:cubicBezTo>
                    <a:pt x="251" y="415"/>
                    <a:pt x="115" y="837"/>
                    <a:pt x="0" y="1262"/>
                  </a:cubicBezTo>
                  <a:lnTo>
                    <a:pt x="754" y="1467"/>
                  </a:lnTo>
                  <a:cubicBezTo>
                    <a:pt x="861" y="1065"/>
                    <a:pt x="990" y="667"/>
                    <a:pt x="1139" y="2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25"/>
            <p:cNvSpPr/>
            <p:nvPr/>
          </p:nvSpPr>
          <p:spPr>
            <a:xfrm>
              <a:off x="5001325" y="1144575"/>
              <a:ext cx="32550" cy="37650"/>
            </a:xfrm>
            <a:custGeom>
              <a:avLst/>
              <a:gdLst/>
              <a:ahLst/>
              <a:cxnLst/>
              <a:rect l="l" t="t" r="r" b="b"/>
              <a:pathLst>
                <a:path w="1302" h="1506" extrusionOk="0">
                  <a:moveTo>
                    <a:pt x="1301" y="411"/>
                  </a:moveTo>
                  <a:lnTo>
                    <a:pt x="638" y="1"/>
                  </a:lnTo>
                  <a:cubicBezTo>
                    <a:pt x="405" y="378"/>
                    <a:pt x="192" y="768"/>
                    <a:pt x="1" y="1168"/>
                  </a:cubicBezTo>
                  <a:lnTo>
                    <a:pt x="706" y="1506"/>
                  </a:lnTo>
                  <a:cubicBezTo>
                    <a:pt x="884" y="1131"/>
                    <a:pt x="1083" y="765"/>
                    <a:pt x="1301" y="4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25"/>
            <p:cNvSpPr/>
            <p:nvPr/>
          </p:nvSpPr>
          <p:spPr>
            <a:xfrm>
              <a:off x="5032050" y="1097525"/>
              <a:ext cx="35950" cy="37175"/>
            </a:xfrm>
            <a:custGeom>
              <a:avLst/>
              <a:gdLst/>
              <a:ahLst/>
              <a:cxnLst/>
              <a:rect l="l" t="t" r="r" b="b"/>
              <a:pathLst>
                <a:path w="1438" h="1487" extrusionOk="0">
                  <a:moveTo>
                    <a:pt x="1437" y="552"/>
                  </a:moveTo>
                  <a:lnTo>
                    <a:pt x="886" y="0"/>
                  </a:lnTo>
                  <a:cubicBezTo>
                    <a:pt x="570" y="317"/>
                    <a:pt x="273" y="655"/>
                    <a:pt x="1" y="1014"/>
                  </a:cubicBezTo>
                  <a:lnTo>
                    <a:pt x="623" y="1486"/>
                  </a:lnTo>
                  <a:cubicBezTo>
                    <a:pt x="873" y="1156"/>
                    <a:pt x="1145" y="844"/>
                    <a:pt x="1437" y="5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25"/>
            <p:cNvSpPr/>
            <p:nvPr/>
          </p:nvSpPr>
          <p:spPr>
            <a:xfrm>
              <a:off x="4972100" y="1370750"/>
              <a:ext cx="24975" cy="35175"/>
            </a:xfrm>
            <a:custGeom>
              <a:avLst/>
              <a:gdLst/>
              <a:ahLst/>
              <a:cxnLst/>
              <a:rect l="l" t="t" r="r" b="b"/>
              <a:pathLst>
                <a:path w="999" h="1407" extrusionOk="0">
                  <a:moveTo>
                    <a:pt x="773" y="1"/>
                  </a:moveTo>
                  <a:lnTo>
                    <a:pt x="1" y="107"/>
                  </a:lnTo>
                  <a:cubicBezTo>
                    <a:pt x="60" y="543"/>
                    <a:pt x="139" y="977"/>
                    <a:pt x="237" y="1407"/>
                  </a:cubicBezTo>
                  <a:lnTo>
                    <a:pt x="998" y="1232"/>
                  </a:lnTo>
                  <a:cubicBezTo>
                    <a:pt x="904" y="825"/>
                    <a:pt x="829" y="414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25"/>
            <p:cNvSpPr/>
            <p:nvPr/>
          </p:nvSpPr>
          <p:spPr>
            <a:xfrm>
              <a:off x="4968400" y="1314325"/>
              <a:ext cx="20525" cy="33050"/>
            </a:xfrm>
            <a:custGeom>
              <a:avLst/>
              <a:gdLst/>
              <a:ahLst/>
              <a:cxnLst/>
              <a:rect l="l" t="t" r="r" b="b"/>
              <a:pathLst>
                <a:path w="821" h="1322" extrusionOk="0">
                  <a:moveTo>
                    <a:pt x="791" y="17"/>
                  </a:moveTo>
                  <a:lnTo>
                    <a:pt x="10" y="1"/>
                  </a:lnTo>
                  <a:cubicBezTo>
                    <a:pt x="1" y="441"/>
                    <a:pt x="10" y="882"/>
                    <a:pt x="40" y="1322"/>
                  </a:cubicBezTo>
                  <a:lnTo>
                    <a:pt x="820" y="1270"/>
                  </a:lnTo>
                  <a:cubicBezTo>
                    <a:pt x="791" y="852"/>
                    <a:pt x="782" y="436"/>
                    <a:pt x="791" y="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25"/>
            <p:cNvSpPr/>
            <p:nvPr/>
          </p:nvSpPr>
          <p:spPr>
            <a:xfrm>
              <a:off x="4970100" y="12556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953" y="145"/>
                  </a:moveTo>
                  <a:lnTo>
                    <a:pt x="186" y="1"/>
                  </a:lnTo>
                  <a:cubicBezTo>
                    <a:pt x="104" y="434"/>
                    <a:pt x="42" y="871"/>
                    <a:pt x="0" y="1312"/>
                  </a:cubicBezTo>
                  <a:lnTo>
                    <a:pt x="778" y="1383"/>
                  </a:lnTo>
                  <a:cubicBezTo>
                    <a:pt x="818" y="968"/>
                    <a:pt x="875" y="554"/>
                    <a:pt x="953" y="1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25"/>
            <p:cNvSpPr/>
            <p:nvPr/>
          </p:nvSpPr>
          <p:spPr>
            <a:xfrm>
              <a:off x="5037475" y="1525675"/>
              <a:ext cx="35475" cy="37300"/>
            </a:xfrm>
            <a:custGeom>
              <a:avLst/>
              <a:gdLst/>
              <a:ahLst/>
              <a:cxnLst/>
              <a:rect l="l" t="t" r="r" b="b"/>
              <a:pathLst>
                <a:path w="1419" h="1492" extrusionOk="0">
                  <a:moveTo>
                    <a:pt x="629" y="0"/>
                  </a:moveTo>
                  <a:lnTo>
                    <a:pt x="0" y="464"/>
                  </a:lnTo>
                  <a:cubicBezTo>
                    <a:pt x="262" y="820"/>
                    <a:pt x="543" y="1163"/>
                    <a:pt x="840" y="1491"/>
                  </a:cubicBezTo>
                  <a:lnTo>
                    <a:pt x="1418" y="965"/>
                  </a:lnTo>
                  <a:cubicBezTo>
                    <a:pt x="1139" y="658"/>
                    <a:pt x="876" y="335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25"/>
            <p:cNvSpPr/>
            <p:nvPr/>
          </p:nvSpPr>
          <p:spPr>
            <a:xfrm>
              <a:off x="5006625" y="1477825"/>
              <a:ext cx="32725" cy="37600"/>
            </a:xfrm>
            <a:custGeom>
              <a:avLst/>
              <a:gdLst/>
              <a:ahLst/>
              <a:cxnLst/>
              <a:rect l="l" t="t" r="r" b="b"/>
              <a:pathLst>
                <a:path w="1309" h="1504" extrusionOk="0">
                  <a:moveTo>
                    <a:pt x="700" y="0"/>
                  </a:moveTo>
                  <a:lnTo>
                    <a:pt x="0" y="347"/>
                  </a:lnTo>
                  <a:cubicBezTo>
                    <a:pt x="197" y="743"/>
                    <a:pt x="410" y="1129"/>
                    <a:pt x="645" y="1504"/>
                  </a:cubicBezTo>
                  <a:lnTo>
                    <a:pt x="1308" y="1093"/>
                  </a:lnTo>
                  <a:cubicBezTo>
                    <a:pt x="1088" y="740"/>
                    <a:pt x="885" y="374"/>
                    <a:pt x="7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25"/>
            <p:cNvSpPr/>
            <p:nvPr/>
          </p:nvSpPr>
          <p:spPr>
            <a:xfrm>
              <a:off x="4984850" y="1425950"/>
              <a:ext cx="29175" cy="36850"/>
            </a:xfrm>
            <a:custGeom>
              <a:avLst/>
              <a:gdLst/>
              <a:ahLst/>
              <a:cxnLst/>
              <a:rect l="l" t="t" r="r" b="b"/>
              <a:pathLst>
                <a:path w="1167" h="1474" extrusionOk="0">
                  <a:moveTo>
                    <a:pt x="747" y="0"/>
                  </a:moveTo>
                  <a:lnTo>
                    <a:pt x="1" y="227"/>
                  </a:lnTo>
                  <a:cubicBezTo>
                    <a:pt x="129" y="649"/>
                    <a:pt x="277" y="1064"/>
                    <a:pt x="443" y="1474"/>
                  </a:cubicBezTo>
                  <a:lnTo>
                    <a:pt x="1167" y="1179"/>
                  </a:lnTo>
                  <a:cubicBezTo>
                    <a:pt x="1009" y="793"/>
                    <a:pt x="870" y="398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25"/>
            <p:cNvSpPr/>
            <p:nvPr/>
          </p:nvSpPr>
          <p:spPr>
            <a:xfrm>
              <a:off x="5176225" y="1628325"/>
              <a:ext cx="37150" cy="30275"/>
            </a:xfrm>
            <a:custGeom>
              <a:avLst/>
              <a:gdLst/>
              <a:ahLst/>
              <a:cxnLst/>
              <a:rect l="l" t="t" r="r" b="b"/>
              <a:pathLst>
                <a:path w="1486" h="1211" extrusionOk="0">
                  <a:moveTo>
                    <a:pt x="324" y="1"/>
                  </a:moveTo>
                  <a:lnTo>
                    <a:pt x="1" y="711"/>
                  </a:lnTo>
                  <a:cubicBezTo>
                    <a:pt x="400" y="892"/>
                    <a:pt x="804" y="1059"/>
                    <a:pt x="1212" y="1211"/>
                  </a:cubicBezTo>
                  <a:lnTo>
                    <a:pt x="1486" y="480"/>
                  </a:lnTo>
                  <a:cubicBezTo>
                    <a:pt x="1093" y="332"/>
                    <a:pt x="705" y="174"/>
                    <a:pt x="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25"/>
            <p:cNvSpPr/>
            <p:nvPr/>
          </p:nvSpPr>
          <p:spPr>
            <a:xfrm>
              <a:off x="5124300" y="1601575"/>
              <a:ext cx="37650" cy="33000"/>
            </a:xfrm>
            <a:custGeom>
              <a:avLst/>
              <a:gdLst/>
              <a:ahLst/>
              <a:cxnLst/>
              <a:rect l="l" t="t" r="r" b="b"/>
              <a:pathLst>
                <a:path w="1506" h="1320" extrusionOk="0">
                  <a:moveTo>
                    <a:pt x="422" y="0"/>
                  </a:moveTo>
                  <a:lnTo>
                    <a:pt x="1" y="657"/>
                  </a:lnTo>
                  <a:cubicBezTo>
                    <a:pt x="371" y="895"/>
                    <a:pt x="751" y="1116"/>
                    <a:pt x="1141" y="1320"/>
                  </a:cubicBezTo>
                  <a:lnTo>
                    <a:pt x="1505" y="629"/>
                  </a:lnTo>
                  <a:cubicBezTo>
                    <a:pt x="1137" y="436"/>
                    <a:pt x="775" y="225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25"/>
            <p:cNvSpPr/>
            <p:nvPr/>
          </p:nvSpPr>
          <p:spPr>
            <a:xfrm>
              <a:off x="5077325" y="1567675"/>
              <a:ext cx="37275" cy="35600"/>
            </a:xfrm>
            <a:custGeom>
              <a:avLst/>
              <a:gdLst/>
              <a:ahLst/>
              <a:cxnLst/>
              <a:rect l="l" t="t" r="r" b="b"/>
              <a:pathLst>
                <a:path w="1491" h="1424" extrusionOk="0">
                  <a:moveTo>
                    <a:pt x="531" y="1"/>
                  </a:moveTo>
                  <a:lnTo>
                    <a:pt x="0" y="573"/>
                  </a:lnTo>
                  <a:cubicBezTo>
                    <a:pt x="82" y="647"/>
                    <a:pt x="165" y="722"/>
                    <a:pt x="248" y="795"/>
                  </a:cubicBezTo>
                  <a:cubicBezTo>
                    <a:pt x="332" y="867"/>
                    <a:pt x="416" y="940"/>
                    <a:pt x="501" y="1012"/>
                  </a:cubicBezTo>
                  <a:lnTo>
                    <a:pt x="630" y="1117"/>
                  </a:lnTo>
                  <a:lnTo>
                    <a:pt x="696" y="1169"/>
                  </a:lnTo>
                  <a:cubicBezTo>
                    <a:pt x="718" y="1186"/>
                    <a:pt x="738" y="1204"/>
                    <a:pt x="760" y="1221"/>
                  </a:cubicBezTo>
                  <a:lnTo>
                    <a:pt x="891" y="1323"/>
                  </a:lnTo>
                  <a:cubicBezTo>
                    <a:pt x="936" y="1356"/>
                    <a:pt x="979" y="1391"/>
                    <a:pt x="1024" y="1423"/>
                  </a:cubicBezTo>
                  <a:lnTo>
                    <a:pt x="1490" y="797"/>
                  </a:lnTo>
                  <a:cubicBezTo>
                    <a:pt x="1447" y="767"/>
                    <a:pt x="1407" y="735"/>
                    <a:pt x="1365" y="701"/>
                  </a:cubicBezTo>
                  <a:lnTo>
                    <a:pt x="1242" y="607"/>
                  </a:lnTo>
                  <a:cubicBezTo>
                    <a:pt x="1222" y="591"/>
                    <a:pt x="1202" y="574"/>
                    <a:pt x="1181" y="559"/>
                  </a:cubicBezTo>
                  <a:lnTo>
                    <a:pt x="1121" y="509"/>
                  </a:lnTo>
                  <a:lnTo>
                    <a:pt x="1000" y="412"/>
                  </a:lnTo>
                  <a:cubicBezTo>
                    <a:pt x="921" y="345"/>
                    <a:pt x="843" y="277"/>
                    <a:pt x="763" y="210"/>
                  </a:cubicBezTo>
                  <a:cubicBezTo>
                    <a:pt x="685" y="139"/>
                    <a:pt x="609" y="70"/>
                    <a:pt x="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25"/>
            <p:cNvSpPr/>
            <p:nvPr/>
          </p:nvSpPr>
          <p:spPr>
            <a:xfrm>
              <a:off x="5344400" y="1674325"/>
              <a:ext cx="34575" cy="24000"/>
            </a:xfrm>
            <a:custGeom>
              <a:avLst/>
              <a:gdLst/>
              <a:ahLst/>
              <a:cxnLst/>
              <a:rect l="l" t="t" r="r" b="b"/>
              <a:pathLst>
                <a:path w="1383" h="960" extrusionOk="0">
                  <a:moveTo>
                    <a:pt x="128" y="1"/>
                  </a:moveTo>
                  <a:lnTo>
                    <a:pt x="1" y="771"/>
                  </a:lnTo>
                  <a:lnTo>
                    <a:pt x="81" y="785"/>
                  </a:lnTo>
                  <a:lnTo>
                    <a:pt x="160" y="797"/>
                  </a:lnTo>
                  <a:lnTo>
                    <a:pt x="321" y="821"/>
                  </a:lnTo>
                  <a:lnTo>
                    <a:pt x="639" y="870"/>
                  </a:lnTo>
                  <a:lnTo>
                    <a:pt x="800" y="894"/>
                  </a:lnTo>
                  <a:lnTo>
                    <a:pt x="879" y="906"/>
                  </a:lnTo>
                  <a:lnTo>
                    <a:pt x="959" y="917"/>
                  </a:lnTo>
                  <a:lnTo>
                    <a:pt x="1280" y="959"/>
                  </a:lnTo>
                  <a:lnTo>
                    <a:pt x="1383" y="186"/>
                  </a:lnTo>
                  <a:lnTo>
                    <a:pt x="1067" y="144"/>
                  </a:lnTo>
                  <a:lnTo>
                    <a:pt x="989" y="134"/>
                  </a:lnTo>
                  <a:lnTo>
                    <a:pt x="911" y="120"/>
                  </a:lnTo>
                  <a:lnTo>
                    <a:pt x="754" y="96"/>
                  </a:lnTo>
                  <a:lnTo>
                    <a:pt x="441" y="48"/>
                  </a:lnTo>
                  <a:lnTo>
                    <a:pt x="284" y="26"/>
                  </a:lnTo>
                  <a:lnTo>
                    <a:pt x="206" y="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25"/>
            <p:cNvSpPr/>
            <p:nvPr/>
          </p:nvSpPr>
          <p:spPr>
            <a:xfrm>
              <a:off x="5287450" y="1663500"/>
              <a:ext cx="35375" cy="25650"/>
            </a:xfrm>
            <a:custGeom>
              <a:avLst/>
              <a:gdLst/>
              <a:ahLst/>
              <a:cxnLst/>
              <a:rect l="l" t="t" r="r" b="b"/>
              <a:pathLst>
                <a:path w="1415" h="1026" extrusionOk="0">
                  <a:moveTo>
                    <a:pt x="175" y="0"/>
                  </a:moveTo>
                  <a:lnTo>
                    <a:pt x="1" y="762"/>
                  </a:lnTo>
                  <a:cubicBezTo>
                    <a:pt x="423" y="857"/>
                    <a:pt x="845" y="946"/>
                    <a:pt x="1269" y="1026"/>
                  </a:cubicBezTo>
                  <a:lnTo>
                    <a:pt x="1415" y="258"/>
                  </a:lnTo>
                  <a:cubicBezTo>
                    <a:pt x="1000" y="182"/>
                    <a:pt x="586" y="95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25"/>
            <p:cNvSpPr/>
            <p:nvPr/>
          </p:nvSpPr>
          <p:spPr>
            <a:xfrm>
              <a:off x="5231400" y="1648650"/>
              <a:ext cx="36250" cy="27775"/>
            </a:xfrm>
            <a:custGeom>
              <a:avLst/>
              <a:gdLst/>
              <a:ahLst/>
              <a:cxnLst/>
              <a:rect l="l" t="t" r="r" b="b"/>
              <a:pathLst>
                <a:path w="1450" h="1111" extrusionOk="0">
                  <a:moveTo>
                    <a:pt x="240" y="1"/>
                  </a:moveTo>
                  <a:lnTo>
                    <a:pt x="0" y="744"/>
                  </a:lnTo>
                  <a:cubicBezTo>
                    <a:pt x="413" y="877"/>
                    <a:pt x="830" y="999"/>
                    <a:pt x="1250" y="1111"/>
                  </a:cubicBezTo>
                  <a:lnTo>
                    <a:pt x="1449" y="356"/>
                  </a:lnTo>
                  <a:cubicBezTo>
                    <a:pt x="1043" y="247"/>
                    <a:pt x="639" y="130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25"/>
            <p:cNvSpPr/>
            <p:nvPr/>
          </p:nvSpPr>
          <p:spPr>
            <a:xfrm>
              <a:off x="5517350" y="1689275"/>
              <a:ext cx="32200" cy="19850"/>
            </a:xfrm>
            <a:custGeom>
              <a:avLst/>
              <a:gdLst/>
              <a:ahLst/>
              <a:cxnLst/>
              <a:rect l="l" t="t" r="r" b="b"/>
              <a:pathLst>
                <a:path w="1288" h="794" extrusionOk="0">
                  <a:moveTo>
                    <a:pt x="16" y="0"/>
                  </a:moveTo>
                  <a:lnTo>
                    <a:pt x="1" y="781"/>
                  </a:lnTo>
                  <a:cubicBezTo>
                    <a:pt x="430" y="792"/>
                    <a:pt x="860" y="792"/>
                    <a:pt x="1288" y="794"/>
                  </a:cubicBezTo>
                  <a:lnTo>
                    <a:pt x="1287" y="13"/>
                  </a:lnTo>
                  <a:cubicBezTo>
                    <a:pt x="863" y="11"/>
                    <a:pt x="439" y="11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25"/>
            <p:cNvSpPr/>
            <p:nvPr/>
          </p:nvSpPr>
          <p:spPr>
            <a:xfrm>
              <a:off x="5459600" y="1686925"/>
              <a:ext cx="32950" cy="21125"/>
            </a:xfrm>
            <a:custGeom>
              <a:avLst/>
              <a:gdLst/>
              <a:ahLst/>
              <a:cxnLst/>
              <a:rect l="l" t="t" r="r" b="b"/>
              <a:pathLst>
                <a:path w="1318" h="845" extrusionOk="0">
                  <a:moveTo>
                    <a:pt x="50" y="0"/>
                  </a:moveTo>
                  <a:lnTo>
                    <a:pt x="0" y="780"/>
                  </a:lnTo>
                  <a:lnTo>
                    <a:pt x="323" y="801"/>
                  </a:lnTo>
                  <a:lnTo>
                    <a:pt x="645" y="816"/>
                  </a:lnTo>
                  <a:lnTo>
                    <a:pt x="967" y="832"/>
                  </a:lnTo>
                  <a:lnTo>
                    <a:pt x="1128" y="840"/>
                  </a:lnTo>
                  <a:lnTo>
                    <a:pt x="1288" y="845"/>
                  </a:lnTo>
                  <a:lnTo>
                    <a:pt x="1317" y="65"/>
                  </a:lnTo>
                  <a:lnTo>
                    <a:pt x="1159" y="59"/>
                  </a:lnTo>
                  <a:lnTo>
                    <a:pt x="1002" y="53"/>
                  </a:lnTo>
                  <a:lnTo>
                    <a:pt x="684" y="37"/>
                  </a:lnTo>
                  <a:lnTo>
                    <a:pt x="367" y="2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25"/>
            <p:cNvSpPr/>
            <p:nvPr/>
          </p:nvSpPr>
          <p:spPr>
            <a:xfrm>
              <a:off x="5402175" y="1682075"/>
              <a:ext cx="33750" cy="22475"/>
            </a:xfrm>
            <a:custGeom>
              <a:avLst/>
              <a:gdLst/>
              <a:ahLst/>
              <a:cxnLst/>
              <a:rect l="l" t="t" r="r" b="b"/>
              <a:pathLst>
                <a:path w="1350" h="899" extrusionOk="0">
                  <a:moveTo>
                    <a:pt x="87" y="1"/>
                  </a:moveTo>
                  <a:lnTo>
                    <a:pt x="0" y="777"/>
                  </a:lnTo>
                  <a:lnTo>
                    <a:pt x="161" y="794"/>
                  </a:lnTo>
                  <a:cubicBezTo>
                    <a:pt x="214" y="800"/>
                    <a:pt x="267" y="805"/>
                    <a:pt x="321" y="810"/>
                  </a:cubicBezTo>
                  <a:lnTo>
                    <a:pt x="642" y="841"/>
                  </a:lnTo>
                  <a:lnTo>
                    <a:pt x="964" y="872"/>
                  </a:lnTo>
                  <a:cubicBezTo>
                    <a:pt x="1071" y="882"/>
                    <a:pt x="1178" y="890"/>
                    <a:pt x="1285" y="898"/>
                  </a:cubicBezTo>
                  <a:lnTo>
                    <a:pt x="1350" y="120"/>
                  </a:lnTo>
                  <a:cubicBezTo>
                    <a:pt x="1245" y="111"/>
                    <a:pt x="1140" y="103"/>
                    <a:pt x="1034" y="93"/>
                  </a:cubicBezTo>
                  <a:lnTo>
                    <a:pt x="718" y="62"/>
                  </a:lnTo>
                  <a:lnTo>
                    <a:pt x="401" y="32"/>
                  </a:lnTo>
                  <a:cubicBezTo>
                    <a:pt x="349" y="27"/>
                    <a:pt x="296" y="21"/>
                    <a:pt x="244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25"/>
            <p:cNvSpPr/>
            <p:nvPr/>
          </p:nvSpPr>
          <p:spPr>
            <a:xfrm>
              <a:off x="5688800" y="1680625"/>
              <a:ext cx="33575" cy="22325"/>
            </a:xfrm>
            <a:custGeom>
              <a:avLst/>
              <a:gdLst/>
              <a:ahLst/>
              <a:cxnLst/>
              <a:rect l="l" t="t" r="r" b="b"/>
              <a:pathLst>
                <a:path w="1343" h="893" extrusionOk="0">
                  <a:moveTo>
                    <a:pt x="0" y="114"/>
                  </a:moveTo>
                  <a:lnTo>
                    <a:pt x="65" y="893"/>
                  </a:lnTo>
                  <a:lnTo>
                    <a:pt x="703" y="838"/>
                  </a:lnTo>
                  <a:lnTo>
                    <a:pt x="863" y="824"/>
                  </a:lnTo>
                  <a:lnTo>
                    <a:pt x="1024" y="807"/>
                  </a:lnTo>
                  <a:lnTo>
                    <a:pt x="1342" y="778"/>
                  </a:lnTo>
                  <a:lnTo>
                    <a:pt x="1268" y="1"/>
                  </a:lnTo>
                  <a:lnTo>
                    <a:pt x="952" y="31"/>
                  </a:lnTo>
                  <a:lnTo>
                    <a:pt x="794" y="45"/>
                  </a:lnTo>
                  <a:lnTo>
                    <a:pt x="635" y="6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25"/>
            <p:cNvSpPr/>
            <p:nvPr/>
          </p:nvSpPr>
          <p:spPr>
            <a:xfrm>
              <a:off x="5631900" y="1685325"/>
              <a:ext cx="33100" cy="21425"/>
            </a:xfrm>
            <a:custGeom>
              <a:avLst/>
              <a:gdLst/>
              <a:ahLst/>
              <a:cxnLst/>
              <a:rect l="l" t="t" r="r" b="b"/>
              <a:pathLst>
                <a:path w="1324" h="857" extrusionOk="0">
                  <a:moveTo>
                    <a:pt x="0" y="77"/>
                  </a:moveTo>
                  <a:lnTo>
                    <a:pt x="41" y="857"/>
                  </a:lnTo>
                  <a:lnTo>
                    <a:pt x="682" y="821"/>
                  </a:lnTo>
                  <a:lnTo>
                    <a:pt x="1323" y="780"/>
                  </a:lnTo>
                  <a:lnTo>
                    <a:pt x="1270" y="1"/>
                  </a:lnTo>
                  <a:lnTo>
                    <a:pt x="635" y="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25"/>
            <p:cNvSpPr/>
            <p:nvPr/>
          </p:nvSpPr>
          <p:spPr>
            <a:xfrm>
              <a:off x="5575125" y="1688375"/>
              <a:ext cx="32525" cy="20450"/>
            </a:xfrm>
            <a:custGeom>
              <a:avLst/>
              <a:gdLst/>
              <a:ahLst/>
              <a:cxnLst/>
              <a:rect l="l" t="t" r="r" b="b"/>
              <a:pathLst>
                <a:path w="1301" h="818" extrusionOk="0">
                  <a:moveTo>
                    <a:pt x="0" y="36"/>
                  </a:moveTo>
                  <a:lnTo>
                    <a:pt x="15" y="817"/>
                  </a:lnTo>
                  <a:lnTo>
                    <a:pt x="335" y="810"/>
                  </a:lnTo>
                  <a:cubicBezTo>
                    <a:pt x="443" y="808"/>
                    <a:pt x="551" y="807"/>
                    <a:pt x="657" y="803"/>
                  </a:cubicBezTo>
                  <a:lnTo>
                    <a:pt x="1301" y="782"/>
                  </a:lnTo>
                  <a:lnTo>
                    <a:pt x="1270" y="1"/>
                  </a:lnTo>
                  <a:lnTo>
                    <a:pt x="635" y="22"/>
                  </a:lnTo>
                  <a:cubicBezTo>
                    <a:pt x="530" y="26"/>
                    <a:pt x="423" y="27"/>
                    <a:pt x="318" y="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25"/>
            <p:cNvSpPr/>
            <p:nvPr/>
          </p:nvSpPr>
          <p:spPr>
            <a:xfrm>
              <a:off x="5859200" y="1659350"/>
              <a:ext cx="34425" cy="23900"/>
            </a:xfrm>
            <a:custGeom>
              <a:avLst/>
              <a:gdLst/>
              <a:ahLst/>
              <a:cxnLst/>
              <a:rect l="l" t="t" r="r" b="b"/>
              <a:pathLst>
                <a:path w="1377" h="956" extrusionOk="0">
                  <a:moveTo>
                    <a:pt x="1" y="183"/>
                  </a:moveTo>
                  <a:lnTo>
                    <a:pt x="110" y="956"/>
                  </a:lnTo>
                  <a:cubicBezTo>
                    <a:pt x="533" y="897"/>
                    <a:pt x="955" y="834"/>
                    <a:pt x="1376" y="772"/>
                  </a:cubicBezTo>
                  <a:lnTo>
                    <a:pt x="1262" y="1"/>
                  </a:lnTo>
                  <a:cubicBezTo>
                    <a:pt x="841" y="62"/>
                    <a:pt x="421" y="125"/>
                    <a:pt x="1" y="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25"/>
            <p:cNvSpPr/>
            <p:nvPr/>
          </p:nvSpPr>
          <p:spPr>
            <a:xfrm>
              <a:off x="5802600" y="1667325"/>
              <a:ext cx="34200" cy="23550"/>
            </a:xfrm>
            <a:custGeom>
              <a:avLst/>
              <a:gdLst/>
              <a:ahLst/>
              <a:cxnLst/>
              <a:rect l="l" t="t" r="r" b="b"/>
              <a:pathLst>
                <a:path w="1368" h="942" extrusionOk="0">
                  <a:moveTo>
                    <a:pt x="0" y="167"/>
                  </a:moveTo>
                  <a:lnTo>
                    <a:pt x="97" y="942"/>
                  </a:lnTo>
                  <a:lnTo>
                    <a:pt x="415" y="901"/>
                  </a:lnTo>
                  <a:lnTo>
                    <a:pt x="732" y="859"/>
                  </a:lnTo>
                  <a:cubicBezTo>
                    <a:pt x="945" y="832"/>
                    <a:pt x="1156" y="805"/>
                    <a:pt x="1367" y="775"/>
                  </a:cubicBezTo>
                  <a:lnTo>
                    <a:pt x="1263" y="0"/>
                  </a:lnTo>
                  <a:cubicBezTo>
                    <a:pt x="1053" y="30"/>
                    <a:pt x="844" y="57"/>
                    <a:pt x="632" y="84"/>
                  </a:cubicBezTo>
                  <a:lnTo>
                    <a:pt x="316" y="1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25"/>
            <p:cNvSpPr/>
            <p:nvPr/>
          </p:nvSpPr>
          <p:spPr>
            <a:xfrm>
              <a:off x="5746025" y="1674550"/>
              <a:ext cx="33975" cy="22975"/>
            </a:xfrm>
            <a:custGeom>
              <a:avLst/>
              <a:gdLst/>
              <a:ahLst/>
              <a:cxnLst/>
              <a:rect l="l" t="t" r="r" b="b"/>
              <a:pathLst>
                <a:path w="1359" h="919" extrusionOk="0">
                  <a:moveTo>
                    <a:pt x="1" y="141"/>
                  </a:moveTo>
                  <a:lnTo>
                    <a:pt x="83" y="918"/>
                  </a:lnTo>
                  <a:cubicBezTo>
                    <a:pt x="189" y="908"/>
                    <a:pt x="294" y="896"/>
                    <a:pt x="402" y="884"/>
                  </a:cubicBezTo>
                  <a:lnTo>
                    <a:pt x="720" y="849"/>
                  </a:lnTo>
                  <a:lnTo>
                    <a:pt x="1040" y="814"/>
                  </a:lnTo>
                  <a:lnTo>
                    <a:pt x="1358" y="777"/>
                  </a:lnTo>
                  <a:lnTo>
                    <a:pt x="1267" y="1"/>
                  </a:lnTo>
                  <a:lnTo>
                    <a:pt x="951" y="38"/>
                  </a:lnTo>
                  <a:lnTo>
                    <a:pt x="635" y="74"/>
                  </a:lnTo>
                  <a:lnTo>
                    <a:pt x="318" y="108"/>
                  </a:lnTo>
                  <a:cubicBezTo>
                    <a:pt x="212" y="120"/>
                    <a:pt x="106" y="131"/>
                    <a:pt x="1" y="1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25"/>
            <p:cNvSpPr/>
            <p:nvPr/>
          </p:nvSpPr>
          <p:spPr>
            <a:xfrm>
              <a:off x="6029000" y="1632825"/>
              <a:ext cx="34475" cy="24100"/>
            </a:xfrm>
            <a:custGeom>
              <a:avLst/>
              <a:gdLst/>
              <a:ahLst/>
              <a:cxnLst/>
              <a:rect l="l" t="t" r="r" b="b"/>
              <a:pathLst>
                <a:path w="1379" h="964" extrusionOk="0">
                  <a:moveTo>
                    <a:pt x="1" y="192"/>
                  </a:moveTo>
                  <a:lnTo>
                    <a:pt x="120" y="964"/>
                  </a:lnTo>
                  <a:cubicBezTo>
                    <a:pt x="540" y="900"/>
                    <a:pt x="959" y="836"/>
                    <a:pt x="1378" y="774"/>
                  </a:cubicBezTo>
                  <a:lnTo>
                    <a:pt x="1266" y="1"/>
                  </a:lnTo>
                  <a:cubicBezTo>
                    <a:pt x="844" y="62"/>
                    <a:pt x="422" y="128"/>
                    <a:pt x="1" y="1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25"/>
            <p:cNvSpPr/>
            <p:nvPr/>
          </p:nvSpPr>
          <p:spPr>
            <a:xfrm>
              <a:off x="5972475" y="1641550"/>
              <a:ext cx="34600" cy="24375"/>
            </a:xfrm>
            <a:custGeom>
              <a:avLst/>
              <a:gdLst/>
              <a:ahLst/>
              <a:cxnLst/>
              <a:rect l="l" t="t" r="r" b="b"/>
              <a:pathLst>
                <a:path w="1384" h="975" extrusionOk="0">
                  <a:moveTo>
                    <a:pt x="0" y="204"/>
                  </a:moveTo>
                  <a:lnTo>
                    <a:pt x="124" y="974"/>
                  </a:lnTo>
                  <a:lnTo>
                    <a:pt x="1384" y="773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25"/>
            <p:cNvSpPr/>
            <p:nvPr/>
          </p:nvSpPr>
          <p:spPr>
            <a:xfrm>
              <a:off x="5916150" y="1650625"/>
              <a:ext cx="34575" cy="24175"/>
            </a:xfrm>
            <a:custGeom>
              <a:avLst/>
              <a:gdLst/>
              <a:ahLst/>
              <a:cxnLst/>
              <a:rect l="l" t="t" r="r" b="b"/>
              <a:pathLst>
                <a:path w="1383" h="967" extrusionOk="0">
                  <a:moveTo>
                    <a:pt x="0" y="195"/>
                  </a:moveTo>
                  <a:lnTo>
                    <a:pt x="119" y="966"/>
                  </a:lnTo>
                  <a:lnTo>
                    <a:pt x="751" y="869"/>
                  </a:lnTo>
                  <a:lnTo>
                    <a:pt x="1383" y="770"/>
                  </a:lnTo>
                  <a:lnTo>
                    <a:pt x="1261" y="0"/>
                  </a:lnTo>
                  <a:lnTo>
                    <a:pt x="630" y="9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25"/>
            <p:cNvSpPr/>
            <p:nvPr/>
          </p:nvSpPr>
          <p:spPr>
            <a:xfrm>
              <a:off x="6200600" y="1617675"/>
              <a:ext cx="32325" cy="20400"/>
            </a:xfrm>
            <a:custGeom>
              <a:avLst/>
              <a:gdLst/>
              <a:ahLst/>
              <a:cxnLst/>
              <a:rect l="l" t="t" r="r" b="b"/>
              <a:pathLst>
                <a:path w="1293" h="816" extrusionOk="0">
                  <a:moveTo>
                    <a:pt x="0" y="36"/>
                  </a:moveTo>
                  <a:lnTo>
                    <a:pt x="34" y="815"/>
                  </a:lnTo>
                  <a:lnTo>
                    <a:pt x="349" y="803"/>
                  </a:lnTo>
                  <a:cubicBezTo>
                    <a:pt x="401" y="799"/>
                    <a:pt x="454" y="797"/>
                    <a:pt x="506" y="796"/>
                  </a:cubicBezTo>
                  <a:lnTo>
                    <a:pt x="664" y="793"/>
                  </a:lnTo>
                  <a:lnTo>
                    <a:pt x="1292" y="782"/>
                  </a:lnTo>
                  <a:lnTo>
                    <a:pt x="1288" y="1"/>
                  </a:lnTo>
                  <a:lnTo>
                    <a:pt x="646" y="12"/>
                  </a:lnTo>
                  <a:lnTo>
                    <a:pt x="484" y="15"/>
                  </a:lnTo>
                  <a:cubicBezTo>
                    <a:pt x="430" y="16"/>
                    <a:pt x="377" y="19"/>
                    <a:pt x="324" y="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25"/>
            <p:cNvSpPr/>
            <p:nvPr/>
          </p:nvSpPr>
          <p:spPr>
            <a:xfrm>
              <a:off x="6143125" y="1619900"/>
              <a:ext cx="33425" cy="22175"/>
            </a:xfrm>
            <a:custGeom>
              <a:avLst/>
              <a:gdLst/>
              <a:ahLst/>
              <a:cxnLst/>
              <a:rect l="l" t="t" r="r" b="b"/>
              <a:pathLst>
                <a:path w="1337" h="887" extrusionOk="0">
                  <a:moveTo>
                    <a:pt x="0" y="110"/>
                  </a:moveTo>
                  <a:lnTo>
                    <a:pt x="75" y="886"/>
                  </a:lnTo>
                  <a:lnTo>
                    <a:pt x="391" y="855"/>
                  </a:lnTo>
                  <a:lnTo>
                    <a:pt x="706" y="829"/>
                  </a:lnTo>
                  <a:lnTo>
                    <a:pt x="1021" y="803"/>
                  </a:lnTo>
                  <a:lnTo>
                    <a:pt x="1178" y="791"/>
                  </a:lnTo>
                  <a:cubicBezTo>
                    <a:pt x="1230" y="786"/>
                    <a:pt x="1284" y="783"/>
                    <a:pt x="1336" y="780"/>
                  </a:cubicBezTo>
                  <a:lnTo>
                    <a:pt x="1282" y="0"/>
                  </a:lnTo>
                  <a:cubicBezTo>
                    <a:pt x="1229" y="5"/>
                    <a:pt x="1176" y="7"/>
                    <a:pt x="1123" y="11"/>
                  </a:cubicBezTo>
                  <a:lnTo>
                    <a:pt x="962" y="23"/>
                  </a:lnTo>
                  <a:lnTo>
                    <a:pt x="642" y="49"/>
                  </a:lnTo>
                  <a:lnTo>
                    <a:pt x="322" y="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25"/>
            <p:cNvSpPr/>
            <p:nvPr/>
          </p:nvSpPr>
          <p:spPr>
            <a:xfrm>
              <a:off x="6086225" y="1625275"/>
              <a:ext cx="34050" cy="23375"/>
            </a:xfrm>
            <a:custGeom>
              <a:avLst/>
              <a:gdLst/>
              <a:ahLst/>
              <a:cxnLst/>
              <a:rect l="l" t="t" r="r" b="b"/>
              <a:pathLst>
                <a:path w="1362" h="935" extrusionOk="0">
                  <a:moveTo>
                    <a:pt x="0" y="160"/>
                  </a:moveTo>
                  <a:lnTo>
                    <a:pt x="104" y="935"/>
                  </a:lnTo>
                  <a:lnTo>
                    <a:pt x="261" y="912"/>
                  </a:lnTo>
                  <a:lnTo>
                    <a:pt x="418" y="893"/>
                  </a:lnTo>
                  <a:lnTo>
                    <a:pt x="733" y="853"/>
                  </a:lnTo>
                  <a:lnTo>
                    <a:pt x="1047" y="813"/>
                  </a:lnTo>
                  <a:lnTo>
                    <a:pt x="1361" y="777"/>
                  </a:lnTo>
                  <a:lnTo>
                    <a:pt x="1272" y="1"/>
                  </a:lnTo>
                  <a:lnTo>
                    <a:pt x="953" y="37"/>
                  </a:lnTo>
                  <a:lnTo>
                    <a:pt x="635" y="78"/>
                  </a:lnTo>
                  <a:lnTo>
                    <a:pt x="318" y="119"/>
                  </a:lnTo>
                  <a:lnTo>
                    <a:pt x="159" y="1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25"/>
            <p:cNvSpPr/>
            <p:nvPr/>
          </p:nvSpPr>
          <p:spPr>
            <a:xfrm>
              <a:off x="6369275" y="1631400"/>
              <a:ext cx="35425" cy="26375"/>
            </a:xfrm>
            <a:custGeom>
              <a:avLst/>
              <a:gdLst/>
              <a:ahLst/>
              <a:cxnLst/>
              <a:rect l="l" t="t" r="r" b="b"/>
              <a:pathLst>
                <a:path w="1417" h="1055" extrusionOk="0">
                  <a:moveTo>
                    <a:pt x="162" y="1"/>
                  </a:moveTo>
                  <a:lnTo>
                    <a:pt x="0" y="765"/>
                  </a:lnTo>
                  <a:cubicBezTo>
                    <a:pt x="407" y="851"/>
                    <a:pt x="814" y="947"/>
                    <a:pt x="1216" y="1054"/>
                  </a:cubicBezTo>
                  <a:lnTo>
                    <a:pt x="1416" y="299"/>
                  </a:lnTo>
                  <a:cubicBezTo>
                    <a:pt x="1002" y="188"/>
                    <a:pt x="583" y="89"/>
                    <a:pt x="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25"/>
            <p:cNvSpPr/>
            <p:nvPr/>
          </p:nvSpPr>
          <p:spPr>
            <a:xfrm>
              <a:off x="6313975" y="1622050"/>
              <a:ext cx="34225" cy="23825"/>
            </a:xfrm>
            <a:custGeom>
              <a:avLst/>
              <a:gdLst/>
              <a:ahLst/>
              <a:cxnLst/>
              <a:rect l="l" t="t" r="r" b="b"/>
              <a:pathLst>
                <a:path w="1369" h="953" extrusionOk="0">
                  <a:moveTo>
                    <a:pt x="90" y="1"/>
                  </a:moveTo>
                  <a:lnTo>
                    <a:pt x="1" y="778"/>
                  </a:lnTo>
                  <a:cubicBezTo>
                    <a:pt x="414" y="825"/>
                    <a:pt x="828" y="884"/>
                    <a:pt x="1239" y="952"/>
                  </a:cubicBezTo>
                  <a:lnTo>
                    <a:pt x="1369" y="182"/>
                  </a:lnTo>
                  <a:cubicBezTo>
                    <a:pt x="943" y="112"/>
                    <a:pt x="517" y="5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25"/>
            <p:cNvSpPr/>
            <p:nvPr/>
          </p:nvSpPr>
          <p:spPr>
            <a:xfrm>
              <a:off x="6258150" y="1618050"/>
              <a:ext cx="32750" cy="21100"/>
            </a:xfrm>
            <a:custGeom>
              <a:avLst/>
              <a:gdLst/>
              <a:ahLst/>
              <a:cxnLst/>
              <a:rect l="l" t="t" r="r" b="b"/>
              <a:pathLst>
                <a:path w="1310" h="844" extrusionOk="0">
                  <a:moveTo>
                    <a:pt x="22" y="0"/>
                  </a:moveTo>
                  <a:lnTo>
                    <a:pt x="0" y="781"/>
                  </a:lnTo>
                  <a:lnTo>
                    <a:pt x="314" y="792"/>
                  </a:lnTo>
                  <a:lnTo>
                    <a:pt x="470" y="797"/>
                  </a:lnTo>
                  <a:cubicBezTo>
                    <a:pt x="522" y="799"/>
                    <a:pt x="574" y="799"/>
                    <a:pt x="626" y="803"/>
                  </a:cubicBezTo>
                  <a:lnTo>
                    <a:pt x="1251" y="844"/>
                  </a:lnTo>
                  <a:lnTo>
                    <a:pt x="1309" y="65"/>
                  </a:lnTo>
                  <a:lnTo>
                    <a:pt x="667" y="23"/>
                  </a:lnTo>
                  <a:cubicBezTo>
                    <a:pt x="614" y="19"/>
                    <a:pt x="560" y="18"/>
                    <a:pt x="505" y="17"/>
                  </a:cubicBezTo>
                  <a:lnTo>
                    <a:pt x="344" y="1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9" name="Google Shape;1739;p25"/>
          <p:cNvSpPr/>
          <p:nvPr/>
        </p:nvSpPr>
        <p:spPr>
          <a:xfrm rot="6974266">
            <a:off x="7632575" y="-298951"/>
            <a:ext cx="2775759" cy="2393235"/>
          </a:xfrm>
          <a:custGeom>
            <a:avLst/>
            <a:gdLst/>
            <a:ahLst/>
            <a:cxnLst/>
            <a:rect l="l" t="t" r="r" b="b"/>
            <a:pathLst>
              <a:path w="5914" h="5099" extrusionOk="0">
                <a:moveTo>
                  <a:pt x="2258" y="2648"/>
                </a:moveTo>
                <a:cubicBezTo>
                  <a:pt x="2295" y="2648"/>
                  <a:pt x="2335" y="2685"/>
                  <a:pt x="2376" y="2778"/>
                </a:cubicBezTo>
                <a:cubicBezTo>
                  <a:pt x="2450" y="2945"/>
                  <a:pt x="2414" y="3144"/>
                  <a:pt x="2367" y="3311"/>
                </a:cubicBezTo>
                <a:cubicBezTo>
                  <a:pt x="2314" y="3500"/>
                  <a:pt x="2188" y="3702"/>
                  <a:pt x="2027" y="3855"/>
                </a:cubicBezTo>
                <a:lnTo>
                  <a:pt x="2027" y="3855"/>
                </a:lnTo>
                <a:cubicBezTo>
                  <a:pt x="1988" y="3611"/>
                  <a:pt x="1991" y="3360"/>
                  <a:pt x="2023" y="3143"/>
                </a:cubicBezTo>
                <a:cubicBezTo>
                  <a:pt x="2034" y="3070"/>
                  <a:pt x="2131" y="2648"/>
                  <a:pt x="2258" y="2648"/>
                </a:cubicBezTo>
                <a:close/>
                <a:moveTo>
                  <a:pt x="5817" y="0"/>
                </a:moveTo>
                <a:cubicBezTo>
                  <a:pt x="5712" y="0"/>
                  <a:pt x="5550" y="50"/>
                  <a:pt x="5539" y="114"/>
                </a:cubicBezTo>
                <a:cubicBezTo>
                  <a:pt x="5333" y="1209"/>
                  <a:pt x="5122" y="2299"/>
                  <a:pt x="4664" y="3312"/>
                </a:cubicBezTo>
                <a:cubicBezTo>
                  <a:pt x="4410" y="3876"/>
                  <a:pt x="3782" y="4925"/>
                  <a:pt x="3023" y="4925"/>
                </a:cubicBezTo>
                <a:cubicBezTo>
                  <a:pt x="2899" y="4925"/>
                  <a:pt x="2771" y="4897"/>
                  <a:pt x="2640" y="4834"/>
                </a:cubicBezTo>
                <a:cubicBezTo>
                  <a:pt x="2335" y="4686"/>
                  <a:pt x="2156" y="4386"/>
                  <a:pt x="2068" y="4051"/>
                </a:cubicBezTo>
                <a:lnTo>
                  <a:pt x="2068" y="4051"/>
                </a:lnTo>
                <a:cubicBezTo>
                  <a:pt x="2221" y="3953"/>
                  <a:pt x="2361" y="3828"/>
                  <a:pt x="2487" y="3683"/>
                </a:cubicBezTo>
                <a:cubicBezTo>
                  <a:pt x="2710" y="3425"/>
                  <a:pt x="3041" y="2361"/>
                  <a:pt x="2427" y="2361"/>
                </a:cubicBezTo>
                <a:cubicBezTo>
                  <a:pt x="2413" y="2361"/>
                  <a:pt x="2399" y="2362"/>
                  <a:pt x="2384" y="2363"/>
                </a:cubicBezTo>
                <a:cubicBezTo>
                  <a:pt x="1740" y="2410"/>
                  <a:pt x="1602" y="3208"/>
                  <a:pt x="1620" y="3756"/>
                </a:cubicBezTo>
                <a:cubicBezTo>
                  <a:pt x="1623" y="3870"/>
                  <a:pt x="1638" y="3980"/>
                  <a:pt x="1663" y="4083"/>
                </a:cubicBezTo>
                <a:lnTo>
                  <a:pt x="1663" y="4083"/>
                </a:lnTo>
                <a:cubicBezTo>
                  <a:pt x="1602" y="4102"/>
                  <a:pt x="1540" y="4113"/>
                  <a:pt x="1478" y="4113"/>
                </a:cubicBezTo>
                <a:cubicBezTo>
                  <a:pt x="1366" y="4113"/>
                  <a:pt x="1254" y="4078"/>
                  <a:pt x="1151" y="3995"/>
                </a:cubicBezTo>
                <a:cubicBezTo>
                  <a:pt x="616" y="3569"/>
                  <a:pt x="767" y="1815"/>
                  <a:pt x="1377" y="1546"/>
                </a:cubicBezTo>
                <a:cubicBezTo>
                  <a:pt x="1550" y="1470"/>
                  <a:pt x="1487" y="1422"/>
                  <a:pt x="1384" y="1422"/>
                </a:cubicBezTo>
                <a:cubicBezTo>
                  <a:pt x="1341" y="1422"/>
                  <a:pt x="1290" y="1431"/>
                  <a:pt x="1247" y="1450"/>
                </a:cubicBezTo>
                <a:cubicBezTo>
                  <a:pt x="420" y="1814"/>
                  <a:pt x="1" y="4305"/>
                  <a:pt x="1217" y="4305"/>
                </a:cubicBezTo>
                <a:cubicBezTo>
                  <a:pt x="1219" y="4305"/>
                  <a:pt x="1220" y="4305"/>
                  <a:pt x="1221" y="4305"/>
                </a:cubicBezTo>
                <a:cubicBezTo>
                  <a:pt x="1390" y="4304"/>
                  <a:pt x="1552" y="4277"/>
                  <a:pt x="1705" y="4226"/>
                </a:cubicBezTo>
                <a:lnTo>
                  <a:pt x="1705" y="4226"/>
                </a:lnTo>
                <a:cubicBezTo>
                  <a:pt x="1893" y="4761"/>
                  <a:pt x="2368" y="5098"/>
                  <a:pt x="2927" y="5098"/>
                </a:cubicBezTo>
                <a:cubicBezTo>
                  <a:pt x="2988" y="5098"/>
                  <a:pt x="3050" y="5094"/>
                  <a:pt x="3112" y="5086"/>
                </a:cubicBezTo>
                <a:cubicBezTo>
                  <a:pt x="3883" y="4985"/>
                  <a:pt x="4463" y="4244"/>
                  <a:pt x="4844" y="3607"/>
                </a:cubicBezTo>
                <a:cubicBezTo>
                  <a:pt x="5476" y="2551"/>
                  <a:pt x="5680" y="1248"/>
                  <a:pt x="5907" y="47"/>
                </a:cubicBezTo>
                <a:cubicBezTo>
                  <a:pt x="5914" y="14"/>
                  <a:pt x="5873" y="0"/>
                  <a:pt x="5817" y="0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40" name="Google Shape;1740;p25"/>
          <p:cNvGrpSpPr/>
          <p:nvPr/>
        </p:nvGrpSpPr>
        <p:grpSpPr>
          <a:xfrm>
            <a:off x="385750" y="206447"/>
            <a:ext cx="8336049" cy="4757278"/>
            <a:chOff x="385750" y="206447"/>
            <a:chExt cx="8336049" cy="4757278"/>
          </a:xfrm>
        </p:grpSpPr>
        <p:sp>
          <p:nvSpPr>
            <p:cNvPr id="1741" name="Google Shape;1741;p25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25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3" name="Google Shape;1743;p25"/>
          <p:cNvSpPr txBox="1">
            <a:spLocks noGrp="1"/>
          </p:cNvSpPr>
          <p:nvPr>
            <p:ph type="title" hasCustomPrompt="1"/>
          </p:nvPr>
        </p:nvSpPr>
        <p:spPr>
          <a:xfrm>
            <a:off x="1474975" y="1962150"/>
            <a:ext cx="1100400" cy="40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31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44" name="Google Shape;1744;p25"/>
          <p:cNvSpPr txBox="1">
            <a:spLocks noGrp="1"/>
          </p:cNvSpPr>
          <p:nvPr>
            <p:ph type="subTitle" idx="1"/>
          </p:nvPr>
        </p:nvSpPr>
        <p:spPr>
          <a:xfrm>
            <a:off x="773026" y="3541408"/>
            <a:ext cx="2395800" cy="7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745" name="Google Shape;1745;p25"/>
          <p:cNvSpPr txBox="1">
            <a:spLocks noGrp="1"/>
          </p:cNvSpPr>
          <p:nvPr>
            <p:ph type="subTitle" idx="2"/>
          </p:nvPr>
        </p:nvSpPr>
        <p:spPr>
          <a:xfrm>
            <a:off x="771613" y="3152869"/>
            <a:ext cx="2395800" cy="46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46" name="Google Shape;1746;p25"/>
          <p:cNvSpPr txBox="1">
            <a:spLocks noGrp="1"/>
          </p:cNvSpPr>
          <p:nvPr>
            <p:ph type="title" idx="3" hasCustomPrompt="1"/>
          </p:nvPr>
        </p:nvSpPr>
        <p:spPr>
          <a:xfrm>
            <a:off x="3873100" y="1962150"/>
            <a:ext cx="1397700" cy="40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31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47" name="Google Shape;1747;p25"/>
          <p:cNvSpPr txBox="1">
            <a:spLocks noGrp="1"/>
          </p:cNvSpPr>
          <p:nvPr>
            <p:ph type="subTitle" idx="4"/>
          </p:nvPr>
        </p:nvSpPr>
        <p:spPr>
          <a:xfrm>
            <a:off x="3374800" y="3541500"/>
            <a:ext cx="2395800" cy="7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748" name="Google Shape;1748;p25"/>
          <p:cNvSpPr txBox="1">
            <a:spLocks noGrp="1"/>
          </p:cNvSpPr>
          <p:nvPr>
            <p:ph type="subTitle" idx="5"/>
          </p:nvPr>
        </p:nvSpPr>
        <p:spPr>
          <a:xfrm>
            <a:off x="3374800" y="3152873"/>
            <a:ext cx="2395800" cy="46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49" name="Google Shape;1749;p25"/>
          <p:cNvSpPr txBox="1">
            <a:spLocks noGrp="1"/>
          </p:cNvSpPr>
          <p:nvPr>
            <p:ph type="title" idx="6" hasCustomPrompt="1"/>
          </p:nvPr>
        </p:nvSpPr>
        <p:spPr>
          <a:xfrm>
            <a:off x="6417675" y="1962150"/>
            <a:ext cx="1397700" cy="40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31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50" name="Google Shape;1750;p25"/>
          <p:cNvSpPr txBox="1">
            <a:spLocks noGrp="1"/>
          </p:cNvSpPr>
          <p:nvPr>
            <p:ph type="subTitle" idx="7"/>
          </p:nvPr>
        </p:nvSpPr>
        <p:spPr>
          <a:xfrm>
            <a:off x="5976588" y="3541400"/>
            <a:ext cx="2395800" cy="7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751" name="Google Shape;1751;p25"/>
          <p:cNvSpPr txBox="1">
            <a:spLocks noGrp="1"/>
          </p:cNvSpPr>
          <p:nvPr>
            <p:ph type="subTitle" idx="8"/>
          </p:nvPr>
        </p:nvSpPr>
        <p:spPr>
          <a:xfrm>
            <a:off x="5976588" y="3152881"/>
            <a:ext cx="2395800" cy="46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52" name="Google Shape;1752;p25"/>
          <p:cNvSpPr txBox="1">
            <a:spLocks noGrp="1"/>
          </p:cNvSpPr>
          <p:nvPr>
            <p:ph type="title" idx="9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4" name="Google Shape;1754;p26"/>
          <p:cNvGrpSpPr/>
          <p:nvPr/>
        </p:nvGrpSpPr>
        <p:grpSpPr>
          <a:xfrm rot="-3988931">
            <a:off x="-12471" y="-3571935"/>
            <a:ext cx="11178540" cy="6861517"/>
            <a:chOff x="385750" y="206447"/>
            <a:chExt cx="8336049" cy="4757278"/>
          </a:xfrm>
        </p:grpSpPr>
        <p:sp>
          <p:nvSpPr>
            <p:cNvPr id="1755" name="Google Shape;1755;p26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26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57" name="Google Shape;1757;p26"/>
          <p:cNvSpPr txBox="1">
            <a:spLocks noGrp="1"/>
          </p:cNvSpPr>
          <p:nvPr>
            <p:ph type="title"/>
          </p:nvPr>
        </p:nvSpPr>
        <p:spPr>
          <a:xfrm>
            <a:off x="2347938" y="3114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68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58" name="Google Shape;1758;p26"/>
          <p:cNvSpPr txBox="1">
            <a:spLocks noGrp="1"/>
          </p:cNvSpPr>
          <p:nvPr>
            <p:ph type="subTitle" idx="1"/>
          </p:nvPr>
        </p:nvSpPr>
        <p:spPr>
          <a:xfrm>
            <a:off x="2347900" y="1452673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9" name="Google Shape;1759;p26"/>
          <p:cNvSpPr txBox="1"/>
          <p:nvPr/>
        </p:nvSpPr>
        <p:spPr>
          <a:xfrm>
            <a:off x="2099100" y="36119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CREDITS:</a:t>
            </a:r>
            <a:r>
              <a:rPr lang="en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This presentation template was created by </a:t>
            </a:r>
            <a:r>
              <a:rPr lang="en" sz="1100" b="1" u="sng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and includes icons by </a:t>
            </a:r>
            <a:r>
              <a:rPr lang="en" sz="1100" b="1" u="sng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1100" b="1" u="sng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100" u="sng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100" u="sng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3"/>
          <p:cNvGrpSpPr/>
          <p:nvPr/>
        </p:nvGrpSpPr>
        <p:grpSpPr>
          <a:xfrm>
            <a:off x="-496411" y="819056"/>
            <a:ext cx="3334319" cy="1727877"/>
            <a:chOff x="1263450" y="1032075"/>
            <a:chExt cx="2183575" cy="1131550"/>
          </a:xfrm>
        </p:grpSpPr>
        <p:sp>
          <p:nvSpPr>
            <p:cNvPr id="84" name="Google Shape;84;p3"/>
            <p:cNvSpPr/>
            <p:nvPr/>
          </p:nvSpPr>
          <p:spPr>
            <a:xfrm>
              <a:off x="1377075" y="2133775"/>
              <a:ext cx="33700" cy="22550"/>
            </a:xfrm>
            <a:custGeom>
              <a:avLst/>
              <a:gdLst/>
              <a:ahLst/>
              <a:cxnLst/>
              <a:rect l="l" t="t" r="r" b="b"/>
              <a:pathLst>
                <a:path w="1348" h="902" extrusionOk="0">
                  <a:moveTo>
                    <a:pt x="81" y="1"/>
                  </a:moveTo>
                  <a:lnTo>
                    <a:pt x="1" y="779"/>
                  </a:lnTo>
                  <a:cubicBezTo>
                    <a:pt x="213" y="801"/>
                    <a:pt x="426" y="820"/>
                    <a:pt x="639" y="841"/>
                  </a:cubicBezTo>
                  <a:lnTo>
                    <a:pt x="958" y="872"/>
                  </a:lnTo>
                  <a:lnTo>
                    <a:pt x="1117" y="888"/>
                  </a:lnTo>
                  <a:lnTo>
                    <a:pt x="1276" y="902"/>
                  </a:lnTo>
                  <a:lnTo>
                    <a:pt x="1347" y="124"/>
                  </a:lnTo>
                  <a:lnTo>
                    <a:pt x="1188" y="110"/>
                  </a:lnTo>
                  <a:lnTo>
                    <a:pt x="1030" y="95"/>
                  </a:lnTo>
                  <a:lnTo>
                    <a:pt x="713" y="65"/>
                  </a:lnTo>
                  <a:cubicBezTo>
                    <a:pt x="503" y="41"/>
                    <a:pt x="291" y="22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1320075" y="2127525"/>
              <a:ext cx="33950" cy="23050"/>
            </a:xfrm>
            <a:custGeom>
              <a:avLst/>
              <a:gdLst/>
              <a:ahLst/>
              <a:cxnLst/>
              <a:rect l="l" t="t" r="r" b="b"/>
              <a:pathLst>
                <a:path w="1358" h="922" extrusionOk="0">
                  <a:moveTo>
                    <a:pt x="92" y="1"/>
                  </a:moveTo>
                  <a:lnTo>
                    <a:pt x="1" y="777"/>
                  </a:lnTo>
                  <a:lnTo>
                    <a:pt x="318" y="815"/>
                  </a:lnTo>
                  <a:lnTo>
                    <a:pt x="636" y="850"/>
                  </a:lnTo>
                  <a:lnTo>
                    <a:pt x="1271" y="921"/>
                  </a:lnTo>
                  <a:lnTo>
                    <a:pt x="1357" y="145"/>
                  </a:lnTo>
                  <a:lnTo>
                    <a:pt x="724" y="74"/>
                  </a:lnTo>
                  <a:lnTo>
                    <a:pt x="409" y="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1263450" y="2120750"/>
              <a:ext cx="34000" cy="23275"/>
            </a:xfrm>
            <a:custGeom>
              <a:avLst/>
              <a:gdLst/>
              <a:ahLst/>
              <a:cxnLst/>
              <a:rect l="l" t="t" r="r" b="b"/>
              <a:pathLst>
                <a:path w="1360" h="931" extrusionOk="0">
                  <a:moveTo>
                    <a:pt x="95" y="0"/>
                  </a:moveTo>
                  <a:lnTo>
                    <a:pt x="0" y="775"/>
                  </a:lnTo>
                  <a:lnTo>
                    <a:pt x="1268" y="930"/>
                  </a:lnTo>
                  <a:lnTo>
                    <a:pt x="1360" y="1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1549675" y="2143750"/>
              <a:ext cx="32250" cy="19875"/>
            </a:xfrm>
            <a:custGeom>
              <a:avLst/>
              <a:gdLst/>
              <a:ahLst/>
              <a:cxnLst/>
              <a:rect l="l" t="t" r="r" b="b"/>
              <a:pathLst>
                <a:path w="1290" h="795" extrusionOk="0">
                  <a:moveTo>
                    <a:pt x="4" y="10"/>
                  </a:moveTo>
                  <a:lnTo>
                    <a:pt x="0" y="791"/>
                  </a:lnTo>
                  <a:lnTo>
                    <a:pt x="322" y="793"/>
                  </a:lnTo>
                  <a:cubicBezTo>
                    <a:pt x="375" y="793"/>
                    <a:pt x="429" y="794"/>
                    <a:pt x="483" y="793"/>
                  </a:cubicBezTo>
                  <a:lnTo>
                    <a:pt x="645" y="791"/>
                  </a:lnTo>
                  <a:lnTo>
                    <a:pt x="1289" y="782"/>
                  </a:lnTo>
                  <a:lnTo>
                    <a:pt x="1272" y="1"/>
                  </a:lnTo>
                  <a:lnTo>
                    <a:pt x="638" y="10"/>
                  </a:lnTo>
                  <a:lnTo>
                    <a:pt x="479" y="12"/>
                  </a:lnTo>
                  <a:cubicBezTo>
                    <a:pt x="426" y="13"/>
                    <a:pt x="374" y="12"/>
                    <a:pt x="321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491975" y="2142475"/>
              <a:ext cx="32650" cy="20675"/>
            </a:xfrm>
            <a:custGeom>
              <a:avLst/>
              <a:gdLst/>
              <a:ahLst/>
              <a:cxnLst/>
              <a:rect l="l" t="t" r="r" b="b"/>
              <a:pathLst>
                <a:path w="1306" h="827" extrusionOk="0">
                  <a:moveTo>
                    <a:pt x="37" y="1"/>
                  </a:moveTo>
                  <a:lnTo>
                    <a:pt x="1" y="780"/>
                  </a:lnTo>
                  <a:lnTo>
                    <a:pt x="642" y="809"/>
                  </a:lnTo>
                  <a:cubicBezTo>
                    <a:pt x="858" y="816"/>
                    <a:pt x="1071" y="820"/>
                    <a:pt x="1286" y="826"/>
                  </a:cubicBezTo>
                  <a:lnTo>
                    <a:pt x="1305" y="45"/>
                  </a:lnTo>
                  <a:cubicBezTo>
                    <a:pt x="1094" y="40"/>
                    <a:pt x="882" y="35"/>
                    <a:pt x="671" y="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1434725" y="2138950"/>
              <a:ext cx="33225" cy="21675"/>
            </a:xfrm>
            <a:custGeom>
              <a:avLst/>
              <a:gdLst/>
              <a:ahLst/>
              <a:cxnLst/>
              <a:rect l="l" t="t" r="r" b="b"/>
              <a:pathLst>
                <a:path w="1329" h="867" extrusionOk="0">
                  <a:moveTo>
                    <a:pt x="62" y="0"/>
                  </a:moveTo>
                  <a:lnTo>
                    <a:pt x="0" y="778"/>
                  </a:lnTo>
                  <a:lnTo>
                    <a:pt x="641" y="825"/>
                  </a:lnTo>
                  <a:lnTo>
                    <a:pt x="801" y="837"/>
                  </a:lnTo>
                  <a:cubicBezTo>
                    <a:pt x="854" y="840"/>
                    <a:pt x="907" y="844"/>
                    <a:pt x="961" y="848"/>
                  </a:cubicBezTo>
                  <a:lnTo>
                    <a:pt x="1281" y="866"/>
                  </a:lnTo>
                  <a:lnTo>
                    <a:pt x="1329" y="87"/>
                  </a:lnTo>
                  <a:lnTo>
                    <a:pt x="1011" y="69"/>
                  </a:lnTo>
                  <a:cubicBezTo>
                    <a:pt x="958" y="67"/>
                    <a:pt x="906" y="63"/>
                    <a:pt x="853" y="58"/>
                  </a:cubicBezTo>
                  <a:lnTo>
                    <a:pt x="694" y="4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1719575" y="2125200"/>
              <a:ext cx="35100" cy="25275"/>
            </a:xfrm>
            <a:custGeom>
              <a:avLst/>
              <a:gdLst/>
              <a:ahLst/>
              <a:cxnLst/>
              <a:rect l="l" t="t" r="r" b="b"/>
              <a:pathLst>
                <a:path w="1404" h="1011" extrusionOk="0">
                  <a:moveTo>
                    <a:pt x="0" y="242"/>
                  </a:moveTo>
                  <a:lnTo>
                    <a:pt x="132" y="1010"/>
                  </a:lnTo>
                  <a:cubicBezTo>
                    <a:pt x="240" y="993"/>
                    <a:pt x="345" y="974"/>
                    <a:pt x="451" y="955"/>
                  </a:cubicBezTo>
                  <a:lnTo>
                    <a:pt x="769" y="894"/>
                  </a:lnTo>
                  <a:lnTo>
                    <a:pt x="928" y="863"/>
                  </a:lnTo>
                  <a:cubicBezTo>
                    <a:pt x="981" y="853"/>
                    <a:pt x="1033" y="842"/>
                    <a:pt x="1086" y="831"/>
                  </a:cubicBezTo>
                  <a:lnTo>
                    <a:pt x="1404" y="765"/>
                  </a:lnTo>
                  <a:lnTo>
                    <a:pt x="1240" y="0"/>
                  </a:lnTo>
                  <a:lnTo>
                    <a:pt x="930" y="65"/>
                  </a:lnTo>
                  <a:cubicBezTo>
                    <a:pt x="878" y="75"/>
                    <a:pt x="828" y="87"/>
                    <a:pt x="776" y="95"/>
                  </a:cubicBezTo>
                  <a:lnTo>
                    <a:pt x="621" y="125"/>
                  </a:lnTo>
                  <a:lnTo>
                    <a:pt x="310" y="184"/>
                  </a:lnTo>
                  <a:cubicBezTo>
                    <a:pt x="208" y="206"/>
                    <a:pt x="104" y="223"/>
                    <a:pt x="0" y="2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1663425" y="2135150"/>
              <a:ext cx="34125" cy="23225"/>
            </a:xfrm>
            <a:custGeom>
              <a:avLst/>
              <a:gdLst/>
              <a:ahLst/>
              <a:cxnLst/>
              <a:rect l="l" t="t" r="r" b="b"/>
              <a:pathLst>
                <a:path w="1365" h="929" extrusionOk="0">
                  <a:moveTo>
                    <a:pt x="0" y="152"/>
                  </a:moveTo>
                  <a:lnTo>
                    <a:pt x="80" y="929"/>
                  </a:lnTo>
                  <a:cubicBezTo>
                    <a:pt x="509" y="883"/>
                    <a:pt x="937" y="834"/>
                    <a:pt x="1364" y="773"/>
                  </a:cubicBezTo>
                  <a:lnTo>
                    <a:pt x="1255" y="0"/>
                  </a:lnTo>
                  <a:cubicBezTo>
                    <a:pt x="838" y="58"/>
                    <a:pt x="420" y="106"/>
                    <a:pt x="0" y="1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1606975" y="2141075"/>
              <a:ext cx="33100" cy="21375"/>
            </a:xfrm>
            <a:custGeom>
              <a:avLst/>
              <a:gdLst/>
              <a:ahLst/>
              <a:cxnLst/>
              <a:rect l="l" t="t" r="r" b="b"/>
              <a:pathLst>
                <a:path w="1324" h="855" extrusionOk="0">
                  <a:moveTo>
                    <a:pt x="1" y="75"/>
                  </a:moveTo>
                  <a:lnTo>
                    <a:pt x="34" y="854"/>
                  </a:lnTo>
                  <a:cubicBezTo>
                    <a:pt x="249" y="849"/>
                    <a:pt x="464" y="832"/>
                    <a:pt x="679" y="821"/>
                  </a:cubicBezTo>
                  <a:lnTo>
                    <a:pt x="1000" y="801"/>
                  </a:lnTo>
                  <a:lnTo>
                    <a:pt x="1162" y="791"/>
                  </a:lnTo>
                  <a:lnTo>
                    <a:pt x="1242" y="785"/>
                  </a:lnTo>
                  <a:lnTo>
                    <a:pt x="1283" y="783"/>
                  </a:lnTo>
                  <a:lnTo>
                    <a:pt x="1323" y="779"/>
                  </a:lnTo>
                  <a:lnTo>
                    <a:pt x="1264" y="0"/>
                  </a:lnTo>
                  <a:lnTo>
                    <a:pt x="1225" y="5"/>
                  </a:lnTo>
                  <a:lnTo>
                    <a:pt x="1186" y="7"/>
                  </a:lnTo>
                  <a:lnTo>
                    <a:pt x="1107" y="12"/>
                  </a:lnTo>
                  <a:lnTo>
                    <a:pt x="949" y="21"/>
                  </a:lnTo>
                  <a:lnTo>
                    <a:pt x="633" y="41"/>
                  </a:lnTo>
                  <a:cubicBezTo>
                    <a:pt x="423" y="55"/>
                    <a:pt x="212" y="70"/>
                    <a:pt x="1" y="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882175" y="2069550"/>
              <a:ext cx="37300" cy="31375"/>
            </a:xfrm>
            <a:custGeom>
              <a:avLst/>
              <a:gdLst/>
              <a:ahLst/>
              <a:cxnLst/>
              <a:rect l="l" t="t" r="r" b="b"/>
              <a:pathLst>
                <a:path w="1492" h="1255" extrusionOk="0">
                  <a:moveTo>
                    <a:pt x="1" y="540"/>
                  </a:moveTo>
                  <a:lnTo>
                    <a:pt x="317" y="1255"/>
                  </a:lnTo>
                  <a:lnTo>
                    <a:pt x="465" y="1189"/>
                  </a:lnTo>
                  <a:lnTo>
                    <a:pt x="613" y="1121"/>
                  </a:lnTo>
                  <a:lnTo>
                    <a:pt x="907" y="984"/>
                  </a:lnTo>
                  <a:cubicBezTo>
                    <a:pt x="957" y="961"/>
                    <a:pt x="1005" y="937"/>
                    <a:pt x="1055" y="913"/>
                  </a:cubicBezTo>
                  <a:lnTo>
                    <a:pt x="1201" y="841"/>
                  </a:lnTo>
                  <a:lnTo>
                    <a:pt x="1347" y="771"/>
                  </a:lnTo>
                  <a:lnTo>
                    <a:pt x="1419" y="734"/>
                  </a:lnTo>
                  <a:lnTo>
                    <a:pt x="1492" y="696"/>
                  </a:lnTo>
                  <a:lnTo>
                    <a:pt x="1136" y="0"/>
                  </a:lnTo>
                  <a:lnTo>
                    <a:pt x="1067" y="37"/>
                  </a:lnTo>
                  <a:lnTo>
                    <a:pt x="996" y="71"/>
                  </a:lnTo>
                  <a:lnTo>
                    <a:pt x="854" y="141"/>
                  </a:lnTo>
                  <a:lnTo>
                    <a:pt x="713" y="209"/>
                  </a:lnTo>
                  <a:cubicBezTo>
                    <a:pt x="666" y="232"/>
                    <a:pt x="619" y="256"/>
                    <a:pt x="570" y="278"/>
                  </a:cubicBezTo>
                  <a:lnTo>
                    <a:pt x="284" y="411"/>
                  </a:lnTo>
                  <a:lnTo>
                    <a:pt x="141" y="4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1829500" y="2092675"/>
              <a:ext cx="36825" cy="29400"/>
            </a:xfrm>
            <a:custGeom>
              <a:avLst/>
              <a:gdLst/>
              <a:ahLst/>
              <a:cxnLst/>
              <a:rect l="l" t="t" r="r" b="b"/>
              <a:pathLst>
                <a:path w="1473" h="1176" extrusionOk="0">
                  <a:moveTo>
                    <a:pt x="0" y="436"/>
                  </a:moveTo>
                  <a:lnTo>
                    <a:pt x="252" y="1175"/>
                  </a:lnTo>
                  <a:lnTo>
                    <a:pt x="558" y="1070"/>
                  </a:lnTo>
                  <a:cubicBezTo>
                    <a:pt x="584" y="1061"/>
                    <a:pt x="609" y="1053"/>
                    <a:pt x="635" y="1042"/>
                  </a:cubicBezTo>
                  <a:lnTo>
                    <a:pt x="712" y="1015"/>
                  </a:lnTo>
                  <a:lnTo>
                    <a:pt x="864" y="959"/>
                  </a:lnTo>
                  <a:lnTo>
                    <a:pt x="1017" y="904"/>
                  </a:lnTo>
                  <a:cubicBezTo>
                    <a:pt x="1067" y="885"/>
                    <a:pt x="1118" y="867"/>
                    <a:pt x="1169" y="846"/>
                  </a:cubicBezTo>
                  <a:lnTo>
                    <a:pt x="1472" y="728"/>
                  </a:lnTo>
                  <a:lnTo>
                    <a:pt x="1186" y="1"/>
                  </a:lnTo>
                  <a:lnTo>
                    <a:pt x="892" y="115"/>
                  </a:lnTo>
                  <a:cubicBezTo>
                    <a:pt x="843" y="135"/>
                    <a:pt x="794" y="152"/>
                    <a:pt x="745" y="171"/>
                  </a:cubicBezTo>
                  <a:lnTo>
                    <a:pt x="597" y="225"/>
                  </a:lnTo>
                  <a:lnTo>
                    <a:pt x="448" y="280"/>
                  </a:lnTo>
                  <a:lnTo>
                    <a:pt x="374" y="307"/>
                  </a:lnTo>
                  <a:cubicBezTo>
                    <a:pt x="349" y="316"/>
                    <a:pt x="325" y="324"/>
                    <a:pt x="300" y="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1775400" y="2111075"/>
              <a:ext cx="35975" cy="27375"/>
            </a:xfrm>
            <a:custGeom>
              <a:avLst/>
              <a:gdLst/>
              <a:ahLst/>
              <a:cxnLst/>
              <a:rect l="l" t="t" r="r" b="b"/>
              <a:pathLst>
                <a:path w="1439" h="1095" extrusionOk="0">
                  <a:moveTo>
                    <a:pt x="0" y="336"/>
                  </a:moveTo>
                  <a:lnTo>
                    <a:pt x="190" y="1094"/>
                  </a:lnTo>
                  <a:lnTo>
                    <a:pt x="268" y="1074"/>
                  </a:lnTo>
                  <a:lnTo>
                    <a:pt x="346" y="1054"/>
                  </a:lnTo>
                  <a:lnTo>
                    <a:pt x="502" y="1012"/>
                  </a:lnTo>
                  <a:lnTo>
                    <a:pt x="659" y="970"/>
                  </a:lnTo>
                  <a:cubicBezTo>
                    <a:pt x="711" y="956"/>
                    <a:pt x="763" y="943"/>
                    <a:pt x="815" y="929"/>
                  </a:cubicBezTo>
                  <a:lnTo>
                    <a:pt x="1127" y="840"/>
                  </a:lnTo>
                  <a:lnTo>
                    <a:pt x="1283" y="796"/>
                  </a:lnTo>
                  <a:lnTo>
                    <a:pt x="1438" y="750"/>
                  </a:lnTo>
                  <a:lnTo>
                    <a:pt x="1215" y="1"/>
                  </a:lnTo>
                  <a:lnTo>
                    <a:pt x="1064" y="47"/>
                  </a:lnTo>
                  <a:lnTo>
                    <a:pt x="912" y="89"/>
                  </a:lnTo>
                  <a:lnTo>
                    <a:pt x="608" y="175"/>
                  </a:lnTo>
                  <a:cubicBezTo>
                    <a:pt x="558" y="189"/>
                    <a:pt x="507" y="203"/>
                    <a:pt x="455" y="215"/>
                  </a:cubicBezTo>
                  <a:lnTo>
                    <a:pt x="303" y="256"/>
                  </a:lnTo>
                  <a:lnTo>
                    <a:pt x="151" y="297"/>
                  </a:lnTo>
                  <a:lnTo>
                    <a:pt x="74" y="3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2023775" y="1969275"/>
              <a:ext cx="36575" cy="36475"/>
            </a:xfrm>
            <a:custGeom>
              <a:avLst/>
              <a:gdLst/>
              <a:ahLst/>
              <a:cxnLst/>
              <a:rect l="l" t="t" r="r" b="b"/>
              <a:pathLst>
                <a:path w="1463" h="1459" extrusionOk="0">
                  <a:moveTo>
                    <a:pt x="1" y="885"/>
                  </a:moveTo>
                  <a:lnTo>
                    <a:pt x="532" y="1458"/>
                  </a:lnTo>
                  <a:lnTo>
                    <a:pt x="770" y="1233"/>
                  </a:lnTo>
                  <a:lnTo>
                    <a:pt x="889" y="1120"/>
                  </a:lnTo>
                  <a:lnTo>
                    <a:pt x="1005" y="1004"/>
                  </a:lnTo>
                  <a:cubicBezTo>
                    <a:pt x="1084" y="927"/>
                    <a:pt x="1161" y="848"/>
                    <a:pt x="1236" y="770"/>
                  </a:cubicBezTo>
                  <a:cubicBezTo>
                    <a:pt x="1275" y="731"/>
                    <a:pt x="1312" y="691"/>
                    <a:pt x="1349" y="651"/>
                  </a:cubicBezTo>
                  <a:lnTo>
                    <a:pt x="1463" y="531"/>
                  </a:lnTo>
                  <a:lnTo>
                    <a:pt x="890" y="0"/>
                  </a:lnTo>
                  <a:lnTo>
                    <a:pt x="782" y="115"/>
                  </a:lnTo>
                  <a:cubicBezTo>
                    <a:pt x="745" y="154"/>
                    <a:pt x="710" y="192"/>
                    <a:pt x="673" y="228"/>
                  </a:cubicBezTo>
                  <a:cubicBezTo>
                    <a:pt x="600" y="302"/>
                    <a:pt x="528" y="378"/>
                    <a:pt x="454" y="451"/>
                  </a:cubicBezTo>
                  <a:lnTo>
                    <a:pt x="341" y="562"/>
                  </a:lnTo>
                  <a:lnTo>
                    <a:pt x="229" y="6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1980200" y="2007850"/>
              <a:ext cx="37325" cy="35050"/>
            </a:xfrm>
            <a:custGeom>
              <a:avLst/>
              <a:gdLst/>
              <a:ahLst/>
              <a:cxnLst/>
              <a:rect l="l" t="t" r="r" b="b"/>
              <a:pathLst>
                <a:path w="1493" h="1402" extrusionOk="0">
                  <a:moveTo>
                    <a:pt x="1" y="769"/>
                  </a:moveTo>
                  <a:lnTo>
                    <a:pt x="459" y="1402"/>
                  </a:lnTo>
                  <a:cubicBezTo>
                    <a:pt x="637" y="1277"/>
                    <a:pt x="810" y="1142"/>
                    <a:pt x="983" y="1010"/>
                  </a:cubicBezTo>
                  <a:lnTo>
                    <a:pt x="1047" y="961"/>
                  </a:lnTo>
                  <a:lnTo>
                    <a:pt x="1111" y="909"/>
                  </a:lnTo>
                  <a:lnTo>
                    <a:pt x="1239" y="807"/>
                  </a:lnTo>
                  <a:lnTo>
                    <a:pt x="1367" y="704"/>
                  </a:lnTo>
                  <a:cubicBezTo>
                    <a:pt x="1408" y="670"/>
                    <a:pt x="1452" y="637"/>
                    <a:pt x="1493" y="601"/>
                  </a:cubicBezTo>
                  <a:lnTo>
                    <a:pt x="994" y="1"/>
                  </a:lnTo>
                  <a:cubicBezTo>
                    <a:pt x="954" y="34"/>
                    <a:pt x="914" y="66"/>
                    <a:pt x="873" y="99"/>
                  </a:cubicBezTo>
                  <a:lnTo>
                    <a:pt x="750" y="198"/>
                  </a:lnTo>
                  <a:lnTo>
                    <a:pt x="629" y="297"/>
                  </a:lnTo>
                  <a:lnTo>
                    <a:pt x="567" y="346"/>
                  </a:lnTo>
                  <a:lnTo>
                    <a:pt x="505" y="394"/>
                  </a:lnTo>
                  <a:cubicBezTo>
                    <a:pt x="337" y="518"/>
                    <a:pt x="171" y="648"/>
                    <a:pt x="1" y="7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932925" y="2041075"/>
              <a:ext cx="37575" cy="33350"/>
            </a:xfrm>
            <a:custGeom>
              <a:avLst/>
              <a:gdLst/>
              <a:ahLst/>
              <a:cxnLst/>
              <a:rect l="l" t="t" r="r" b="b"/>
              <a:pathLst>
                <a:path w="1503" h="1334" extrusionOk="0">
                  <a:moveTo>
                    <a:pt x="1" y="656"/>
                  </a:moveTo>
                  <a:lnTo>
                    <a:pt x="387" y="1334"/>
                  </a:lnTo>
                  <a:cubicBezTo>
                    <a:pt x="575" y="1225"/>
                    <a:pt x="765" y="1118"/>
                    <a:pt x="949" y="1002"/>
                  </a:cubicBezTo>
                  <a:lnTo>
                    <a:pt x="1228" y="832"/>
                  </a:lnTo>
                  <a:lnTo>
                    <a:pt x="1502" y="655"/>
                  </a:lnTo>
                  <a:lnTo>
                    <a:pt x="1075" y="0"/>
                  </a:lnTo>
                  <a:lnTo>
                    <a:pt x="812" y="171"/>
                  </a:lnTo>
                  <a:lnTo>
                    <a:pt x="543" y="334"/>
                  </a:lnTo>
                  <a:cubicBezTo>
                    <a:pt x="365" y="448"/>
                    <a:pt x="183" y="551"/>
                    <a:pt x="1" y="6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2121025" y="1825675"/>
              <a:ext cx="29900" cy="36975"/>
            </a:xfrm>
            <a:custGeom>
              <a:avLst/>
              <a:gdLst/>
              <a:ahLst/>
              <a:cxnLst/>
              <a:rect l="l" t="t" r="r" b="b"/>
              <a:pathLst>
                <a:path w="1196" h="1479" extrusionOk="0">
                  <a:moveTo>
                    <a:pt x="1" y="1166"/>
                  </a:moveTo>
                  <a:lnTo>
                    <a:pt x="717" y="1479"/>
                  </a:lnTo>
                  <a:cubicBezTo>
                    <a:pt x="805" y="1278"/>
                    <a:pt x="888" y="1075"/>
                    <a:pt x="969" y="872"/>
                  </a:cubicBezTo>
                  <a:cubicBezTo>
                    <a:pt x="1049" y="668"/>
                    <a:pt x="1125" y="461"/>
                    <a:pt x="1196" y="255"/>
                  </a:cubicBezTo>
                  <a:lnTo>
                    <a:pt x="458" y="0"/>
                  </a:lnTo>
                  <a:cubicBezTo>
                    <a:pt x="390" y="198"/>
                    <a:pt x="317" y="393"/>
                    <a:pt x="242" y="588"/>
                  </a:cubicBezTo>
                  <a:cubicBezTo>
                    <a:pt x="164" y="781"/>
                    <a:pt x="86" y="975"/>
                    <a:pt x="1" y="11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2095050" y="1877275"/>
              <a:ext cx="32725" cy="37575"/>
            </a:xfrm>
            <a:custGeom>
              <a:avLst/>
              <a:gdLst/>
              <a:ahLst/>
              <a:cxnLst/>
              <a:rect l="l" t="t" r="r" b="b"/>
              <a:pathLst>
                <a:path w="1309" h="1503" extrusionOk="0">
                  <a:moveTo>
                    <a:pt x="0" y="1093"/>
                  </a:moveTo>
                  <a:lnTo>
                    <a:pt x="667" y="1502"/>
                  </a:lnTo>
                  <a:cubicBezTo>
                    <a:pt x="695" y="1455"/>
                    <a:pt x="724" y="1409"/>
                    <a:pt x="751" y="1362"/>
                  </a:cubicBezTo>
                  <a:lnTo>
                    <a:pt x="836" y="1221"/>
                  </a:lnTo>
                  <a:lnTo>
                    <a:pt x="918" y="1078"/>
                  </a:lnTo>
                  <a:cubicBezTo>
                    <a:pt x="945" y="1032"/>
                    <a:pt x="972" y="984"/>
                    <a:pt x="998" y="936"/>
                  </a:cubicBezTo>
                  <a:cubicBezTo>
                    <a:pt x="1052" y="840"/>
                    <a:pt x="1105" y="744"/>
                    <a:pt x="1156" y="648"/>
                  </a:cubicBezTo>
                  <a:lnTo>
                    <a:pt x="1232" y="504"/>
                  </a:lnTo>
                  <a:lnTo>
                    <a:pt x="1308" y="358"/>
                  </a:lnTo>
                  <a:lnTo>
                    <a:pt x="613" y="1"/>
                  </a:lnTo>
                  <a:lnTo>
                    <a:pt x="542" y="140"/>
                  </a:lnTo>
                  <a:lnTo>
                    <a:pt x="467" y="279"/>
                  </a:lnTo>
                  <a:cubicBezTo>
                    <a:pt x="419" y="371"/>
                    <a:pt x="367" y="462"/>
                    <a:pt x="316" y="554"/>
                  </a:cubicBezTo>
                  <a:cubicBezTo>
                    <a:pt x="292" y="598"/>
                    <a:pt x="264" y="644"/>
                    <a:pt x="238" y="690"/>
                  </a:cubicBezTo>
                  <a:lnTo>
                    <a:pt x="160" y="825"/>
                  </a:lnTo>
                  <a:lnTo>
                    <a:pt x="80" y="959"/>
                  </a:lnTo>
                  <a:cubicBezTo>
                    <a:pt x="55" y="1004"/>
                    <a:pt x="28" y="1049"/>
                    <a:pt x="0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2062600" y="1925225"/>
              <a:ext cx="34950" cy="37400"/>
            </a:xfrm>
            <a:custGeom>
              <a:avLst/>
              <a:gdLst/>
              <a:ahLst/>
              <a:cxnLst/>
              <a:rect l="l" t="t" r="r" b="b"/>
              <a:pathLst>
                <a:path w="1398" h="1496" extrusionOk="0">
                  <a:moveTo>
                    <a:pt x="0" y="1001"/>
                  </a:moveTo>
                  <a:lnTo>
                    <a:pt x="604" y="1496"/>
                  </a:lnTo>
                  <a:cubicBezTo>
                    <a:pt x="882" y="1156"/>
                    <a:pt x="1145" y="808"/>
                    <a:pt x="1397" y="448"/>
                  </a:cubicBezTo>
                  <a:lnTo>
                    <a:pt x="757" y="1"/>
                  </a:lnTo>
                  <a:cubicBezTo>
                    <a:pt x="518" y="344"/>
                    <a:pt x="265" y="678"/>
                    <a:pt x="0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2148850" y="1656725"/>
              <a:ext cx="22825" cy="34100"/>
            </a:xfrm>
            <a:custGeom>
              <a:avLst/>
              <a:gdLst/>
              <a:ahLst/>
              <a:cxnLst/>
              <a:rect l="l" t="t" r="r" b="b"/>
              <a:pathLst>
                <a:path w="913" h="1364" extrusionOk="0">
                  <a:moveTo>
                    <a:pt x="134" y="1364"/>
                  </a:moveTo>
                  <a:lnTo>
                    <a:pt x="913" y="1319"/>
                  </a:lnTo>
                  <a:cubicBezTo>
                    <a:pt x="887" y="877"/>
                    <a:pt x="842" y="438"/>
                    <a:pt x="771" y="1"/>
                  </a:cubicBezTo>
                  <a:lnTo>
                    <a:pt x="1" y="125"/>
                  </a:lnTo>
                  <a:cubicBezTo>
                    <a:pt x="66" y="534"/>
                    <a:pt x="109" y="948"/>
                    <a:pt x="134" y="13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2150550" y="1715550"/>
              <a:ext cx="21625" cy="33375"/>
            </a:xfrm>
            <a:custGeom>
              <a:avLst/>
              <a:gdLst/>
              <a:ahLst/>
              <a:cxnLst/>
              <a:rect l="l" t="t" r="r" b="b"/>
              <a:pathLst>
                <a:path w="865" h="1335" extrusionOk="0">
                  <a:moveTo>
                    <a:pt x="0" y="1246"/>
                  </a:moveTo>
                  <a:lnTo>
                    <a:pt x="776" y="1335"/>
                  </a:lnTo>
                  <a:cubicBezTo>
                    <a:pt x="826" y="897"/>
                    <a:pt x="857" y="458"/>
                    <a:pt x="865" y="16"/>
                  </a:cubicBezTo>
                  <a:lnTo>
                    <a:pt x="84" y="1"/>
                  </a:lnTo>
                  <a:cubicBezTo>
                    <a:pt x="76" y="416"/>
                    <a:pt x="46" y="833"/>
                    <a:pt x="0" y="12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2139900" y="1771000"/>
              <a:ext cx="26225" cy="35725"/>
            </a:xfrm>
            <a:custGeom>
              <a:avLst/>
              <a:gdLst/>
              <a:ahLst/>
              <a:cxnLst/>
              <a:rect l="l" t="t" r="r" b="b"/>
              <a:pathLst>
                <a:path w="1049" h="1429" extrusionOk="0">
                  <a:moveTo>
                    <a:pt x="0" y="1221"/>
                  </a:moveTo>
                  <a:lnTo>
                    <a:pt x="754" y="1428"/>
                  </a:lnTo>
                  <a:cubicBezTo>
                    <a:pt x="769" y="1375"/>
                    <a:pt x="783" y="1323"/>
                    <a:pt x="797" y="1269"/>
                  </a:cubicBezTo>
                  <a:lnTo>
                    <a:pt x="838" y="1109"/>
                  </a:lnTo>
                  <a:lnTo>
                    <a:pt x="858" y="1029"/>
                  </a:lnTo>
                  <a:lnTo>
                    <a:pt x="878" y="949"/>
                  </a:lnTo>
                  <a:lnTo>
                    <a:pt x="916" y="789"/>
                  </a:lnTo>
                  <a:cubicBezTo>
                    <a:pt x="927" y="736"/>
                    <a:pt x="940" y="683"/>
                    <a:pt x="951" y="627"/>
                  </a:cubicBezTo>
                  <a:cubicBezTo>
                    <a:pt x="963" y="574"/>
                    <a:pt x="974" y="521"/>
                    <a:pt x="984" y="466"/>
                  </a:cubicBezTo>
                  <a:cubicBezTo>
                    <a:pt x="1007" y="358"/>
                    <a:pt x="1029" y="252"/>
                    <a:pt x="1049" y="142"/>
                  </a:cubicBezTo>
                  <a:lnTo>
                    <a:pt x="281" y="1"/>
                  </a:lnTo>
                  <a:cubicBezTo>
                    <a:pt x="263" y="104"/>
                    <a:pt x="242" y="205"/>
                    <a:pt x="221" y="308"/>
                  </a:cubicBezTo>
                  <a:cubicBezTo>
                    <a:pt x="211" y="359"/>
                    <a:pt x="198" y="409"/>
                    <a:pt x="188" y="461"/>
                  </a:cubicBezTo>
                  <a:cubicBezTo>
                    <a:pt x="176" y="512"/>
                    <a:pt x="166" y="563"/>
                    <a:pt x="155" y="614"/>
                  </a:cubicBezTo>
                  <a:lnTo>
                    <a:pt x="118" y="766"/>
                  </a:lnTo>
                  <a:lnTo>
                    <a:pt x="99" y="841"/>
                  </a:lnTo>
                  <a:lnTo>
                    <a:pt x="81" y="917"/>
                  </a:lnTo>
                  <a:lnTo>
                    <a:pt x="41" y="1068"/>
                  </a:lnTo>
                  <a:cubicBezTo>
                    <a:pt x="30" y="1121"/>
                    <a:pt x="15" y="1172"/>
                    <a:pt x="0" y="1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2072425" y="1500575"/>
              <a:ext cx="36575" cy="36675"/>
            </a:xfrm>
            <a:custGeom>
              <a:avLst/>
              <a:gdLst/>
              <a:ahLst/>
              <a:cxnLst/>
              <a:rect l="l" t="t" r="r" b="b"/>
              <a:pathLst>
                <a:path w="1463" h="1467" extrusionOk="0">
                  <a:moveTo>
                    <a:pt x="870" y="1467"/>
                  </a:moveTo>
                  <a:lnTo>
                    <a:pt x="1463" y="957"/>
                  </a:lnTo>
                  <a:cubicBezTo>
                    <a:pt x="1169" y="618"/>
                    <a:pt x="852" y="296"/>
                    <a:pt x="512" y="0"/>
                  </a:cubicBezTo>
                  <a:lnTo>
                    <a:pt x="1" y="592"/>
                  </a:lnTo>
                  <a:cubicBezTo>
                    <a:pt x="312" y="859"/>
                    <a:pt x="601" y="1152"/>
                    <a:pt x="870" y="14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2109100" y="1545600"/>
              <a:ext cx="33250" cy="37675"/>
            </a:xfrm>
            <a:custGeom>
              <a:avLst/>
              <a:gdLst/>
              <a:ahLst/>
              <a:cxnLst/>
              <a:rect l="l" t="t" r="r" b="b"/>
              <a:pathLst>
                <a:path w="1330" h="1507" extrusionOk="0">
                  <a:moveTo>
                    <a:pt x="633" y="1506"/>
                  </a:moveTo>
                  <a:lnTo>
                    <a:pt x="1329" y="1154"/>
                  </a:lnTo>
                  <a:cubicBezTo>
                    <a:pt x="1127" y="755"/>
                    <a:pt x="898" y="369"/>
                    <a:pt x="644" y="1"/>
                  </a:cubicBezTo>
                  <a:lnTo>
                    <a:pt x="1" y="443"/>
                  </a:lnTo>
                  <a:cubicBezTo>
                    <a:pt x="235" y="783"/>
                    <a:pt x="445" y="1139"/>
                    <a:pt x="633" y="15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2134750" y="1598650"/>
              <a:ext cx="28025" cy="36600"/>
            </a:xfrm>
            <a:custGeom>
              <a:avLst/>
              <a:gdLst/>
              <a:ahLst/>
              <a:cxnLst/>
              <a:rect l="l" t="t" r="r" b="b"/>
              <a:pathLst>
                <a:path w="1121" h="1464" extrusionOk="0">
                  <a:moveTo>
                    <a:pt x="363" y="1464"/>
                  </a:moveTo>
                  <a:lnTo>
                    <a:pt x="1121" y="1274"/>
                  </a:lnTo>
                  <a:lnTo>
                    <a:pt x="1080" y="1113"/>
                  </a:lnTo>
                  <a:lnTo>
                    <a:pt x="1036" y="953"/>
                  </a:lnTo>
                  <a:cubicBezTo>
                    <a:pt x="1007" y="846"/>
                    <a:pt x="975" y="740"/>
                    <a:pt x="944" y="634"/>
                  </a:cubicBezTo>
                  <a:cubicBezTo>
                    <a:pt x="928" y="581"/>
                    <a:pt x="909" y="529"/>
                    <a:pt x="894" y="476"/>
                  </a:cubicBezTo>
                  <a:cubicBezTo>
                    <a:pt x="877" y="422"/>
                    <a:pt x="860" y="370"/>
                    <a:pt x="844" y="316"/>
                  </a:cubicBezTo>
                  <a:cubicBezTo>
                    <a:pt x="825" y="263"/>
                    <a:pt x="806" y="210"/>
                    <a:pt x="789" y="158"/>
                  </a:cubicBezTo>
                  <a:cubicBezTo>
                    <a:pt x="769" y="106"/>
                    <a:pt x="751" y="53"/>
                    <a:pt x="730" y="1"/>
                  </a:cubicBezTo>
                  <a:lnTo>
                    <a:pt x="0" y="277"/>
                  </a:lnTo>
                  <a:lnTo>
                    <a:pt x="53" y="420"/>
                  </a:lnTo>
                  <a:cubicBezTo>
                    <a:pt x="70" y="469"/>
                    <a:pt x="87" y="518"/>
                    <a:pt x="104" y="566"/>
                  </a:cubicBezTo>
                  <a:cubicBezTo>
                    <a:pt x="121" y="616"/>
                    <a:pt x="137" y="665"/>
                    <a:pt x="152" y="715"/>
                  </a:cubicBezTo>
                  <a:cubicBezTo>
                    <a:pt x="168" y="764"/>
                    <a:pt x="185" y="814"/>
                    <a:pt x="199" y="863"/>
                  </a:cubicBezTo>
                  <a:cubicBezTo>
                    <a:pt x="229" y="962"/>
                    <a:pt x="259" y="1063"/>
                    <a:pt x="286" y="1163"/>
                  </a:cubicBezTo>
                  <a:lnTo>
                    <a:pt x="327" y="13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912050" y="1461500"/>
              <a:ext cx="37375" cy="30200"/>
            </a:xfrm>
            <a:custGeom>
              <a:avLst/>
              <a:gdLst/>
              <a:ahLst/>
              <a:cxnLst/>
              <a:rect l="l" t="t" r="r" b="b"/>
              <a:pathLst>
                <a:path w="1495" h="1208" extrusionOk="0">
                  <a:moveTo>
                    <a:pt x="1495" y="757"/>
                  </a:moveTo>
                  <a:lnTo>
                    <a:pt x="1299" y="1"/>
                  </a:lnTo>
                  <a:lnTo>
                    <a:pt x="1214" y="23"/>
                  </a:lnTo>
                  <a:lnTo>
                    <a:pt x="1170" y="34"/>
                  </a:lnTo>
                  <a:cubicBezTo>
                    <a:pt x="1157" y="38"/>
                    <a:pt x="1142" y="43"/>
                    <a:pt x="1128" y="47"/>
                  </a:cubicBezTo>
                  <a:lnTo>
                    <a:pt x="961" y="101"/>
                  </a:lnTo>
                  <a:cubicBezTo>
                    <a:pt x="905" y="117"/>
                    <a:pt x="850" y="140"/>
                    <a:pt x="795" y="159"/>
                  </a:cubicBezTo>
                  <a:lnTo>
                    <a:pt x="714" y="190"/>
                  </a:lnTo>
                  <a:cubicBezTo>
                    <a:pt x="686" y="201"/>
                    <a:pt x="659" y="210"/>
                    <a:pt x="632" y="223"/>
                  </a:cubicBezTo>
                  <a:cubicBezTo>
                    <a:pt x="523" y="270"/>
                    <a:pt x="415" y="313"/>
                    <a:pt x="311" y="366"/>
                  </a:cubicBezTo>
                  <a:lnTo>
                    <a:pt x="232" y="404"/>
                  </a:lnTo>
                  <a:cubicBezTo>
                    <a:pt x="206" y="417"/>
                    <a:pt x="179" y="429"/>
                    <a:pt x="154" y="443"/>
                  </a:cubicBezTo>
                  <a:lnTo>
                    <a:pt x="1" y="526"/>
                  </a:lnTo>
                  <a:lnTo>
                    <a:pt x="383" y="1207"/>
                  </a:lnTo>
                  <a:lnTo>
                    <a:pt x="516" y="1135"/>
                  </a:lnTo>
                  <a:cubicBezTo>
                    <a:pt x="538" y="1121"/>
                    <a:pt x="560" y="1112"/>
                    <a:pt x="583" y="1100"/>
                  </a:cubicBezTo>
                  <a:lnTo>
                    <a:pt x="651" y="1068"/>
                  </a:lnTo>
                  <a:cubicBezTo>
                    <a:pt x="741" y="1022"/>
                    <a:pt x="833" y="985"/>
                    <a:pt x="925" y="945"/>
                  </a:cubicBezTo>
                  <a:cubicBezTo>
                    <a:pt x="949" y="935"/>
                    <a:pt x="972" y="927"/>
                    <a:pt x="996" y="918"/>
                  </a:cubicBezTo>
                  <a:lnTo>
                    <a:pt x="1066" y="892"/>
                  </a:lnTo>
                  <a:cubicBezTo>
                    <a:pt x="1113" y="875"/>
                    <a:pt x="1160" y="855"/>
                    <a:pt x="1208" y="841"/>
                  </a:cubicBezTo>
                  <a:lnTo>
                    <a:pt x="1351" y="796"/>
                  </a:lnTo>
                  <a:cubicBezTo>
                    <a:pt x="1363" y="792"/>
                    <a:pt x="1375" y="788"/>
                    <a:pt x="1388" y="786"/>
                  </a:cubicBezTo>
                  <a:lnTo>
                    <a:pt x="1424" y="7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1972000" y="1456825"/>
              <a:ext cx="34875" cy="22450"/>
            </a:xfrm>
            <a:custGeom>
              <a:avLst/>
              <a:gdLst/>
              <a:ahLst/>
              <a:cxnLst/>
              <a:rect l="l" t="t" r="r" b="b"/>
              <a:pathLst>
                <a:path w="1395" h="898" extrusionOk="0">
                  <a:moveTo>
                    <a:pt x="1236" y="898"/>
                  </a:moveTo>
                  <a:lnTo>
                    <a:pt x="1395" y="135"/>
                  </a:lnTo>
                  <a:cubicBezTo>
                    <a:pt x="939" y="39"/>
                    <a:pt x="469" y="0"/>
                    <a:pt x="1" y="21"/>
                  </a:cubicBezTo>
                  <a:lnTo>
                    <a:pt x="37" y="801"/>
                  </a:lnTo>
                  <a:cubicBezTo>
                    <a:pt x="440" y="782"/>
                    <a:pt x="842" y="817"/>
                    <a:pt x="1236" y="8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2025700" y="1468150"/>
              <a:ext cx="37675" cy="32300"/>
            </a:xfrm>
            <a:custGeom>
              <a:avLst/>
              <a:gdLst/>
              <a:ahLst/>
              <a:cxnLst/>
              <a:rect l="l" t="t" r="r" b="b"/>
              <a:pathLst>
                <a:path w="1507" h="1292" extrusionOk="0">
                  <a:moveTo>
                    <a:pt x="1079" y="1291"/>
                  </a:moveTo>
                  <a:lnTo>
                    <a:pt x="1506" y="637"/>
                  </a:lnTo>
                  <a:cubicBezTo>
                    <a:pt x="1125" y="390"/>
                    <a:pt x="720" y="173"/>
                    <a:pt x="292" y="0"/>
                  </a:cubicBezTo>
                  <a:lnTo>
                    <a:pt x="1" y="724"/>
                  </a:lnTo>
                  <a:cubicBezTo>
                    <a:pt x="377" y="876"/>
                    <a:pt x="739" y="1067"/>
                    <a:pt x="1079" y="12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1829575" y="1596575"/>
              <a:ext cx="20875" cy="34400"/>
            </a:xfrm>
            <a:custGeom>
              <a:avLst/>
              <a:gdLst/>
              <a:ahLst/>
              <a:cxnLst/>
              <a:rect l="l" t="t" r="r" b="b"/>
              <a:pathLst>
                <a:path w="835" h="1376" extrusionOk="0">
                  <a:moveTo>
                    <a:pt x="834" y="106"/>
                  </a:moveTo>
                  <a:lnTo>
                    <a:pt x="60" y="0"/>
                  </a:lnTo>
                  <a:lnTo>
                    <a:pt x="48" y="86"/>
                  </a:lnTo>
                  <a:cubicBezTo>
                    <a:pt x="44" y="115"/>
                    <a:pt x="42" y="143"/>
                    <a:pt x="39" y="172"/>
                  </a:cubicBezTo>
                  <a:lnTo>
                    <a:pt x="22" y="344"/>
                  </a:lnTo>
                  <a:cubicBezTo>
                    <a:pt x="17" y="401"/>
                    <a:pt x="16" y="460"/>
                    <a:pt x="12" y="517"/>
                  </a:cubicBezTo>
                  <a:cubicBezTo>
                    <a:pt x="9" y="574"/>
                    <a:pt x="4" y="632"/>
                    <a:pt x="4" y="690"/>
                  </a:cubicBezTo>
                  <a:lnTo>
                    <a:pt x="1" y="862"/>
                  </a:lnTo>
                  <a:cubicBezTo>
                    <a:pt x="0" y="891"/>
                    <a:pt x="1" y="919"/>
                    <a:pt x="1" y="948"/>
                  </a:cubicBezTo>
                  <a:lnTo>
                    <a:pt x="2" y="1033"/>
                  </a:lnTo>
                  <a:cubicBezTo>
                    <a:pt x="2" y="1148"/>
                    <a:pt x="12" y="1261"/>
                    <a:pt x="18" y="1376"/>
                  </a:cubicBezTo>
                  <a:lnTo>
                    <a:pt x="798" y="1321"/>
                  </a:lnTo>
                  <a:cubicBezTo>
                    <a:pt x="793" y="1220"/>
                    <a:pt x="785" y="1118"/>
                    <a:pt x="785" y="1016"/>
                  </a:cubicBezTo>
                  <a:lnTo>
                    <a:pt x="783" y="939"/>
                  </a:lnTo>
                  <a:cubicBezTo>
                    <a:pt x="783" y="913"/>
                    <a:pt x="782" y="888"/>
                    <a:pt x="783" y="862"/>
                  </a:cubicBezTo>
                  <a:lnTo>
                    <a:pt x="786" y="710"/>
                  </a:lnTo>
                  <a:cubicBezTo>
                    <a:pt x="786" y="659"/>
                    <a:pt x="791" y="607"/>
                    <a:pt x="793" y="558"/>
                  </a:cubicBezTo>
                  <a:cubicBezTo>
                    <a:pt x="796" y="506"/>
                    <a:pt x="798" y="455"/>
                    <a:pt x="802" y="407"/>
                  </a:cubicBezTo>
                  <a:lnTo>
                    <a:pt x="818" y="256"/>
                  </a:lnTo>
                  <a:cubicBezTo>
                    <a:pt x="820" y="231"/>
                    <a:pt x="823" y="205"/>
                    <a:pt x="825" y="1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1836975" y="1538275"/>
              <a:ext cx="30575" cy="37400"/>
            </a:xfrm>
            <a:custGeom>
              <a:avLst/>
              <a:gdLst/>
              <a:ahLst/>
              <a:cxnLst/>
              <a:rect l="l" t="t" r="r" b="b"/>
              <a:pathLst>
                <a:path w="1223" h="1496" extrusionOk="0">
                  <a:moveTo>
                    <a:pt x="1222" y="373"/>
                  </a:moveTo>
                  <a:lnTo>
                    <a:pt x="537" y="0"/>
                  </a:lnTo>
                  <a:lnTo>
                    <a:pt x="455" y="151"/>
                  </a:lnTo>
                  <a:lnTo>
                    <a:pt x="380" y="305"/>
                  </a:lnTo>
                  <a:lnTo>
                    <a:pt x="341" y="382"/>
                  </a:lnTo>
                  <a:lnTo>
                    <a:pt x="306" y="460"/>
                  </a:lnTo>
                  <a:lnTo>
                    <a:pt x="236" y="618"/>
                  </a:lnTo>
                  <a:cubicBezTo>
                    <a:pt x="149" y="830"/>
                    <a:pt x="67" y="1043"/>
                    <a:pt x="1" y="1263"/>
                  </a:cubicBezTo>
                  <a:lnTo>
                    <a:pt x="746" y="1495"/>
                  </a:lnTo>
                  <a:cubicBezTo>
                    <a:pt x="805" y="1300"/>
                    <a:pt x="878" y="1110"/>
                    <a:pt x="955" y="923"/>
                  </a:cubicBezTo>
                  <a:lnTo>
                    <a:pt x="1017" y="783"/>
                  </a:lnTo>
                  <a:cubicBezTo>
                    <a:pt x="1028" y="760"/>
                    <a:pt x="1038" y="736"/>
                    <a:pt x="1048" y="714"/>
                  </a:cubicBezTo>
                  <a:lnTo>
                    <a:pt x="1082" y="645"/>
                  </a:lnTo>
                  <a:lnTo>
                    <a:pt x="1149" y="50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1865225" y="1490625"/>
              <a:ext cx="36375" cy="36900"/>
            </a:xfrm>
            <a:custGeom>
              <a:avLst/>
              <a:gdLst/>
              <a:ahLst/>
              <a:cxnLst/>
              <a:rect l="l" t="t" r="r" b="b"/>
              <a:pathLst>
                <a:path w="1455" h="1476" extrusionOk="0">
                  <a:moveTo>
                    <a:pt x="1454" y="597"/>
                  </a:moveTo>
                  <a:lnTo>
                    <a:pt x="950" y="1"/>
                  </a:lnTo>
                  <a:lnTo>
                    <a:pt x="820" y="115"/>
                  </a:lnTo>
                  <a:lnTo>
                    <a:pt x="756" y="173"/>
                  </a:lnTo>
                  <a:lnTo>
                    <a:pt x="693" y="232"/>
                  </a:lnTo>
                  <a:lnTo>
                    <a:pt x="568" y="352"/>
                  </a:lnTo>
                  <a:lnTo>
                    <a:pt x="448" y="476"/>
                  </a:lnTo>
                  <a:lnTo>
                    <a:pt x="388" y="538"/>
                  </a:lnTo>
                  <a:cubicBezTo>
                    <a:pt x="369" y="559"/>
                    <a:pt x="351" y="581"/>
                    <a:pt x="331" y="602"/>
                  </a:cubicBezTo>
                  <a:lnTo>
                    <a:pt x="216" y="731"/>
                  </a:lnTo>
                  <a:cubicBezTo>
                    <a:pt x="179" y="774"/>
                    <a:pt x="143" y="819"/>
                    <a:pt x="107" y="863"/>
                  </a:cubicBezTo>
                  <a:lnTo>
                    <a:pt x="53" y="930"/>
                  </a:lnTo>
                  <a:cubicBezTo>
                    <a:pt x="34" y="951"/>
                    <a:pt x="17" y="975"/>
                    <a:pt x="1" y="997"/>
                  </a:cubicBezTo>
                  <a:lnTo>
                    <a:pt x="619" y="1475"/>
                  </a:lnTo>
                  <a:cubicBezTo>
                    <a:pt x="635" y="1455"/>
                    <a:pt x="648" y="1434"/>
                    <a:pt x="666" y="1415"/>
                  </a:cubicBezTo>
                  <a:lnTo>
                    <a:pt x="714" y="1356"/>
                  </a:lnTo>
                  <a:cubicBezTo>
                    <a:pt x="746" y="1318"/>
                    <a:pt x="777" y="1278"/>
                    <a:pt x="810" y="1240"/>
                  </a:cubicBezTo>
                  <a:lnTo>
                    <a:pt x="912" y="1126"/>
                  </a:lnTo>
                  <a:cubicBezTo>
                    <a:pt x="928" y="1107"/>
                    <a:pt x="945" y="1089"/>
                    <a:pt x="963" y="1069"/>
                  </a:cubicBezTo>
                  <a:lnTo>
                    <a:pt x="1016" y="1014"/>
                  </a:lnTo>
                  <a:lnTo>
                    <a:pt x="1121" y="905"/>
                  </a:lnTo>
                  <a:lnTo>
                    <a:pt x="1230" y="799"/>
                  </a:lnTo>
                  <a:lnTo>
                    <a:pt x="1286" y="747"/>
                  </a:lnTo>
                  <a:lnTo>
                    <a:pt x="1343" y="6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1891300" y="1749600"/>
              <a:ext cx="36975" cy="36200"/>
            </a:xfrm>
            <a:custGeom>
              <a:avLst/>
              <a:gdLst/>
              <a:ahLst/>
              <a:cxnLst/>
              <a:rect l="l" t="t" r="r" b="b"/>
              <a:pathLst>
                <a:path w="1479" h="1448" extrusionOk="0">
                  <a:moveTo>
                    <a:pt x="567" y="1"/>
                  </a:moveTo>
                  <a:lnTo>
                    <a:pt x="1" y="540"/>
                  </a:lnTo>
                  <a:cubicBezTo>
                    <a:pt x="21" y="561"/>
                    <a:pt x="39" y="581"/>
                    <a:pt x="58" y="601"/>
                  </a:cubicBezTo>
                  <a:lnTo>
                    <a:pt x="118" y="661"/>
                  </a:lnTo>
                  <a:lnTo>
                    <a:pt x="235" y="781"/>
                  </a:lnTo>
                  <a:lnTo>
                    <a:pt x="357" y="896"/>
                  </a:lnTo>
                  <a:lnTo>
                    <a:pt x="417" y="955"/>
                  </a:lnTo>
                  <a:lnTo>
                    <a:pt x="480" y="1011"/>
                  </a:lnTo>
                  <a:lnTo>
                    <a:pt x="605" y="1124"/>
                  </a:lnTo>
                  <a:cubicBezTo>
                    <a:pt x="647" y="1161"/>
                    <a:pt x="690" y="1197"/>
                    <a:pt x="733" y="1234"/>
                  </a:cubicBezTo>
                  <a:cubicBezTo>
                    <a:pt x="817" y="1307"/>
                    <a:pt x="905" y="1377"/>
                    <a:pt x="992" y="1448"/>
                  </a:cubicBezTo>
                  <a:lnTo>
                    <a:pt x="1478" y="838"/>
                  </a:lnTo>
                  <a:cubicBezTo>
                    <a:pt x="1399" y="773"/>
                    <a:pt x="1317" y="709"/>
                    <a:pt x="1240" y="640"/>
                  </a:cubicBezTo>
                  <a:cubicBezTo>
                    <a:pt x="1201" y="607"/>
                    <a:pt x="1162" y="573"/>
                    <a:pt x="1123" y="539"/>
                  </a:cubicBezTo>
                  <a:lnTo>
                    <a:pt x="1009" y="435"/>
                  </a:lnTo>
                  <a:lnTo>
                    <a:pt x="952" y="383"/>
                  </a:lnTo>
                  <a:lnTo>
                    <a:pt x="895" y="329"/>
                  </a:lnTo>
                  <a:lnTo>
                    <a:pt x="784" y="222"/>
                  </a:lnTo>
                  <a:lnTo>
                    <a:pt x="675" y="113"/>
                  </a:lnTo>
                  <a:lnTo>
                    <a:pt x="619" y="58"/>
                  </a:lnTo>
                  <a:cubicBezTo>
                    <a:pt x="603" y="39"/>
                    <a:pt x="585" y="19"/>
                    <a:pt x="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1855600" y="1705150"/>
              <a:ext cx="34000" cy="37650"/>
            </a:xfrm>
            <a:custGeom>
              <a:avLst/>
              <a:gdLst/>
              <a:ahLst/>
              <a:cxnLst/>
              <a:rect l="l" t="t" r="r" b="b"/>
              <a:pathLst>
                <a:path w="1360" h="1506" extrusionOk="0">
                  <a:moveTo>
                    <a:pt x="683" y="0"/>
                  </a:moveTo>
                  <a:lnTo>
                    <a:pt x="0" y="379"/>
                  </a:lnTo>
                  <a:cubicBezTo>
                    <a:pt x="109" y="577"/>
                    <a:pt x="226" y="768"/>
                    <a:pt x="349" y="957"/>
                  </a:cubicBezTo>
                  <a:lnTo>
                    <a:pt x="443" y="1096"/>
                  </a:lnTo>
                  <a:lnTo>
                    <a:pt x="490" y="1166"/>
                  </a:lnTo>
                  <a:lnTo>
                    <a:pt x="539" y="1235"/>
                  </a:lnTo>
                  <a:lnTo>
                    <a:pt x="637" y="1372"/>
                  </a:lnTo>
                  <a:lnTo>
                    <a:pt x="739" y="1506"/>
                  </a:lnTo>
                  <a:lnTo>
                    <a:pt x="1359" y="1032"/>
                  </a:lnTo>
                  <a:lnTo>
                    <a:pt x="1265" y="908"/>
                  </a:lnTo>
                  <a:lnTo>
                    <a:pt x="1176" y="782"/>
                  </a:lnTo>
                  <a:lnTo>
                    <a:pt x="1130" y="720"/>
                  </a:lnTo>
                  <a:lnTo>
                    <a:pt x="1087" y="656"/>
                  </a:lnTo>
                  <a:lnTo>
                    <a:pt x="1001" y="528"/>
                  </a:lnTo>
                  <a:cubicBezTo>
                    <a:pt x="891" y="355"/>
                    <a:pt x="781" y="182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1834000" y="1654000"/>
              <a:ext cx="28175" cy="36600"/>
            </a:xfrm>
            <a:custGeom>
              <a:avLst/>
              <a:gdLst/>
              <a:ahLst/>
              <a:cxnLst/>
              <a:rect l="l" t="t" r="r" b="b"/>
              <a:pathLst>
                <a:path w="1127" h="1464" extrusionOk="0">
                  <a:moveTo>
                    <a:pt x="762" y="0"/>
                  </a:moveTo>
                  <a:lnTo>
                    <a:pt x="0" y="168"/>
                  </a:lnTo>
                  <a:lnTo>
                    <a:pt x="39" y="334"/>
                  </a:lnTo>
                  <a:cubicBezTo>
                    <a:pt x="46" y="361"/>
                    <a:pt x="52" y="389"/>
                    <a:pt x="59" y="417"/>
                  </a:cubicBezTo>
                  <a:lnTo>
                    <a:pt x="80" y="498"/>
                  </a:lnTo>
                  <a:cubicBezTo>
                    <a:pt x="95" y="553"/>
                    <a:pt x="110" y="607"/>
                    <a:pt x="125" y="663"/>
                  </a:cubicBezTo>
                  <a:lnTo>
                    <a:pt x="174" y="825"/>
                  </a:lnTo>
                  <a:cubicBezTo>
                    <a:pt x="182" y="853"/>
                    <a:pt x="190" y="880"/>
                    <a:pt x="199" y="906"/>
                  </a:cubicBezTo>
                  <a:lnTo>
                    <a:pt x="226" y="986"/>
                  </a:lnTo>
                  <a:lnTo>
                    <a:pt x="281" y="1147"/>
                  </a:lnTo>
                  <a:lnTo>
                    <a:pt x="341" y="1305"/>
                  </a:lnTo>
                  <a:lnTo>
                    <a:pt x="371" y="1385"/>
                  </a:lnTo>
                  <a:lnTo>
                    <a:pt x="403" y="1463"/>
                  </a:lnTo>
                  <a:lnTo>
                    <a:pt x="1127" y="1170"/>
                  </a:lnTo>
                  <a:lnTo>
                    <a:pt x="1099" y="1099"/>
                  </a:lnTo>
                  <a:lnTo>
                    <a:pt x="1072" y="1027"/>
                  </a:lnTo>
                  <a:lnTo>
                    <a:pt x="1016" y="882"/>
                  </a:lnTo>
                  <a:lnTo>
                    <a:pt x="968" y="736"/>
                  </a:lnTo>
                  <a:lnTo>
                    <a:pt x="943" y="664"/>
                  </a:lnTo>
                  <a:cubicBezTo>
                    <a:pt x="934" y="639"/>
                    <a:pt x="927" y="615"/>
                    <a:pt x="921" y="591"/>
                  </a:cubicBezTo>
                  <a:lnTo>
                    <a:pt x="876" y="444"/>
                  </a:lnTo>
                  <a:cubicBezTo>
                    <a:pt x="861" y="394"/>
                    <a:pt x="849" y="345"/>
                    <a:pt x="835" y="295"/>
                  </a:cubicBezTo>
                  <a:lnTo>
                    <a:pt x="817" y="221"/>
                  </a:lnTo>
                  <a:cubicBezTo>
                    <a:pt x="809" y="196"/>
                    <a:pt x="804" y="172"/>
                    <a:pt x="798" y="1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2047550" y="1826325"/>
              <a:ext cx="35025" cy="24900"/>
            </a:xfrm>
            <a:custGeom>
              <a:avLst/>
              <a:gdLst/>
              <a:ahLst/>
              <a:cxnLst/>
              <a:rect l="l" t="t" r="r" b="b"/>
              <a:pathLst>
                <a:path w="1401" h="996" extrusionOk="0">
                  <a:moveTo>
                    <a:pt x="168" y="0"/>
                  </a:moveTo>
                  <a:lnTo>
                    <a:pt x="0" y="762"/>
                  </a:lnTo>
                  <a:cubicBezTo>
                    <a:pt x="53" y="775"/>
                    <a:pt x="106" y="786"/>
                    <a:pt x="160" y="797"/>
                  </a:cubicBezTo>
                  <a:lnTo>
                    <a:pt x="321" y="830"/>
                  </a:lnTo>
                  <a:lnTo>
                    <a:pt x="482" y="861"/>
                  </a:lnTo>
                  <a:lnTo>
                    <a:pt x="564" y="877"/>
                  </a:lnTo>
                  <a:lnTo>
                    <a:pt x="644" y="891"/>
                  </a:lnTo>
                  <a:lnTo>
                    <a:pt x="805" y="921"/>
                  </a:lnTo>
                  <a:lnTo>
                    <a:pt x="967" y="947"/>
                  </a:lnTo>
                  <a:cubicBezTo>
                    <a:pt x="1075" y="964"/>
                    <a:pt x="1183" y="979"/>
                    <a:pt x="1291" y="996"/>
                  </a:cubicBezTo>
                  <a:lnTo>
                    <a:pt x="1401" y="223"/>
                  </a:lnTo>
                  <a:cubicBezTo>
                    <a:pt x="1298" y="207"/>
                    <a:pt x="1194" y="193"/>
                    <a:pt x="1090" y="176"/>
                  </a:cubicBezTo>
                  <a:lnTo>
                    <a:pt x="935" y="151"/>
                  </a:lnTo>
                  <a:lnTo>
                    <a:pt x="781" y="124"/>
                  </a:lnTo>
                  <a:lnTo>
                    <a:pt x="704" y="109"/>
                  </a:lnTo>
                  <a:lnTo>
                    <a:pt x="627" y="95"/>
                  </a:lnTo>
                  <a:lnTo>
                    <a:pt x="474" y="65"/>
                  </a:lnTo>
                  <a:lnTo>
                    <a:pt x="320" y="33"/>
                  </a:lnTo>
                  <a:cubicBezTo>
                    <a:pt x="271" y="22"/>
                    <a:pt x="219" y="12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1990950" y="1810125"/>
              <a:ext cx="36725" cy="28875"/>
            </a:xfrm>
            <a:custGeom>
              <a:avLst/>
              <a:gdLst/>
              <a:ahLst/>
              <a:cxnLst/>
              <a:rect l="l" t="t" r="r" b="b"/>
              <a:pathLst>
                <a:path w="1469" h="1155" extrusionOk="0">
                  <a:moveTo>
                    <a:pt x="287" y="1"/>
                  </a:moveTo>
                  <a:lnTo>
                    <a:pt x="1" y="727"/>
                  </a:lnTo>
                  <a:cubicBezTo>
                    <a:pt x="206" y="810"/>
                    <a:pt x="413" y="883"/>
                    <a:pt x="621" y="955"/>
                  </a:cubicBezTo>
                  <a:lnTo>
                    <a:pt x="777" y="1007"/>
                  </a:lnTo>
                  <a:lnTo>
                    <a:pt x="856" y="1033"/>
                  </a:lnTo>
                  <a:lnTo>
                    <a:pt x="935" y="1057"/>
                  </a:lnTo>
                  <a:lnTo>
                    <a:pt x="1092" y="1107"/>
                  </a:lnTo>
                  <a:lnTo>
                    <a:pt x="1251" y="1154"/>
                  </a:lnTo>
                  <a:lnTo>
                    <a:pt x="1469" y="405"/>
                  </a:lnTo>
                  <a:lnTo>
                    <a:pt x="1319" y="361"/>
                  </a:lnTo>
                  <a:lnTo>
                    <a:pt x="1169" y="313"/>
                  </a:lnTo>
                  <a:lnTo>
                    <a:pt x="1095" y="290"/>
                  </a:lnTo>
                  <a:lnTo>
                    <a:pt x="1021" y="265"/>
                  </a:lnTo>
                  <a:lnTo>
                    <a:pt x="872" y="216"/>
                  </a:lnTo>
                  <a:cubicBezTo>
                    <a:pt x="676" y="148"/>
                    <a:pt x="481" y="78"/>
                    <a:pt x="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1938025" y="1785025"/>
              <a:ext cx="37700" cy="32750"/>
            </a:xfrm>
            <a:custGeom>
              <a:avLst/>
              <a:gdLst/>
              <a:ahLst/>
              <a:cxnLst/>
              <a:rect l="l" t="t" r="r" b="b"/>
              <a:pathLst>
                <a:path w="1508" h="1310" extrusionOk="0">
                  <a:moveTo>
                    <a:pt x="423" y="1"/>
                  </a:moveTo>
                  <a:lnTo>
                    <a:pt x="1" y="658"/>
                  </a:lnTo>
                  <a:cubicBezTo>
                    <a:pt x="95" y="716"/>
                    <a:pt x="188" y="778"/>
                    <a:pt x="285" y="834"/>
                  </a:cubicBezTo>
                  <a:cubicBezTo>
                    <a:pt x="333" y="862"/>
                    <a:pt x="380" y="890"/>
                    <a:pt x="428" y="919"/>
                  </a:cubicBezTo>
                  <a:lnTo>
                    <a:pt x="573" y="1001"/>
                  </a:lnTo>
                  <a:cubicBezTo>
                    <a:pt x="598" y="1014"/>
                    <a:pt x="620" y="1028"/>
                    <a:pt x="645" y="1042"/>
                  </a:cubicBezTo>
                  <a:lnTo>
                    <a:pt x="718" y="1081"/>
                  </a:lnTo>
                  <a:lnTo>
                    <a:pt x="865" y="1160"/>
                  </a:lnTo>
                  <a:lnTo>
                    <a:pt x="1014" y="1236"/>
                  </a:lnTo>
                  <a:lnTo>
                    <a:pt x="1088" y="1273"/>
                  </a:lnTo>
                  <a:lnTo>
                    <a:pt x="1162" y="1310"/>
                  </a:lnTo>
                  <a:lnTo>
                    <a:pt x="1508" y="610"/>
                  </a:lnTo>
                  <a:lnTo>
                    <a:pt x="1437" y="576"/>
                  </a:lnTo>
                  <a:lnTo>
                    <a:pt x="1368" y="540"/>
                  </a:lnTo>
                  <a:lnTo>
                    <a:pt x="1230" y="469"/>
                  </a:lnTo>
                  <a:lnTo>
                    <a:pt x="1093" y="394"/>
                  </a:lnTo>
                  <a:lnTo>
                    <a:pt x="1024" y="358"/>
                  </a:lnTo>
                  <a:cubicBezTo>
                    <a:pt x="1002" y="345"/>
                    <a:pt x="979" y="332"/>
                    <a:pt x="957" y="320"/>
                  </a:cubicBezTo>
                  <a:lnTo>
                    <a:pt x="821" y="243"/>
                  </a:lnTo>
                  <a:cubicBezTo>
                    <a:pt x="777" y="217"/>
                    <a:pt x="733" y="190"/>
                    <a:pt x="687" y="164"/>
                  </a:cubicBezTo>
                  <a:cubicBezTo>
                    <a:pt x="598" y="111"/>
                    <a:pt x="511" y="55"/>
                    <a:pt x="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2220125" y="1826950"/>
              <a:ext cx="34800" cy="24400"/>
            </a:xfrm>
            <a:custGeom>
              <a:avLst/>
              <a:gdLst/>
              <a:ahLst/>
              <a:cxnLst/>
              <a:rect l="l" t="t" r="r" b="b"/>
              <a:pathLst>
                <a:path w="1392" h="976" extrusionOk="0">
                  <a:moveTo>
                    <a:pt x="0" y="201"/>
                  </a:moveTo>
                  <a:lnTo>
                    <a:pt x="105" y="976"/>
                  </a:lnTo>
                  <a:cubicBezTo>
                    <a:pt x="320" y="950"/>
                    <a:pt x="535" y="913"/>
                    <a:pt x="750" y="881"/>
                  </a:cubicBezTo>
                  <a:lnTo>
                    <a:pt x="830" y="867"/>
                  </a:lnTo>
                  <a:lnTo>
                    <a:pt x="912" y="853"/>
                  </a:lnTo>
                  <a:lnTo>
                    <a:pt x="1071" y="825"/>
                  </a:lnTo>
                  <a:lnTo>
                    <a:pt x="1231" y="797"/>
                  </a:lnTo>
                  <a:cubicBezTo>
                    <a:pt x="1284" y="785"/>
                    <a:pt x="1338" y="778"/>
                    <a:pt x="1392" y="766"/>
                  </a:cubicBezTo>
                  <a:lnTo>
                    <a:pt x="1242" y="0"/>
                  </a:lnTo>
                  <a:cubicBezTo>
                    <a:pt x="1191" y="12"/>
                    <a:pt x="1139" y="19"/>
                    <a:pt x="1086" y="28"/>
                  </a:cubicBezTo>
                  <a:lnTo>
                    <a:pt x="932" y="55"/>
                  </a:lnTo>
                  <a:lnTo>
                    <a:pt x="777" y="83"/>
                  </a:lnTo>
                  <a:lnTo>
                    <a:pt x="700" y="97"/>
                  </a:lnTo>
                  <a:lnTo>
                    <a:pt x="622" y="109"/>
                  </a:lnTo>
                  <a:cubicBezTo>
                    <a:pt x="415" y="141"/>
                    <a:pt x="209" y="175"/>
                    <a:pt x="0" y="2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2163925" y="1834675"/>
              <a:ext cx="33075" cy="21325"/>
            </a:xfrm>
            <a:custGeom>
              <a:avLst/>
              <a:gdLst/>
              <a:ahLst/>
              <a:cxnLst/>
              <a:rect l="l" t="t" r="r" b="b"/>
              <a:pathLst>
                <a:path w="1323" h="853" extrusionOk="0">
                  <a:moveTo>
                    <a:pt x="1" y="71"/>
                  </a:moveTo>
                  <a:lnTo>
                    <a:pt x="20" y="852"/>
                  </a:lnTo>
                  <a:lnTo>
                    <a:pt x="346" y="840"/>
                  </a:lnTo>
                  <a:lnTo>
                    <a:pt x="510" y="833"/>
                  </a:lnTo>
                  <a:lnTo>
                    <a:pt x="672" y="824"/>
                  </a:lnTo>
                  <a:lnTo>
                    <a:pt x="997" y="805"/>
                  </a:lnTo>
                  <a:cubicBezTo>
                    <a:pt x="1105" y="797"/>
                    <a:pt x="1215" y="786"/>
                    <a:pt x="1323" y="779"/>
                  </a:cubicBezTo>
                  <a:lnTo>
                    <a:pt x="1256" y="0"/>
                  </a:lnTo>
                  <a:cubicBezTo>
                    <a:pt x="1152" y="10"/>
                    <a:pt x="1047" y="19"/>
                    <a:pt x="943" y="26"/>
                  </a:cubicBezTo>
                  <a:lnTo>
                    <a:pt x="629" y="45"/>
                  </a:lnTo>
                  <a:lnTo>
                    <a:pt x="471" y="53"/>
                  </a:lnTo>
                  <a:lnTo>
                    <a:pt x="314" y="5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2106050" y="1834750"/>
              <a:ext cx="33100" cy="21300"/>
            </a:xfrm>
            <a:custGeom>
              <a:avLst/>
              <a:gdLst/>
              <a:ahLst/>
              <a:cxnLst/>
              <a:rect l="l" t="t" r="r" b="b"/>
              <a:pathLst>
                <a:path w="1324" h="852" extrusionOk="0">
                  <a:moveTo>
                    <a:pt x="69" y="0"/>
                  </a:moveTo>
                  <a:lnTo>
                    <a:pt x="1" y="778"/>
                  </a:lnTo>
                  <a:cubicBezTo>
                    <a:pt x="219" y="798"/>
                    <a:pt x="436" y="810"/>
                    <a:pt x="654" y="824"/>
                  </a:cubicBezTo>
                  <a:lnTo>
                    <a:pt x="735" y="829"/>
                  </a:lnTo>
                  <a:lnTo>
                    <a:pt x="817" y="833"/>
                  </a:lnTo>
                  <a:lnTo>
                    <a:pt x="980" y="840"/>
                  </a:lnTo>
                  <a:lnTo>
                    <a:pt x="1143" y="846"/>
                  </a:lnTo>
                  <a:cubicBezTo>
                    <a:pt x="1197" y="847"/>
                    <a:pt x="1252" y="851"/>
                    <a:pt x="1306" y="851"/>
                  </a:cubicBezTo>
                  <a:lnTo>
                    <a:pt x="1323" y="70"/>
                  </a:lnTo>
                  <a:cubicBezTo>
                    <a:pt x="1271" y="70"/>
                    <a:pt x="1219" y="68"/>
                    <a:pt x="1166" y="65"/>
                  </a:cubicBezTo>
                  <a:lnTo>
                    <a:pt x="1009" y="59"/>
                  </a:lnTo>
                  <a:lnTo>
                    <a:pt x="852" y="53"/>
                  </a:lnTo>
                  <a:lnTo>
                    <a:pt x="773" y="49"/>
                  </a:lnTo>
                  <a:lnTo>
                    <a:pt x="695" y="44"/>
                  </a:lnTo>
                  <a:cubicBezTo>
                    <a:pt x="487" y="30"/>
                    <a:pt x="277" y="18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2381800" y="1768800"/>
              <a:ext cx="37425" cy="32150"/>
            </a:xfrm>
            <a:custGeom>
              <a:avLst/>
              <a:gdLst/>
              <a:ahLst/>
              <a:cxnLst/>
              <a:rect l="l" t="t" r="r" b="b"/>
              <a:pathLst>
                <a:path w="1497" h="1286" extrusionOk="0">
                  <a:moveTo>
                    <a:pt x="0" y="583"/>
                  </a:moveTo>
                  <a:lnTo>
                    <a:pt x="340" y="1286"/>
                  </a:lnTo>
                  <a:cubicBezTo>
                    <a:pt x="536" y="1188"/>
                    <a:pt x="730" y="1095"/>
                    <a:pt x="923" y="991"/>
                  </a:cubicBezTo>
                  <a:cubicBezTo>
                    <a:pt x="1020" y="941"/>
                    <a:pt x="1116" y="891"/>
                    <a:pt x="1212" y="839"/>
                  </a:cubicBezTo>
                  <a:lnTo>
                    <a:pt x="1497" y="681"/>
                  </a:lnTo>
                  <a:lnTo>
                    <a:pt x="1116" y="0"/>
                  </a:lnTo>
                  <a:lnTo>
                    <a:pt x="841" y="152"/>
                  </a:lnTo>
                  <a:cubicBezTo>
                    <a:pt x="749" y="202"/>
                    <a:pt x="654" y="250"/>
                    <a:pt x="563" y="299"/>
                  </a:cubicBezTo>
                  <a:cubicBezTo>
                    <a:pt x="377" y="400"/>
                    <a:pt x="188" y="489"/>
                    <a:pt x="0" y="5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2329775" y="1793700"/>
              <a:ext cx="36950" cy="29925"/>
            </a:xfrm>
            <a:custGeom>
              <a:avLst/>
              <a:gdLst/>
              <a:ahLst/>
              <a:cxnLst/>
              <a:rect l="l" t="t" r="r" b="b"/>
              <a:pathLst>
                <a:path w="1478" h="1197" extrusionOk="0">
                  <a:moveTo>
                    <a:pt x="0" y="462"/>
                  </a:moveTo>
                  <a:lnTo>
                    <a:pt x="264" y="1197"/>
                  </a:lnTo>
                  <a:lnTo>
                    <a:pt x="418" y="1143"/>
                  </a:lnTo>
                  <a:cubicBezTo>
                    <a:pt x="469" y="1124"/>
                    <a:pt x="520" y="1103"/>
                    <a:pt x="571" y="1085"/>
                  </a:cubicBezTo>
                  <a:lnTo>
                    <a:pt x="875" y="968"/>
                  </a:lnTo>
                  <a:cubicBezTo>
                    <a:pt x="926" y="948"/>
                    <a:pt x="977" y="927"/>
                    <a:pt x="1026" y="906"/>
                  </a:cubicBezTo>
                  <a:lnTo>
                    <a:pt x="1177" y="846"/>
                  </a:lnTo>
                  <a:lnTo>
                    <a:pt x="1328" y="784"/>
                  </a:lnTo>
                  <a:lnTo>
                    <a:pt x="1404" y="752"/>
                  </a:lnTo>
                  <a:lnTo>
                    <a:pt x="1478" y="719"/>
                  </a:lnTo>
                  <a:lnTo>
                    <a:pt x="1170" y="1"/>
                  </a:lnTo>
                  <a:lnTo>
                    <a:pt x="1099" y="32"/>
                  </a:lnTo>
                  <a:lnTo>
                    <a:pt x="1026" y="62"/>
                  </a:lnTo>
                  <a:lnTo>
                    <a:pt x="880" y="122"/>
                  </a:lnTo>
                  <a:lnTo>
                    <a:pt x="734" y="182"/>
                  </a:lnTo>
                  <a:cubicBezTo>
                    <a:pt x="686" y="201"/>
                    <a:pt x="638" y="222"/>
                    <a:pt x="588" y="240"/>
                  </a:cubicBezTo>
                  <a:lnTo>
                    <a:pt x="295" y="352"/>
                  </a:lnTo>
                  <a:cubicBezTo>
                    <a:pt x="245" y="370"/>
                    <a:pt x="197" y="390"/>
                    <a:pt x="147" y="4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2275950" y="1813075"/>
              <a:ext cx="36075" cy="27350"/>
            </a:xfrm>
            <a:custGeom>
              <a:avLst/>
              <a:gdLst/>
              <a:ahLst/>
              <a:cxnLst/>
              <a:rect l="l" t="t" r="r" b="b"/>
              <a:pathLst>
                <a:path w="1443" h="1094" extrusionOk="0">
                  <a:moveTo>
                    <a:pt x="1" y="334"/>
                  </a:moveTo>
                  <a:lnTo>
                    <a:pt x="186" y="1093"/>
                  </a:lnTo>
                  <a:lnTo>
                    <a:pt x="502" y="1014"/>
                  </a:lnTo>
                  <a:lnTo>
                    <a:pt x="581" y="993"/>
                  </a:lnTo>
                  <a:lnTo>
                    <a:pt x="621" y="983"/>
                  </a:lnTo>
                  <a:lnTo>
                    <a:pt x="660" y="973"/>
                  </a:lnTo>
                  <a:lnTo>
                    <a:pt x="816" y="928"/>
                  </a:lnTo>
                  <a:lnTo>
                    <a:pt x="1132" y="841"/>
                  </a:lnTo>
                  <a:lnTo>
                    <a:pt x="1443" y="746"/>
                  </a:lnTo>
                  <a:lnTo>
                    <a:pt x="1214" y="0"/>
                  </a:lnTo>
                  <a:lnTo>
                    <a:pt x="913" y="91"/>
                  </a:lnTo>
                  <a:lnTo>
                    <a:pt x="610" y="176"/>
                  </a:lnTo>
                  <a:lnTo>
                    <a:pt x="457" y="219"/>
                  </a:lnTo>
                  <a:lnTo>
                    <a:pt x="419" y="229"/>
                  </a:lnTo>
                  <a:lnTo>
                    <a:pt x="382" y="239"/>
                  </a:lnTo>
                  <a:lnTo>
                    <a:pt x="305" y="25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2519750" y="1663575"/>
              <a:ext cx="36375" cy="36650"/>
            </a:xfrm>
            <a:custGeom>
              <a:avLst/>
              <a:gdLst/>
              <a:ahLst/>
              <a:cxnLst/>
              <a:rect l="l" t="t" r="r" b="b"/>
              <a:pathLst>
                <a:path w="1455" h="1466" extrusionOk="0">
                  <a:moveTo>
                    <a:pt x="1" y="905"/>
                  </a:moveTo>
                  <a:lnTo>
                    <a:pt x="545" y="1466"/>
                  </a:lnTo>
                  <a:lnTo>
                    <a:pt x="778" y="1236"/>
                  </a:lnTo>
                  <a:cubicBezTo>
                    <a:pt x="816" y="1199"/>
                    <a:pt x="856" y="1160"/>
                    <a:pt x="893" y="1122"/>
                  </a:cubicBezTo>
                  <a:lnTo>
                    <a:pt x="1007" y="1004"/>
                  </a:lnTo>
                  <a:lnTo>
                    <a:pt x="1233" y="770"/>
                  </a:lnTo>
                  <a:lnTo>
                    <a:pt x="1289" y="712"/>
                  </a:lnTo>
                  <a:lnTo>
                    <a:pt x="1344" y="651"/>
                  </a:lnTo>
                  <a:lnTo>
                    <a:pt x="1454" y="532"/>
                  </a:lnTo>
                  <a:lnTo>
                    <a:pt x="882" y="1"/>
                  </a:lnTo>
                  <a:lnTo>
                    <a:pt x="774" y="117"/>
                  </a:lnTo>
                  <a:lnTo>
                    <a:pt x="721" y="174"/>
                  </a:lnTo>
                  <a:lnTo>
                    <a:pt x="667" y="232"/>
                  </a:lnTo>
                  <a:lnTo>
                    <a:pt x="449" y="458"/>
                  </a:lnTo>
                  <a:lnTo>
                    <a:pt x="339" y="571"/>
                  </a:lnTo>
                  <a:cubicBezTo>
                    <a:pt x="303" y="609"/>
                    <a:pt x="264" y="645"/>
                    <a:pt x="227" y="6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2477425" y="1703300"/>
              <a:ext cx="37075" cy="35575"/>
            </a:xfrm>
            <a:custGeom>
              <a:avLst/>
              <a:gdLst/>
              <a:ahLst/>
              <a:cxnLst/>
              <a:rect l="l" t="t" r="r" b="b"/>
              <a:pathLst>
                <a:path w="1483" h="1423" extrusionOk="0">
                  <a:moveTo>
                    <a:pt x="1" y="809"/>
                  </a:moveTo>
                  <a:lnTo>
                    <a:pt x="485" y="1423"/>
                  </a:lnTo>
                  <a:lnTo>
                    <a:pt x="739" y="1219"/>
                  </a:lnTo>
                  <a:lnTo>
                    <a:pt x="804" y="1168"/>
                  </a:lnTo>
                  <a:cubicBezTo>
                    <a:pt x="824" y="1151"/>
                    <a:pt x="845" y="1132"/>
                    <a:pt x="866" y="1116"/>
                  </a:cubicBezTo>
                  <a:lnTo>
                    <a:pt x="991" y="1010"/>
                  </a:lnTo>
                  <a:lnTo>
                    <a:pt x="1240" y="799"/>
                  </a:lnTo>
                  <a:lnTo>
                    <a:pt x="1271" y="773"/>
                  </a:lnTo>
                  <a:lnTo>
                    <a:pt x="1300" y="746"/>
                  </a:lnTo>
                  <a:lnTo>
                    <a:pt x="1362" y="691"/>
                  </a:lnTo>
                  <a:lnTo>
                    <a:pt x="1482" y="583"/>
                  </a:lnTo>
                  <a:lnTo>
                    <a:pt x="962" y="0"/>
                  </a:lnTo>
                  <a:lnTo>
                    <a:pt x="845" y="106"/>
                  </a:lnTo>
                  <a:lnTo>
                    <a:pt x="787" y="158"/>
                  </a:lnTo>
                  <a:lnTo>
                    <a:pt x="757" y="184"/>
                  </a:lnTo>
                  <a:lnTo>
                    <a:pt x="727" y="210"/>
                  </a:lnTo>
                  <a:lnTo>
                    <a:pt x="487" y="413"/>
                  </a:lnTo>
                  <a:lnTo>
                    <a:pt x="367" y="514"/>
                  </a:lnTo>
                  <a:cubicBezTo>
                    <a:pt x="348" y="531"/>
                    <a:pt x="327" y="548"/>
                    <a:pt x="308" y="565"/>
                  </a:cubicBezTo>
                  <a:lnTo>
                    <a:pt x="247" y="6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2431500" y="1738450"/>
              <a:ext cx="37500" cy="34025"/>
            </a:xfrm>
            <a:custGeom>
              <a:avLst/>
              <a:gdLst/>
              <a:ahLst/>
              <a:cxnLst/>
              <a:rect l="l" t="t" r="r" b="b"/>
              <a:pathLst>
                <a:path w="1500" h="1361" extrusionOk="0">
                  <a:moveTo>
                    <a:pt x="0" y="699"/>
                  </a:moveTo>
                  <a:lnTo>
                    <a:pt x="413" y="1361"/>
                  </a:lnTo>
                  <a:lnTo>
                    <a:pt x="553" y="1274"/>
                  </a:lnTo>
                  <a:lnTo>
                    <a:pt x="689" y="1185"/>
                  </a:lnTo>
                  <a:lnTo>
                    <a:pt x="963" y="1007"/>
                  </a:lnTo>
                  <a:cubicBezTo>
                    <a:pt x="1053" y="945"/>
                    <a:pt x="1142" y="883"/>
                    <a:pt x="1232" y="823"/>
                  </a:cubicBezTo>
                  <a:cubicBezTo>
                    <a:pt x="1322" y="759"/>
                    <a:pt x="1412" y="700"/>
                    <a:pt x="1499" y="635"/>
                  </a:cubicBezTo>
                  <a:lnTo>
                    <a:pt x="1044" y="0"/>
                  </a:lnTo>
                  <a:cubicBezTo>
                    <a:pt x="960" y="63"/>
                    <a:pt x="873" y="121"/>
                    <a:pt x="787" y="180"/>
                  </a:cubicBezTo>
                  <a:cubicBezTo>
                    <a:pt x="701" y="241"/>
                    <a:pt x="615" y="300"/>
                    <a:pt x="528" y="358"/>
                  </a:cubicBezTo>
                  <a:lnTo>
                    <a:pt x="266" y="530"/>
                  </a:lnTo>
                  <a:lnTo>
                    <a:pt x="133" y="61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2626775" y="1527600"/>
              <a:ext cx="33825" cy="37425"/>
            </a:xfrm>
            <a:custGeom>
              <a:avLst/>
              <a:gdLst/>
              <a:ahLst/>
              <a:cxnLst/>
              <a:rect l="l" t="t" r="r" b="b"/>
              <a:pathLst>
                <a:path w="1353" h="1497" extrusionOk="0">
                  <a:moveTo>
                    <a:pt x="0" y="1062"/>
                  </a:moveTo>
                  <a:lnTo>
                    <a:pt x="650" y="1496"/>
                  </a:lnTo>
                  <a:lnTo>
                    <a:pt x="1004" y="960"/>
                  </a:lnTo>
                  <a:lnTo>
                    <a:pt x="1178" y="691"/>
                  </a:lnTo>
                  <a:cubicBezTo>
                    <a:pt x="1236" y="601"/>
                    <a:pt x="1295" y="511"/>
                    <a:pt x="1353" y="420"/>
                  </a:cubicBezTo>
                  <a:lnTo>
                    <a:pt x="694" y="0"/>
                  </a:lnTo>
                  <a:cubicBezTo>
                    <a:pt x="637" y="90"/>
                    <a:pt x="579" y="178"/>
                    <a:pt x="522" y="267"/>
                  </a:cubicBezTo>
                  <a:lnTo>
                    <a:pt x="349" y="5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2594000" y="1574875"/>
              <a:ext cx="34550" cy="37400"/>
            </a:xfrm>
            <a:custGeom>
              <a:avLst/>
              <a:gdLst/>
              <a:ahLst/>
              <a:cxnLst/>
              <a:rect l="l" t="t" r="r" b="b"/>
              <a:pathLst>
                <a:path w="1382" h="1496" extrusionOk="0">
                  <a:moveTo>
                    <a:pt x="0" y="1028"/>
                  </a:moveTo>
                  <a:lnTo>
                    <a:pt x="627" y="1495"/>
                  </a:lnTo>
                  <a:lnTo>
                    <a:pt x="818" y="1235"/>
                  </a:lnTo>
                  <a:cubicBezTo>
                    <a:pt x="881" y="1148"/>
                    <a:pt x="947" y="1062"/>
                    <a:pt x="1008" y="975"/>
                  </a:cubicBezTo>
                  <a:lnTo>
                    <a:pt x="1196" y="712"/>
                  </a:lnTo>
                  <a:lnTo>
                    <a:pt x="1289" y="580"/>
                  </a:lnTo>
                  <a:lnTo>
                    <a:pt x="1382" y="448"/>
                  </a:lnTo>
                  <a:lnTo>
                    <a:pt x="742" y="0"/>
                  </a:lnTo>
                  <a:lnTo>
                    <a:pt x="650" y="130"/>
                  </a:lnTo>
                  <a:lnTo>
                    <a:pt x="557" y="259"/>
                  </a:lnTo>
                  <a:lnTo>
                    <a:pt x="373" y="517"/>
                  </a:lnTo>
                  <a:cubicBezTo>
                    <a:pt x="312" y="603"/>
                    <a:pt x="249" y="687"/>
                    <a:pt x="187" y="7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558700" y="1620300"/>
              <a:ext cx="35425" cy="37125"/>
            </a:xfrm>
            <a:custGeom>
              <a:avLst/>
              <a:gdLst/>
              <a:ahLst/>
              <a:cxnLst/>
              <a:rect l="l" t="t" r="r" b="b"/>
              <a:pathLst>
                <a:path w="1417" h="1485" extrusionOk="0">
                  <a:moveTo>
                    <a:pt x="0" y="975"/>
                  </a:moveTo>
                  <a:lnTo>
                    <a:pt x="593" y="1485"/>
                  </a:lnTo>
                  <a:cubicBezTo>
                    <a:pt x="874" y="1157"/>
                    <a:pt x="1150" y="824"/>
                    <a:pt x="1416" y="485"/>
                  </a:cubicBezTo>
                  <a:lnTo>
                    <a:pt x="805" y="0"/>
                  </a:lnTo>
                  <a:cubicBezTo>
                    <a:pt x="543" y="330"/>
                    <a:pt x="275" y="655"/>
                    <a:pt x="0" y="9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716300" y="1380675"/>
              <a:ext cx="33100" cy="37400"/>
            </a:xfrm>
            <a:custGeom>
              <a:avLst/>
              <a:gdLst/>
              <a:ahLst/>
              <a:cxnLst/>
              <a:rect l="l" t="t" r="r" b="b"/>
              <a:pathLst>
                <a:path w="1324" h="1496" extrusionOk="0">
                  <a:moveTo>
                    <a:pt x="1" y="1098"/>
                  </a:moveTo>
                  <a:lnTo>
                    <a:pt x="673" y="1496"/>
                  </a:lnTo>
                  <a:cubicBezTo>
                    <a:pt x="889" y="1130"/>
                    <a:pt x="1106" y="766"/>
                    <a:pt x="1323" y="403"/>
                  </a:cubicBezTo>
                  <a:lnTo>
                    <a:pt x="653" y="1"/>
                  </a:lnTo>
                  <a:cubicBezTo>
                    <a:pt x="436" y="365"/>
                    <a:pt x="216" y="731"/>
                    <a:pt x="1" y="10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687175" y="1429875"/>
              <a:ext cx="33100" cy="37400"/>
            </a:xfrm>
            <a:custGeom>
              <a:avLst/>
              <a:gdLst/>
              <a:ahLst/>
              <a:cxnLst/>
              <a:rect l="l" t="t" r="r" b="b"/>
              <a:pathLst>
                <a:path w="1324" h="1496" extrusionOk="0">
                  <a:moveTo>
                    <a:pt x="1" y="1096"/>
                  </a:moveTo>
                  <a:lnTo>
                    <a:pt x="672" y="1496"/>
                  </a:lnTo>
                  <a:lnTo>
                    <a:pt x="1323" y="397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657750" y="1478800"/>
              <a:ext cx="33300" cy="37425"/>
            </a:xfrm>
            <a:custGeom>
              <a:avLst/>
              <a:gdLst/>
              <a:ahLst/>
              <a:cxnLst/>
              <a:rect l="l" t="t" r="r" b="b"/>
              <a:pathLst>
                <a:path w="1332" h="1497" extrusionOk="0">
                  <a:moveTo>
                    <a:pt x="0" y="1085"/>
                  </a:moveTo>
                  <a:lnTo>
                    <a:pt x="665" y="1496"/>
                  </a:lnTo>
                  <a:lnTo>
                    <a:pt x="1000" y="951"/>
                  </a:lnTo>
                  <a:lnTo>
                    <a:pt x="1332" y="403"/>
                  </a:lnTo>
                  <a:lnTo>
                    <a:pt x="662" y="0"/>
                  </a:lnTo>
                  <a:lnTo>
                    <a:pt x="333" y="5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809400" y="1237575"/>
              <a:ext cx="34775" cy="37100"/>
            </a:xfrm>
            <a:custGeom>
              <a:avLst/>
              <a:gdLst/>
              <a:ahLst/>
              <a:cxnLst/>
              <a:rect l="l" t="t" r="r" b="b"/>
              <a:pathLst>
                <a:path w="1391" h="1484" extrusionOk="0">
                  <a:moveTo>
                    <a:pt x="0" y="1021"/>
                  </a:moveTo>
                  <a:lnTo>
                    <a:pt x="629" y="1484"/>
                  </a:lnTo>
                  <a:cubicBezTo>
                    <a:pt x="878" y="1145"/>
                    <a:pt x="1132" y="812"/>
                    <a:pt x="1390" y="483"/>
                  </a:cubicBezTo>
                  <a:lnTo>
                    <a:pt x="777" y="0"/>
                  </a:lnTo>
                  <a:cubicBezTo>
                    <a:pt x="514" y="335"/>
                    <a:pt x="254" y="676"/>
                    <a:pt x="0" y="10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776550" y="1283750"/>
              <a:ext cx="34050" cy="37325"/>
            </a:xfrm>
            <a:custGeom>
              <a:avLst/>
              <a:gdLst/>
              <a:ahLst/>
              <a:cxnLst/>
              <a:rect l="l" t="t" r="r" b="b"/>
              <a:pathLst>
                <a:path w="1362" h="1493" extrusionOk="0">
                  <a:moveTo>
                    <a:pt x="0" y="1061"/>
                  </a:moveTo>
                  <a:lnTo>
                    <a:pt x="652" y="1492"/>
                  </a:lnTo>
                  <a:cubicBezTo>
                    <a:pt x="884" y="1140"/>
                    <a:pt x="1121" y="793"/>
                    <a:pt x="1361" y="448"/>
                  </a:cubicBezTo>
                  <a:lnTo>
                    <a:pt x="721" y="0"/>
                  </a:lnTo>
                  <a:cubicBezTo>
                    <a:pt x="476" y="350"/>
                    <a:pt x="236" y="704"/>
                    <a:pt x="0" y="1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745975" y="1331475"/>
              <a:ext cx="33375" cy="37375"/>
            </a:xfrm>
            <a:custGeom>
              <a:avLst/>
              <a:gdLst/>
              <a:ahLst/>
              <a:cxnLst/>
              <a:rect l="l" t="t" r="r" b="b"/>
              <a:pathLst>
                <a:path w="1335" h="1495" extrusionOk="0">
                  <a:moveTo>
                    <a:pt x="1" y="1088"/>
                  </a:moveTo>
                  <a:lnTo>
                    <a:pt x="667" y="1495"/>
                  </a:lnTo>
                  <a:lnTo>
                    <a:pt x="833" y="1224"/>
                  </a:lnTo>
                  <a:lnTo>
                    <a:pt x="999" y="955"/>
                  </a:lnTo>
                  <a:cubicBezTo>
                    <a:pt x="1110" y="775"/>
                    <a:pt x="1222" y="596"/>
                    <a:pt x="1335" y="418"/>
                  </a:cubicBezTo>
                  <a:lnTo>
                    <a:pt x="676" y="1"/>
                  </a:lnTo>
                  <a:cubicBezTo>
                    <a:pt x="561" y="180"/>
                    <a:pt x="448" y="362"/>
                    <a:pt x="335" y="543"/>
                  </a:cubicBezTo>
                  <a:lnTo>
                    <a:pt x="168" y="8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925825" y="1115000"/>
              <a:ext cx="36975" cy="35100"/>
            </a:xfrm>
            <a:custGeom>
              <a:avLst/>
              <a:gdLst/>
              <a:ahLst/>
              <a:cxnLst/>
              <a:rect l="l" t="t" r="r" b="b"/>
              <a:pathLst>
                <a:path w="1479" h="1404" extrusionOk="0">
                  <a:moveTo>
                    <a:pt x="1" y="809"/>
                  </a:moveTo>
                  <a:lnTo>
                    <a:pt x="507" y="1404"/>
                  </a:lnTo>
                  <a:cubicBezTo>
                    <a:pt x="823" y="1134"/>
                    <a:pt x="1147" y="876"/>
                    <a:pt x="1478" y="625"/>
                  </a:cubicBezTo>
                  <a:lnTo>
                    <a:pt x="1010" y="0"/>
                  </a:lnTo>
                  <a:cubicBezTo>
                    <a:pt x="664" y="259"/>
                    <a:pt x="329" y="529"/>
                    <a:pt x="1" y="8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2883650" y="1152175"/>
              <a:ext cx="36375" cy="36200"/>
            </a:xfrm>
            <a:custGeom>
              <a:avLst/>
              <a:gdLst/>
              <a:ahLst/>
              <a:cxnLst/>
              <a:rect l="l" t="t" r="r" b="b"/>
              <a:pathLst>
                <a:path w="1455" h="1448" extrusionOk="0">
                  <a:moveTo>
                    <a:pt x="1" y="902"/>
                  </a:moveTo>
                  <a:lnTo>
                    <a:pt x="560" y="1447"/>
                  </a:lnTo>
                  <a:cubicBezTo>
                    <a:pt x="852" y="1148"/>
                    <a:pt x="1150" y="858"/>
                    <a:pt x="1454" y="574"/>
                  </a:cubicBezTo>
                  <a:lnTo>
                    <a:pt x="923" y="1"/>
                  </a:lnTo>
                  <a:cubicBezTo>
                    <a:pt x="607" y="295"/>
                    <a:pt x="300" y="594"/>
                    <a:pt x="1" y="9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2845150" y="1193150"/>
              <a:ext cx="35600" cy="36825"/>
            </a:xfrm>
            <a:custGeom>
              <a:avLst/>
              <a:gdLst/>
              <a:ahLst/>
              <a:cxnLst/>
              <a:rect l="l" t="t" r="r" b="b"/>
              <a:pathLst>
                <a:path w="1424" h="1473" extrusionOk="0">
                  <a:moveTo>
                    <a:pt x="1" y="970"/>
                  </a:moveTo>
                  <a:lnTo>
                    <a:pt x="600" y="1472"/>
                  </a:lnTo>
                  <a:cubicBezTo>
                    <a:pt x="868" y="1150"/>
                    <a:pt x="1142" y="835"/>
                    <a:pt x="1423" y="526"/>
                  </a:cubicBezTo>
                  <a:lnTo>
                    <a:pt x="845" y="1"/>
                  </a:lnTo>
                  <a:cubicBezTo>
                    <a:pt x="558" y="318"/>
                    <a:pt x="277" y="642"/>
                    <a:pt x="1" y="9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3076300" y="1040875"/>
              <a:ext cx="35600" cy="27000"/>
            </a:xfrm>
            <a:custGeom>
              <a:avLst/>
              <a:gdLst/>
              <a:ahLst/>
              <a:cxnLst/>
              <a:rect l="l" t="t" r="r" b="b"/>
              <a:pathLst>
                <a:path w="1424" h="1080" extrusionOk="0">
                  <a:moveTo>
                    <a:pt x="1" y="335"/>
                  </a:moveTo>
                  <a:lnTo>
                    <a:pt x="235" y="1079"/>
                  </a:lnTo>
                  <a:cubicBezTo>
                    <a:pt x="627" y="958"/>
                    <a:pt x="1022" y="850"/>
                    <a:pt x="1423" y="763"/>
                  </a:cubicBezTo>
                  <a:lnTo>
                    <a:pt x="1256" y="1"/>
                  </a:lnTo>
                  <a:cubicBezTo>
                    <a:pt x="834" y="93"/>
                    <a:pt x="415" y="205"/>
                    <a:pt x="1" y="3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3022375" y="1057775"/>
              <a:ext cx="36800" cy="30675"/>
            </a:xfrm>
            <a:custGeom>
              <a:avLst/>
              <a:gdLst/>
              <a:ahLst/>
              <a:cxnLst/>
              <a:rect l="l" t="t" r="r" b="b"/>
              <a:pathLst>
                <a:path w="1472" h="1227" extrusionOk="0">
                  <a:moveTo>
                    <a:pt x="0" y="526"/>
                  </a:moveTo>
                  <a:lnTo>
                    <a:pt x="345" y="1226"/>
                  </a:lnTo>
                  <a:cubicBezTo>
                    <a:pt x="715" y="1046"/>
                    <a:pt x="1091" y="879"/>
                    <a:pt x="1472" y="728"/>
                  </a:cubicBezTo>
                  <a:lnTo>
                    <a:pt x="1187" y="1"/>
                  </a:lnTo>
                  <a:cubicBezTo>
                    <a:pt x="783" y="159"/>
                    <a:pt x="388" y="335"/>
                    <a:pt x="0" y="5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2972300" y="1082875"/>
              <a:ext cx="37150" cy="33275"/>
            </a:xfrm>
            <a:custGeom>
              <a:avLst/>
              <a:gdLst/>
              <a:ahLst/>
              <a:cxnLst/>
              <a:rect l="l" t="t" r="r" b="b"/>
              <a:pathLst>
                <a:path w="1486" h="1331" extrusionOk="0">
                  <a:moveTo>
                    <a:pt x="0" y="683"/>
                  </a:moveTo>
                  <a:lnTo>
                    <a:pt x="434" y="1331"/>
                  </a:lnTo>
                  <a:cubicBezTo>
                    <a:pt x="778" y="1101"/>
                    <a:pt x="1129" y="882"/>
                    <a:pt x="1486" y="678"/>
                  </a:cubicBezTo>
                  <a:lnTo>
                    <a:pt x="1100" y="0"/>
                  </a:lnTo>
                  <a:cubicBezTo>
                    <a:pt x="725" y="215"/>
                    <a:pt x="358" y="443"/>
                    <a:pt x="0" y="6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3247150" y="1034900"/>
              <a:ext cx="33800" cy="23150"/>
            </a:xfrm>
            <a:custGeom>
              <a:avLst/>
              <a:gdLst/>
              <a:ahLst/>
              <a:cxnLst/>
              <a:rect l="l" t="t" r="r" b="b"/>
              <a:pathLst>
                <a:path w="1352" h="926" extrusionOk="0">
                  <a:moveTo>
                    <a:pt x="75" y="0"/>
                  </a:moveTo>
                  <a:lnTo>
                    <a:pt x="0" y="777"/>
                  </a:lnTo>
                  <a:cubicBezTo>
                    <a:pt x="104" y="787"/>
                    <a:pt x="206" y="797"/>
                    <a:pt x="311" y="808"/>
                  </a:cubicBezTo>
                  <a:lnTo>
                    <a:pt x="622" y="845"/>
                  </a:lnTo>
                  <a:lnTo>
                    <a:pt x="777" y="863"/>
                  </a:lnTo>
                  <a:cubicBezTo>
                    <a:pt x="829" y="870"/>
                    <a:pt x="881" y="878"/>
                    <a:pt x="931" y="884"/>
                  </a:cubicBezTo>
                  <a:lnTo>
                    <a:pt x="1242" y="926"/>
                  </a:lnTo>
                  <a:lnTo>
                    <a:pt x="1352" y="152"/>
                  </a:lnTo>
                  <a:lnTo>
                    <a:pt x="1033" y="110"/>
                  </a:lnTo>
                  <a:cubicBezTo>
                    <a:pt x="980" y="103"/>
                    <a:pt x="926" y="95"/>
                    <a:pt x="874" y="89"/>
                  </a:cubicBezTo>
                  <a:lnTo>
                    <a:pt x="715" y="70"/>
                  </a:lnTo>
                  <a:lnTo>
                    <a:pt x="394" y="33"/>
                  </a:lnTo>
                  <a:cubicBezTo>
                    <a:pt x="289" y="21"/>
                    <a:pt x="182" y="11"/>
                    <a:pt x="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3191225" y="1032075"/>
              <a:ext cx="32325" cy="20425"/>
            </a:xfrm>
            <a:custGeom>
              <a:avLst/>
              <a:gdLst/>
              <a:ahLst/>
              <a:cxnLst/>
              <a:rect l="l" t="t" r="r" b="b"/>
              <a:pathLst>
                <a:path w="1293" h="817" extrusionOk="0">
                  <a:moveTo>
                    <a:pt x="1" y="1"/>
                  </a:moveTo>
                  <a:lnTo>
                    <a:pt x="6" y="782"/>
                  </a:lnTo>
                  <a:lnTo>
                    <a:pt x="317" y="784"/>
                  </a:lnTo>
                  <a:lnTo>
                    <a:pt x="395" y="784"/>
                  </a:lnTo>
                  <a:cubicBezTo>
                    <a:pt x="421" y="784"/>
                    <a:pt x="447" y="784"/>
                    <a:pt x="473" y="785"/>
                  </a:cubicBezTo>
                  <a:lnTo>
                    <a:pt x="628" y="790"/>
                  </a:lnTo>
                  <a:lnTo>
                    <a:pt x="939" y="799"/>
                  </a:lnTo>
                  <a:cubicBezTo>
                    <a:pt x="1043" y="805"/>
                    <a:pt x="1146" y="810"/>
                    <a:pt x="1250" y="816"/>
                  </a:cubicBezTo>
                  <a:lnTo>
                    <a:pt x="1293" y="36"/>
                  </a:lnTo>
                  <a:cubicBezTo>
                    <a:pt x="1185" y="31"/>
                    <a:pt x="1078" y="25"/>
                    <a:pt x="970" y="20"/>
                  </a:cubicBezTo>
                  <a:lnTo>
                    <a:pt x="647" y="10"/>
                  </a:lnTo>
                  <a:lnTo>
                    <a:pt x="486" y="5"/>
                  </a:lnTo>
                  <a:cubicBezTo>
                    <a:pt x="459" y="4"/>
                    <a:pt x="433" y="4"/>
                    <a:pt x="406" y="4"/>
                  </a:cubicBezTo>
                  <a:lnTo>
                    <a:pt x="325" y="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3133475" y="1033025"/>
              <a:ext cx="33500" cy="22600"/>
            </a:xfrm>
            <a:custGeom>
              <a:avLst/>
              <a:gdLst/>
              <a:ahLst/>
              <a:cxnLst/>
              <a:rect l="l" t="t" r="r" b="b"/>
              <a:pathLst>
                <a:path w="1340" h="904" extrusionOk="0">
                  <a:moveTo>
                    <a:pt x="0" y="131"/>
                  </a:moveTo>
                  <a:lnTo>
                    <a:pt x="112" y="903"/>
                  </a:lnTo>
                  <a:lnTo>
                    <a:pt x="187" y="892"/>
                  </a:lnTo>
                  <a:lnTo>
                    <a:pt x="264" y="882"/>
                  </a:lnTo>
                  <a:lnTo>
                    <a:pt x="417" y="865"/>
                  </a:lnTo>
                  <a:lnTo>
                    <a:pt x="571" y="846"/>
                  </a:lnTo>
                  <a:lnTo>
                    <a:pt x="648" y="836"/>
                  </a:lnTo>
                  <a:cubicBezTo>
                    <a:pt x="674" y="834"/>
                    <a:pt x="698" y="830"/>
                    <a:pt x="724" y="829"/>
                  </a:cubicBezTo>
                  <a:lnTo>
                    <a:pt x="1031" y="802"/>
                  </a:lnTo>
                  <a:lnTo>
                    <a:pt x="1185" y="789"/>
                  </a:lnTo>
                  <a:cubicBezTo>
                    <a:pt x="1235" y="784"/>
                    <a:pt x="1287" y="782"/>
                    <a:pt x="1339" y="779"/>
                  </a:cubicBezTo>
                  <a:lnTo>
                    <a:pt x="1291" y="0"/>
                  </a:lnTo>
                  <a:cubicBezTo>
                    <a:pt x="1238" y="2"/>
                    <a:pt x="1183" y="6"/>
                    <a:pt x="1130" y="9"/>
                  </a:cubicBezTo>
                  <a:lnTo>
                    <a:pt x="969" y="23"/>
                  </a:lnTo>
                  <a:lnTo>
                    <a:pt x="646" y="52"/>
                  </a:lnTo>
                  <a:cubicBezTo>
                    <a:pt x="619" y="54"/>
                    <a:pt x="593" y="58"/>
                    <a:pt x="566" y="61"/>
                  </a:cubicBezTo>
                  <a:lnTo>
                    <a:pt x="484" y="70"/>
                  </a:lnTo>
                  <a:lnTo>
                    <a:pt x="323" y="90"/>
                  </a:lnTo>
                  <a:lnTo>
                    <a:pt x="162" y="109"/>
                  </a:lnTo>
                  <a:lnTo>
                    <a:pt x="82" y="1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3410100" y="1073000"/>
              <a:ext cx="36925" cy="32025"/>
            </a:xfrm>
            <a:custGeom>
              <a:avLst/>
              <a:gdLst/>
              <a:ahLst/>
              <a:cxnLst/>
              <a:rect l="l" t="t" r="r" b="b"/>
              <a:pathLst>
                <a:path w="1477" h="1281" extrusionOk="0">
                  <a:moveTo>
                    <a:pt x="320" y="1"/>
                  </a:moveTo>
                  <a:lnTo>
                    <a:pt x="0" y="713"/>
                  </a:lnTo>
                  <a:cubicBezTo>
                    <a:pt x="367" y="877"/>
                    <a:pt x="722" y="1067"/>
                    <a:pt x="1057" y="1280"/>
                  </a:cubicBezTo>
                  <a:lnTo>
                    <a:pt x="1477" y="622"/>
                  </a:lnTo>
                  <a:cubicBezTo>
                    <a:pt x="1107" y="386"/>
                    <a:pt x="719" y="180"/>
                    <a:pt x="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3358075" y="1054325"/>
              <a:ext cx="35925" cy="27675"/>
            </a:xfrm>
            <a:custGeom>
              <a:avLst/>
              <a:gdLst/>
              <a:ahLst/>
              <a:cxnLst/>
              <a:rect l="l" t="t" r="r" b="b"/>
              <a:pathLst>
                <a:path w="1437" h="1107" extrusionOk="0">
                  <a:moveTo>
                    <a:pt x="192" y="0"/>
                  </a:moveTo>
                  <a:lnTo>
                    <a:pt x="1" y="758"/>
                  </a:lnTo>
                  <a:cubicBezTo>
                    <a:pt x="402" y="859"/>
                    <a:pt x="797" y="974"/>
                    <a:pt x="1183" y="1107"/>
                  </a:cubicBezTo>
                  <a:lnTo>
                    <a:pt x="1437" y="369"/>
                  </a:lnTo>
                  <a:cubicBezTo>
                    <a:pt x="1026" y="227"/>
                    <a:pt x="610" y="106"/>
                    <a:pt x="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3303275" y="1042775"/>
              <a:ext cx="34875" cy="25050"/>
            </a:xfrm>
            <a:custGeom>
              <a:avLst/>
              <a:gdLst/>
              <a:ahLst/>
              <a:cxnLst/>
              <a:rect l="l" t="t" r="r" b="b"/>
              <a:pathLst>
                <a:path w="1395" h="1002" extrusionOk="0">
                  <a:moveTo>
                    <a:pt x="131" y="1"/>
                  </a:moveTo>
                  <a:lnTo>
                    <a:pt x="0" y="769"/>
                  </a:lnTo>
                  <a:cubicBezTo>
                    <a:pt x="103" y="787"/>
                    <a:pt x="207" y="806"/>
                    <a:pt x="309" y="824"/>
                  </a:cubicBezTo>
                  <a:lnTo>
                    <a:pt x="620" y="881"/>
                  </a:lnTo>
                  <a:cubicBezTo>
                    <a:pt x="827" y="919"/>
                    <a:pt x="1031" y="960"/>
                    <a:pt x="1236" y="1001"/>
                  </a:cubicBezTo>
                  <a:lnTo>
                    <a:pt x="1394" y="236"/>
                  </a:lnTo>
                  <a:cubicBezTo>
                    <a:pt x="1184" y="192"/>
                    <a:pt x="974" y="152"/>
                    <a:pt x="764" y="112"/>
                  </a:cubicBezTo>
                  <a:lnTo>
                    <a:pt x="448" y="55"/>
                  </a:lnTo>
                  <a:cubicBezTo>
                    <a:pt x="343" y="37"/>
                    <a:pt x="236" y="17"/>
                    <a:pt x="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" name="Google Shape;150;p3"/>
          <p:cNvGrpSpPr/>
          <p:nvPr/>
        </p:nvGrpSpPr>
        <p:grpSpPr>
          <a:xfrm rot="-362897">
            <a:off x="1771538" y="920443"/>
            <a:ext cx="5601328" cy="3362620"/>
            <a:chOff x="385750" y="206447"/>
            <a:chExt cx="8336049" cy="4757278"/>
          </a:xfrm>
        </p:grpSpPr>
        <p:sp>
          <p:nvSpPr>
            <p:cNvPr id="151" name="Google Shape;151;p3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" name="Google Shape;153;p3"/>
          <p:cNvSpPr txBox="1">
            <a:spLocks noGrp="1"/>
          </p:cNvSpPr>
          <p:nvPr>
            <p:ph type="title"/>
          </p:nvPr>
        </p:nvSpPr>
        <p:spPr>
          <a:xfrm>
            <a:off x="2061750" y="2007900"/>
            <a:ext cx="5020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4" name="Google Shape;154;p3"/>
          <p:cNvSpPr txBox="1">
            <a:spLocks noGrp="1"/>
          </p:cNvSpPr>
          <p:nvPr>
            <p:ph type="title" idx="2" hasCustomPrompt="1"/>
          </p:nvPr>
        </p:nvSpPr>
        <p:spPr>
          <a:xfrm>
            <a:off x="732103" y="1015584"/>
            <a:ext cx="1640700" cy="1026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5" name="Google Shape;155;p3"/>
          <p:cNvSpPr txBox="1">
            <a:spLocks noGrp="1"/>
          </p:cNvSpPr>
          <p:nvPr>
            <p:ph type="subTitle" idx="1"/>
          </p:nvPr>
        </p:nvSpPr>
        <p:spPr>
          <a:xfrm>
            <a:off x="2061750" y="2760625"/>
            <a:ext cx="50205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"/>
          <p:cNvSpPr/>
          <p:nvPr/>
        </p:nvSpPr>
        <p:spPr>
          <a:xfrm rot="-9994303" flipH="1">
            <a:off x="7328016" y="-1208245"/>
            <a:ext cx="3169018" cy="4551393"/>
          </a:xfrm>
          <a:custGeom>
            <a:avLst/>
            <a:gdLst/>
            <a:ahLst/>
            <a:cxnLst/>
            <a:rect l="l" t="t" r="r" b="b"/>
            <a:pathLst>
              <a:path w="4915" h="7059" extrusionOk="0">
                <a:moveTo>
                  <a:pt x="2073" y="4394"/>
                </a:moveTo>
                <a:cubicBezTo>
                  <a:pt x="2210" y="4589"/>
                  <a:pt x="2298" y="4825"/>
                  <a:pt x="2363" y="5054"/>
                </a:cubicBezTo>
                <a:cubicBezTo>
                  <a:pt x="2417" y="5241"/>
                  <a:pt x="2396" y="5441"/>
                  <a:pt x="2337" y="5441"/>
                </a:cubicBezTo>
                <a:cubicBezTo>
                  <a:pt x="2304" y="5441"/>
                  <a:pt x="2259" y="5378"/>
                  <a:pt x="2209" y="5214"/>
                </a:cubicBezTo>
                <a:cubicBezTo>
                  <a:pt x="2143" y="5004"/>
                  <a:pt x="2118" y="4777"/>
                  <a:pt x="2091" y="4560"/>
                </a:cubicBezTo>
                <a:cubicBezTo>
                  <a:pt x="2084" y="4506"/>
                  <a:pt x="2078" y="4451"/>
                  <a:pt x="2073" y="4394"/>
                </a:cubicBezTo>
                <a:close/>
                <a:moveTo>
                  <a:pt x="4127" y="1"/>
                </a:moveTo>
                <a:cubicBezTo>
                  <a:pt x="2884" y="1"/>
                  <a:pt x="2154" y="1184"/>
                  <a:pt x="1848" y="2466"/>
                </a:cubicBezTo>
                <a:cubicBezTo>
                  <a:pt x="1815" y="2606"/>
                  <a:pt x="1753" y="3136"/>
                  <a:pt x="1734" y="3739"/>
                </a:cubicBezTo>
                <a:lnTo>
                  <a:pt x="1734" y="3739"/>
                </a:lnTo>
                <a:cubicBezTo>
                  <a:pt x="1561" y="3650"/>
                  <a:pt x="1378" y="3598"/>
                  <a:pt x="1191" y="3598"/>
                </a:cubicBezTo>
                <a:cubicBezTo>
                  <a:pt x="1005" y="3598"/>
                  <a:pt x="816" y="3650"/>
                  <a:pt x="632" y="3770"/>
                </a:cubicBezTo>
                <a:cubicBezTo>
                  <a:pt x="1" y="4184"/>
                  <a:pt x="260" y="5387"/>
                  <a:pt x="470" y="5954"/>
                </a:cubicBezTo>
                <a:cubicBezTo>
                  <a:pt x="710" y="6604"/>
                  <a:pt x="1177" y="7059"/>
                  <a:pt x="1804" y="7059"/>
                </a:cubicBezTo>
                <a:cubicBezTo>
                  <a:pt x="1899" y="7059"/>
                  <a:pt x="1997" y="7048"/>
                  <a:pt x="2099" y="7027"/>
                </a:cubicBezTo>
                <a:cubicBezTo>
                  <a:pt x="2295" y="6985"/>
                  <a:pt x="2255" y="6774"/>
                  <a:pt x="2085" y="6774"/>
                </a:cubicBezTo>
                <a:cubicBezTo>
                  <a:pt x="2069" y="6774"/>
                  <a:pt x="2052" y="6775"/>
                  <a:pt x="2035" y="6779"/>
                </a:cubicBezTo>
                <a:cubicBezTo>
                  <a:pt x="1971" y="6793"/>
                  <a:pt x="1910" y="6799"/>
                  <a:pt x="1850" y="6799"/>
                </a:cubicBezTo>
                <a:cubicBezTo>
                  <a:pt x="786" y="6799"/>
                  <a:pt x="257" y="4788"/>
                  <a:pt x="801" y="3996"/>
                </a:cubicBezTo>
                <a:cubicBezTo>
                  <a:pt x="893" y="3863"/>
                  <a:pt x="1014" y="3811"/>
                  <a:pt x="1146" y="3811"/>
                </a:cubicBezTo>
                <a:cubicBezTo>
                  <a:pt x="1339" y="3811"/>
                  <a:pt x="1554" y="3923"/>
                  <a:pt x="1729" y="4052"/>
                </a:cubicBezTo>
                <a:lnTo>
                  <a:pt x="1729" y="4052"/>
                </a:lnTo>
                <a:cubicBezTo>
                  <a:pt x="1726" y="4951"/>
                  <a:pt x="1840" y="5889"/>
                  <a:pt x="2292" y="5889"/>
                </a:cubicBezTo>
                <a:cubicBezTo>
                  <a:pt x="2338" y="5889"/>
                  <a:pt x="2388" y="5879"/>
                  <a:pt x="2442" y="5858"/>
                </a:cubicBezTo>
                <a:cubicBezTo>
                  <a:pt x="3097" y="5605"/>
                  <a:pt x="2732" y="4522"/>
                  <a:pt x="2051" y="3952"/>
                </a:cubicBezTo>
                <a:lnTo>
                  <a:pt x="2051" y="3952"/>
                </a:lnTo>
                <a:cubicBezTo>
                  <a:pt x="2031" y="2442"/>
                  <a:pt x="2522" y="258"/>
                  <a:pt x="4037" y="258"/>
                </a:cubicBezTo>
                <a:cubicBezTo>
                  <a:pt x="4190" y="258"/>
                  <a:pt x="4354" y="281"/>
                  <a:pt x="4528" y="328"/>
                </a:cubicBezTo>
                <a:cubicBezTo>
                  <a:pt x="4540" y="331"/>
                  <a:pt x="4553" y="333"/>
                  <a:pt x="4566" y="333"/>
                </a:cubicBezTo>
                <a:cubicBezTo>
                  <a:pt x="4715" y="333"/>
                  <a:pt x="4915" y="137"/>
                  <a:pt x="4724" y="85"/>
                </a:cubicBezTo>
                <a:cubicBezTo>
                  <a:pt x="4513" y="28"/>
                  <a:pt x="4314" y="1"/>
                  <a:pt x="4127" y="1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8" name="Google Shape;158;p4"/>
          <p:cNvGrpSpPr/>
          <p:nvPr/>
        </p:nvGrpSpPr>
        <p:grpSpPr>
          <a:xfrm>
            <a:off x="385750" y="206447"/>
            <a:ext cx="8336049" cy="4757278"/>
            <a:chOff x="385750" y="206447"/>
            <a:chExt cx="8336049" cy="4757278"/>
          </a:xfrm>
        </p:grpSpPr>
        <p:sp>
          <p:nvSpPr>
            <p:cNvPr id="159" name="Google Shape;159;p4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4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" name="Google Shape;161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4"/>
          <p:cNvSpPr txBox="1">
            <a:spLocks noGrp="1"/>
          </p:cNvSpPr>
          <p:nvPr>
            <p:ph type="body" idx="1"/>
          </p:nvPr>
        </p:nvSpPr>
        <p:spPr>
          <a:xfrm>
            <a:off x="720000" y="106335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FFB7"/>
              </a:buClr>
              <a:buSzPts val="800"/>
              <a:buFont typeface="Nunito Light"/>
              <a:buChar char="●"/>
              <a:defRPr sz="125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○"/>
              <a:defRPr>
                <a:solidFill>
                  <a:srgbClr val="434343"/>
                </a:solidFill>
              </a:defRPr>
            </a:lvl2pPr>
            <a:lvl3pPr marL="1371600" lvl="2" indent="-3048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>
                <a:solidFill>
                  <a:srgbClr val="434343"/>
                </a:solidFill>
              </a:defRPr>
            </a:lvl3pPr>
            <a:lvl4pPr marL="1828800" lvl="3" indent="-3048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>
                <a:solidFill>
                  <a:srgbClr val="434343"/>
                </a:solidFill>
              </a:defRPr>
            </a:lvl4pPr>
            <a:lvl5pPr marL="2286000" lvl="4" indent="-3048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>
                <a:solidFill>
                  <a:srgbClr val="434343"/>
                </a:solidFill>
              </a:defRPr>
            </a:lvl5pPr>
            <a:lvl6pPr marL="2743200" lvl="5" indent="-3048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>
                <a:solidFill>
                  <a:srgbClr val="434343"/>
                </a:solidFill>
              </a:defRPr>
            </a:lvl6pPr>
            <a:lvl7pPr marL="3200400" lvl="6" indent="-3048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>
                <a:solidFill>
                  <a:srgbClr val="434343"/>
                </a:solidFill>
              </a:defRPr>
            </a:lvl7pPr>
            <a:lvl8pPr marL="3657600" lvl="7" indent="-3048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>
                <a:solidFill>
                  <a:srgbClr val="434343"/>
                </a:solidFill>
              </a:defRPr>
            </a:lvl8pPr>
            <a:lvl9pPr marL="4114800" lvl="8" indent="-3048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6"/>
          <p:cNvSpPr/>
          <p:nvPr/>
        </p:nvSpPr>
        <p:spPr>
          <a:xfrm rot="-5400000" flipH="1">
            <a:off x="7753201" y="4054207"/>
            <a:ext cx="1355164" cy="1946272"/>
          </a:xfrm>
          <a:custGeom>
            <a:avLst/>
            <a:gdLst/>
            <a:ahLst/>
            <a:cxnLst/>
            <a:rect l="l" t="t" r="r" b="b"/>
            <a:pathLst>
              <a:path w="4915" h="7059" extrusionOk="0">
                <a:moveTo>
                  <a:pt x="2073" y="4394"/>
                </a:moveTo>
                <a:cubicBezTo>
                  <a:pt x="2210" y="4589"/>
                  <a:pt x="2298" y="4825"/>
                  <a:pt x="2363" y="5054"/>
                </a:cubicBezTo>
                <a:cubicBezTo>
                  <a:pt x="2417" y="5241"/>
                  <a:pt x="2396" y="5441"/>
                  <a:pt x="2337" y="5441"/>
                </a:cubicBezTo>
                <a:cubicBezTo>
                  <a:pt x="2304" y="5441"/>
                  <a:pt x="2259" y="5378"/>
                  <a:pt x="2209" y="5214"/>
                </a:cubicBezTo>
                <a:cubicBezTo>
                  <a:pt x="2143" y="5004"/>
                  <a:pt x="2118" y="4777"/>
                  <a:pt x="2091" y="4560"/>
                </a:cubicBezTo>
                <a:cubicBezTo>
                  <a:pt x="2084" y="4506"/>
                  <a:pt x="2078" y="4451"/>
                  <a:pt x="2073" y="4394"/>
                </a:cubicBezTo>
                <a:close/>
                <a:moveTo>
                  <a:pt x="4127" y="1"/>
                </a:moveTo>
                <a:cubicBezTo>
                  <a:pt x="2884" y="1"/>
                  <a:pt x="2154" y="1184"/>
                  <a:pt x="1848" y="2466"/>
                </a:cubicBezTo>
                <a:cubicBezTo>
                  <a:pt x="1815" y="2606"/>
                  <a:pt x="1753" y="3136"/>
                  <a:pt x="1734" y="3739"/>
                </a:cubicBezTo>
                <a:lnTo>
                  <a:pt x="1734" y="3739"/>
                </a:lnTo>
                <a:cubicBezTo>
                  <a:pt x="1561" y="3650"/>
                  <a:pt x="1378" y="3598"/>
                  <a:pt x="1191" y="3598"/>
                </a:cubicBezTo>
                <a:cubicBezTo>
                  <a:pt x="1005" y="3598"/>
                  <a:pt x="816" y="3650"/>
                  <a:pt x="632" y="3770"/>
                </a:cubicBezTo>
                <a:cubicBezTo>
                  <a:pt x="1" y="4184"/>
                  <a:pt x="260" y="5387"/>
                  <a:pt x="470" y="5954"/>
                </a:cubicBezTo>
                <a:cubicBezTo>
                  <a:pt x="710" y="6604"/>
                  <a:pt x="1177" y="7059"/>
                  <a:pt x="1804" y="7059"/>
                </a:cubicBezTo>
                <a:cubicBezTo>
                  <a:pt x="1899" y="7059"/>
                  <a:pt x="1997" y="7048"/>
                  <a:pt x="2099" y="7027"/>
                </a:cubicBezTo>
                <a:cubicBezTo>
                  <a:pt x="2295" y="6985"/>
                  <a:pt x="2255" y="6774"/>
                  <a:pt x="2085" y="6774"/>
                </a:cubicBezTo>
                <a:cubicBezTo>
                  <a:pt x="2069" y="6774"/>
                  <a:pt x="2052" y="6775"/>
                  <a:pt x="2035" y="6779"/>
                </a:cubicBezTo>
                <a:cubicBezTo>
                  <a:pt x="1971" y="6793"/>
                  <a:pt x="1910" y="6799"/>
                  <a:pt x="1850" y="6799"/>
                </a:cubicBezTo>
                <a:cubicBezTo>
                  <a:pt x="786" y="6799"/>
                  <a:pt x="257" y="4788"/>
                  <a:pt x="801" y="3996"/>
                </a:cubicBezTo>
                <a:cubicBezTo>
                  <a:pt x="893" y="3863"/>
                  <a:pt x="1014" y="3811"/>
                  <a:pt x="1146" y="3811"/>
                </a:cubicBezTo>
                <a:cubicBezTo>
                  <a:pt x="1339" y="3811"/>
                  <a:pt x="1554" y="3923"/>
                  <a:pt x="1729" y="4052"/>
                </a:cubicBezTo>
                <a:lnTo>
                  <a:pt x="1729" y="4052"/>
                </a:lnTo>
                <a:cubicBezTo>
                  <a:pt x="1726" y="4951"/>
                  <a:pt x="1840" y="5889"/>
                  <a:pt x="2292" y="5889"/>
                </a:cubicBezTo>
                <a:cubicBezTo>
                  <a:pt x="2338" y="5889"/>
                  <a:pt x="2388" y="5879"/>
                  <a:pt x="2442" y="5858"/>
                </a:cubicBezTo>
                <a:cubicBezTo>
                  <a:pt x="3097" y="5605"/>
                  <a:pt x="2732" y="4522"/>
                  <a:pt x="2051" y="3952"/>
                </a:cubicBezTo>
                <a:lnTo>
                  <a:pt x="2051" y="3952"/>
                </a:lnTo>
                <a:cubicBezTo>
                  <a:pt x="2031" y="2442"/>
                  <a:pt x="2522" y="258"/>
                  <a:pt x="4037" y="258"/>
                </a:cubicBezTo>
                <a:cubicBezTo>
                  <a:pt x="4190" y="258"/>
                  <a:pt x="4354" y="281"/>
                  <a:pt x="4528" y="328"/>
                </a:cubicBezTo>
                <a:cubicBezTo>
                  <a:pt x="4540" y="331"/>
                  <a:pt x="4553" y="333"/>
                  <a:pt x="4566" y="333"/>
                </a:cubicBezTo>
                <a:cubicBezTo>
                  <a:pt x="4715" y="333"/>
                  <a:pt x="4915" y="137"/>
                  <a:pt x="4724" y="85"/>
                </a:cubicBezTo>
                <a:cubicBezTo>
                  <a:pt x="4513" y="28"/>
                  <a:pt x="4314" y="1"/>
                  <a:pt x="4127" y="1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7" name="Google Shape;227;p6"/>
          <p:cNvGrpSpPr/>
          <p:nvPr/>
        </p:nvGrpSpPr>
        <p:grpSpPr>
          <a:xfrm rot="-7615934">
            <a:off x="-1307338" y="4003501"/>
            <a:ext cx="2785212" cy="804769"/>
            <a:chOff x="4314275" y="3002400"/>
            <a:chExt cx="1825625" cy="527475"/>
          </a:xfrm>
        </p:grpSpPr>
        <p:sp>
          <p:nvSpPr>
            <p:cNvPr id="228" name="Google Shape;228;p6"/>
            <p:cNvSpPr/>
            <p:nvPr/>
          </p:nvSpPr>
          <p:spPr>
            <a:xfrm>
              <a:off x="5996650" y="3489625"/>
              <a:ext cx="35350" cy="26475"/>
            </a:xfrm>
            <a:custGeom>
              <a:avLst/>
              <a:gdLst/>
              <a:ahLst/>
              <a:cxnLst/>
              <a:rect l="l" t="t" r="r" b="b"/>
              <a:pathLst>
                <a:path w="1414" h="1059" extrusionOk="0">
                  <a:moveTo>
                    <a:pt x="1413" y="753"/>
                  </a:moveTo>
                  <a:lnTo>
                    <a:pt x="1210" y="0"/>
                  </a:lnTo>
                  <a:cubicBezTo>
                    <a:pt x="1110" y="28"/>
                    <a:pt x="1010" y="52"/>
                    <a:pt x="908" y="78"/>
                  </a:cubicBezTo>
                  <a:lnTo>
                    <a:pt x="606" y="154"/>
                  </a:lnTo>
                  <a:cubicBezTo>
                    <a:pt x="581" y="162"/>
                    <a:pt x="555" y="168"/>
                    <a:pt x="531" y="173"/>
                  </a:cubicBezTo>
                  <a:lnTo>
                    <a:pt x="455" y="190"/>
                  </a:lnTo>
                  <a:lnTo>
                    <a:pt x="303" y="225"/>
                  </a:lnTo>
                  <a:cubicBezTo>
                    <a:pt x="201" y="248"/>
                    <a:pt x="101" y="272"/>
                    <a:pt x="0" y="294"/>
                  </a:cubicBezTo>
                  <a:lnTo>
                    <a:pt x="165" y="1058"/>
                  </a:lnTo>
                  <a:cubicBezTo>
                    <a:pt x="269" y="1035"/>
                    <a:pt x="373" y="1011"/>
                    <a:pt x="479" y="986"/>
                  </a:cubicBezTo>
                  <a:lnTo>
                    <a:pt x="636" y="950"/>
                  </a:lnTo>
                  <a:lnTo>
                    <a:pt x="714" y="932"/>
                  </a:lnTo>
                  <a:cubicBezTo>
                    <a:pt x="740" y="925"/>
                    <a:pt x="766" y="920"/>
                    <a:pt x="792" y="913"/>
                  </a:cubicBezTo>
                  <a:lnTo>
                    <a:pt x="1102" y="834"/>
                  </a:lnTo>
                  <a:cubicBezTo>
                    <a:pt x="1206" y="808"/>
                    <a:pt x="1310" y="783"/>
                    <a:pt x="1413" y="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6050700" y="3472725"/>
              <a:ext cx="36225" cy="28650"/>
            </a:xfrm>
            <a:custGeom>
              <a:avLst/>
              <a:gdLst/>
              <a:ahLst/>
              <a:cxnLst/>
              <a:rect l="l" t="t" r="r" b="b"/>
              <a:pathLst>
                <a:path w="1449" h="1146" extrusionOk="0">
                  <a:moveTo>
                    <a:pt x="1448" y="733"/>
                  </a:moveTo>
                  <a:lnTo>
                    <a:pt x="1181" y="0"/>
                  </a:lnTo>
                  <a:lnTo>
                    <a:pt x="1108" y="28"/>
                  </a:lnTo>
                  <a:lnTo>
                    <a:pt x="1035" y="54"/>
                  </a:lnTo>
                  <a:lnTo>
                    <a:pt x="887" y="106"/>
                  </a:lnTo>
                  <a:lnTo>
                    <a:pt x="594" y="209"/>
                  </a:lnTo>
                  <a:cubicBezTo>
                    <a:pt x="495" y="241"/>
                    <a:pt x="396" y="273"/>
                    <a:pt x="297" y="304"/>
                  </a:cubicBezTo>
                  <a:lnTo>
                    <a:pt x="148" y="353"/>
                  </a:lnTo>
                  <a:cubicBezTo>
                    <a:pt x="99" y="369"/>
                    <a:pt x="49" y="386"/>
                    <a:pt x="0" y="400"/>
                  </a:cubicBezTo>
                  <a:lnTo>
                    <a:pt x="233" y="1146"/>
                  </a:lnTo>
                  <a:cubicBezTo>
                    <a:pt x="285" y="1131"/>
                    <a:pt x="334" y="1113"/>
                    <a:pt x="386" y="1096"/>
                  </a:cubicBezTo>
                  <a:lnTo>
                    <a:pt x="538" y="1047"/>
                  </a:lnTo>
                  <a:cubicBezTo>
                    <a:pt x="640" y="1012"/>
                    <a:pt x="743" y="980"/>
                    <a:pt x="844" y="947"/>
                  </a:cubicBezTo>
                  <a:lnTo>
                    <a:pt x="1147" y="840"/>
                  </a:lnTo>
                  <a:lnTo>
                    <a:pt x="1298" y="787"/>
                  </a:lnTo>
                  <a:lnTo>
                    <a:pt x="1374" y="76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6103125" y="3451300"/>
              <a:ext cx="36775" cy="30575"/>
            </a:xfrm>
            <a:custGeom>
              <a:avLst/>
              <a:gdLst/>
              <a:ahLst/>
              <a:cxnLst/>
              <a:rect l="l" t="t" r="r" b="b"/>
              <a:pathLst>
                <a:path w="1471" h="1223" extrusionOk="0">
                  <a:moveTo>
                    <a:pt x="1470" y="707"/>
                  </a:moveTo>
                  <a:lnTo>
                    <a:pt x="1140" y="1"/>
                  </a:lnTo>
                  <a:cubicBezTo>
                    <a:pt x="1093" y="24"/>
                    <a:pt x="1046" y="45"/>
                    <a:pt x="997" y="66"/>
                  </a:cubicBezTo>
                  <a:lnTo>
                    <a:pt x="856" y="130"/>
                  </a:lnTo>
                  <a:lnTo>
                    <a:pt x="573" y="259"/>
                  </a:lnTo>
                  <a:lnTo>
                    <a:pt x="286" y="381"/>
                  </a:lnTo>
                  <a:lnTo>
                    <a:pt x="143" y="442"/>
                  </a:lnTo>
                  <a:lnTo>
                    <a:pt x="71" y="472"/>
                  </a:lnTo>
                  <a:cubicBezTo>
                    <a:pt x="48" y="483"/>
                    <a:pt x="23" y="492"/>
                    <a:pt x="0" y="500"/>
                  </a:cubicBezTo>
                  <a:lnTo>
                    <a:pt x="297" y="1223"/>
                  </a:lnTo>
                  <a:cubicBezTo>
                    <a:pt x="321" y="1212"/>
                    <a:pt x="346" y="1203"/>
                    <a:pt x="371" y="1193"/>
                  </a:cubicBezTo>
                  <a:lnTo>
                    <a:pt x="445" y="1161"/>
                  </a:lnTo>
                  <a:lnTo>
                    <a:pt x="591" y="1099"/>
                  </a:lnTo>
                  <a:lnTo>
                    <a:pt x="887" y="973"/>
                  </a:lnTo>
                  <a:lnTo>
                    <a:pt x="1180" y="841"/>
                  </a:lnTo>
                  <a:lnTo>
                    <a:pt x="1325" y="774"/>
                  </a:lnTo>
                  <a:cubicBezTo>
                    <a:pt x="1372" y="752"/>
                    <a:pt x="1422" y="731"/>
                    <a:pt x="1470" y="7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828575" y="3508875"/>
              <a:ext cx="32525" cy="21000"/>
            </a:xfrm>
            <a:custGeom>
              <a:avLst/>
              <a:gdLst/>
              <a:ahLst/>
              <a:cxnLst/>
              <a:rect l="l" t="t" r="r" b="b"/>
              <a:pathLst>
                <a:path w="1301" h="840" extrusionOk="0">
                  <a:moveTo>
                    <a:pt x="1286" y="840"/>
                  </a:moveTo>
                  <a:lnTo>
                    <a:pt x="1301" y="59"/>
                  </a:lnTo>
                  <a:lnTo>
                    <a:pt x="990" y="51"/>
                  </a:lnTo>
                  <a:lnTo>
                    <a:pt x="679" y="38"/>
                  </a:lnTo>
                  <a:cubicBezTo>
                    <a:pt x="575" y="34"/>
                    <a:pt x="472" y="28"/>
                    <a:pt x="369" y="21"/>
                  </a:cubicBezTo>
                  <a:cubicBezTo>
                    <a:pt x="266" y="14"/>
                    <a:pt x="162" y="9"/>
                    <a:pt x="60" y="1"/>
                  </a:cubicBezTo>
                  <a:lnTo>
                    <a:pt x="0" y="778"/>
                  </a:lnTo>
                  <a:cubicBezTo>
                    <a:pt x="108" y="788"/>
                    <a:pt x="214" y="793"/>
                    <a:pt x="322" y="800"/>
                  </a:cubicBezTo>
                  <a:cubicBezTo>
                    <a:pt x="429" y="808"/>
                    <a:pt x="536" y="815"/>
                    <a:pt x="644" y="819"/>
                  </a:cubicBezTo>
                  <a:lnTo>
                    <a:pt x="966" y="83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885750" y="3508675"/>
              <a:ext cx="32625" cy="21125"/>
            </a:xfrm>
            <a:custGeom>
              <a:avLst/>
              <a:gdLst/>
              <a:ahLst/>
              <a:cxnLst/>
              <a:rect l="l" t="t" r="r" b="b"/>
              <a:pathLst>
                <a:path w="1305" h="845" extrusionOk="0">
                  <a:moveTo>
                    <a:pt x="1305" y="779"/>
                  </a:moveTo>
                  <a:lnTo>
                    <a:pt x="1243" y="0"/>
                  </a:lnTo>
                  <a:cubicBezTo>
                    <a:pt x="830" y="32"/>
                    <a:pt x="415" y="52"/>
                    <a:pt x="1" y="64"/>
                  </a:cubicBezTo>
                  <a:lnTo>
                    <a:pt x="20" y="845"/>
                  </a:lnTo>
                  <a:cubicBezTo>
                    <a:pt x="450" y="833"/>
                    <a:pt x="878" y="811"/>
                    <a:pt x="1305" y="7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5941225" y="3501750"/>
              <a:ext cx="34125" cy="23975"/>
            </a:xfrm>
            <a:custGeom>
              <a:avLst/>
              <a:gdLst/>
              <a:ahLst/>
              <a:cxnLst/>
              <a:rect l="l" t="t" r="r" b="b"/>
              <a:pathLst>
                <a:path w="1365" h="959" extrusionOk="0">
                  <a:moveTo>
                    <a:pt x="1365" y="770"/>
                  </a:moveTo>
                  <a:lnTo>
                    <a:pt x="1231" y="0"/>
                  </a:lnTo>
                  <a:cubicBezTo>
                    <a:pt x="1130" y="19"/>
                    <a:pt x="1027" y="34"/>
                    <a:pt x="924" y="50"/>
                  </a:cubicBezTo>
                  <a:lnTo>
                    <a:pt x="617" y="99"/>
                  </a:lnTo>
                  <a:cubicBezTo>
                    <a:pt x="591" y="102"/>
                    <a:pt x="567" y="107"/>
                    <a:pt x="541" y="111"/>
                  </a:cubicBezTo>
                  <a:lnTo>
                    <a:pt x="464" y="121"/>
                  </a:lnTo>
                  <a:lnTo>
                    <a:pt x="309" y="142"/>
                  </a:lnTo>
                  <a:cubicBezTo>
                    <a:pt x="206" y="154"/>
                    <a:pt x="104" y="171"/>
                    <a:pt x="1" y="183"/>
                  </a:cubicBezTo>
                  <a:lnTo>
                    <a:pt x="94" y="958"/>
                  </a:lnTo>
                  <a:cubicBezTo>
                    <a:pt x="201" y="945"/>
                    <a:pt x="307" y="930"/>
                    <a:pt x="413" y="917"/>
                  </a:cubicBezTo>
                  <a:lnTo>
                    <a:pt x="572" y="896"/>
                  </a:lnTo>
                  <a:lnTo>
                    <a:pt x="651" y="885"/>
                  </a:lnTo>
                  <a:cubicBezTo>
                    <a:pt x="678" y="881"/>
                    <a:pt x="705" y="878"/>
                    <a:pt x="731" y="874"/>
                  </a:cubicBezTo>
                  <a:lnTo>
                    <a:pt x="1048" y="824"/>
                  </a:lnTo>
                  <a:cubicBezTo>
                    <a:pt x="1153" y="803"/>
                    <a:pt x="1261" y="789"/>
                    <a:pt x="1365" y="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5661000" y="3468850"/>
              <a:ext cx="36650" cy="30075"/>
            </a:xfrm>
            <a:custGeom>
              <a:avLst/>
              <a:gdLst/>
              <a:ahLst/>
              <a:cxnLst/>
              <a:rect l="l" t="t" r="r" b="b"/>
              <a:pathLst>
                <a:path w="1466" h="1203" extrusionOk="0">
                  <a:moveTo>
                    <a:pt x="1193" y="1203"/>
                  </a:moveTo>
                  <a:lnTo>
                    <a:pt x="1465" y="472"/>
                  </a:lnTo>
                  <a:lnTo>
                    <a:pt x="1177" y="361"/>
                  </a:lnTo>
                  <a:cubicBezTo>
                    <a:pt x="1128" y="343"/>
                    <a:pt x="1080" y="323"/>
                    <a:pt x="1033" y="303"/>
                  </a:cubicBezTo>
                  <a:lnTo>
                    <a:pt x="890" y="245"/>
                  </a:lnTo>
                  <a:lnTo>
                    <a:pt x="747" y="187"/>
                  </a:lnTo>
                  <a:cubicBezTo>
                    <a:pt x="700" y="167"/>
                    <a:pt x="653" y="145"/>
                    <a:pt x="605" y="125"/>
                  </a:cubicBezTo>
                  <a:lnTo>
                    <a:pt x="465" y="63"/>
                  </a:lnTo>
                  <a:lnTo>
                    <a:pt x="394" y="32"/>
                  </a:lnTo>
                  <a:lnTo>
                    <a:pt x="324" y="0"/>
                  </a:lnTo>
                  <a:lnTo>
                    <a:pt x="0" y="711"/>
                  </a:lnTo>
                  <a:cubicBezTo>
                    <a:pt x="24" y="723"/>
                    <a:pt x="49" y="733"/>
                    <a:pt x="74" y="745"/>
                  </a:cubicBezTo>
                  <a:lnTo>
                    <a:pt x="148" y="777"/>
                  </a:lnTo>
                  <a:lnTo>
                    <a:pt x="297" y="843"/>
                  </a:lnTo>
                  <a:cubicBezTo>
                    <a:pt x="346" y="864"/>
                    <a:pt x="396" y="886"/>
                    <a:pt x="445" y="907"/>
                  </a:cubicBezTo>
                  <a:lnTo>
                    <a:pt x="595" y="969"/>
                  </a:lnTo>
                  <a:lnTo>
                    <a:pt x="745" y="1030"/>
                  </a:lnTo>
                  <a:cubicBezTo>
                    <a:pt x="794" y="1051"/>
                    <a:pt x="844" y="1072"/>
                    <a:pt x="893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5715050" y="3488500"/>
              <a:ext cx="35650" cy="27175"/>
            </a:xfrm>
            <a:custGeom>
              <a:avLst/>
              <a:gdLst/>
              <a:ahLst/>
              <a:cxnLst/>
              <a:rect l="l" t="t" r="r" b="b"/>
              <a:pathLst>
                <a:path w="1426" h="1087" extrusionOk="0">
                  <a:moveTo>
                    <a:pt x="1244" y="1086"/>
                  </a:moveTo>
                  <a:lnTo>
                    <a:pt x="1425" y="326"/>
                  </a:lnTo>
                  <a:lnTo>
                    <a:pt x="1349" y="309"/>
                  </a:lnTo>
                  <a:lnTo>
                    <a:pt x="1274" y="290"/>
                  </a:lnTo>
                  <a:lnTo>
                    <a:pt x="1124" y="251"/>
                  </a:lnTo>
                  <a:lnTo>
                    <a:pt x="974" y="214"/>
                  </a:lnTo>
                  <a:cubicBezTo>
                    <a:pt x="925" y="201"/>
                    <a:pt x="875" y="187"/>
                    <a:pt x="824" y="173"/>
                  </a:cubicBezTo>
                  <a:cubicBezTo>
                    <a:pt x="725" y="146"/>
                    <a:pt x="625" y="119"/>
                    <a:pt x="527" y="90"/>
                  </a:cubicBezTo>
                  <a:lnTo>
                    <a:pt x="231" y="0"/>
                  </a:lnTo>
                  <a:lnTo>
                    <a:pt x="1" y="746"/>
                  </a:lnTo>
                  <a:lnTo>
                    <a:pt x="309" y="840"/>
                  </a:lnTo>
                  <a:cubicBezTo>
                    <a:pt x="412" y="870"/>
                    <a:pt x="516" y="897"/>
                    <a:pt x="620" y="927"/>
                  </a:cubicBezTo>
                  <a:cubicBezTo>
                    <a:pt x="672" y="942"/>
                    <a:pt x="723" y="957"/>
                    <a:pt x="775" y="970"/>
                  </a:cubicBezTo>
                  <a:lnTo>
                    <a:pt x="932" y="1009"/>
                  </a:lnTo>
                  <a:lnTo>
                    <a:pt x="1088" y="1048"/>
                  </a:lnTo>
                  <a:lnTo>
                    <a:pt x="1166" y="106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5770975" y="3501725"/>
              <a:ext cx="34200" cy="24050"/>
            </a:xfrm>
            <a:custGeom>
              <a:avLst/>
              <a:gdLst/>
              <a:ahLst/>
              <a:cxnLst/>
              <a:rect l="l" t="t" r="r" b="b"/>
              <a:pathLst>
                <a:path w="1368" h="962" extrusionOk="0">
                  <a:moveTo>
                    <a:pt x="1273" y="961"/>
                  </a:moveTo>
                  <a:lnTo>
                    <a:pt x="1367" y="188"/>
                  </a:lnTo>
                  <a:lnTo>
                    <a:pt x="1214" y="169"/>
                  </a:lnTo>
                  <a:cubicBezTo>
                    <a:pt x="1163" y="163"/>
                    <a:pt x="1111" y="154"/>
                    <a:pt x="1060" y="148"/>
                  </a:cubicBezTo>
                  <a:cubicBezTo>
                    <a:pt x="958" y="134"/>
                    <a:pt x="856" y="120"/>
                    <a:pt x="753" y="104"/>
                  </a:cubicBezTo>
                  <a:cubicBezTo>
                    <a:pt x="549" y="70"/>
                    <a:pt x="345" y="39"/>
                    <a:pt x="142" y="0"/>
                  </a:cubicBezTo>
                  <a:lnTo>
                    <a:pt x="0" y="768"/>
                  </a:lnTo>
                  <a:cubicBezTo>
                    <a:pt x="211" y="809"/>
                    <a:pt x="423" y="842"/>
                    <a:pt x="635" y="876"/>
                  </a:cubicBezTo>
                  <a:cubicBezTo>
                    <a:pt x="742" y="892"/>
                    <a:pt x="847" y="905"/>
                    <a:pt x="954" y="922"/>
                  </a:cubicBezTo>
                  <a:cubicBezTo>
                    <a:pt x="1007" y="929"/>
                    <a:pt x="1060" y="937"/>
                    <a:pt x="1112" y="9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5523475" y="3369525"/>
              <a:ext cx="35550" cy="36550"/>
            </a:xfrm>
            <a:custGeom>
              <a:avLst/>
              <a:gdLst/>
              <a:ahLst/>
              <a:cxnLst/>
              <a:rect l="l" t="t" r="r" b="b"/>
              <a:pathLst>
                <a:path w="1422" h="1462" extrusionOk="0">
                  <a:moveTo>
                    <a:pt x="863" y="1462"/>
                  </a:moveTo>
                  <a:lnTo>
                    <a:pt x="1422" y="916"/>
                  </a:lnTo>
                  <a:lnTo>
                    <a:pt x="1211" y="692"/>
                  </a:lnTo>
                  <a:lnTo>
                    <a:pt x="1157" y="637"/>
                  </a:lnTo>
                  <a:lnTo>
                    <a:pt x="1131" y="609"/>
                  </a:lnTo>
                  <a:lnTo>
                    <a:pt x="1105" y="580"/>
                  </a:lnTo>
                  <a:lnTo>
                    <a:pt x="1004" y="465"/>
                  </a:lnTo>
                  <a:lnTo>
                    <a:pt x="902" y="351"/>
                  </a:lnTo>
                  <a:lnTo>
                    <a:pt x="852" y="294"/>
                  </a:lnTo>
                  <a:lnTo>
                    <a:pt x="802" y="235"/>
                  </a:lnTo>
                  <a:lnTo>
                    <a:pt x="604" y="0"/>
                  </a:lnTo>
                  <a:lnTo>
                    <a:pt x="0" y="495"/>
                  </a:lnTo>
                  <a:lnTo>
                    <a:pt x="209" y="743"/>
                  </a:lnTo>
                  <a:lnTo>
                    <a:pt x="261" y="805"/>
                  </a:lnTo>
                  <a:lnTo>
                    <a:pt x="314" y="865"/>
                  </a:lnTo>
                  <a:lnTo>
                    <a:pt x="422" y="986"/>
                  </a:lnTo>
                  <a:lnTo>
                    <a:pt x="529" y="1108"/>
                  </a:lnTo>
                  <a:lnTo>
                    <a:pt x="556" y="1137"/>
                  </a:lnTo>
                  <a:lnTo>
                    <a:pt x="584" y="1167"/>
                  </a:lnTo>
                  <a:lnTo>
                    <a:pt x="640" y="12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5563675" y="3409225"/>
              <a:ext cx="36725" cy="35025"/>
            </a:xfrm>
            <a:custGeom>
              <a:avLst/>
              <a:gdLst/>
              <a:ahLst/>
              <a:cxnLst/>
              <a:rect l="l" t="t" r="r" b="b"/>
              <a:pathLst>
                <a:path w="1469" h="1401" extrusionOk="0">
                  <a:moveTo>
                    <a:pt x="1004" y="1400"/>
                  </a:moveTo>
                  <a:lnTo>
                    <a:pt x="1468" y="772"/>
                  </a:lnTo>
                  <a:cubicBezTo>
                    <a:pt x="1385" y="714"/>
                    <a:pt x="1306" y="651"/>
                    <a:pt x="1225" y="588"/>
                  </a:cubicBezTo>
                  <a:lnTo>
                    <a:pt x="1104" y="494"/>
                  </a:lnTo>
                  <a:cubicBezTo>
                    <a:pt x="1084" y="479"/>
                    <a:pt x="1063" y="463"/>
                    <a:pt x="1043" y="448"/>
                  </a:cubicBezTo>
                  <a:lnTo>
                    <a:pt x="985" y="398"/>
                  </a:lnTo>
                  <a:lnTo>
                    <a:pt x="750" y="203"/>
                  </a:lnTo>
                  <a:cubicBezTo>
                    <a:pt x="730" y="187"/>
                    <a:pt x="710" y="169"/>
                    <a:pt x="691" y="153"/>
                  </a:cubicBezTo>
                  <a:lnTo>
                    <a:pt x="634" y="102"/>
                  </a:lnTo>
                  <a:lnTo>
                    <a:pt x="520" y="1"/>
                  </a:lnTo>
                  <a:lnTo>
                    <a:pt x="0" y="584"/>
                  </a:lnTo>
                  <a:lnTo>
                    <a:pt x="121" y="691"/>
                  </a:lnTo>
                  <a:lnTo>
                    <a:pt x="182" y="744"/>
                  </a:lnTo>
                  <a:cubicBezTo>
                    <a:pt x="203" y="762"/>
                    <a:pt x="223" y="781"/>
                    <a:pt x="244" y="797"/>
                  </a:cubicBezTo>
                  <a:lnTo>
                    <a:pt x="494" y="1005"/>
                  </a:lnTo>
                  <a:lnTo>
                    <a:pt x="556" y="1057"/>
                  </a:lnTo>
                  <a:cubicBezTo>
                    <a:pt x="577" y="1073"/>
                    <a:pt x="599" y="1090"/>
                    <a:pt x="620" y="1106"/>
                  </a:cubicBezTo>
                  <a:lnTo>
                    <a:pt x="747" y="1205"/>
                  </a:lnTo>
                  <a:cubicBezTo>
                    <a:pt x="832" y="1270"/>
                    <a:pt x="916" y="1337"/>
                    <a:pt x="1004" y="14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5609825" y="3442250"/>
              <a:ext cx="37050" cy="32775"/>
            </a:xfrm>
            <a:custGeom>
              <a:avLst/>
              <a:gdLst/>
              <a:ahLst/>
              <a:cxnLst/>
              <a:rect l="l" t="t" r="r" b="b"/>
              <a:pathLst>
                <a:path w="1482" h="1311" extrusionOk="0">
                  <a:moveTo>
                    <a:pt x="1113" y="1310"/>
                  </a:moveTo>
                  <a:lnTo>
                    <a:pt x="1482" y="622"/>
                  </a:lnTo>
                  <a:lnTo>
                    <a:pt x="1346" y="549"/>
                  </a:lnTo>
                  <a:cubicBezTo>
                    <a:pt x="1325" y="537"/>
                    <a:pt x="1301" y="526"/>
                    <a:pt x="1279" y="512"/>
                  </a:cubicBezTo>
                  <a:lnTo>
                    <a:pt x="1212" y="475"/>
                  </a:lnTo>
                  <a:lnTo>
                    <a:pt x="946" y="323"/>
                  </a:lnTo>
                  <a:cubicBezTo>
                    <a:pt x="857" y="271"/>
                    <a:pt x="770" y="216"/>
                    <a:pt x="682" y="164"/>
                  </a:cubicBezTo>
                  <a:cubicBezTo>
                    <a:pt x="638" y="137"/>
                    <a:pt x="594" y="112"/>
                    <a:pt x="551" y="82"/>
                  </a:cubicBezTo>
                  <a:lnTo>
                    <a:pt x="422" y="0"/>
                  </a:lnTo>
                  <a:lnTo>
                    <a:pt x="0" y="657"/>
                  </a:lnTo>
                  <a:lnTo>
                    <a:pt x="135" y="745"/>
                  </a:lnTo>
                  <a:cubicBezTo>
                    <a:pt x="181" y="773"/>
                    <a:pt x="228" y="800"/>
                    <a:pt x="274" y="829"/>
                  </a:cubicBezTo>
                  <a:cubicBezTo>
                    <a:pt x="367" y="885"/>
                    <a:pt x="457" y="940"/>
                    <a:pt x="551" y="996"/>
                  </a:cubicBezTo>
                  <a:lnTo>
                    <a:pt x="832" y="1155"/>
                  </a:lnTo>
                  <a:lnTo>
                    <a:pt x="903" y="1195"/>
                  </a:lnTo>
                  <a:cubicBezTo>
                    <a:pt x="926" y="1209"/>
                    <a:pt x="950" y="1222"/>
                    <a:pt x="974" y="12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5450300" y="3221950"/>
              <a:ext cx="26025" cy="35000"/>
            </a:xfrm>
            <a:custGeom>
              <a:avLst/>
              <a:gdLst/>
              <a:ahLst/>
              <a:cxnLst/>
              <a:rect l="l" t="t" r="r" b="b"/>
              <a:pathLst>
                <a:path w="1041" h="1400" extrusionOk="0">
                  <a:moveTo>
                    <a:pt x="289" y="1400"/>
                  </a:moveTo>
                  <a:lnTo>
                    <a:pt x="1041" y="1187"/>
                  </a:lnTo>
                  <a:lnTo>
                    <a:pt x="1018" y="1115"/>
                  </a:lnTo>
                  <a:lnTo>
                    <a:pt x="999" y="1041"/>
                  </a:lnTo>
                  <a:lnTo>
                    <a:pt x="961" y="894"/>
                  </a:lnTo>
                  <a:lnTo>
                    <a:pt x="923" y="746"/>
                  </a:lnTo>
                  <a:cubicBezTo>
                    <a:pt x="917" y="722"/>
                    <a:pt x="912" y="697"/>
                    <a:pt x="906" y="672"/>
                  </a:cubicBezTo>
                  <a:lnTo>
                    <a:pt x="890" y="598"/>
                  </a:lnTo>
                  <a:cubicBezTo>
                    <a:pt x="867" y="499"/>
                    <a:pt x="845" y="400"/>
                    <a:pt x="824" y="300"/>
                  </a:cubicBezTo>
                  <a:lnTo>
                    <a:pt x="770" y="0"/>
                  </a:lnTo>
                  <a:lnTo>
                    <a:pt x="1" y="134"/>
                  </a:lnTo>
                  <a:lnTo>
                    <a:pt x="59" y="453"/>
                  </a:lnTo>
                  <a:cubicBezTo>
                    <a:pt x="81" y="561"/>
                    <a:pt x="106" y="666"/>
                    <a:pt x="128" y="771"/>
                  </a:cubicBezTo>
                  <a:lnTo>
                    <a:pt x="145" y="850"/>
                  </a:lnTo>
                  <a:cubicBezTo>
                    <a:pt x="152" y="876"/>
                    <a:pt x="157" y="904"/>
                    <a:pt x="163" y="930"/>
                  </a:cubicBezTo>
                  <a:lnTo>
                    <a:pt x="204" y="1087"/>
                  </a:lnTo>
                  <a:lnTo>
                    <a:pt x="244" y="1245"/>
                  </a:lnTo>
                  <a:lnTo>
                    <a:pt x="265" y="132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5465525" y="3274625"/>
              <a:ext cx="30350" cy="36625"/>
            </a:xfrm>
            <a:custGeom>
              <a:avLst/>
              <a:gdLst/>
              <a:ahLst/>
              <a:cxnLst/>
              <a:rect l="l" t="t" r="r" b="b"/>
              <a:pathLst>
                <a:path w="1214" h="1465" extrusionOk="0">
                  <a:moveTo>
                    <a:pt x="511" y="1465"/>
                  </a:moveTo>
                  <a:lnTo>
                    <a:pt x="1214" y="1123"/>
                  </a:lnTo>
                  <a:cubicBezTo>
                    <a:pt x="1121" y="941"/>
                    <a:pt x="1043" y="754"/>
                    <a:pt x="959" y="568"/>
                  </a:cubicBezTo>
                  <a:lnTo>
                    <a:pt x="843" y="285"/>
                  </a:lnTo>
                  <a:lnTo>
                    <a:pt x="814" y="215"/>
                  </a:lnTo>
                  <a:cubicBezTo>
                    <a:pt x="809" y="204"/>
                    <a:pt x="803" y="191"/>
                    <a:pt x="799" y="180"/>
                  </a:cubicBezTo>
                  <a:lnTo>
                    <a:pt x="787" y="144"/>
                  </a:lnTo>
                  <a:lnTo>
                    <a:pt x="733" y="1"/>
                  </a:lnTo>
                  <a:lnTo>
                    <a:pt x="1" y="273"/>
                  </a:lnTo>
                  <a:lnTo>
                    <a:pt x="56" y="425"/>
                  </a:lnTo>
                  <a:lnTo>
                    <a:pt x="70" y="462"/>
                  </a:lnTo>
                  <a:cubicBezTo>
                    <a:pt x="76" y="476"/>
                    <a:pt x="81" y="487"/>
                    <a:pt x="86" y="501"/>
                  </a:cubicBezTo>
                  <a:lnTo>
                    <a:pt x="117" y="576"/>
                  </a:lnTo>
                  <a:lnTo>
                    <a:pt x="240" y="877"/>
                  </a:lnTo>
                  <a:cubicBezTo>
                    <a:pt x="330" y="1072"/>
                    <a:pt x="413" y="1272"/>
                    <a:pt x="511" y="1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6"/>
            <p:cNvSpPr/>
            <p:nvPr/>
          </p:nvSpPr>
          <p:spPr>
            <a:xfrm>
              <a:off x="5490250" y="3324050"/>
              <a:ext cx="33400" cy="37050"/>
            </a:xfrm>
            <a:custGeom>
              <a:avLst/>
              <a:gdLst/>
              <a:ahLst/>
              <a:cxnLst/>
              <a:rect l="l" t="t" r="r" b="b"/>
              <a:pathLst>
                <a:path w="1336" h="1482" extrusionOk="0">
                  <a:moveTo>
                    <a:pt x="698" y="1482"/>
                  </a:moveTo>
                  <a:lnTo>
                    <a:pt x="1336" y="1032"/>
                  </a:lnTo>
                  <a:lnTo>
                    <a:pt x="1162" y="780"/>
                  </a:lnTo>
                  <a:lnTo>
                    <a:pt x="995" y="524"/>
                  </a:lnTo>
                  <a:cubicBezTo>
                    <a:pt x="938" y="439"/>
                    <a:pt x="886" y="351"/>
                    <a:pt x="834" y="263"/>
                  </a:cubicBezTo>
                  <a:lnTo>
                    <a:pt x="755" y="132"/>
                  </a:lnTo>
                  <a:cubicBezTo>
                    <a:pt x="741" y="109"/>
                    <a:pt x="727" y="90"/>
                    <a:pt x="715" y="67"/>
                  </a:cubicBezTo>
                  <a:lnTo>
                    <a:pt x="678" y="0"/>
                  </a:lnTo>
                  <a:lnTo>
                    <a:pt x="1" y="391"/>
                  </a:lnTo>
                  <a:lnTo>
                    <a:pt x="41" y="461"/>
                  </a:lnTo>
                  <a:cubicBezTo>
                    <a:pt x="54" y="484"/>
                    <a:pt x="69" y="508"/>
                    <a:pt x="83" y="530"/>
                  </a:cubicBezTo>
                  <a:lnTo>
                    <a:pt x="167" y="669"/>
                  </a:lnTo>
                  <a:cubicBezTo>
                    <a:pt x="224" y="760"/>
                    <a:pt x="278" y="853"/>
                    <a:pt x="339" y="942"/>
                  </a:cubicBezTo>
                  <a:lnTo>
                    <a:pt x="516" y="12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5465000" y="3056050"/>
              <a:ext cx="32475" cy="36850"/>
            </a:xfrm>
            <a:custGeom>
              <a:avLst/>
              <a:gdLst/>
              <a:ahLst/>
              <a:cxnLst/>
              <a:rect l="l" t="t" r="r" b="b"/>
              <a:pathLst>
                <a:path w="1299" h="1474" extrusionOk="0">
                  <a:moveTo>
                    <a:pt x="1" y="1143"/>
                  </a:moveTo>
                  <a:lnTo>
                    <a:pt x="708" y="1473"/>
                  </a:lnTo>
                  <a:cubicBezTo>
                    <a:pt x="874" y="1115"/>
                    <a:pt x="1072" y="771"/>
                    <a:pt x="1298" y="452"/>
                  </a:cubicBezTo>
                  <a:lnTo>
                    <a:pt x="661" y="1"/>
                  </a:lnTo>
                  <a:cubicBezTo>
                    <a:pt x="407" y="362"/>
                    <a:pt x="187" y="744"/>
                    <a:pt x="1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5448250" y="3108950"/>
              <a:ext cx="25925" cy="34775"/>
            </a:xfrm>
            <a:custGeom>
              <a:avLst/>
              <a:gdLst/>
              <a:ahLst/>
              <a:cxnLst/>
              <a:rect l="l" t="t" r="r" b="b"/>
              <a:pathLst>
                <a:path w="1037" h="1391" extrusionOk="0">
                  <a:moveTo>
                    <a:pt x="0" y="1283"/>
                  </a:moveTo>
                  <a:lnTo>
                    <a:pt x="774" y="1391"/>
                  </a:lnTo>
                  <a:cubicBezTo>
                    <a:pt x="786" y="1293"/>
                    <a:pt x="803" y="1197"/>
                    <a:pt x="821" y="1099"/>
                  </a:cubicBezTo>
                  <a:cubicBezTo>
                    <a:pt x="839" y="1002"/>
                    <a:pt x="858" y="905"/>
                    <a:pt x="880" y="809"/>
                  </a:cubicBezTo>
                  <a:cubicBezTo>
                    <a:pt x="925" y="616"/>
                    <a:pt x="977" y="424"/>
                    <a:pt x="1036" y="236"/>
                  </a:cubicBezTo>
                  <a:lnTo>
                    <a:pt x="292" y="1"/>
                  </a:lnTo>
                  <a:cubicBezTo>
                    <a:pt x="225" y="210"/>
                    <a:pt x="168" y="422"/>
                    <a:pt x="119" y="636"/>
                  </a:cubicBezTo>
                  <a:cubicBezTo>
                    <a:pt x="94" y="742"/>
                    <a:pt x="72" y="850"/>
                    <a:pt x="52" y="958"/>
                  </a:cubicBezTo>
                  <a:cubicBezTo>
                    <a:pt x="33" y="1067"/>
                    <a:pt x="15" y="1174"/>
                    <a:pt x="0" y="12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6"/>
            <p:cNvSpPr/>
            <p:nvPr/>
          </p:nvSpPr>
          <p:spPr>
            <a:xfrm>
              <a:off x="5446025" y="3166775"/>
              <a:ext cx="20475" cy="32500"/>
            </a:xfrm>
            <a:custGeom>
              <a:avLst/>
              <a:gdLst/>
              <a:ahLst/>
              <a:cxnLst/>
              <a:rect l="l" t="t" r="r" b="b"/>
              <a:pathLst>
                <a:path w="819" h="1300" extrusionOk="0">
                  <a:moveTo>
                    <a:pt x="40" y="1300"/>
                  </a:moveTo>
                  <a:lnTo>
                    <a:pt x="818" y="1235"/>
                  </a:lnTo>
                  <a:lnTo>
                    <a:pt x="797" y="932"/>
                  </a:lnTo>
                  <a:cubicBezTo>
                    <a:pt x="794" y="907"/>
                    <a:pt x="794" y="881"/>
                    <a:pt x="793" y="857"/>
                  </a:cubicBezTo>
                  <a:lnTo>
                    <a:pt x="791" y="781"/>
                  </a:lnTo>
                  <a:lnTo>
                    <a:pt x="786" y="630"/>
                  </a:lnTo>
                  <a:cubicBezTo>
                    <a:pt x="784" y="579"/>
                    <a:pt x="782" y="529"/>
                    <a:pt x="782" y="479"/>
                  </a:cubicBezTo>
                  <a:lnTo>
                    <a:pt x="783" y="328"/>
                  </a:lnTo>
                  <a:lnTo>
                    <a:pt x="785" y="177"/>
                  </a:lnTo>
                  <a:lnTo>
                    <a:pt x="785" y="102"/>
                  </a:lnTo>
                  <a:cubicBezTo>
                    <a:pt x="785" y="77"/>
                    <a:pt x="787" y="51"/>
                    <a:pt x="787" y="26"/>
                  </a:cubicBezTo>
                  <a:lnTo>
                    <a:pt x="6" y="0"/>
                  </a:lnTo>
                  <a:cubicBezTo>
                    <a:pt x="5" y="27"/>
                    <a:pt x="4" y="55"/>
                    <a:pt x="4" y="82"/>
                  </a:cubicBezTo>
                  <a:lnTo>
                    <a:pt x="4" y="165"/>
                  </a:lnTo>
                  <a:lnTo>
                    <a:pt x="2" y="327"/>
                  </a:lnTo>
                  <a:lnTo>
                    <a:pt x="1" y="489"/>
                  </a:lnTo>
                  <a:cubicBezTo>
                    <a:pt x="1" y="545"/>
                    <a:pt x="4" y="598"/>
                    <a:pt x="5" y="652"/>
                  </a:cubicBezTo>
                  <a:lnTo>
                    <a:pt x="10" y="815"/>
                  </a:lnTo>
                  <a:lnTo>
                    <a:pt x="12" y="897"/>
                  </a:lnTo>
                  <a:cubicBezTo>
                    <a:pt x="14" y="925"/>
                    <a:pt x="14" y="952"/>
                    <a:pt x="16" y="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6"/>
            <p:cNvSpPr/>
            <p:nvPr/>
          </p:nvSpPr>
          <p:spPr>
            <a:xfrm>
              <a:off x="5603025" y="3010225"/>
              <a:ext cx="35475" cy="33700"/>
            </a:xfrm>
            <a:custGeom>
              <a:avLst/>
              <a:gdLst/>
              <a:ahLst/>
              <a:cxnLst/>
              <a:rect l="l" t="t" r="r" b="b"/>
              <a:pathLst>
                <a:path w="1419" h="1348" extrusionOk="0">
                  <a:moveTo>
                    <a:pt x="285" y="0"/>
                  </a:moveTo>
                  <a:lnTo>
                    <a:pt x="0" y="743"/>
                  </a:lnTo>
                  <a:cubicBezTo>
                    <a:pt x="339" y="891"/>
                    <a:pt x="649" y="1099"/>
                    <a:pt x="922" y="1348"/>
                  </a:cubicBezTo>
                  <a:lnTo>
                    <a:pt x="1418" y="740"/>
                  </a:lnTo>
                  <a:cubicBezTo>
                    <a:pt x="1082" y="437"/>
                    <a:pt x="701" y="181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5550525" y="3002400"/>
              <a:ext cx="33750" cy="22250"/>
            </a:xfrm>
            <a:custGeom>
              <a:avLst/>
              <a:gdLst/>
              <a:ahLst/>
              <a:cxnLst/>
              <a:rect l="l" t="t" r="r" b="b"/>
              <a:pathLst>
                <a:path w="1350" h="890" extrusionOk="0">
                  <a:moveTo>
                    <a:pt x="0" y="109"/>
                  </a:moveTo>
                  <a:lnTo>
                    <a:pt x="159" y="889"/>
                  </a:lnTo>
                  <a:cubicBezTo>
                    <a:pt x="339" y="844"/>
                    <a:pt x="521" y="816"/>
                    <a:pt x="705" y="806"/>
                  </a:cubicBezTo>
                  <a:lnTo>
                    <a:pt x="775" y="802"/>
                  </a:lnTo>
                  <a:lnTo>
                    <a:pt x="844" y="801"/>
                  </a:lnTo>
                  <a:lnTo>
                    <a:pt x="879" y="800"/>
                  </a:lnTo>
                  <a:lnTo>
                    <a:pt x="913" y="800"/>
                  </a:lnTo>
                  <a:lnTo>
                    <a:pt x="983" y="801"/>
                  </a:lnTo>
                  <a:cubicBezTo>
                    <a:pt x="1006" y="801"/>
                    <a:pt x="1028" y="803"/>
                    <a:pt x="1052" y="805"/>
                  </a:cubicBezTo>
                  <a:cubicBezTo>
                    <a:pt x="1075" y="806"/>
                    <a:pt x="1098" y="806"/>
                    <a:pt x="1121" y="808"/>
                  </a:cubicBezTo>
                  <a:cubicBezTo>
                    <a:pt x="1166" y="812"/>
                    <a:pt x="1213" y="816"/>
                    <a:pt x="1259" y="822"/>
                  </a:cubicBezTo>
                  <a:lnTo>
                    <a:pt x="1350" y="30"/>
                  </a:lnTo>
                  <a:cubicBezTo>
                    <a:pt x="1293" y="22"/>
                    <a:pt x="1237" y="19"/>
                    <a:pt x="1181" y="13"/>
                  </a:cubicBezTo>
                  <a:cubicBezTo>
                    <a:pt x="1152" y="10"/>
                    <a:pt x="1125" y="9"/>
                    <a:pt x="1096" y="8"/>
                  </a:cubicBezTo>
                  <a:cubicBezTo>
                    <a:pt x="1067" y="6"/>
                    <a:pt x="1040" y="4"/>
                    <a:pt x="1011" y="4"/>
                  </a:cubicBezTo>
                  <a:lnTo>
                    <a:pt x="927" y="3"/>
                  </a:lnTo>
                  <a:lnTo>
                    <a:pt x="884" y="1"/>
                  </a:lnTo>
                  <a:lnTo>
                    <a:pt x="841" y="3"/>
                  </a:lnTo>
                  <a:lnTo>
                    <a:pt x="756" y="4"/>
                  </a:lnTo>
                  <a:cubicBezTo>
                    <a:pt x="728" y="5"/>
                    <a:pt x="700" y="6"/>
                    <a:pt x="672" y="8"/>
                  </a:cubicBezTo>
                  <a:cubicBezTo>
                    <a:pt x="445" y="20"/>
                    <a:pt x="220" y="54"/>
                    <a:pt x="0" y="1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6"/>
            <p:cNvSpPr/>
            <p:nvPr/>
          </p:nvSpPr>
          <p:spPr>
            <a:xfrm>
              <a:off x="5498775" y="3014925"/>
              <a:ext cx="35600" cy="34575"/>
            </a:xfrm>
            <a:custGeom>
              <a:avLst/>
              <a:gdLst/>
              <a:ahLst/>
              <a:cxnLst/>
              <a:rect l="l" t="t" r="r" b="b"/>
              <a:pathLst>
                <a:path w="1424" h="1383" extrusionOk="0">
                  <a:moveTo>
                    <a:pt x="0" y="825"/>
                  </a:moveTo>
                  <a:lnTo>
                    <a:pt x="547" y="1382"/>
                  </a:lnTo>
                  <a:cubicBezTo>
                    <a:pt x="677" y="1252"/>
                    <a:pt x="817" y="1129"/>
                    <a:pt x="962" y="1016"/>
                  </a:cubicBezTo>
                  <a:cubicBezTo>
                    <a:pt x="1108" y="903"/>
                    <a:pt x="1262" y="801"/>
                    <a:pt x="1424" y="711"/>
                  </a:cubicBezTo>
                  <a:lnTo>
                    <a:pt x="1078" y="1"/>
                  </a:lnTo>
                  <a:cubicBezTo>
                    <a:pt x="880" y="112"/>
                    <a:pt x="692" y="238"/>
                    <a:pt x="511" y="376"/>
                  </a:cubicBezTo>
                  <a:cubicBezTo>
                    <a:pt x="332" y="515"/>
                    <a:pt x="161" y="665"/>
                    <a:pt x="0" y="8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6"/>
            <p:cNvSpPr/>
            <p:nvPr/>
          </p:nvSpPr>
          <p:spPr>
            <a:xfrm>
              <a:off x="5666475" y="3160225"/>
              <a:ext cx="22475" cy="33125"/>
            </a:xfrm>
            <a:custGeom>
              <a:avLst/>
              <a:gdLst/>
              <a:ahLst/>
              <a:cxnLst/>
              <a:rect l="l" t="t" r="r" b="b"/>
              <a:pathLst>
                <a:path w="899" h="1325" extrusionOk="0">
                  <a:moveTo>
                    <a:pt x="898" y="21"/>
                  </a:moveTo>
                  <a:lnTo>
                    <a:pt x="117" y="1"/>
                  </a:lnTo>
                  <a:cubicBezTo>
                    <a:pt x="109" y="401"/>
                    <a:pt x="68" y="798"/>
                    <a:pt x="1" y="1193"/>
                  </a:cubicBezTo>
                  <a:lnTo>
                    <a:pt x="770" y="1324"/>
                  </a:lnTo>
                  <a:cubicBezTo>
                    <a:pt x="845" y="893"/>
                    <a:pt x="890" y="457"/>
                    <a:pt x="898" y="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6"/>
            <p:cNvSpPr/>
            <p:nvPr/>
          </p:nvSpPr>
          <p:spPr>
            <a:xfrm>
              <a:off x="5663350" y="3102225"/>
              <a:ext cx="24825" cy="34275"/>
            </a:xfrm>
            <a:custGeom>
              <a:avLst/>
              <a:gdLst/>
              <a:ahLst/>
              <a:cxnLst/>
              <a:rect l="l" t="t" r="r" b="b"/>
              <a:pathLst>
                <a:path w="993" h="1371" extrusionOk="0">
                  <a:moveTo>
                    <a:pt x="753" y="1"/>
                  </a:moveTo>
                  <a:lnTo>
                    <a:pt x="1" y="213"/>
                  </a:lnTo>
                  <a:cubicBezTo>
                    <a:pt x="54" y="402"/>
                    <a:pt x="99" y="593"/>
                    <a:pt x="135" y="787"/>
                  </a:cubicBezTo>
                  <a:cubicBezTo>
                    <a:pt x="153" y="884"/>
                    <a:pt x="169" y="980"/>
                    <a:pt x="182" y="1078"/>
                  </a:cubicBezTo>
                  <a:cubicBezTo>
                    <a:pt x="188" y="1125"/>
                    <a:pt x="193" y="1175"/>
                    <a:pt x="200" y="1223"/>
                  </a:cubicBezTo>
                  <a:cubicBezTo>
                    <a:pt x="205" y="1271"/>
                    <a:pt x="210" y="1319"/>
                    <a:pt x="214" y="1370"/>
                  </a:cubicBezTo>
                  <a:lnTo>
                    <a:pt x="992" y="1301"/>
                  </a:lnTo>
                  <a:cubicBezTo>
                    <a:pt x="989" y="1246"/>
                    <a:pt x="982" y="1192"/>
                    <a:pt x="976" y="1137"/>
                  </a:cubicBezTo>
                  <a:cubicBezTo>
                    <a:pt x="970" y="1083"/>
                    <a:pt x="964" y="1029"/>
                    <a:pt x="956" y="973"/>
                  </a:cubicBezTo>
                  <a:cubicBezTo>
                    <a:pt x="941" y="864"/>
                    <a:pt x="923" y="755"/>
                    <a:pt x="904" y="646"/>
                  </a:cubicBezTo>
                  <a:cubicBezTo>
                    <a:pt x="862" y="428"/>
                    <a:pt x="813" y="213"/>
                    <a:pt x="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6"/>
            <p:cNvSpPr/>
            <p:nvPr/>
          </p:nvSpPr>
          <p:spPr>
            <a:xfrm>
              <a:off x="5640975" y="3049050"/>
              <a:ext cx="32350" cy="36700"/>
            </a:xfrm>
            <a:custGeom>
              <a:avLst/>
              <a:gdLst/>
              <a:ahLst/>
              <a:cxnLst/>
              <a:rect l="l" t="t" r="r" b="b"/>
              <a:pathLst>
                <a:path w="1294" h="1468" extrusionOk="0">
                  <a:moveTo>
                    <a:pt x="631" y="1"/>
                  </a:moveTo>
                  <a:lnTo>
                    <a:pt x="0" y="460"/>
                  </a:lnTo>
                  <a:cubicBezTo>
                    <a:pt x="226" y="770"/>
                    <a:pt x="421" y="1112"/>
                    <a:pt x="580" y="1468"/>
                  </a:cubicBezTo>
                  <a:lnTo>
                    <a:pt x="1294" y="1149"/>
                  </a:lnTo>
                  <a:cubicBezTo>
                    <a:pt x="1113" y="747"/>
                    <a:pt x="893" y="36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5588625" y="3308100"/>
              <a:ext cx="35750" cy="36375"/>
            </a:xfrm>
            <a:custGeom>
              <a:avLst/>
              <a:gdLst/>
              <a:ahLst/>
              <a:cxnLst/>
              <a:rect l="l" t="t" r="r" b="b"/>
              <a:pathLst>
                <a:path w="1430" h="1455" extrusionOk="0">
                  <a:moveTo>
                    <a:pt x="1429" y="503"/>
                  </a:moveTo>
                  <a:lnTo>
                    <a:pt x="831" y="1"/>
                  </a:lnTo>
                  <a:cubicBezTo>
                    <a:pt x="570" y="313"/>
                    <a:pt x="292" y="611"/>
                    <a:pt x="1" y="896"/>
                  </a:cubicBezTo>
                  <a:lnTo>
                    <a:pt x="547" y="1454"/>
                  </a:lnTo>
                  <a:cubicBezTo>
                    <a:pt x="856" y="1152"/>
                    <a:pt x="1152" y="835"/>
                    <a:pt x="1429" y="5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5624200" y="3263325"/>
              <a:ext cx="33300" cy="37025"/>
            </a:xfrm>
            <a:custGeom>
              <a:avLst/>
              <a:gdLst/>
              <a:ahLst/>
              <a:cxnLst/>
              <a:rect l="l" t="t" r="r" b="b"/>
              <a:pathLst>
                <a:path w="1332" h="1481" extrusionOk="0">
                  <a:moveTo>
                    <a:pt x="1332" y="379"/>
                  </a:moveTo>
                  <a:lnTo>
                    <a:pt x="647" y="1"/>
                  </a:lnTo>
                  <a:cubicBezTo>
                    <a:pt x="453" y="355"/>
                    <a:pt x="236" y="699"/>
                    <a:pt x="1" y="1030"/>
                  </a:cubicBezTo>
                  <a:lnTo>
                    <a:pt x="637" y="1481"/>
                  </a:lnTo>
                  <a:cubicBezTo>
                    <a:pt x="889" y="1127"/>
                    <a:pt x="1120" y="758"/>
                    <a:pt x="1332" y="3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6"/>
            <p:cNvSpPr/>
            <p:nvPr/>
          </p:nvSpPr>
          <p:spPr>
            <a:xfrm>
              <a:off x="5650900" y="3213625"/>
              <a:ext cx="29025" cy="36125"/>
            </a:xfrm>
            <a:custGeom>
              <a:avLst/>
              <a:gdLst/>
              <a:ahLst/>
              <a:cxnLst/>
              <a:rect l="l" t="t" r="r" b="b"/>
              <a:pathLst>
                <a:path w="1161" h="1445" extrusionOk="0">
                  <a:moveTo>
                    <a:pt x="1160" y="217"/>
                  </a:moveTo>
                  <a:lnTo>
                    <a:pt x="409" y="0"/>
                  </a:lnTo>
                  <a:cubicBezTo>
                    <a:pt x="297" y="386"/>
                    <a:pt x="160" y="765"/>
                    <a:pt x="0" y="1134"/>
                  </a:cubicBezTo>
                  <a:lnTo>
                    <a:pt x="716" y="1444"/>
                  </a:lnTo>
                  <a:cubicBezTo>
                    <a:pt x="890" y="1046"/>
                    <a:pt x="1039" y="635"/>
                    <a:pt x="1160" y="2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5448125" y="3404300"/>
              <a:ext cx="36350" cy="29300"/>
            </a:xfrm>
            <a:custGeom>
              <a:avLst/>
              <a:gdLst/>
              <a:ahLst/>
              <a:cxnLst/>
              <a:rect l="l" t="t" r="r" b="b"/>
              <a:pathLst>
                <a:path w="1454" h="1172" extrusionOk="0">
                  <a:moveTo>
                    <a:pt x="1454" y="720"/>
                  </a:moveTo>
                  <a:lnTo>
                    <a:pt x="1151" y="0"/>
                  </a:lnTo>
                  <a:cubicBezTo>
                    <a:pt x="774" y="159"/>
                    <a:pt x="390" y="302"/>
                    <a:pt x="0" y="428"/>
                  </a:cubicBezTo>
                  <a:lnTo>
                    <a:pt x="241" y="1171"/>
                  </a:lnTo>
                  <a:cubicBezTo>
                    <a:pt x="651" y="1039"/>
                    <a:pt x="1056" y="888"/>
                    <a:pt x="1454" y="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5499000" y="3379175"/>
              <a:ext cx="37100" cy="32350"/>
            </a:xfrm>
            <a:custGeom>
              <a:avLst/>
              <a:gdLst/>
              <a:ahLst/>
              <a:cxnLst/>
              <a:rect l="l" t="t" r="r" b="b"/>
              <a:pathLst>
                <a:path w="1484" h="1294" extrusionOk="0">
                  <a:moveTo>
                    <a:pt x="1483" y="667"/>
                  </a:moveTo>
                  <a:lnTo>
                    <a:pt x="1076" y="0"/>
                  </a:lnTo>
                  <a:cubicBezTo>
                    <a:pt x="727" y="214"/>
                    <a:pt x="368" y="413"/>
                    <a:pt x="1" y="596"/>
                  </a:cubicBezTo>
                  <a:lnTo>
                    <a:pt x="351" y="1294"/>
                  </a:lnTo>
                  <a:cubicBezTo>
                    <a:pt x="738" y="1102"/>
                    <a:pt x="1115" y="894"/>
                    <a:pt x="1483" y="6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6"/>
            <p:cNvSpPr/>
            <p:nvPr/>
          </p:nvSpPr>
          <p:spPr>
            <a:xfrm>
              <a:off x="5546125" y="3347150"/>
              <a:ext cx="36875" cy="34725"/>
            </a:xfrm>
            <a:custGeom>
              <a:avLst/>
              <a:gdLst/>
              <a:ahLst/>
              <a:cxnLst/>
              <a:rect l="l" t="t" r="r" b="b"/>
              <a:pathLst>
                <a:path w="1475" h="1389" extrusionOk="0">
                  <a:moveTo>
                    <a:pt x="1475" y="597"/>
                  </a:moveTo>
                  <a:lnTo>
                    <a:pt x="971" y="1"/>
                  </a:lnTo>
                  <a:cubicBezTo>
                    <a:pt x="658" y="265"/>
                    <a:pt x="335" y="515"/>
                    <a:pt x="0" y="750"/>
                  </a:cubicBezTo>
                  <a:lnTo>
                    <a:pt x="450" y="1389"/>
                  </a:lnTo>
                  <a:cubicBezTo>
                    <a:pt x="802" y="1140"/>
                    <a:pt x="1145" y="875"/>
                    <a:pt x="1475" y="5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6"/>
            <p:cNvSpPr/>
            <p:nvPr/>
          </p:nvSpPr>
          <p:spPr>
            <a:xfrm>
              <a:off x="5282250" y="3432150"/>
              <a:ext cx="32325" cy="20675"/>
            </a:xfrm>
            <a:custGeom>
              <a:avLst/>
              <a:gdLst/>
              <a:ahLst/>
              <a:cxnLst/>
              <a:rect l="l" t="t" r="r" b="b"/>
              <a:pathLst>
                <a:path w="1293" h="827" extrusionOk="0">
                  <a:moveTo>
                    <a:pt x="1286" y="827"/>
                  </a:moveTo>
                  <a:lnTo>
                    <a:pt x="1293" y="46"/>
                  </a:lnTo>
                  <a:cubicBezTo>
                    <a:pt x="1189" y="44"/>
                    <a:pt x="1086" y="44"/>
                    <a:pt x="981" y="42"/>
                  </a:cubicBezTo>
                  <a:lnTo>
                    <a:pt x="670" y="31"/>
                  </a:lnTo>
                  <a:cubicBezTo>
                    <a:pt x="464" y="26"/>
                    <a:pt x="257" y="12"/>
                    <a:pt x="50" y="0"/>
                  </a:cubicBezTo>
                  <a:lnTo>
                    <a:pt x="1" y="780"/>
                  </a:lnTo>
                  <a:cubicBezTo>
                    <a:pt x="214" y="792"/>
                    <a:pt x="429" y="807"/>
                    <a:pt x="642" y="811"/>
                  </a:cubicBezTo>
                  <a:lnTo>
                    <a:pt x="964" y="822"/>
                  </a:lnTo>
                  <a:cubicBezTo>
                    <a:pt x="1071" y="825"/>
                    <a:pt x="1179" y="825"/>
                    <a:pt x="1286" y="8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6"/>
            <p:cNvSpPr/>
            <p:nvPr/>
          </p:nvSpPr>
          <p:spPr>
            <a:xfrm>
              <a:off x="5339175" y="3430775"/>
              <a:ext cx="32925" cy="21675"/>
            </a:xfrm>
            <a:custGeom>
              <a:avLst/>
              <a:gdLst/>
              <a:ahLst/>
              <a:cxnLst/>
              <a:rect l="l" t="t" r="r" b="b"/>
              <a:pathLst>
                <a:path w="1317" h="867" extrusionOk="0">
                  <a:moveTo>
                    <a:pt x="1317" y="778"/>
                  </a:moveTo>
                  <a:lnTo>
                    <a:pt x="1238" y="0"/>
                  </a:lnTo>
                  <a:lnTo>
                    <a:pt x="928" y="30"/>
                  </a:lnTo>
                  <a:cubicBezTo>
                    <a:pt x="826" y="40"/>
                    <a:pt x="723" y="45"/>
                    <a:pt x="620" y="52"/>
                  </a:cubicBezTo>
                  <a:lnTo>
                    <a:pt x="465" y="62"/>
                  </a:lnTo>
                  <a:cubicBezTo>
                    <a:pt x="413" y="67"/>
                    <a:pt x="363" y="71"/>
                    <a:pt x="311" y="72"/>
                  </a:cubicBezTo>
                  <a:lnTo>
                    <a:pt x="1" y="85"/>
                  </a:lnTo>
                  <a:lnTo>
                    <a:pt x="31" y="866"/>
                  </a:lnTo>
                  <a:lnTo>
                    <a:pt x="353" y="852"/>
                  </a:lnTo>
                  <a:cubicBezTo>
                    <a:pt x="406" y="851"/>
                    <a:pt x="459" y="845"/>
                    <a:pt x="514" y="841"/>
                  </a:cubicBezTo>
                  <a:lnTo>
                    <a:pt x="673" y="830"/>
                  </a:lnTo>
                  <a:cubicBezTo>
                    <a:pt x="781" y="822"/>
                    <a:pt x="889" y="815"/>
                    <a:pt x="995" y="8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6"/>
            <p:cNvSpPr/>
            <p:nvPr/>
          </p:nvSpPr>
          <p:spPr>
            <a:xfrm>
              <a:off x="5394225" y="3421725"/>
              <a:ext cx="34800" cy="25250"/>
            </a:xfrm>
            <a:custGeom>
              <a:avLst/>
              <a:gdLst/>
              <a:ahLst/>
              <a:cxnLst/>
              <a:rect l="l" t="t" r="r" b="b"/>
              <a:pathLst>
                <a:path w="1392" h="1010" extrusionOk="0">
                  <a:moveTo>
                    <a:pt x="1392" y="760"/>
                  </a:moveTo>
                  <a:lnTo>
                    <a:pt x="1207" y="1"/>
                  </a:lnTo>
                  <a:lnTo>
                    <a:pt x="1132" y="19"/>
                  </a:lnTo>
                  <a:lnTo>
                    <a:pt x="1058" y="36"/>
                  </a:lnTo>
                  <a:lnTo>
                    <a:pt x="908" y="69"/>
                  </a:lnTo>
                  <a:cubicBezTo>
                    <a:pt x="859" y="82"/>
                    <a:pt x="808" y="90"/>
                    <a:pt x="759" y="103"/>
                  </a:cubicBezTo>
                  <a:lnTo>
                    <a:pt x="609" y="134"/>
                  </a:lnTo>
                  <a:lnTo>
                    <a:pt x="458" y="162"/>
                  </a:lnTo>
                  <a:cubicBezTo>
                    <a:pt x="407" y="171"/>
                    <a:pt x="357" y="182"/>
                    <a:pt x="307" y="189"/>
                  </a:cubicBezTo>
                  <a:lnTo>
                    <a:pt x="1" y="238"/>
                  </a:lnTo>
                  <a:lnTo>
                    <a:pt x="121" y="1010"/>
                  </a:lnTo>
                  <a:lnTo>
                    <a:pt x="439" y="959"/>
                  </a:lnTo>
                  <a:cubicBezTo>
                    <a:pt x="493" y="949"/>
                    <a:pt x="546" y="939"/>
                    <a:pt x="599" y="931"/>
                  </a:cubicBezTo>
                  <a:lnTo>
                    <a:pt x="757" y="900"/>
                  </a:lnTo>
                  <a:lnTo>
                    <a:pt x="916" y="868"/>
                  </a:lnTo>
                  <a:cubicBezTo>
                    <a:pt x="969" y="856"/>
                    <a:pt x="1021" y="847"/>
                    <a:pt x="1074" y="834"/>
                  </a:cubicBezTo>
                  <a:lnTo>
                    <a:pt x="1233" y="797"/>
                  </a:lnTo>
                  <a:lnTo>
                    <a:pt x="1312" y="78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6"/>
            <p:cNvSpPr/>
            <p:nvPr/>
          </p:nvSpPr>
          <p:spPr>
            <a:xfrm>
              <a:off x="5112700" y="3402425"/>
              <a:ext cx="35575" cy="26850"/>
            </a:xfrm>
            <a:custGeom>
              <a:avLst/>
              <a:gdLst/>
              <a:ahLst/>
              <a:cxnLst/>
              <a:rect l="l" t="t" r="r" b="b"/>
              <a:pathLst>
                <a:path w="1423" h="1074" extrusionOk="0">
                  <a:moveTo>
                    <a:pt x="1236" y="1074"/>
                  </a:moveTo>
                  <a:lnTo>
                    <a:pt x="1422" y="315"/>
                  </a:lnTo>
                  <a:cubicBezTo>
                    <a:pt x="1015" y="216"/>
                    <a:pt x="610" y="109"/>
                    <a:pt x="205" y="0"/>
                  </a:cubicBezTo>
                  <a:lnTo>
                    <a:pt x="0" y="753"/>
                  </a:lnTo>
                  <a:cubicBezTo>
                    <a:pt x="410" y="865"/>
                    <a:pt x="822" y="973"/>
                    <a:pt x="1236" y="10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6"/>
            <p:cNvSpPr/>
            <p:nvPr/>
          </p:nvSpPr>
          <p:spPr>
            <a:xfrm>
              <a:off x="5168300" y="3415975"/>
              <a:ext cx="34925" cy="25325"/>
            </a:xfrm>
            <a:custGeom>
              <a:avLst/>
              <a:gdLst/>
              <a:ahLst/>
              <a:cxnLst/>
              <a:rect l="l" t="t" r="r" b="b"/>
              <a:pathLst>
                <a:path w="1397" h="1013" extrusionOk="0">
                  <a:moveTo>
                    <a:pt x="1258" y="1013"/>
                  </a:moveTo>
                  <a:lnTo>
                    <a:pt x="1396" y="245"/>
                  </a:lnTo>
                  <a:cubicBezTo>
                    <a:pt x="1191" y="210"/>
                    <a:pt x="987" y="167"/>
                    <a:pt x="781" y="128"/>
                  </a:cubicBezTo>
                  <a:lnTo>
                    <a:pt x="628" y="98"/>
                  </a:lnTo>
                  <a:lnTo>
                    <a:pt x="474" y="65"/>
                  </a:lnTo>
                  <a:lnTo>
                    <a:pt x="167" y="1"/>
                  </a:lnTo>
                  <a:lnTo>
                    <a:pt x="0" y="763"/>
                  </a:lnTo>
                  <a:lnTo>
                    <a:pt x="314" y="829"/>
                  </a:lnTo>
                  <a:lnTo>
                    <a:pt x="470" y="864"/>
                  </a:lnTo>
                  <a:lnTo>
                    <a:pt x="628" y="895"/>
                  </a:lnTo>
                  <a:cubicBezTo>
                    <a:pt x="837" y="935"/>
                    <a:pt x="1047" y="976"/>
                    <a:pt x="1258" y="10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6"/>
            <p:cNvSpPr/>
            <p:nvPr/>
          </p:nvSpPr>
          <p:spPr>
            <a:xfrm>
              <a:off x="5224625" y="3426125"/>
              <a:ext cx="33875" cy="23375"/>
            </a:xfrm>
            <a:custGeom>
              <a:avLst/>
              <a:gdLst/>
              <a:ahLst/>
              <a:cxnLst/>
              <a:rect l="l" t="t" r="r" b="b"/>
              <a:pathLst>
                <a:path w="1355" h="935" extrusionOk="0">
                  <a:moveTo>
                    <a:pt x="1275" y="935"/>
                  </a:moveTo>
                  <a:lnTo>
                    <a:pt x="1355" y="158"/>
                  </a:lnTo>
                  <a:lnTo>
                    <a:pt x="1199" y="142"/>
                  </a:lnTo>
                  <a:lnTo>
                    <a:pt x="1122" y="135"/>
                  </a:lnTo>
                  <a:lnTo>
                    <a:pt x="1044" y="125"/>
                  </a:lnTo>
                  <a:lnTo>
                    <a:pt x="734" y="86"/>
                  </a:lnTo>
                  <a:lnTo>
                    <a:pt x="579" y="67"/>
                  </a:lnTo>
                  <a:lnTo>
                    <a:pt x="426" y="44"/>
                  </a:lnTo>
                  <a:lnTo>
                    <a:pt x="116" y="1"/>
                  </a:lnTo>
                  <a:lnTo>
                    <a:pt x="0" y="773"/>
                  </a:lnTo>
                  <a:lnTo>
                    <a:pt x="318" y="819"/>
                  </a:lnTo>
                  <a:lnTo>
                    <a:pt x="476" y="841"/>
                  </a:lnTo>
                  <a:lnTo>
                    <a:pt x="637" y="861"/>
                  </a:lnTo>
                  <a:lnTo>
                    <a:pt x="954" y="900"/>
                  </a:lnTo>
                  <a:lnTo>
                    <a:pt x="1035" y="910"/>
                  </a:lnTo>
                  <a:lnTo>
                    <a:pt x="1114" y="9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6"/>
            <p:cNvSpPr/>
            <p:nvPr/>
          </p:nvSpPr>
          <p:spPr>
            <a:xfrm>
              <a:off x="4949225" y="3350300"/>
              <a:ext cx="36450" cy="28875"/>
            </a:xfrm>
            <a:custGeom>
              <a:avLst/>
              <a:gdLst/>
              <a:ahLst/>
              <a:cxnLst/>
              <a:rect l="l" t="t" r="r" b="b"/>
              <a:pathLst>
                <a:path w="1458" h="1155" extrusionOk="0">
                  <a:moveTo>
                    <a:pt x="1203" y="1154"/>
                  </a:moveTo>
                  <a:lnTo>
                    <a:pt x="1457" y="416"/>
                  </a:lnTo>
                  <a:lnTo>
                    <a:pt x="257" y="1"/>
                  </a:lnTo>
                  <a:lnTo>
                    <a:pt x="0" y="73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6"/>
            <p:cNvSpPr/>
            <p:nvPr/>
          </p:nvSpPr>
          <p:spPr>
            <a:xfrm>
              <a:off x="5003200" y="3368775"/>
              <a:ext cx="36300" cy="28600"/>
            </a:xfrm>
            <a:custGeom>
              <a:avLst/>
              <a:gdLst/>
              <a:ahLst/>
              <a:cxnLst/>
              <a:rect l="l" t="t" r="r" b="b"/>
              <a:pathLst>
                <a:path w="1452" h="1144" extrusionOk="0">
                  <a:moveTo>
                    <a:pt x="1210" y="1143"/>
                  </a:moveTo>
                  <a:lnTo>
                    <a:pt x="1451" y="400"/>
                  </a:lnTo>
                  <a:cubicBezTo>
                    <a:pt x="1050" y="270"/>
                    <a:pt x="650" y="135"/>
                    <a:pt x="251" y="1"/>
                  </a:cubicBezTo>
                  <a:lnTo>
                    <a:pt x="1" y="740"/>
                  </a:lnTo>
                  <a:cubicBezTo>
                    <a:pt x="403" y="878"/>
                    <a:pt x="805" y="1011"/>
                    <a:pt x="1210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6"/>
            <p:cNvSpPr/>
            <p:nvPr/>
          </p:nvSpPr>
          <p:spPr>
            <a:xfrm>
              <a:off x="5057350" y="3386325"/>
              <a:ext cx="36025" cy="27900"/>
            </a:xfrm>
            <a:custGeom>
              <a:avLst/>
              <a:gdLst/>
              <a:ahLst/>
              <a:cxnLst/>
              <a:rect l="l" t="t" r="r" b="b"/>
              <a:pathLst>
                <a:path w="1441" h="1116" extrusionOk="0">
                  <a:moveTo>
                    <a:pt x="1221" y="1116"/>
                  </a:moveTo>
                  <a:lnTo>
                    <a:pt x="1441" y="366"/>
                  </a:lnTo>
                  <a:cubicBezTo>
                    <a:pt x="1038" y="250"/>
                    <a:pt x="636" y="126"/>
                    <a:pt x="233" y="1"/>
                  </a:cubicBezTo>
                  <a:lnTo>
                    <a:pt x="1" y="746"/>
                  </a:lnTo>
                  <a:cubicBezTo>
                    <a:pt x="407" y="873"/>
                    <a:pt x="813" y="998"/>
                    <a:pt x="1221" y="11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6"/>
            <p:cNvSpPr/>
            <p:nvPr/>
          </p:nvSpPr>
          <p:spPr>
            <a:xfrm>
              <a:off x="4786525" y="3298475"/>
              <a:ext cx="35925" cy="27325"/>
            </a:xfrm>
            <a:custGeom>
              <a:avLst/>
              <a:gdLst/>
              <a:ahLst/>
              <a:cxnLst/>
              <a:rect l="l" t="t" r="r" b="b"/>
              <a:pathLst>
                <a:path w="1437" h="1093" extrusionOk="0">
                  <a:moveTo>
                    <a:pt x="1219" y="1093"/>
                  </a:moveTo>
                  <a:lnTo>
                    <a:pt x="1437" y="343"/>
                  </a:lnTo>
                  <a:cubicBezTo>
                    <a:pt x="1026" y="223"/>
                    <a:pt x="614" y="110"/>
                    <a:pt x="200" y="1"/>
                  </a:cubicBezTo>
                  <a:lnTo>
                    <a:pt x="1" y="755"/>
                  </a:lnTo>
                  <a:cubicBezTo>
                    <a:pt x="407" y="862"/>
                    <a:pt x="814" y="974"/>
                    <a:pt x="1219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6"/>
            <p:cNvSpPr/>
            <p:nvPr/>
          </p:nvSpPr>
          <p:spPr>
            <a:xfrm>
              <a:off x="4841075" y="3314225"/>
              <a:ext cx="36225" cy="28250"/>
            </a:xfrm>
            <a:custGeom>
              <a:avLst/>
              <a:gdLst/>
              <a:ahLst/>
              <a:cxnLst/>
              <a:rect l="l" t="t" r="r" b="b"/>
              <a:pathLst>
                <a:path w="1449" h="1130" extrusionOk="0">
                  <a:moveTo>
                    <a:pt x="1208" y="1129"/>
                  </a:moveTo>
                  <a:lnTo>
                    <a:pt x="1449" y="386"/>
                  </a:lnTo>
                  <a:cubicBezTo>
                    <a:pt x="1043" y="255"/>
                    <a:pt x="636" y="127"/>
                    <a:pt x="229" y="1"/>
                  </a:cubicBezTo>
                  <a:lnTo>
                    <a:pt x="0" y="748"/>
                  </a:lnTo>
                  <a:cubicBezTo>
                    <a:pt x="402" y="873"/>
                    <a:pt x="806" y="999"/>
                    <a:pt x="1208" y="11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6"/>
            <p:cNvSpPr/>
            <p:nvPr/>
          </p:nvSpPr>
          <p:spPr>
            <a:xfrm>
              <a:off x="4894950" y="3331750"/>
              <a:ext cx="36400" cy="28700"/>
            </a:xfrm>
            <a:custGeom>
              <a:avLst/>
              <a:gdLst/>
              <a:ahLst/>
              <a:cxnLst/>
              <a:rect l="l" t="t" r="r" b="b"/>
              <a:pathLst>
                <a:path w="1456" h="1148" extrusionOk="0">
                  <a:moveTo>
                    <a:pt x="1203" y="1148"/>
                  </a:moveTo>
                  <a:lnTo>
                    <a:pt x="1455" y="408"/>
                  </a:lnTo>
                  <a:cubicBezTo>
                    <a:pt x="1053" y="271"/>
                    <a:pt x="651" y="136"/>
                    <a:pt x="247" y="0"/>
                  </a:cubicBezTo>
                  <a:lnTo>
                    <a:pt x="0" y="741"/>
                  </a:lnTo>
                  <a:cubicBezTo>
                    <a:pt x="402" y="875"/>
                    <a:pt x="803" y="1010"/>
                    <a:pt x="1203" y="11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6"/>
            <p:cNvSpPr/>
            <p:nvPr/>
          </p:nvSpPr>
          <p:spPr>
            <a:xfrm>
              <a:off x="4619400" y="3270250"/>
              <a:ext cx="33150" cy="21750"/>
            </a:xfrm>
            <a:custGeom>
              <a:avLst/>
              <a:gdLst/>
              <a:ahLst/>
              <a:cxnLst/>
              <a:rect l="l" t="t" r="r" b="b"/>
              <a:pathLst>
                <a:path w="1326" h="870" extrusionOk="0">
                  <a:moveTo>
                    <a:pt x="1252" y="869"/>
                  </a:moveTo>
                  <a:lnTo>
                    <a:pt x="1326" y="93"/>
                  </a:lnTo>
                  <a:cubicBezTo>
                    <a:pt x="1273" y="87"/>
                    <a:pt x="1220" y="81"/>
                    <a:pt x="1164" y="77"/>
                  </a:cubicBezTo>
                  <a:lnTo>
                    <a:pt x="1003" y="63"/>
                  </a:lnTo>
                  <a:lnTo>
                    <a:pt x="680" y="38"/>
                  </a:lnTo>
                  <a:cubicBezTo>
                    <a:pt x="627" y="34"/>
                    <a:pt x="573" y="31"/>
                    <a:pt x="519" y="29"/>
                  </a:cubicBezTo>
                  <a:lnTo>
                    <a:pt x="357" y="20"/>
                  </a:lnTo>
                  <a:cubicBezTo>
                    <a:pt x="250" y="14"/>
                    <a:pt x="142" y="6"/>
                    <a:pt x="34" y="1"/>
                  </a:cubicBezTo>
                  <a:lnTo>
                    <a:pt x="0" y="781"/>
                  </a:lnTo>
                  <a:cubicBezTo>
                    <a:pt x="104" y="786"/>
                    <a:pt x="210" y="792"/>
                    <a:pt x="314" y="797"/>
                  </a:cubicBezTo>
                  <a:lnTo>
                    <a:pt x="470" y="807"/>
                  </a:lnTo>
                  <a:cubicBezTo>
                    <a:pt x="522" y="810"/>
                    <a:pt x="574" y="812"/>
                    <a:pt x="626" y="817"/>
                  </a:cubicBezTo>
                  <a:lnTo>
                    <a:pt x="939" y="842"/>
                  </a:lnTo>
                  <a:lnTo>
                    <a:pt x="1096" y="8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6"/>
            <p:cNvSpPr/>
            <p:nvPr/>
          </p:nvSpPr>
          <p:spPr>
            <a:xfrm>
              <a:off x="4675475" y="3275450"/>
              <a:ext cx="34525" cy="24200"/>
            </a:xfrm>
            <a:custGeom>
              <a:avLst/>
              <a:gdLst/>
              <a:ahLst/>
              <a:cxnLst/>
              <a:rect l="l" t="t" r="r" b="b"/>
              <a:pathLst>
                <a:path w="1381" h="968" extrusionOk="0">
                  <a:moveTo>
                    <a:pt x="1246" y="967"/>
                  </a:moveTo>
                  <a:lnTo>
                    <a:pt x="1381" y="198"/>
                  </a:lnTo>
                  <a:lnTo>
                    <a:pt x="1221" y="169"/>
                  </a:lnTo>
                  <a:lnTo>
                    <a:pt x="1062" y="143"/>
                  </a:lnTo>
                  <a:lnTo>
                    <a:pt x="743" y="93"/>
                  </a:lnTo>
                  <a:cubicBezTo>
                    <a:pt x="637" y="74"/>
                    <a:pt x="530" y="62"/>
                    <a:pt x="424" y="46"/>
                  </a:cubicBezTo>
                  <a:lnTo>
                    <a:pt x="103" y="0"/>
                  </a:lnTo>
                  <a:lnTo>
                    <a:pt x="0" y="775"/>
                  </a:lnTo>
                  <a:lnTo>
                    <a:pt x="311" y="819"/>
                  </a:lnTo>
                  <a:cubicBezTo>
                    <a:pt x="415" y="834"/>
                    <a:pt x="520" y="848"/>
                    <a:pt x="623" y="864"/>
                  </a:cubicBezTo>
                  <a:lnTo>
                    <a:pt x="934" y="913"/>
                  </a:lnTo>
                  <a:lnTo>
                    <a:pt x="1088" y="9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6"/>
            <p:cNvSpPr/>
            <p:nvPr/>
          </p:nvSpPr>
          <p:spPr>
            <a:xfrm>
              <a:off x="4731000" y="3285100"/>
              <a:ext cx="35375" cy="26025"/>
            </a:xfrm>
            <a:custGeom>
              <a:avLst/>
              <a:gdLst/>
              <a:ahLst/>
              <a:cxnLst/>
              <a:rect l="l" t="t" r="r" b="b"/>
              <a:pathLst>
                <a:path w="1415" h="1041" extrusionOk="0">
                  <a:moveTo>
                    <a:pt x="1233" y="1041"/>
                  </a:moveTo>
                  <a:lnTo>
                    <a:pt x="1415" y="282"/>
                  </a:lnTo>
                  <a:lnTo>
                    <a:pt x="1259" y="244"/>
                  </a:lnTo>
                  <a:cubicBezTo>
                    <a:pt x="1207" y="232"/>
                    <a:pt x="1155" y="221"/>
                    <a:pt x="1103" y="208"/>
                  </a:cubicBezTo>
                  <a:lnTo>
                    <a:pt x="789" y="136"/>
                  </a:lnTo>
                  <a:cubicBezTo>
                    <a:pt x="685" y="112"/>
                    <a:pt x="579" y="91"/>
                    <a:pt x="474" y="67"/>
                  </a:cubicBezTo>
                  <a:lnTo>
                    <a:pt x="158" y="0"/>
                  </a:lnTo>
                  <a:lnTo>
                    <a:pt x="1" y="766"/>
                  </a:lnTo>
                  <a:lnTo>
                    <a:pt x="309" y="831"/>
                  </a:lnTo>
                  <a:cubicBezTo>
                    <a:pt x="412" y="853"/>
                    <a:pt x="515" y="874"/>
                    <a:pt x="618" y="899"/>
                  </a:cubicBezTo>
                  <a:lnTo>
                    <a:pt x="926" y="969"/>
                  </a:lnTo>
                  <a:cubicBezTo>
                    <a:pt x="977" y="981"/>
                    <a:pt x="1029" y="993"/>
                    <a:pt x="1079" y="10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6"/>
            <p:cNvSpPr/>
            <p:nvPr/>
          </p:nvSpPr>
          <p:spPr>
            <a:xfrm>
              <a:off x="4446675" y="3283850"/>
              <a:ext cx="36525" cy="28425"/>
            </a:xfrm>
            <a:custGeom>
              <a:avLst/>
              <a:gdLst/>
              <a:ahLst/>
              <a:cxnLst/>
              <a:rect l="l" t="t" r="r" b="b"/>
              <a:pathLst>
                <a:path w="1461" h="1137" extrusionOk="0">
                  <a:moveTo>
                    <a:pt x="1461" y="753"/>
                  </a:moveTo>
                  <a:lnTo>
                    <a:pt x="1257" y="0"/>
                  </a:lnTo>
                  <a:cubicBezTo>
                    <a:pt x="832" y="116"/>
                    <a:pt x="413" y="250"/>
                    <a:pt x="1" y="407"/>
                  </a:cubicBezTo>
                  <a:lnTo>
                    <a:pt x="278" y="1136"/>
                  </a:lnTo>
                  <a:cubicBezTo>
                    <a:pt x="664" y="991"/>
                    <a:pt x="1060" y="863"/>
                    <a:pt x="1461" y="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6"/>
            <p:cNvSpPr/>
            <p:nvPr/>
          </p:nvSpPr>
          <p:spPr>
            <a:xfrm>
              <a:off x="4503500" y="3273050"/>
              <a:ext cx="34650" cy="24025"/>
            </a:xfrm>
            <a:custGeom>
              <a:avLst/>
              <a:gdLst/>
              <a:ahLst/>
              <a:cxnLst/>
              <a:rect l="l" t="t" r="r" b="b"/>
              <a:pathLst>
                <a:path w="1386" h="961" extrusionOk="0">
                  <a:moveTo>
                    <a:pt x="1386" y="776"/>
                  </a:moveTo>
                  <a:lnTo>
                    <a:pt x="1297" y="0"/>
                  </a:lnTo>
                  <a:cubicBezTo>
                    <a:pt x="1243" y="5"/>
                    <a:pt x="1190" y="13"/>
                    <a:pt x="1136" y="19"/>
                  </a:cubicBezTo>
                  <a:lnTo>
                    <a:pt x="974" y="40"/>
                  </a:lnTo>
                  <a:cubicBezTo>
                    <a:pt x="867" y="54"/>
                    <a:pt x="759" y="68"/>
                    <a:pt x="651" y="83"/>
                  </a:cubicBezTo>
                  <a:cubicBezTo>
                    <a:pt x="433" y="116"/>
                    <a:pt x="217" y="152"/>
                    <a:pt x="1" y="194"/>
                  </a:cubicBezTo>
                  <a:lnTo>
                    <a:pt x="151" y="960"/>
                  </a:lnTo>
                  <a:cubicBezTo>
                    <a:pt x="355" y="920"/>
                    <a:pt x="560" y="886"/>
                    <a:pt x="765" y="855"/>
                  </a:cubicBezTo>
                  <a:cubicBezTo>
                    <a:pt x="868" y="841"/>
                    <a:pt x="972" y="827"/>
                    <a:pt x="1075" y="814"/>
                  </a:cubicBezTo>
                  <a:lnTo>
                    <a:pt x="1229" y="793"/>
                  </a:lnTo>
                  <a:cubicBezTo>
                    <a:pt x="1282" y="789"/>
                    <a:pt x="1334" y="781"/>
                    <a:pt x="1386" y="7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6"/>
            <p:cNvSpPr/>
            <p:nvPr/>
          </p:nvSpPr>
          <p:spPr>
            <a:xfrm>
              <a:off x="4561500" y="3269750"/>
              <a:ext cx="32575" cy="20550"/>
            </a:xfrm>
            <a:custGeom>
              <a:avLst/>
              <a:gdLst/>
              <a:ahLst/>
              <a:cxnLst/>
              <a:rect l="l" t="t" r="r" b="b"/>
              <a:pathLst>
                <a:path w="1303" h="822" extrusionOk="0">
                  <a:moveTo>
                    <a:pt x="1302" y="781"/>
                  </a:moveTo>
                  <a:lnTo>
                    <a:pt x="1300" y="0"/>
                  </a:lnTo>
                  <a:lnTo>
                    <a:pt x="1220" y="0"/>
                  </a:lnTo>
                  <a:lnTo>
                    <a:pt x="1138" y="2"/>
                  </a:lnTo>
                  <a:lnTo>
                    <a:pt x="975" y="4"/>
                  </a:lnTo>
                  <a:lnTo>
                    <a:pt x="649" y="11"/>
                  </a:lnTo>
                  <a:lnTo>
                    <a:pt x="324" y="25"/>
                  </a:lnTo>
                  <a:lnTo>
                    <a:pt x="162" y="32"/>
                  </a:lnTo>
                  <a:lnTo>
                    <a:pt x="81" y="37"/>
                  </a:lnTo>
                  <a:lnTo>
                    <a:pt x="1" y="42"/>
                  </a:lnTo>
                  <a:lnTo>
                    <a:pt x="49" y="822"/>
                  </a:lnTo>
                  <a:lnTo>
                    <a:pt x="127" y="816"/>
                  </a:lnTo>
                  <a:lnTo>
                    <a:pt x="205" y="812"/>
                  </a:lnTo>
                  <a:lnTo>
                    <a:pt x="362" y="805"/>
                  </a:lnTo>
                  <a:lnTo>
                    <a:pt x="674" y="791"/>
                  </a:lnTo>
                  <a:lnTo>
                    <a:pt x="988" y="785"/>
                  </a:lnTo>
                  <a:lnTo>
                    <a:pt x="1146" y="783"/>
                  </a:lnTo>
                  <a:lnTo>
                    <a:pt x="1224" y="7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6"/>
            <p:cNvSpPr/>
            <p:nvPr/>
          </p:nvSpPr>
          <p:spPr>
            <a:xfrm>
              <a:off x="4314275" y="3380450"/>
              <a:ext cx="32350" cy="37650"/>
            </a:xfrm>
            <a:custGeom>
              <a:avLst/>
              <a:gdLst/>
              <a:ahLst/>
              <a:cxnLst/>
              <a:rect l="l" t="t" r="r" b="b"/>
              <a:pathLst>
                <a:path w="1294" h="1506" extrusionOk="0">
                  <a:moveTo>
                    <a:pt x="1293" y="433"/>
                  </a:moveTo>
                  <a:lnTo>
                    <a:pt x="644" y="0"/>
                  </a:lnTo>
                  <a:cubicBezTo>
                    <a:pt x="391" y="380"/>
                    <a:pt x="174" y="784"/>
                    <a:pt x="0" y="1210"/>
                  </a:cubicBezTo>
                  <a:lnTo>
                    <a:pt x="724" y="1506"/>
                  </a:lnTo>
                  <a:cubicBezTo>
                    <a:pt x="877" y="1131"/>
                    <a:pt x="1068" y="772"/>
                    <a:pt x="1293" y="4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6"/>
            <p:cNvSpPr/>
            <p:nvPr/>
          </p:nvSpPr>
          <p:spPr>
            <a:xfrm>
              <a:off x="4346925" y="3335975"/>
              <a:ext cx="36875" cy="36275"/>
            </a:xfrm>
            <a:custGeom>
              <a:avLst/>
              <a:gdLst/>
              <a:ahLst/>
              <a:cxnLst/>
              <a:rect l="l" t="t" r="r" b="b"/>
              <a:pathLst>
                <a:path w="1475" h="1451" extrusionOk="0">
                  <a:moveTo>
                    <a:pt x="1474" y="610"/>
                  </a:moveTo>
                  <a:lnTo>
                    <a:pt x="985" y="1"/>
                  </a:lnTo>
                  <a:cubicBezTo>
                    <a:pt x="635" y="282"/>
                    <a:pt x="305" y="591"/>
                    <a:pt x="1" y="927"/>
                  </a:cubicBezTo>
                  <a:lnTo>
                    <a:pt x="582" y="1450"/>
                  </a:lnTo>
                  <a:cubicBezTo>
                    <a:pt x="855" y="1146"/>
                    <a:pt x="1156" y="867"/>
                    <a:pt x="1474" y="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6"/>
            <p:cNvSpPr/>
            <p:nvPr/>
          </p:nvSpPr>
          <p:spPr>
            <a:xfrm>
              <a:off x="4393000" y="3304500"/>
              <a:ext cx="37600" cy="32625"/>
            </a:xfrm>
            <a:custGeom>
              <a:avLst/>
              <a:gdLst/>
              <a:ahLst/>
              <a:cxnLst/>
              <a:rect l="l" t="t" r="r" b="b"/>
              <a:pathLst>
                <a:path w="1504" h="1305" extrusionOk="0">
                  <a:moveTo>
                    <a:pt x="1503" y="705"/>
                  </a:moveTo>
                  <a:lnTo>
                    <a:pt x="1165" y="0"/>
                  </a:lnTo>
                  <a:cubicBezTo>
                    <a:pt x="766" y="192"/>
                    <a:pt x="376" y="406"/>
                    <a:pt x="1" y="646"/>
                  </a:cubicBezTo>
                  <a:lnTo>
                    <a:pt x="422" y="1305"/>
                  </a:lnTo>
                  <a:cubicBezTo>
                    <a:pt x="769" y="1083"/>
                    <a:pt x="1131" y="884"/>
                    <a:pt x="1503" y="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" name="Google Shape;279;p6"/>
          <p:cNvGrpSpPr/>
          <p:nvPr/>
        </p:nvGrpSpPr>
        <p:grpSpPr>
          <a:xfrm>
            <a:off x="385750" y="206447"/>
            <a:ext cx="8336049" cy="4757278"/>
            <a:chOff x="385750" y="206447"/>
            <a:chExt cx="8336049" cy="4757278"/>
          </a:xfrm>
        </p:grpSpPr>
        <p:sp>
          <p:nvSpPr>
            <p:cNvPr id="280" name="Google Shape;280;p6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6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2" name="Google Shape;282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" name="Google Shape;284;p7"/>
          <p:cNvGrpSpPr/>
          <p:nvPr/>
        </p:nvGrpSpPr>
        <p:grpSpPr>
          <a:xfrm rot="-1180894">
            <a:off x="7731416" y="4562181"/>
            <a:ext cx="1825666" cy="527487"/>
            <a:chOff x="4314275" y="3002400"/>
            <a:chExt cx="1825625" cy="527475"/>
          </a:xfrm>
        </p:grpSpPr>
        <p:sp>
          <p:nvSpPr>
            <p:cNvPr id="285" name="Google Shape;285;p7"/>
            <p:cNvSpPr/>
            <p:nvPr/>
          </p:nvSpPr>
          <p:spPr>
            <a:xfrm>
              <a:off x="5996650" y="3489625"/>
              <a:ext cx="35350" cy="26475"/>
            </a:xfrm>
            <a:custGeom>
              <a:avLst/>
              <a:gdLst/>
              <a:ahLst/>
              <a:cxnLst/>
              <a:rect l="l" t="t" r="r" b="b"/>
              <a:pathLst>
                <a:path w="1414" h="1059" extrusionOk="0">
                  <a:moveTo>
                    <a:pt x="1413" y="753"/>
                  </a:moveTo>
                  <a:lnTo>
                    <a:pt x="1210" y="0"/>
                  </a:lnTo>
                  <a:cubicBezTo>
                    <a:pt x="1110" y="28"/>
                    <a:pt x="1010" y="52"/>
                    <a:pt x="908" y="78"/>
                  </a:cubicBezTo>
                  <a:lnTo>
                    <a:pt x="606" y="154"/>
                  </a:lnTo>
                  <a:cubicBezTo>
                    <a:pt x="581" y="162"/>
                    <a:pt x="555" y="168"/>
                    <a:pt x="531" y="173"/>
                  </a:cubicBezTo>
                  <a:lnTo>
                    <a:pt x="455" y="190"/>
                  </a:lnTo>
                  <a:lnTo>
                    <a:pt x="303" y="225"/>
                  </a:lnTo>
                  <a:cubicBezTo>
                    <a:pt x="201" y="248"/>
                    <a:pt x="101" y="272"/>
                    <a:pt x="0" y="294"/>
                  </a:cubicBezTo>
                  <a:lnTo>
                    <a:pt x="165" y="1058"/>
                  </a:lnTo>
                  <a:cubicBezTo>
                    <a:pt x="269" y="1035"/>
                    <a:pt x="373" y="1011"/>
                    <a:pt x="479" y="986"/>
                  </a:cubicBezTo>
                  <a:lnTo>
                    <a:pt x="636" y="950"/>
                  </a:lnTo>
                  <a:lnTo>
                    <a:pt x="714" y="932"/>
                  </a:lnTo>
                  <a:cubicBezTo>
                    <a:pt x="740" y="925"/>
                    <a:pt x="766" y="920"/>
                    <a:pt x="792" y="913"/>
                  </a:cubicBezTo>
                  <a:lnTo>
                    <a:pt x="1102" y="834"/>
                  </a:lnTo>
                  <a:cubicBezTo>
                    <a:pt x="1206" y="808"/>
                    <a:pt x="1310" y="783"/>
                    <a:pt x="1413" y="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6050700" y="3472725"/>
              <a:ext cx="36225" cy="28650"/>
            </a:xfrm>
            <a:custGeom>
              <a:avLst/>
              <a:gdLst/>
              <a:ahLst/>
              <a:cxnLst/>
              <a:rect l="l" t="t" r="r" b="b"/>
              <a:pathLst>
                <a:path w="1449" h="1146" extrusionOk="0">
                  <a:moveTo>
                    <a:pt x="1448" y="733"/>
                  </a:moveTo>
                  <a:lnTo>
                    <a:pt x="1181" y="0"/>
                  </a:lnTo>
                  <a:lnTo>
                    <a:pt x="1108" y="28"/>
                  </a:lnTo>
                  <a:lnTo>
                    <a:pt x="1035" y="54"/>
                  </a:lnTo>
                  <a:lnTo>
                    <a:pt x="887" y="106"/>
                  </a:lnTo>
                  <a:lnTo>
                    <a:pt x="594" y="209"/>
                  </a:lnTo>
                  <a:cubicBezTo>
                    <a:pt x="495" y="241"/>
                    <a:pt x="396" y="273"/>
                    <a:pt x="297" y="304"/>
                  </a:cubicBezTo>
                  <a:lnTo>
                    <a:pt x="148" y="353"/>
                  </a:lnTo>
                  <a:cubicBezTo>
                    <a:pt x="99" y="369"/>
                    <a:pt x="49" y="386"/>
                    <a:pt x="0" y="400"/>
                  </a:cubicBezTo>
                  <a:lnTo>
                    <a:pt x="233" y="1146"/>
                  </a:lnTo>
                  <a:cubicBezTo>
                    <a:pt x="285" y="1131"/>
                    <a:pt x="334" y="1113"/>
                    <a:pt x="386" y="1096"/>
                  </a:cubicBezTo>
                  <a:lnTo>
                    <a:pt x="538" y="1047"/>
                  </a:lnTo>
                  <a:cubicBezTo>
                    <a:pt x="640" y="1012"/>
                    <a:pt x="743" y="980"/>
                    <a:pt x="844" y="947"/>
                  </a:cubicBezTo>
                  <a:lnTo>
                    <a:pt x="1147" y="840"/>
                  </a:lnTo>
                  <a:lnTo>
                    <a:pt x="1298" y="787"/>
                  </a:lnTo>
                  <a:lnTo>
                    <a:pt x="1374" y="76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7"/>
            <p:cNvSpPr/>
            <p:nvPr/>
          </p:nvSpPr>
          <p:spPr>
            <a:xfrm>
              <a:off x="6103125" y="3451300"/>
              <a:ext cx="36775" cy="30575"/>
            </a:xfrm>
            <a:custGeom>
              <a:avLst/>
              <a:gdLst/>
              <a:ahLst/>
              <a:cxnLst/>
              <a:rect l="l" t="t" r="r" b="b"/>
              <a:pathLst>
                <a:path w="1471" h="1223" extrusionOk="0">
                  <a:moveTo>
                    <a:pt x="1470" y="707"/>
                  </a:moveTo>
                  <a:lnTo>
                    <a:pt x="1140" y="1"/>
                  </a:lnTo>
                  <a:cubicBezTo>
                    <a:pt x="1093" y="24"/>
                    <a:pt x="1046" y="45"/>
                    <a:pt x="997" y="66"/>
                  </a:cubicBezTo>
                  <a:lnTo>
                    <a:pt x="856" y="130"/>
                  </a:lnTo>
                  <a:lnTo>
                    <a:pt x="573" y="259"/>
                  </a:lnTo>
                  <a:lnTo>
                    <a:pt x="286" y="381"/>
                  </a:lnTo>
                  <a:lnTo>
                    <a:pt x="143" y="442"/>
                  </a:lnTo>
                  <a:lnTo>
                    <a:pt x="71" y="472"/>
                  </a:lnTo>
                  <a:cubicBezTo>
                    <a:pt x="48" y="483"/>
                    <a:pt x="23" y="492"/>
                    <a:pt x="0" y="500"/>
                  </a:cubicBezTo>
                  <a:lnTo>
                    <a:pt x="297" y="1223"/>
                  </a:lnTo>
                  <a:cubicBezTo>
                    <a:pt x="321" y="1212"/>
                    <a:pt x="346" y="1203"/>
                    <a:pt x="371" y="1193"/>
                  </a:cubicBezTo>
                  <a:lnTo>
                    <a:pt x="445" y="1161"/>
                  </a:lnTo>
                  <a:lnTo>
                    <a:pt x="591" y="1099"/>
                  </a:lnTo>
                  <a:lnTo>
                    <a:pt x="887" y="973"/>
                  </a:lnTo>
                  <a:lnTo>
                    <a:pt x="1180" y="841"/>
                  </a:lnTo>
                  <a:lnTo>
                    <a:pt x="1325" y="774"/>
                  </a:lnTo>
                  <a:cubicBezTo>
                    <a:pt x="1372" y="752"/>
                    <a:pt x="1422" y="731"/>
                    <a:pt x="1470" y="7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5828575" y="3508875"/>
              <a:ext cx="32525" cy="21000"/>
            </a:xfrm>
            <a:custGeom>
              <a:avLst/>
              <a:gdLst/>
              <a:ahLst/>
              <a:cxnLst/>
              <a:rect l="l" t="t" r="r" b="b"/>
              <a:pathLst>
                <a:path w="1301" h="840" extrusionOk="0">
                  <a:moveTo>
                    <a:pt x="1286" y="840"/>
                  </a:moveTo>
                  <a:lnTo>
                    <a:pt x="1301" y="59"/>
                  </a:lnTo>
                  <a:lnTo>
                    <a:pt x="990" y="51"/>
                  </a:lnTo>
                  <a:lnTo>
                    <a:pt x="679" y="38"/>
                  </a:lnTo>
                  <a:cubicBezTo>
                    <a:pt x="575" y="34"/>
                    <a:pt x="472" y="28"/>
                    <a:pt x="369" y="21"/>
                  </a:cubicBezTo>
                  <a:cubicBezTo>
                    <a:pt x="266" y="14"/>
                    <a:pt x="162" y="9"/>
                    <a:pt x="60" y="1"/>
                  </a:cubicBezTo>
                  <a:lnTo>
                    <a:pt x="0" y="778"/>
                  </a:lnTo>
                  <a:cubicBezTo>
                    <a:pt x="108" y="788"/>
                    <a:pt x="214" y="793"/>
                    <a:pt x="322" y="800"/>
                  </a:cubicBezTo>
                  <a:cubicBezTo>
                    <a:pt x="429" y="808"/>
                    <a:pt x="536" y="815"/>
                    <a:pt x="644" y="819"/>
                  </a:cubicBezTo>
                  <a:lnTo>
                    <a:pt x="966" y="83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5885750" y="3508675"/>
              <a:ext cx="32625" cy="21125"/>
            </a:xfrm>
            <a:custGeom>
              <a:avLst/>
              <a:gdLst/>
              <a:ahLst/>
              <a:cxnLst/>
              <a:rect l="l" t="t" r="r" b="b"/>
              <a:pathLst>
                <a:path w="1305" h="845" extrusionOk="0">
                  <a:moveTo>
                    <a:pt x="1305" y="779"/>
                  </a:moveTo>
                  <a:lnTo>
                    <a:pt x="1243" y="0"/>
                  </a:lnTo>
                  <a:cubicBezTo>
                    <a:pt x="830" y="32"/>
                    <a:pt x="415" y="52"/>
                    <a:pt x="1" y="64"/>
                  </a:cubicBezTo>
                  <a:lnTo>
                    <a:pt x="20" y="845"/>
                  </a:lnTo>
                  <a:cubicBezTo>
                    <a:pt x="450" y="833"/>
                    <a:pt x="878" y="811"/>
                    <a:pt x="1305" y="7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7"/>
            <p:cNvSpPr/>
            <p:nvPr/>
          </p:nvSpPr>
          <p:spPr>
            <a:xfrm>
              <a:off x="5941225" y="3501750"/>
              <a:ext cx="34125" cy="23975"/>
            </a:xfrm>
            <a:custGeom>
              <a:avLst/>
              <a:gdLst/>
              <a:ahLst/>
              <a:cxnLst/>
              <a:rect l="l" t="t" r="r" b="b"/>
              <a:pathLst>
                <a:path w="1365" h="959" extrusionOk="0">
                  <a:moveTo>
                    <a:pt x="1365" y="770"/>
                  </a:moveTo>
                  <a:lnTo>
                    <a:pt x="1231" y="0"/>
                  </a:lnTo>
                  <a:cubicBezTo>
                    <a:pt x="1130" y="19"/>
                    <a:pt x="1027" y="34"/>
                    <a:pt x="924" y="50"/>
                  </a:cubicBezTo>
                  <a:lnTo>
                    <a:pt x="617" y="99"/>
                  </a:lnTo>
                  <a:cubicBezTo>
                    <a:pt x="591" y="102"/>
                    <a:pt x="567" y="107"/>
                    <a:pt x="541" y="111"/>
                  </a:cubicBezTo>
                  <a:lnTo>
                    <a:pt x="464" y="121"/>
                  </a:lnTo>
                  <a:lnTo>
                    <a:pt x="309" y="142"/>
                  </a:lnTo>
                  <a:cubicBezTo>
                    <a:pt x="206" y="154"/>
                    <a:pt x="104" y="171"/>
                    <a:pt x="1" y="183"/>
                  </a:cubicBezTo>
                  <a:lnTo>
                    <a:pt x="94" y="958"/>
                  </a:lnTo>
                  <a:cubicBezTo>
                    <a:pt x="201" y="945"/>
                    <a:pt x="307" y="930"/>
                    <a:pt x="413" y="917"/>
                  </a:cubicBezTo>
                  <a:lnTo>
                    <a:pt x="572" y="896"/>
                  </a:lnTo>
                  <a:lnTo>
                    <a:pt x="651" y="885"/>
                  </a:lnTo>
                  <a:cubicBezTo>
                    <a:pt x="678" y="881"/>
                    <a:pt x="705" y="878"/>
                    <a:pt x="731" y="874"/>
                  </a:cubicBezTo>
                  <a:lnTo>
                    <a:pt x="1048" y="824"/>
                  </a:lnTo>
                  <a:cubicBezTo>
                    <a:pt x="1153" y="803"/>
                    <a:pt x="1261" y="789"/>
                    <a:pt x="1365" y="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7"/>
            <p:cNvSpPr/>
            <p:nvPr/>
          </p:nvSpPr>
          <p:spPr>
            <a:xfrm>
              <a:off x="5661000" y="3468850"/>
              <a:ext cx="36650" cy="30075"/>
            </a:xfrm>
            <a:custGeom>
              <a:avLst/>
              <a:gdLst/>
              <a:ahLst/>
              <a:cxnLst/>
              <a:rect l="l" t="t" r="r" b="b"/>
              <a:pathLst>
                <a:path w="1466" h="1203" extrusionOk="0">
                  <a:moveTo>
                    <a:pt x="1193" y="1203"/>
                  </a:moveTo>
                  <a:lnTo>
                    <a:pt x="1465" y="472"/>
                  </a:lnTo>
                  <a:lnTo>
                    <a:pt x="1177" y="361"/>
                  </a:lnTo>
                  <a:cubicBezTo>
                    <a:pt x="1128" y="343"/>
                    <a:pt x="1080" y="323"/>
                    <a:pt x="1033" y="303"/>
                  </a:cubicBezTo>
                  <a:lnTo>
                    <a:pt x="890" y="245"/>
                  </a:lnTo>
                  <a:lnTo>
                    <a:pt x="747" y="187"/>
                  </a:lnTo>
                  <a:cubicBezTo>
                    <a:pt x="700" y="167"/>
                    <a:pt x="653" y="145"/>
                    <a:pt x="605" y="125"/>
                  </a:cubicBezTo>
                  <a:lnTo>
                    <a:pt x="465" y="63"/>
                  </a:lnTo>
                  <a:lnTo>
                    <a:pt x="394" y="32"/>
                  </a:lnTo>
                  <a:lnTo>
                    <a:pt x="324" y="0"/>
                  </a:lnTo>
                  <a:lnTo>
                    <a:pt x="0" y="711"/>
                  </a:lnTo>
                  <a:cubicBezTo>
                    <a:pt x="24" y="723"/>
                    <a:pt x="49" y="733"/>
                    <a:pt x="74" y="745"/>
                  </a:cubicBezTo>
                  <a:lnTo>
                    <a:pt x="148" y="777"/>
                  </a:lnTo>
                  <a:lnTo>
                    <a:pt x="297" y="843"/>
                  </a:lnTo>
                  <a:cubicBezTo>
                    <a:pt x="346" y="864"/>
                    <a:pt x="396" y="886"/>
                    <a:pt x="445" y="907"/>
                  </a:cubicBezTo>
                  <a:lnTo>
                    <a:pt x="595" y="969"/>
                  </a:lnTo>
                  <a:lnTo>
                    <a:pt x="745" y="1030"/>
                  </a:lnTo>
                  <a:cubicBezTo>
                    <a:pt x="794" y="1051"/>
                    <a:pt x="844" y="1072"/>
                    <a:pt x="893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7"/>
            <p:cNvSpPr/>
            <p:nvPr/>
          </p:nvSpPr>
          <p:spPr>
            <a:xfrm>
              <a:off x="5715050" y="3488500"/>
              <a:ext cx="35650" cy="27175"/>
            </a:xfrm>
            <a:custGeom>
              <a:avLst/>
              <a:gdLst/>
              <a:ahLst/>
              <a:cxnLst/>
              <a:rect l="l" t="t" r="r" b="b"/>
              <a:pathLst>
                <a:path w="1426" h="1087" extrusionOk="0">
                  <a:moveTo>
                    <a:pt x="1244" y="1086"/>
                  </a:moveTo>
                  <a:lnTo>
                    <a:pt x="1425" y="326"/>
                  </a:lnTo>
                  <a:lnTo>
                    <a:pt x="1349" y="309"/>
                  </a:lnTo>
                  <a:lnTo>
                    <a:pt x="1274" y="290"/>
                  </a:lnTo>
                  <a:lnTo>
                    <a:pt x="1124" y="251"/>
                  </a:lnTo>
                  <a:lnTo>
                    <a:pt x="974" y="214"/>
                  </a:lnTo>
                  <a:cubicBezTo>
                    <a:pt x="925" y="201"/>
                    <a:pt x="875" y="187"/>
                    <a:pt x="824" y="173"/>
                  </a:cubicBezTo>
                  <a:cubicBezTo>
                    <a:pt x="725" y="146"/>
                    <a:pt x="625" y="119"/>
                    <a:pt x="527" y="90"/>
                  </a:cubicBezTo>
                  <a:lnTo>
                    <a:pt x="231" y="0"/>
                  </a:lnTo>
                  <a:lnTo>
                    <a:pt x="1" y="746"/>
                  </a:lnTo>
                  <a:lnTo>
                    <a:pt x="309" y="840"/>
                  </a:lnTo>
                  <a:cubicBezTo>
                    <a:pt x="412" y="870"/>
                    <a:pt x="516" y="897"/>
                    <a:pt x="620" y="927"/>
                  </a:cubicBezTo>
                  <a:cubicBezTo>
                    <a:pt x="672" y="942"/>
                    <a:pt x="723" y="957"/>
                    <a:pt x="775" y="970"/>
                  </a:cubicBezTo>
                  <a:lnTo>
                    <a:pt x="932" y="1009"/>
                  </a:lnTo>
                  <a:lnTo>
                    <a:pt x="1088" y="1048"/>
                  </a:lnTo>
                  <a:lnTo>
                    <a:pt x="1166" y="106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7"/>
            <p:cNvSpPr/>
            <p:nvPr/>
          </p:nvSpPr>
          <p:spPr>
            <a:xfrm>
              <a:off x="5770975" y="3501725"/>
              <a:ext cx="34200" cy="24050"/>
            </a:xfrm>
            <a:custGeom>
              <a:avLst/>
              <a:gdLst/>
              <a:ahLst/>
              <a:cxnLst/>
              <a:rect l="l" t="t" r="r" b="b"/>
              <a:pathLst>
                <a:path w="1368" h="962" extrusionOk="0">
                  <a:moveTo>
                    <a:pt x="1273" y="961"/>
                  </a:moveTo>
                  <a:lnTo>
                    <a:pt x="1367" y="188"/>
                  </a:lnTo>
                  <a:lnTo>
                    <a:pt x="1214" y="169"/>
                  </a:lnTo>
                  <a:cubicBezTo>
                    <a:pt x="1163" y="163"/>
                    <a:pt x="1111" y="154"/>
                    <a:pt x="1060" y="148"/>
                  </a:cubicBezTo>
                  <a:cubicBezTo>
                    <a:pt x="958" y="134"/>
                    <a:pt x="856" y="120"/>
                    <a:pt x="753" y="104"/>
                  </a:cubicBezTo>
                  <a:cubicBezTo>
                    <a:pt x="549" y="70"/>
                    <a:pt x="345" y="39"/>
                    <a:pt x="142" y="0"/>
                  </a:cubicBezTo>
                  <a:lnTo>
                    <a:pt x="0" y="768"/>
                  </a:lnTo>
                  <a:cubicBezTo>
                    <a:pt x="211" y="809"/>
                    <a:pt x="423" y="842"/>
                    <a:pt x="635" y="876"/>
                  </a:cubicBezTo>
                  <a:cubicBezTo>
                    <a:pt x="742" y="892"/>
                    <a:pt x="847" y="905"/>
                    <a:pt x="954" y="922"/>
                  </a:cubicBezTo>
                  <a:cubicBezTo>
                    <a:pt x="1007" y="929"/>
                    <a:pt x="1060" y="937"/>
                    <a:pt x="1112" y="9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5523475" y="3369525"/>
              <a:ext cx="35550" cy="36550"/>
            </a:xfrm>
            <a:custGeom>
              <a:avLst/>
              <a:gdLst/>
              <a:ahLst/>
              <a:cxnLst/>
              <a:rect l="l" t="t" r="r" b="b"/>
              <a:pathLst>
                <a:path w="1422" h="1462" extrusionOk="0">
                  <a:moveTo>
                    <a:pt x="863" y="1462"/>
                  </a:moveTo>
                  <a:lnTo>
                    <a:pt x="1422" y="916"/>
                  </a:lnTo>
                  <a:lnTo>
                    <a:pt x="1211" y="692"/>
                  </a:lnTo>
                  <a:lnTo>
                    <a:pt x="1157" y="637"/>
                  </a:lnTo>
                  <a:lnTo>
                    <a:pt x="1131" y="609"/>
                  </a:lnTo>
                  <a:lnTo>
                    <a:pt x="1105" y="580"/>
                  </a:lnTo>
                  <a:lnTo>
                    <a:pt x="1004" y="465"/>
                  </a:lnTo>
                  <a:lnTo>
                    <a:pt x="902" y="351"/>
                  </a:lnTo>
                  <a:lnTo>
                    <a:pt x="852" y="294"/>
                  </a:lnTo>
                  <a:lnTo>
                    <a:pt x="802" y="235"/>
                  </a:lnTo>
                  <a:lnTo>
                    <a:pt x="604" y="0"/>
                  </a:lnTo>
                  <a:lnTo>
                    <a:pt x="0" y="495"/>
                  </a:lnTo>
                  <a:lnTo>
                    <a:pt x="209" y="743"/>
                  </a:lnTo>
                  <a:lnTo>
                    <a:pt x="261" y="805"/>
                  </a:lnTo>
                  <a:lnTo>
                    <a:pt x="314" y="865"/>
                  </a:lnTo>
                  <a:lnTo>
                    <a:pt x="422" y="986"/>
                  </a:lnTo>
                  <a:lnTo>
                    <a:pt x="529" y="1108"/>
                  </a:lnTo>
                  <a:lnTo>
                    <a:pt x="556" y="1137"/>
                  </a:lnTo>
                  <a:lnTo>
                    <a:pt x="584" y="1167"/>
                  </a:lnTo>
                  <a:lnTo>
                    <a:pt x="640" y="12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5563675" y="3409225"/>
              <a:ext cx="36725" cy="35025"/>
            </a:xfrm>
            <a:custGeom>
              <a:avLst/>
              <a:gdLst/>
              <a:ahLst/>
              <a:cxnLst/>
              <a:rect l="l" t="t" r="r" b="b"/>
              <a:pathLst>
                <a:path w="1469" h="1401" extrusionOk="0">
                  <a:moveTo>
                    <a:pt x="1004" y="1400"/>
                  </a:moveTo>
                  <a:lnTo>
                    <a:pt x="1468" y="772"/>
                  </a:lnTo>
                  <a:cubicBezTo>
                    <a:pt x="1385" y="714"/>
                    <a:pt x="1306" y="651"/>
                    <a:pt x="1225" y="588"/>
                  </a:cubicBezTo>
                  <a:lnTo>
                    <a:pt x="1104" y="494"/>
                  </a:lnTo>
                  <a:cubicBezTo>
                    <a:pt x="1084" y="479"/>
                    <a:pt x="1063" y="463"/>
                    <a:pt x="1043" y="448"/>
                  </a:cubicBezTo>
                  <a:lnTo>
                    <a:pt x="985" y="398"/>
                  </a:lnTo>
                  <a:lnTo>
                    <a:pt x="750" y="203"/>
                  </a:lnTo>
                  <a:cubicBezTo>
                    <a:pt x="730" y="187"/>
                    <a:pt x="710" y="169"/>
                    <a:pt x="691" y="153"/>
                  </a:cubicBezTo>
                  <a:lnTo>
                    <a:pt x="634" y="102"/>
                  </a:lnTo>
                  <a:lnTo>
                    <a:pt x="520" y="1"/>
                  </a:lnTo>
                  <a:lnTo>
                    <a:pt x="0" y="584"/>
                  </a:lnTo>
                  <a:lnTo>
                    <a:pt x="121" y="691"/>
                  </a:lnTo>
                  <a:lnTo>
                    <a:pt x="182" y="744"/>
                  </a:lnTo>
                  <a:cubicBezTo>
                    <a:pt x="203" y="762"/>
                    <a:pt x="223" y="781"/>
                    <a:pt x="244" y="797"/>
                  </a:cubicBezTo>
                  <a:lnTo>
                    <a:pt x="494" y="1005"/>
                  </a:lnTo>
                  <a:lnTo>
                    <a:pt x="556" y="1057"/>
                  </a:lnTo>
                  <a:cubicBezTo>
                    <a:pt x="577" y="1073"/>
                    <a:pt x="599" y="1090"/>
                    <a:pt x="620" y="1106"/>
                  </a:cubicBezTo>
                  <a:lnTo>
                    <a:pt x="747" y="1205"/>
                  </a:lnTo>
                  <a:cubicBezTo>
                    <a:pt x="832" y="1270"/>
                    <a:pt x="916" y="1337"/>
                    <a:pt x="1004" y="14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5609825" y="3442250"/>
              <a:ext cx="37050" cy="32775"/>
            </a:xfrm>
            <a:custGeom>
              <a:avLst/>
              <a:gdLst/>
              <a:ahLst/>
              <a:cxnLst/>
              <a:rect l="l" t="t" r="r" b="b"/>
              <a:pathLst>
                <a:path w="1482" h="1311" extrusionOk="0">
                  <a:moveTo>
                    <a:pt x="1113" y="1310"/>
                  </a:moveTo>
                  <a:lnTo>
                    <a:pt x="1482" y="622"/>
                  </a:lnTo>
                  <a:lnTo>
                    <a:pt x="1346" y="549"/>
                  </a:lnTo>
                  <a:cubicBezTo>
                    <a:pt x="1325" y="537"/>
                    <a:pt x="1301" y="526"/>
                    <a:pt x="1279" y="512"/>
                  </a:cubicBezTo>
                  <a:lnTo>
                    <a:pt x="1212" y="475"/>
                  </a:lnTo>
                  <a:lnTo>
                    <a:pt x="946" y="323"/>
                  </a:lnTo>
                  <a:cubicBezTo>
                    <a:pt x="857" y="271"/>
                    <a:pt x="770" y="216"/>
                    <a:pt x="682" y="164"/>
                  </a:cubicBezTo>
                  <a:cubicBezTo>
                    <a:pt x="638" y="137"/>
                    <a:pt x="594" y="112"/>
                    <a:pt x="551" y="82"/>
                  </a:cubicBezTo>
                  <a:lnTo>
                    <a:pt x="422" y="0"/>
                  </a:lnTo>
                  <a:lnTo>
                    <a:pt x="0" y="657"/>
                  </a:lnTo>
                  <a:lnTo>
                    <a:pt x="135" y="745"/>
                  </a:lnTo>
                  <a:cubicBezTo>
                    <a:pt x="181" y="773"/>
                    <a:pt x="228" y="800"/>
                    <a:pt x="274" y="829"/>
                  </a:cubicBezTo>
                  <a:cubicBezTo>
                    <a:pt x="367" y="885"/>
                    <a:pt x="457" y="940"/>
                    <a:pt x="551" y="996"/>
                  </a:cubicBezTo>
                  <a:lnTo>
                    <a:pt x="832" y="1155"/>
                  </a:lnTo>
                  <a:lnTo>
                    <a:pt x="903" y="1195"/>
                  </a:lnTo>
                  <a:cubicBezTo>
                    <a:pt x="926" y="1209"/>
                    <a:pt x="950" y="1222"/>
                    <a:pt x="974" y="12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7"/>
            <p:cNvSpPr/>
            <p:nvPr/>
          </p:nvSpPr>
          <p:spPr>
            <a:xfrm>
              <a:off x="5450300" y="3221950"/>
              <a:ext cx="26025" cy="35000"/>
            </a:xfrm>
            <a:custGeom>
              <a:avLst/>
              <a:gdLst/>
              <a:ahLst/>
              <a:cxnLst/>
              <a:rect l="l" t="t" r="r" b="b"/>
              <a:pathLst>
                <a:path w="1041" h="1400" extrusionOk="0">
                  <a:moveTo>
                    <a:pt x="289" y="1400"/>
                  </a:moveTo>
                  <a:lnTo>
                    <a:pt x="1041" y="1187"/>
                  </a:lnTo>
                  <a:lnTo>
                    <a:pt x="1018" y="1115"/>
                  </a:lnTo>
                  <a:lnTo>
                    <a:pt x="999" y="1041"/>
                  </a:lnTo>
                  <a:lnTo>
                    <a:pt x="961" y="894"/>
                  </a:lnTo>
                  <a:lnTo>
                    <a:pt x="923" y="746"/>
                  </a:lnTo>
                  <a:cubicBezTo>
                    <a:pt x="917" y="722"/>
                    <a:pt x="912" y="697"/>
                    <a:pt x="906" y="672"/>
                  </a:cubicBezTo>
                  <a:lnTo>
                    <a:pt x="890" y="598"/>
                  </a:lnTo>
                  <a:cubicBezTo>
                    <a:pt x="867" y="499"/>
                    <a:pt x="845" y="400"/>
                    <a:pt x="824" y="300"/>
                  </a:cubicBezTo>
                  <a:lnTo>
                    <a:pt x="770" y="0"/>
                  </a:lnTo>
                  <a:lnTo>
                    <a:pt x="1" y="134"/>
                  </a:lnTo>
                  <a:lnTo>
                    <a:pt x="59" y="453"/>
                  </a:lnTo>
                  <a:cubicBezTo>
                    <a:pt x="81" y="561"/>
                    <a:pt x="106" y="666"/>
                    <a:pt x="128" y="771"/>
                  </a:cubicBezTo>
                  <a:lnTo>
                    <a:pt x="145" y="850"/>
                  </a:lnTo>
                  <a:cubicBezTo>
                    <a:pt x="152" y="876"/>
                    <a:pt x="157" y="904"/>
                    <a:pt x="163" y="930"/>
                  </a:cubicBezTo>
                  <a:lnTo>
                    <a:pt x="204" y="1087"/>
                  </a:lnTo>
                  <a:lnTo>
                    <a:pt x="244" y="1245"/>
                  </a:lnTo>
                  <a:lnTo>
                    <a:pt x="265" y="132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7"/>
            <p:cNvSpPr/>
            <p:nvPr/>
          </p:nvSpPr>
          <p:spPr>
            <a:xfrm>
              <a:off x="5465525" y="3274625"/>
              <a:ext cx="30350" cy="36625"/>
            </a:xfrm>
            <a:custGeom>
              <a:avLst/>
              <a:gdLst/>
              <a:ahLst/>
              <a:cxnLst/>
              <a:rect l="l" t="t" r="r" b="b"/>
              <a:pathLst>
                <a:path w="1214" h="1465" extrusionOk="0">
                  <a:moveTo>
                    <a:pt x="511" y="1465"/>
                  </a:moveTo>
                  <a:lnTo>
                    <a:pt x="1214" y="1123"/>
                  </a:lnTo>
                  <a:cubicBezTo>
                    <a:pt x="1121" y="941"/>
                    <a:pt x="1043" y="754"/>
                    <a:pt x="959" y="568"/>
                  </a:cubicBezTo>
                  <a:lnTo>
                    <a:pt x="843" y="285"/>
                  </a:lnTo>
                  <a:lnTo>
                    <a:pt x="814" y="215"/>
                  </a:lnTo>
                  <a:cubicBezTo>
                    <a:pt x="809" y="204"/>
                    <a:pt x="803" y="191"/>
                    <a:pt x="799" y="180"/>
                  </a:cubicBezTo>
                  <a:lnTo>
                    <a:pt x="787" y="144"/>
                  </a:lnTo>
                  <a:lnTo>
                    <a:pt x="733" y="1"/>
                  </a:lnTo>
                  <a:lnTo>
                    <a:pt x="1" y="273"/>
                  </a:lnTo>
                  <a:lnTo>
                    <a:pt x="56" y="425"/>
                  </a:lnTo>
                  <a:lnTo>
                    <a:pt x="70" y="462"/>
                  </a:lnTo>
                  <a:cubicBezTo>
                    <a:pt x="76" y="476"/>
                    <a:pt x="81" y="487"/>
                    <a:pt x="86" y="501"/>
                  </a:cubicBezTo>
                  <a:lnTo>
                    <a:pt x="117" y="576"/>
                  </a:lnTo>
                  <a:lnTo>
                    <a:pt x="240" y="877"/>
                  </a:lnTo>
                  <a:cubicBezTo>
                    <a:pt x="330" y="1072"/>
                    <a:pt x="413" y="1272"/>
                    <a:pt x="511" y="1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5490250" y="3324050"/>
              <a:ext cx="33400" cy="37050"/>
            </a:xfrm>
            <a:custGeom>
              <a:avLst/>
              <a:gdLst/>
              <a:ahLst/>
              <a:cxnLst/>
              <a:rect l="l" t="t" r="r" b="b"/>
              <a:pathLst>
                <a:path w="1336" h="1482" extrusionOk="0">
                  <a:moveTo>
                    <a:pt x="698" y="1482"/>
                  </a:moveTo>
                  <a:lnTo>
                    <a:pt x="1336" y="1032"/>
                  </a:lnTo>
                  <a:lnTo>
                    <a:pt x="1162" y="780"/>
                  </a:lnTo>
                  <a:lnTo>
                    <a:pt x="995" y="524"/>
                  </a:lnTo>
                  <a:cubicBezTo>
                    <a:pt x="938" y="439"/>
                    <a:pt x="886" y="351"/>
                    <a:pt x="834" y="263"/>
                  </a:cubicBezTo>
                  <a:lnTo>
                    <a:pt x="755" y="132"/>
                  </a:lnTo>
                  <a:cubicBezTo>
                    <a:pt x="741" y="109"/>
                    <a:pt x="727" y="90"/>
                    <a:pt x="715" y="67"/>
                  </a:cubicBezTo>
                  <a:lnTo>
                    <a:pt x="678" y="0"/>
                  </a:lnTo>
                  <a:lnTo>
                    <a:pt x="1" y="391"/>
                  </a:lnTo>
                  <a:lnTo>
                    <a:pt x="41" y="461"/>
                  </a:lnTo>
                  <a:cubicBezTo>
                    <a:pt x="54" y="484"/>
                    <a:pt x="69" y="508"/>
                    <a:pt x="83" y="530"/>
                  </a:cubicBezTo>
                  <a:lnTo>
                    <a:pt x="167" y="669"/>
                  </a:lnTo>
                  <a:cubicBezTo>
                    <a:pt x="224" y="760"/>
                    <a:pt x="278" y="853"/>
                    <a:pt x="339" y="942"/>
                  </a:cubicBezTo>
                  <a:lnTo>
                    <a:pt x="516" y="12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5465000" y="3056050"/>
              <a:ext cx="32475" cy="36850"/>
            </a:xfrm>
            <a:custGeom>
              <a:avLst/>
              <a:gdLst/>
              <a:ahLst/>
              <a:cxnLst/>
              <a:rect l="l" t="t" r="r" b="b"/>
              <a:pathLst>
                <a:path w="1299" h="1474" extrusionOk="0">
                  <a:moveTo>
                    <a:pt x="1" y="1143"/>
                  </a:moveTo>
                  <a:lnTo>
                    <a:pt x="708" y="1473"/>
                  </a:lnTo>
                  <a:cubicBezTo>
                    <a:pt x="874" y="1115"/>
                    <a:pt x="1072" y="771"/>
                    <a:pt x="1298" y="452"/>
                  </a:cubicBezTo>
                  <a:lnTo>
                    <a:pt x="661" y="1"/>
                  </a:lnTo>
                  <a:cubicBezTo>
                    <a:pt x="407" y="362"/>
                    <a:pt x="187" y="744"/>
                    <a:pt x="1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5448250" y="3108950"/>
              <a:ext cx="25925" cy="34775"/>
            </a:xfrm>
            <a:custGeom>
              <a:avLst/>
              <a:gdLst/>
              <a:ahLst/>
              <a:cxnLst/>
              <a:rect l="l" t="t" r="r" b="b"/>
              <a:pathLst>
                <a:path w="1037" h="1391" extrusionOk="0">
                  <a:moveTo>
                    <a:pt x="0" y="1283"/>
                  </a:moveTo>
                  <a:lnTo>
                    <a:pt x="774" y="1391"/>
                  </a:lnTo>
                  <a:cubicBezTo>
                    <a:pt x="786" y="1293"/>
                    <a:pt x="803" y="1197"/>
                    <a:pt x="821" y="1099"/>
                  </a:cubicBezTo>
                  <a:cubicBezTo>
                    <a:pt x="839" y="1002"/>
                    <a:pt x="858" y="905"/>
                    <a:pt x="880" y="809"/>
                  </a:cubicBezTo>
                  <a:cubicBezTo>
                    <a:pt x="925" y="616"/>
                    <a:pt x="977" y="424"/>
                    <a:pt x="1036" y="236"/>
                  </a:cubicBezTo>
                  <a:lnTo>
                    <a:pt x="292" y="1"/>
                  </a:lnTo>
                  <a:cubicBezTo>
                    <a:pt x="225" y="210"/>
                    <a:pt x="168" y="422"/>
                    <a:pt x="119" y="636"/>
                  </a:cubicBezTo>
                  <a:cubicBezTo>
                    <a:pt x="94" y="742"/>
                    <a:pt x="72" y="850"/>
                    <a:pt x="52" y="958"/>
                  </a:cubicBezTo>
                  <a:cubicBezTo>
                    <a:pt x="33" y="1067"/>
                    <a:pt x="15" y="1174"/>
                    <a:pt x="0" y="12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5446025" y="3166775"/>
              <a:ext cx="20475" cy="32500"/>
            </a:xfrm>
            <a:custGeom>
              <a:avLst/>
              <a:gdLst/>
              <a:ahLst/>
              <a:cxnLst/>
              <a:rect l="l" t="t" r="r" b="b"/>
              <a:pathLst>
                <a:path w="819" h="1300" extrusionOk="0">
                  <a:moveTo>
                    <a:pt x="40" y="1300"/>
                  </a:moveTo>
                  <a:lnTo>
                    <a:pt x="818" y="1235"/>
                  </a:lnTo>
                  <a:lnTo>
                    <a:pt x="797" y="932"/>
                  </a:lnTo>
                  <a:cubicBezTo>
                    <a:pt x="794" y="907"/>
                    <a:pt x="794" y="881"/>
                    <a:pt x="793" y="857"/>
                  </a:cubicBezTo>
                  <a:lnTo>
                    <a:pt x="791" y="781"/>
                  </a:lnTo>
                  <a:lnTo>
                    <a:pt x="786" y="630"/>
                  </a:lnTo>
                  <a:cubicBezTo>
                    <a:pt x="784" y="579"/>
                    <a:pt x="782" y="529"/>
                    <a:pt x="782" y="479"/>
                  </a:cubicBezTo>
                  <a:lnTo>
                    <a:pt x="783" y="328"/>
                  </a:lnTo>
                  <a:lnTo>
                    <a:pt x="785" y="177"/>
                  </a:lnTo>
                  <a:lnTo>
                    <a:pt x="785" y="102"/>
                  </a:lnTo>
                  <a:cubicBezTo>
                    <a:pt x="785" y="77"/>
                    <a:pt x="787" y="51"/>
                    <a:pt x="787" y="26"/>
                  </a:cubicBezTo>
                  <a:lnTo>
                    <a:pt x="6" y="0"/>
                  </a:lnTo>
                  <a:cubicBezTo>
                    <a:pt x="5" y="27"/>
                    <a:pt x="4" y="55"/>
                    <a:pt x="4" y="82"/>
                  </a:cubicBezTo>
                  <a:lnTo>
                    <a:pt x="4" y="165"/>
                  </a:lnTo>
                  <a:lnTo>
                    <a:pt x="2" y="327"/>
                  </a:lnTo>
                  <a:lnTo>
                    <a:pt x="1" y="489"/>
                  </a:lnTo>
                  <a:cubicBezTo>
                    <a:pt x="1" y="545"/>
                    <a:pt x="4" y="598"/>
                    <a:pt x="5" y="652"/>
                  </a:cubicBezTo>
                  <a:lnTo>
                    <a:pt x="10" y="815"/>
                  </a:lnTo>
                  <a:lnTo>
                    <a:pt x="12" y="897"/>
                  </a:lnTo>
                  <a:cubicBezTo>
                    <a:pt x="14" y="925"/>
                    <a:pt x="14" y="952"/>
                    <a:pt x="16" y="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7"/>
            <p:cNvSpPr/>
            <p:nvPr/>
          </p:nvSpPr>
          <p:spPr>
            <a:xfrm>
              <a:off x="5603025" y="3010225"/>
              <a:ext cx="35475" cy="33700"/>
            </a:xfrm>
            <a:custGeom>
              <a:avLst/>
              <a:gdLst/>
              <a:ahLst/>
              <a:cxnLst/>
              <a:rect l="l" t="t" r="r" b="b"/>
              <a:pathLst>
                <a:path w="1419" h="1348" extrusionOk="0">
                  <a:moveTo>
                    <a:pt x="285" y="0"/>
                  </a:moveTo>
                  <a:lnTo>
                    <a:pt x="0" y="743"/>
                  </a:lnTo>
                  <a:cubicBezTo>
                    <a:pt x="339" y="891"/>
                    <a:pt x="649" y="1099"/>
                    <a:pt x="922" y="1348"/>
                  </a:cubicBezTo>
                  <a:lnTo>
                    <a:pt x="1418" y="740"/>
                  </a:lnTo>
                  <a:cubicBezTo>
                    <a:pt x="1082" y="437"/>
                    <a:pt x="701" y="181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7"/>
            <p:cNvSpPr/>
            <p:nvPr/>
          </p:nvSpPr>
          <p:spPr>
            <a:xfrm>
              <a:off x="5550525" y="3002400"/>
              <a:ext cx="33750" cy="22250"/>
            </a:xfrm>
            <a:custGeom>
              <a:avLst/>
              <a:gdLst/>
              <a:ahLst/>
              <a:cxnLst/>
              <a:rect l="l" t="t" r="r" b="b"/>
              <a:pathLst>
                <a:path w="1350" h="890" extrusionOk="0">
                  <a:moveTo>
                    <a:pt x="0" y="109"/>
                  </a:moveTo>
                  <a:lnTo>
                    <a:pt x="159" y="889"/>
                  </a:lnTo>
                  <a:cubicBezTo>
                    <a:pt x="339" y="844"/>
                    <a:pt x="521" y="816"/>
                    <a:pt x="705" y="806"/>
                  </a:cubicBezTo>
                  <a:lnTo>
                    <a:pt x="775" y="802"/>
                  </a:lnTo>
                  <a:lnTo>
                    <a:pt x="844" y="801"/>
                  </a:lnTo>
                  <a:lnTo>
                    <a:pt x="879" y="800"/>
                  </a:lnTo>
                  <a:lnTo>
                    <a:pt x="913" y="800"/>
                  </a:lnTo>
                  <a:lnTo>
                    <a:pt x="983" y="801"/>
                  </a:lnTo>
                  <a:cubicBezTo>
                    <a:pt x="1006" y="801"/>
                    <a:pt x="1028" y="803"/>
                    <a:pt x="1052" y="805"/>
                  </a:cubicBezTo>
                  <a:cubicBezTo>
                    <a:pt x="1075" y="806"/>
                    <a:pt x="1098" y="806"/>
                    <a:pt x="1121" y="808"/>
                  </a:cubicBezTo>
                  <a:cubicBezTo>
                    <a:pt x="1166" y="812"/>
                    <a:pt x="1213" y="816"/>
                    <a:pt x="1259" y="822"/>
                  </a:cubicBezTo>
                  <a:lnTo>
                    <a:pt x="1350" y="30"/>
                  </a:lnTo>
                  <a:cubicBezTo>
                    <a:pt x="1293" y="22"/>
                    <a:pt x="1237" y="19"/>
                    <a:pt x="1181" y="13"/>
                  </a:cubicBezTo>
                  <a:cubicBezTo>
                    <a:pt x="1152" y="10"/>
                    <a:pt x="1125" y="9"/>
                    <a:pt x="1096" y="8"/>
                  </a:cubicBezTo>
                  <a:cubicBezTo>
                    <a:pt x="1067" y="6"/>
                    <a:pt x="1040" y="4"/>
                    <a:pt x="1011" y="4"/>
                  </a:cubicBezTo>
                  <a:lnTo>
                    <a:pt x="927" y="3"/>
                  </a:lnTo>
                  <a:lnTo>
                    <a:pt x="884" y="1"/>
                  </a:lnTo>
                  <a:lnTo>
                    <a:pt x="841" y="3"/>
                  </a:lnTo>
                  <a:lnTo>
                    <a:pt x="756" y="4"/>
                  </a:lnTo>
                  <a:cubicBezTo>
                    <a:pt x="728" y="5"/>
                    <a:pt x="700" y="6"/>
                    <a:pt x="672" y="8"/>
                  </a:cubicBezTo>
                  <a:cubicBezTo>
                    <a:pt x="445" y="20"/>
                    <a:pt x="220" y="54"/>
                    <a:pt x="0" y="1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7"/>
            <p:cNvSpPr/>
            <p:nvPr/>
          </p:nvSpPr>
          <p:spPr>
            <a:xfrm>
              <a:off x="5498775" y="3014925"/>
              <a:ext cx="35600" cy="34575"/>
            </a:xfrm>
            <a:custGeom>
              <a:avLst/>
              <a:gdLst/>
              <a:ahLst/>
              <a:cxnLst/>
              <a:rect l="l" t="t" r="r" b="b"/>
              <a:pathLst>
                <a:path w="1424" h="1383" extrusionOk="0">
                  <a:moveTo>
                    <a:pt x="0" y="825"/>
                  </a:moveTo>
                  <a:lnTo>
                    <a:pt x="547" y="1382"/>
                  </a:lnTo>
                  <a:cubicBezTo>
                    <a:pt x="677" y="1252"/>
                    <a:pt x="817" y="1129"/>
                    <a:pt x="962" y="1016"/>
                  </a:cubicBezTo>
                  <a:cubicBezTo>
                    <a:pt x="1108" y="903"/>
                    <a:pt x="1262" y="801"/>
                    <a:pt x="1424" y="711"/>
                  </a:cubicBezTo>
                  <a:lnTo>
                    <a:pt x="1078" y="1"/>
                  </a:lnTo>
                  <a:cubicBezTo>
                    <a:pt x="880" y="112"/>
                    <a:pt x="692" y="238"/>
                    <a:pt x="511" y="376"/>
                  </a:cubicBezTo>
                  <a:cubicBezTo>
                    <a:pt x="332" y="515"/>
                    <a:pt x="161" y="665"/>
                    <a:pt x="0" y="8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5666475" y="3160225"/>
              <a:ext cx="22475" cy="33125"/>
            </a:xfrm>
            <a:custGeom>
              <a:avLst/>
              <a:gdLst/>
              <a:ahLst/>
              <a:cxnLst/>
              <a:rect l="l" t="t" r="r" b="b"/>
              <a:pathLst>
                <a:path w="899" h="1325" extrusionOk="0">
                  <a:moveTo>
                    <a:pt x="898" y="21"/>
                  </a:moveTo>
                  <a:lnTo>
                    <a:pt x="117" y="1"/>
                  </a:lnTo>
                  <a:cubicBezTo>
                    <a:pt x="109" y="401"/>
                    <a:pt x="68" y="798"/>
                    <a:pt x="1" y="1193"/>
                  </a:cubicBezTo>
                  <a:lnTo>
                    <a:pt x="770" y="1324"/>
                  </a:lnTo>
                  <a:cubicBezTo>
                    <a:pt x="845" y="893"/>
                    <a:pt x="890" y="457"/>
                    <a:pt x="898" y="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5663350" y="3102225"/>
              <a:ext cx="24825" cy="34275"/>
            </a:xfrm>
            <a:custGeom>
              <a:avLst/>
              <a:gdLst/>
              <a:ahLst/>
              <a:cxnLst/>
              <a:rect l="l" t="t" r="r" b="b"/>
              <a:pathLst>
                <a:path w="993" h="1371" extrusionOk="0">
                  <a:moveTo>
                    <a:pt x="753" y="1"/>
                  </a:moveTo>
                  <a:lnTo>
                    <a:pt x="1" y="213"/>
                  </a:lnTo>
                  <a:cubicBezTo>
                    <a:pt x="54" y="402"/>
                    <a:pt x="99" y="593"/>
                    <a:pt x="135" y="787"/>
                  </a:cubicBezTo>
                  <a:cubicBezTo>
                    <a:pt x="153" y="884"/>
                    <a:pt x="169" y="980"/>
                    <a:pt x="182" y="1078"/>
                  </a:cubicBezTo>
                  <a:cubicBezTo>
                    <a:pt x="188" y="1125"/>
                    <a:pt x="193" y="1175"/>
                    <a:pt x="200" y="1223"/>
                  </a:cubicBezTo>
                  <a:cubicBezTo>
                    <a:pt x="205" y="1271"/>
                    <a:pt x="210" y="1319"/>
                    <a:pt x="214" y="1370"/>
                  </a:cubicBezTo>
                  <a:lnTo>
                    <a:pt x="992" y="1301"/>
                  </a:lnTo>
                  <a:cubicBezTo>
                    <a:pt x="989" y="1246"/>
                    <a:pt x="982" y="1192"/>
                    <a:pt x="976" y="1137"/>
                  </a:cubicBezTo>
                  <a:cubicBezTo>
                    <a:pt x="970" y="1083"/>
                    <a:pt x="964" y="1029"/>
                    <a:pt x="956" y="973"/>
                  </a:cubicBezTo>
                  <a:cubicBezTo>
                    <a:pt x="941" y="864"/>
                    <a:pt x="923" y="755"/>
                    <a:pt x="904" y="646"/>
                  </a:cubicBezTo>
                  <a:cubicBezTo>
                    <a:pt x="862" y="428"/>
                    <a:pt x="813" y="213"/>
                    <a:pt x="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5640975" y="3049050"/>
              <a:ext cx="32350" cy="36700"/>
            </a:xfrm>
            <a:custGeom>
              <a:avLst/>
              <a:gdLst/>
              <a:ahLst/>
              <a:cxnLst/>
              <a:rect l="l" t="t" r="r" b="b"/>
              <a:pathLst>
                <a:path w="1294" h="1468" extrusionOk="0">
                  <a:moveTo>
                    <a:pt x="631" y="1"/>
                  </a:moveTo>
                  <a:lnTo>
                    <a:pt x="0" y="460"/>
                  </a:lnTo>
                  <a:cubicBezTo>
                    <a:pt x="226" y="770"/>
                    <a:pt x="421" y="1112"/>
                    <a:pt x="580" y="1468"/>
                  </a:cubicBezTo>
                  <a:lnTo>
                    <a:pt x="1294" y="1149"/>
                  </a:lnTo>
                  <a:cubicBezTo>
                    <a:pt x="1113" y="747"/>
                    <a:pt x="893" y="36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5588625" y="3308100"/>
              <a:ext cx="35750" cy="36375"/>
            </a:xfrm>
            <a:custGeom>
              <a:avLst/>
              <a:gdLst/>
              <a:ahLst/>
              <a:cxnLst/>
              <a:rect l="l" t="t" r="r" b="b"/>
              <a:pathLst>
                <a:path w="1430" h="1455" extrusionOk="0">
                  <a:moveTo>
                    <a:pt x="1429" y="503"/>
                  </a:moveTo>
                  <a:lnTo>
                    <a:pt x="831" y="1"/>
                  </a:lnTo>
                  <a:cubicBezTo>
                    <a:pt x="570" y="313"/>
                    <a:pt x="292" y="611"/>
                    <a:pt x="1" y="896"/>
                  </a:cubicBezTo>
                  <a:lnTo>
                    <a:pt x="547" y="1454"/>
                  </a:lnTo>
                  <a:cubicBezTo>
                    <a:pt x="856" y="1152"/>
                    <a:pt x="1152" y="835"/>
                    <a:pt x="1429" y="5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5624200" y="3263325"/>
              <a:ext cx="33300" cy="37025"/>
            </a:xfrm>
            <a:custGeom>
              <a:avLst/>
              <a:gdLst/>
              <a:ahLst/>
              <a:cxnLst/>
              <a:rect l="l" t="t" r="r" b="b"/>
              <a:pathLst>
                <a:path w="1332" h="1481" extrusionOk="0">
                  <a:moveTo>
                    <a:pt x="1332" y="379"/>
                  </a:moveTo>
                  <a:lnTo>
                    <a:pt x="647" y="1"/>
                  </a:lnTo>
                  <a:cubicBezTo>
                    <a:pt x="453" y="355"/>
                    <a:pt x="236" y="699"/>
                    <a:pt x="1" y="1030"/>
                  </a:cubicBezTo>
                  <a:lnTo>
                    <a:pt x="637" y="1481"/>
                  </a:lnTo>
                  <a:cubicBezTo>
                    <a:pt x="889" y="1127"/>
                    <a:pt x="1120" y="758"/>
                    <a:pt x="1332" y="3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5650900" y="3213625"/>
              <a:ext cx="29025" cy="36125"/>
            </a:xfrm>
            <a:custGeom>
              <a:avLst/>
              <a:gdLst/>
              <a:ahLst/>
              <a:cxnLst/>
              <a:rect l="l" t="t" r="r" b="b"/>
              <a:pathLst>
                <a:path w="1161" h="1445" extrusionOk="0">
                  <a:moveTo>
                    <a:pt x="1160" y="217"/>
                  </a:moveTo>
                  <a:lnTo>
                    <a:pt x="409" y="0"/>
                  </a:lnTo>
                  <a:cubicBezTo>
                    <a:pt x="297" y="386"/>
                    <a:pt x="160" y="765"/>
                    <a:pt x="0" y="1134"/>
                  </a:cubicBezTo>
                  <a:lnTo>
                    <a:pt x="716" y="1444"/>
                  </a:lnTo>
                  <a:cubicBezTo>
                    <a:pt x="890" y="1046"/>
                    <a:pt x="1039" y="635"/>
                    <a:pt x="1160" y="2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7"/>
            <p:cNvSpPr/>
            <p:nvPr/>
          </p:nvSpPr>
          <p:spPr>
            <a:xfrm>
              <a:off x="5448125" y="3404300"/>
              <a:ext cx="36350" cy="29300"/>
            </a:xfrm>
            <a:custGeom>
              <a:avLst/>
              <a:gdLst/>
              <a:ahLst/>
              <a:cxnLst/>
              <a:rect l="l" t="t" r="r" b="b"/>
              <a:pathLst>
                <a:path w="1454" h="1172" extrusionOk="0">
                  <a:moveTo>
                    <a:pt x="1454" y="720"/>
                  </a:moveTo>
                  <a:lnTo>
                    <a:pt x="1151" y="0"/>
                  </a:lnTo>
                  <a:cubicBezTo>
                    <a:pt x="774" y="159"/>
                    <a:pt x="390" y="302"/>
                    <a:pt x="0" y="428"/>
                  </a:cubicBezTo>
                  <a:lnTo>
                    <a:pt x="241" y="1171"/>
                  </a:lnTo>
                  <a:cubicBezTo>
                    <a:pt x="651" y="1039"/>
                    <a:pt x="1056" y="888"/>
                    <a:pt x="1454" y="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7"/>
            <p:cNvSpPr/>
            <p:nvPr/>
          </p:nvSpPr>
          <p:spPr>
            <a:xfrm>
              <a:off x="5499000" y="3379175"/>
              <a:ext cx="37100" cy="32350"/>
            </a:xfrm>
            <a:custGeom>
              <a:avLst/>
              <a:gdLst/>
              <a:ahLst/>
              <a:cxnLst/>
              <a:rect l="l" t="t" r="r" b="b"/>
              <a:pathLst>
                <a:path w="1484" h="1294" extrusionOk="0">
                  <a:moveTo>
                    <a:pt x="1483" y="667"/>
                  </a:moveTo>
                  <a:lnTo>
                    <a:pt x="1076" y="0"/>
                  </a:lnTo>
                  <a:cubicBezTo>
                    <a:pt x="727" y="214"/>
                    <a:pt x="368" y="413"/>
                    <a:pt x="1" y="596"/>
                  </a:cubicBezTo>
                  <a:lnTo>
                    <a:pt x="351" y="1294"/>
                  </a:lnTo>
                  <a:cubicBezTo>
                    <a:pt x="738" y="1102"/>
                    <a:pt x="1115" y="894"/>
                    <a:pt x="1483" y="6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7"/>
            <p:cNvSpPr/>
            <p:nvPr/>
          </p:nvSpPr>
          <p:spPr>
            <a:xfrm>
              <a:off x="5546125" y="3347150"/>
              <a:ext cx="36875" cy="34725"/>
            </a:xfrm>
            <a:custGeom>
              <a:avLst/>
              <a:gdLst/>
              <a:ahLst/>
              <a:cxnLst/>
              <a:rect l="l" t="t" r="r" b="b"/>
              <a:pathLst>
                <a:path w="1475" h="1389" extrusionOk="0">
                  <a:moveTo>
                    <a:pt x="1475" y="597"/>
                  </a:moveTo>
                  <a:lnTo>
                    <a:pt x="971" y="1"/>
                  </a:lnTo>
                  <a:cubicBezTo>
                    <a:pt x="658" y="265"/>
                    <a:pt x="335" y="515"/>
                    <a:pt x="0" y="750"/>
                  </a:cubicBezTo>
                  <a:lnTo>
                    <a:pt x="450" y="1389"/>
                  </a:lnTo>
                  <a:cubicBezTo>
                    <a:pt x="802" y="1140"/>
                    <a:pt x="1145" y="875"/>
                    <a:pt x="1475" y="5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7"/>
            <p:cNvSpPr/>
            <p:nvPr/>
          </p:nvSpPr>
          <p:spPr>
            <a:xfrm>
              <a:off x="5282250" y="3432150"/>
              <a:ext cx="32325" cy="20675"/>
            </a:xfrm>
            <a:custGeom>
              <a:avLst/>
              <a:gdLst/>
              <a:ahLst/>
              <a:cxnLst/>
              <a:rect l="l" t="t" r="r" b="b"/>
              <a:pathLst>
                <a:path w="1293" h="827" extrusionOk="0">
                  <a:moveTo>
                    <a:pt x="1286" y="827"/>
                  </a:moveTo>
                  <a:lnTo>
                    <a:pt x="1293" y="46"/>
                  </a:lnTo>
                  <a:cubicBezTo>
                    <a:pt x="1189" y="44"/>
                    <a:pt x="1086" y="44"/>
                    <a:pt x="981" y="42"/>
                  </a:cubicBezTo>
                  <a:lnTo>
                    <a:pt x="670" y="31"/>
                  </a:lnTo>
                  <a:cubicBezTo>
                    <a:pt x="464" y="26"/>
                    <a:pt x="257" y="12"/>
                    <a:pt x="50" y="0"/>
                  </a:cubicBezTo>
                  <a:lnTo>
                    <a:pt x="1" y="780"/>
                  </a:lnTo>
                  <a:cubicBezTo>
                    <a:pt x="214" y="792"/>
                    <a:pt x="429" y="807"/>
                    <a:pt x="642" y="811"/>
                  </a:cubicBezTo>
                  <a:lnTo>
                    <a:pt x="964" y="822"/>
                  </a:lnTo>
                  <a:cubicBezTo>
                    <a:pt x="1071" y="825"/>
                    <a:pt x="1179" y="825"/>
                    <a:pt x="1286" y="8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7"/>
            <p:cNvSpPr/>
            <p:nvPr/>
          </p:nvSpPr>
          <p:spPr>
            <a:xfrm>
              <a:off x="5339175" y="3430775"/>
              <a:ext cx="32925" cy="21675"/>
            </a:xfrm>
            <a:custGeom>
              <a:avLst/>
              <a:gdLst/>
              <a:ahLst/>
              <a:cxnLst/>
              <a:rect l="l" t="t" r="r" b="b"/>
              <a:pathLst>
                <a:path w="1317" h="867" extrusionOk="0">
                  <a:moveTo>
                    <a:pt x="1317" y="778"/>
                  </a:moveTo>
                  <a:lnTo>
                    <a:pt x="1238" y="0"/>
                  </a:lnTo>
                  <a:lnTo>
                    <a:pt x="928" y="30"/>
                  </a:lnTo>
                  <a:cubicBezTo>
                    <a:pt x="826" y="40"/>
                    <a:pt x="723" y="45"/>
                    <a:pt x="620" y="52"/>
                  </a:cubicBezTo>
                  <a:lnTo>
                    <a:pt x="465" y="62"/>
                  </a:lnTo>
                  <a:cubicBezTo>
                    <a:pt x="413" y="67"/>
                    <a:pt x="363" y="71"/>
                    <a:pt x="311" y="72"/>
                  </a:cubicBezTo>
                  <a:lnTo>
                    <a:pt x="1" y="85"/>
                  </a:lnTo>
                  <a:lnTo>
                    <a:pt x="31" y="866"/>
                  </a:lnTo>
                  <a:lnTo>
                    <a:pt x="353" y="852"/>
                  </a:lnTo>
                  <a:cubicBezTo>
                    <a:pt x="406" y="851"/>
                    <a:pt x="459" y="845"/>
                    <a:pt x="514" y="841"/>
                  </a:cubicBezTo>
                  <a:lnTo>
                    <a:pt x="673" y="830"/>
                  </a:lnTo>
                  <a:cubicBezTo>
                    <a:pt x="781" y="822"/>
                    <a:pt x="889" y="815"/>
                    <a:pt x="995" y="8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5394225" y="3421725"/>
              <a:ext cx="34800" cy="25250"/>
            </a:xfrm>
            <a:custGeom>
              <a:avLst/>
              <a:gdLst/>
              <a:ahLst/>
              <a:cxnLst/>
              <a:rect l="l" t="t" r="r" b="b"/>
              <a:pathLst>
                <a:path w="1392" h="1010" extrusionOk="0">
                  <a:moveTo>
                    <a:pt x="1392" y="760"/>
                  </a:moveTo>
                  <a:lnTo>
                    <a:pt x="1207" y="1"/>
                  </a:lnTo>
                  <a:lnTo>
                    <a:pt x="1132" y="19"/>
                  </a:lnTo>
                  <a:lnTo>
                    <a:pt x="1058" y="36"/>
                  </a:lnTo>
                  <a:lnTo>
                    <a:pt x="908" y="69"/>
                  </a:lnTo>
                  <a:cubicBezTo>
                    <a:pt x="859" y="82"/>
                    <a:pt x="808" y="90"/>
                    <a:pt x="759" y="103"/>
                  </a:cubicBezTo>
                  <a:lnTo>
                    <a:pt x="609" y="134"/>
                  </a:lnTo>
                  <a:lnTo>
                    <a:pt x="458" y="162"/>
                  </a:lnTo>
                  <a:cubicBezTo>
                    <a:pt x="407" y="171"/>
                    <a:pt x="357" y="182"/>
                    <a:pt x="307" y="189"/>
                  </a:cubicBezTo>
                  <a:lnTo>
                    <a:pt x="1" y="238"/>
                  </a:lnTo>
                  <a:lnTo>
                    <a:pt x="121" y="1010"/>
                  </a:lnTo>
                  <a:lnTo>
                    <a:pt x="439" y="959"/>
                  </a:lnTo>
                  <a:cubicBezTo>
                    <a:pt x="493" y="949"/>
                    <a:pt x="546" y="939"/>
                    <a:pt x="599" y="931"/>
                  </a:cubicBezTo>
                  <a:lnTo>
                    <a:pt x="757" y="900"/>
                  </a:lnTo>
                  <a:lnTo>
                    <a:pt x="916" y="868"/>
                  </a:lnTo>
                  <a:cubicBezTo>
                    <a:pt x="969" y="856"/>
                    <a:pt x="1021" y="847"/>
                    <a:pt x="1074" y="834"/>
                  </a:cubicBezTo>
                  <a:lnTo>
                    <a:pt x="1233" y="797"/>
                  </a:lnTo>
                  <a:lnTo>
                    <a:pt x="1312" y="78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7"/>
            <p:cNvSpPr/>
            <p:nvPr/>
          </p:nvSpPr>
          <p:spPr>
            <a:xfrm>
              <a:off x="5112700" y="3402425"/>
              <a:ext cx="35575" cy="26850"/>
            </a:xfrm>
            <a:custGeom>
              <a:avLst/>
              <a:gdLst/>
              <a:ahLst/>
              <a:cxnLst/>
              <a:rect l="l" t="t" r="r" b="b"/>
              <a:pathLst>
                <a:path w="1423" h="1074" extrusionOk="0">
                  <a:moveTo>
                    <a:pt x="1236" y="1074"/>
                  </a:moveTo>
                  <a:lnTo>
                    <a:pt x="1422" y="315"/>
                  </a:lnTo>
                  <a:cubicBezTo>
                    <a:pt x="1015" y="216"/>
                    <a:pt x="610" y="109"/>
                    <a:pt x="205" y="0"/>
                  </a:cubicBezTo>
                  <a:lnTo>
                    <a:pt x="0" y="753"/>
                  </a:lnTo>
                  <a:cubicBezTo>
                    <a:pt x="410" y="865"/>
                    <a:pt x="822" y="973"/>
                    <a:pt x="1236" y="10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7"/>
            <p:cNvSpPr/>
            <p:nvPr/>
          </p:nvSpPr>
          <p:spPr>
            <a:xfrm>
              <a:off x="5168300" y="3415975"/>
              <a:ext cx="34925" cy="25325"/>
            </a:xfrm>
            <a:custGeom>
              <a:avLst/>
              <a:gdLst/>
              <a:ahLst/>
              <a:cxnLst/>
              <a:rect l="l" t="t" r="r" b="b"/>
              <a:pathLst>
                <a:path w="1397" h="1013" extrusionOk="0">
                  <a:moveTo>
                    <a:pt x="1258" y="1013"/>
                  </a:moveTo>
                  <a:lnTo>
                    <a:pt x="1396" y="245"/>
                  </a:lnTo>
                  <a:cubicBezTo>
                    <a:pt x="1191" y="210"/>
                    <a:pt x="987" y="167"/>
                    <a:pt x="781" y="128"/>
                  </a:cubicBezTo>
                  <a:lnTo>
                    <a:pt x="628" y="98"/>
                  </a:lnTo>
                  <a:lnTo>
                    <a:pt x="474" y="65"/>
                  </a:lnTo>
                  <a:lnTo>
                    <a:pt x="167" y="1"/>
                  </a:lnTo>
                  <a:lnTo>
                    <a:pt x="0" y="763"/>
                  </a:lnTo>
                  <a:lnTo>
                    <a:pt x="314" y="829"/>
                  </a:lnTo>
                  <a:lnTo>
                    <a:pt x="470" y="864"/>
                  </a:lnTo>
                  <a:lnTo>
                    <a:pt x="628" y="895"/>
                  </a:lnTo>
                  <a:cubicBezTo>
                    <a:pt x="837" y="935"/>
                    <a:pt x="1047" y="976"/>
                    <a:pt x="1258" y="10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7"/>
            <p:cNvSpPr/>
            <p:nvPr/>
          </p:nvSpPr>
          <p:spPr>
            <a:xfrm>
              <a:off x="5224625" y="3426125"/>
              <a:ext cx="33875" cy="23375"/>
            </a:xfrm>
            <a:custGeom>
              <a:avLst/>
              <a:gdLst/>
              <a:ahLst/>
              <a:cxnLst/>
              <a:rect l="l" t="t" r="r" b="b"/>
              <a:pathLst>
                <a:path w="1355" h="935" extrusionOk="0">
                  <a:moveTo>
                    <a:pt x="1275" y="935"/>
                  </a:moveTo>
                  <a:lnTo>
                    <a:pt x="1355" y="158"/>
                  </a:lnTo>
                  <a:lnTo>
                    <a:pt x="1199" y="142"/>
                  </a:lnTo>
                  <a:lnTo>
                    <a:pt x="1122" y="135"/>
                  </a:lnTo>
                  <a:lnTo>
                    <a:pt x="1044" y="125"/>
                  </a:lnTo>
                  <a:lnTo>
                    <a:pt x="734" y="86"/>
                  </a:lnTo>
                  <a:lnTo>
                    <a:pt x="579" y="67"/>
                  </a:lnTo>
                  <a:lnTo>
                    <a:pt x="426" y="44"/>
                  </a:lnTo>
                  <a:lnTo>
                    <a:pt x="116" y="1"/>
                  </a:lnTo>
                  <a:lnTo>
                    <a:pt x="0" y="773"/>
                  </a:lnTo>
                  <a:lnTo>
                    <a:pt x="318" y="819"/>
                  </a:lnTo>
                  <a:lnTo>
                    <a:pt x="476" y="841"/>
                  </a:lnTo>
                  <a:lnTo>
                    <a:pt x="637" y="861"/>
                  </a:lnTo>
                  <a:lnTo>
                    <a:pt x="954" y="900"/>
                  </a:lnTo>
                  <a:lnTo>
                    <a:pt x="1035" y="910"/>
                  </a:lnTo>
                  <a:lnTo>
                    <a:pt x="1114" y="9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7"/>
            <p:cNvSpPr/>
            <p:nvPr/>
          </p:nvSpPr>
          <p:spPr>
            <a:xfrm>
              <a:off x="4949225" y="3350300"/>
              <a:ext cx="36450" cy="28875"/>
            </a:xfrm>
            <a:custGeom>
              <a:avLst/>
              <a:gdLst/>
              <a:ahLst/>
              <a:cxnLst/>
              <a:rect l="l" t="t" r="r" b="b"/>
              <a:pathLst>
                <a:path w="1458" h="1155" extrusionOk="0">
                  <a:moveTo>
                    <a:pt x="1203" y="1154"/>
                  </a:moveTo>
                  <a:lnTo>
                    <a:pt x="1457" y="416"/>
                  </a:lnTo>
                  <a:lnTo>
                    <a:pt x="257" y="1"/>
                  </a:lnTo>
                  <a:lnTo>
                    <a:pt x="0" y="73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7"/>
            <p:cNvSpPr/>
            <p:nvPr/>
          </p:nvSpPr>
          <p:spPr>
            <a:xfrm>
              <a:off x="5003200" y="3368775"/>
              <a:ext cx="36300" cy="28600"/>
            </a:xfrm>
            <a:custGeom>
              <a:avLst/>
              <a:gdLst/>
              <a:ahLst/>
              <a:cxnLst/>
              <a:rect l="l" t="t" r="r" b="b"/>
              <a:pathLst>
                <a:path w="1452" h="1144" extrusionOk="0">
                  <a:moveTo>
                    <a:pt x="1210" y="1143"/>
                  </a:moveTo>
                  <a:lnTo>
                    <a:pt x="1451" y="400"/>
                  </a:lnTo>
                  <a:cubicBezTo>
                    <a:pt x="1050" y="270"/>
                    <a:pt x="650" y="135"/>
                    <a:pt x="251" y="1"/>
                  </a:cubicBezTo>
                  <a:lnTo>
                    <a:pt x="1" y="740"/>
                  </a:lnTo>
                  <a:cubicBezTo>
                    <a:pt x="403" y="878"/>
                    <a:pt x="805" y="1011"/>
                    <a:pt x="1210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7"/>
            <p:cNvSpPr/>
            <p:nvPr/>
          </p:nvSpPr>
          <p:spPr>
            <a:xfrm>
              <a:off x="5057350" y="3386325"/>
              <a:ext cx="36025" cy="27900"/>
            </a:xfrm>
            <a:custGeom>
              <a:avLst/>
              <a:gdLst/>
              <a:ahLst/>
              <a:cxnLst/>
              <a:rect l="l" t="t" r="r" b="b"/>
              <a:pathLst>
                <a:path w="1441" h="1116" extrusionOk="0">
                  <a:moveTo>
                    <a:pt x="1221" y="1116"/>
                  </a:moveTo>
                  <a:lnTo>
                    <a:pt x="1441" y="366"/>
                  </a:lnTo>
                  <a:cubicBezTo>
                    <a:pt x="1038" y="250"/>
                    <a:pt x="636" y="126"/>
                    <a:pt x="233" y="1"/>
                  </a:cubicBezTo>
                  <a:lnTo>
                    <a:pt x="1" y="746"/>
                  </a:lnTo>
                  <a:cubicBezTo>
                    <a:pt x="407" y="873"/>
                    <a:pt x="813" y="998"/>
                    <a:pt x="1221" y="11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4786525" y="3298475"/>
              <a:ext cx="35925" cy="27325"/>
            </a:xfrm>
            <a:custGeom>
              <a:avLst/>
              <a:gdLst/>
              <a:ahLst/>
              <a:cxnLst/>
              <a:rect l="l" t="t" r="r" b="b"/>
              <a:pathLst>
                <a:path w="1437" h="1093" extrusionOk="0">
                  <a:moveTo>
                    <a:pt x="1219" y="1093"/>
                  </a:moveTo>
                  <a:lnTo>
                    <a:pt x="1437" y="343"/>
                  </a:lnTo>
                  <a:cubicBezTo>
                    <a:pt x="1026" y="223"/>
                    <a:pt x="614" y="110"/>
                    <a:pt x="200" y="1"/>
                  </a:cubicBezTo>
                  <a:lnTo>
                    <a:pt x="1" y="755"/>
                  </a:lnTo>
                  <a:cubicBezTo>
                    <a:pt x="407" y="862"/>
                    <a:pt x="814" y="974"/>
                    <a:pt x="1219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4841075" y="3314225"/>
              <a:ext cx="36225" cy="28250"/>
            </a:xfrm>
            <a:custGeom>
              <a:avLst/>
              <a:gdLst/>
              <a:ahLst/>
              <a:cxnLst/>
              <a:rect l="l" t="t" r="r" b="b"/>
              <a:pathLst>
                <a:path w="1449" h="1130" extrusionOk="0">
                  <a:moveTo>
                    <a:pt x="1208" y="1129"/>
                  </a:moveTo>
                  <a:lnTo>
                    <a:pt x="1449" y="386"/>
                  </a:lnTo>
                  <a:cubicBezTo>
                    <a:pt x="1043" y="255"/>
                    <a:pt x="636" y="127"/>
                    <a:pt x="229" y="1"/>
                  </a:cubicBezTo>
                  <a:lnTo>
                    <a:pt x="0" y="748"/>
                  </a:lnTo>
                  <a:cubicBezTo>
                    <a:pt x="402" y="873"/>
                    <a:pt x="806" y="999"/>
                    <a:pt x="1208" y="11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4894950" y="3331750"/>
              <a:ext cx="36400" cy="28700"/>
            </a:xfrm>
            <a:custGeom>
              <a:avLst/>
              <a:gdLst/>
              <a:ahLst/>
              <a:cxnLst/>
              <a:rect l="l" t="t" r="r" b="b"/>
              <a:pathLst>
                <a:path w="1456" h="1148" extrusionOk="0">
                  <a:moveTo>
                    <a:pt x="1203" y="1148"/>
                  </a:moveTo>
                  <a:lnTo>
                    <a:pt x="1455" y="408"/>
                  </a:lnTo>
                  <a:cubicBezTo>
                    <a:pt x="1053" y="271"/>
                    <a:pt x="651" y="136"/>
                    <a:pt x="247" y="0"/>
                  </a:cubicBezTo>
                  <a:lnTo>
                    <a:pt x="0" y="741"/>
                  </a:lnTo>
                  <a:cubicBezTo>
                    <a:pt x="402" y="875"/>
                    <a:pt x="803" y="1010"/>
                    <a:pt x="1203" y="11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4619400" y="3270250"/>
              <a:ext cx="33150" cy="21750"/>
            </a:xfrm>
            <a:custGeom>
              <a:avLst/>
              <a:gdLst/>
              <a:ahLst/>
              <a:cxnLst/>
              <a:rect l="l" t="t" r="r" b="b"/>
              <a:pathLst>
                <a:path w="1326" h="870" extrusionOk="0">
                  <a:moveTo>
                    <a:pt x="1252" y="869"/>
                  </a:moveTo>
                  <a:lnTo>
                    <a:pt x="1326" y="93"/>
                  </a:lnTo>
                  <a:cubicBezTo>
                    <a:pt x="1273" y="87"/>
                    <a:pt x="1220" y="81"/>
                    <a:pt x="1164" y="77"/>
                  </a:cubicBezTo>
                  <a:lnTo>
                    <a:pt x="1003" y="63"/>
                  </a:lnTo>
                  <a:lnTo>
                    <a:pt x="680" y="38"/>
                  </a:lnTo>
                  <a:cubicBezTo>
                    <a:pt x="627" y="34"/>
                    <a:pt x="573" y="31"/>
                    <a:pt x="519" y="29"/>
                  </a:cubicBezTo>
                  <a:lnTo>
                    <a:pt x="357" y="20"/>
                  </a:lnTo>
                  <a:cubicBezTo>
                    <a:pt x="250" y="14"/>
                    <a:pt x="142" y="6"/>
                    <a:pt x="34" y="1"/>
                  </a:cubicBezTo>
                  <a:lnTo>
                    <a:pt x="0" y="781"/>
                  </a:lnTo>
                  <a:cubicBezTo>
                    <a:pt x="104" y="786"/>
                    <a:pt x="210" y="792"/>
                    <a:pt x="314" y="797"/>
                  </a:cubicBezTo>
                  <a:lnTo>
                    <a:pt x="470" y="807"/>
                  </a:lnTo>
                  <a:cubicBezTo>
                    <a:pt x="522" y="810"/>
                    <a:pt x="574" y="812"/>
                    <a:pt x="626" y="817"/>
                  </a:cubicBezTo>
                  <a:lnTo>
                    <a:pt x="939" y="842"/>
                  </a:lnTo>
                  <a:lnTo>
                    <a:pt x="1096" y="8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4675475" y="3275450"/>
              <a:ext cx="34525" cy="24200"/>
            </a:xfrm>
            <a:custGeom>
              <a:avLst/>
              <a:gdLst/>
              <a:ahLst/>
              <a:cxnLst/>
              <a:rect l="l" t="t" r="r" b="b"/>
              <a:pathLst>
                <a:path w="1381" h="968" extrusionOk="0">
                  <a:moveTo>
                    <a:pt x="1246" y="967"/>
                  </a:moveTo>
                  <a:lnTo>
                    <a:pt x="1381" y="198"/>
                  </a:lnTo>
                  <a:lnTo>
                    <a:pt x="1221" y="169"/>
                  </a:lnTo>
                  <a:lnTo>
                    <a:pt x="1062" y="143"/>
                  </a:lnTo>
                  <a:lnTo>
                    <a:pt x="743" y="93"/>
                  </a:lnTo>
                  <a:cubicBezTo>
                    <a:pt x="637" y="74"/>
                    <a:pt x="530" y="62"/>
                    <a:pt x="424" y="46"/>
                  </a:cubicBezTo>
                  <a:lnTo>
                    <a:pt x="103" y="0"/>
                  </a:lnTo>
                  <a:lnTo>
                    <a:pt x="0" y="775"/>
                  </a:lnTo>
                  <a:lnTo>
                    <a:pt x="311" y="819"/>
                  </a:lnTo>
                  <a:cubicBezTo>
                    <a:pt x="415" y="834"/>
                    <a:pt x="520" y="848"/>
                    <a:pt x="623" y="864"/>
                  </a:cubicBezTo>
                  <a:lnTo>
                    <a:pt x="934" y="913"/>
                  </a:lnTo>
                  <a:lnTo>
                    <a:pt x="1088" y="9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7"/>
            <p:cNvSpPr/>
            <p:nvPr/>
          </p:nvSpPr>
          <p:spPr>
            <a:xfrm>
              <a:off x="4731000" y="3285100"/>
              <a:ext cx="35375" cy="26025"/>
            </a:xfrm>
            <a:custGeom>
              <a:avLst/>
              <a:gdLst/>
              <a:ahLst/>
              <a:cxnLst/>
              <a:rect l="l" t="t" r="r" b="b"/>
              <a:pathLst>
                <a:path w="1415" h="1041" extrusionOk="0">
                  <a:moveTo>
                    <a:pt x="1233" y="1041"/>
                  </a:moveTo>
                  <a:lnTo>
                    <a:pt x="1415" y="282"/>
                  </a:lnTo>
                  <a:lnTo>
                    <a:pt x="1259" y="244"/>
                  </a:lnTo>
                  <a:cubicBezTo>
                    <a:pt x="1207" y="232"/>
                    <a:pt x="1155" y="221"/>
                    <a:pt x="1103" y="208"/>
                  </a:cubicBezTo>
                  <a:lnTo>
                    <a:pt x="789" y="136"/>
                  </a:lnTo>
                  <a:cubicBezTo>
                    <a:pt x="685" y="112"/>
                    <a:pt x="579" y="91"/>
                    <a:pt x="474" y="67"/>
                  </a:cubicBezTo>
                  <a:lnTo>
                    <a:pt x="158" y="0"/>
                  </a:lnTo>
                  <a:lnTo>
                    <a:pt x="1" y="766"/>
                  </a:lnTo>
                  <a:lnTo>
                    <a:pt x="309" y="831"/>
                  </a:lnTo>
                  <a:cubicBezTo>
                    <a:pt x="412" y="853"/>
                    <a:pt x="515" y="874"/>
                    <a:pt x="618" y="899"/>
                  </a:cubicBezTo>
                  <a:lnTo>
                    <a:pt x="926" y="969"/>
                  </a:lnTo>
                  <a:cubicBezTo>
                    <a:pt x="977" y="981"/>
                    <a:pt x="1029" y="993"/>
                    <a:pt x="1079" y="10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4446675" y="3283850"/>
              <a:ext cx="36525" cy="28425"/>
            </a:xfrm>
            <a:custGeom>
              <a:avLst/>
              <a:gdLst/>
              <a:ahLst/>
              <a:cxnLst/>
              <a:rect l="l" t="t" r="r" b="b"/>
              <a:pathLst>
                <a:path w="1461" h="1137" extrusionOk="0">
                  <a:moveTo>
                    <a:pt x="1461" y="753"/>
                  </a:moveTo>
                  <a:lnTo>
                    <a:pt x="1257" y="0"/>
                  </a:lnTo>
                  <a:cubicBezTo>
                    <a:pt x="832" y="116"/>
                    <a:pt x="413" y="250"/>
                    <a:pt x="1" y="407"/>
                  </a:cubicBezTo>
                  <a:lnTo>
                    <a:pt x="278" y="1136"/>
                  </a:lnTo>
                  <a:cubicBezTo>
                    <a:pt x="664" y="991"/>
                    <a:pt x="1060" y="863"/>
                    <a:pt x="1461" y="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7"/>
            <p:cNvSpPr/>
            <p:nvPr/>
          </p:nvSpPr>
          <p:spPr>
            <a:xfrm>
              <a:off x="4503500" y="3273050"/>
              <a:ext cx="34650" cy="24025"/>
            </a:xfrm>
            <a:custGeom>
              <a:avLst/>
              <a:gdLst/>
              <a:ahLst/>
              <a:cxnLst/>
              <a:rect l="l" t="t" r="r" b="b"/>
              <a:pathLst>
                <a:path w="1386" h="961" extrusionOk="0">
                  <a:moveTo>
                    <a:pt x="1386" y="776"/>
                  </a:moveTo>
                  <a:lnTo>
                    <a:pt x="1297" y="0"/>
                  </a:lnTo>
                  <a:cubicBezTo>
                    <a:pt x="1243" y="5"/>
                    <a:pt x="1190" y="13"/>
                    <a:pt x="1136" y="19"/>
                  </a:cubicBezTo>
                  <a:lnTo>
                    <a:pt x="974" y="40"/>
                  </a:lnTo>
                  <a:cubicBezTo>
                    <a:pt x="867" y="54"/>
                    <a:pt x="759" y="68"/>
                    <a:pt x="651" y="83"/>
                  </a:cubicBezTo>
                  <a:cubicBezTo>
                    <a:pt x="433" y="116"/>
                    <a:pt x="217" y="152"/>
                    <a:pt x="1" y="194"/>
                  </a:cubicBezTo>
                  <a:lnTo>
                    <a:pt x="151" y="960"/>
                  </a:lnTo>
                  <a:cubicBezTo>
                    <a:pt x="355" y="920"/>
                    <a:pt x="560" y="886"/>
                    <a:pt x="765" y="855"/>
                  </a:cubicBezTo>
                  <a:cubicBezTo>
                    <a:pt x="868" y="841"/>
                    <a:pt x="972" y="827"/>
                    <a:pt x="1075" y="814"/>
                  </a:cubicBezTo>
                  <a:lnTo>
                    <a:pt x="1229" y="793"/>
                  </a:lnTo>
                  <a:cubicBezTo>
                    <a:pt x="1282" y="789"/>
                    <a:pt x="1334" y="781"/>
                    <a:pt x="1386" y="7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7"/>
            <p:cNvSpPr/>
            <p:nvPr/>
          </p:nvSpPr>
          <p:spPr>
            <a:xfrm>
              <a:off x="4561500" y="3269750"/>
              <a:ext cx="32575" cy="20550"/>
            </a:xfrm>
            <a:custGeom>
              <a:avLst/>
              <a:gdLst/>
              <a:ahLst/>
              <a:cxnLst/>
              <a:rect l="l" t="t" r="r" b="b"/>
              <a:pathLst>
                <a:path w="1303" h="822" extrusionOk="0">
                  <a:moveTo>
                    <a:pt x="1302" y="781"/>
                  </a:moveTo>
                  <a:lnTo>
                    <a:pt x="1300" y="0"/>
                  </a:lnTo>
                  <a:lnTo>
                    <a:pt x="1220" y="0"/>
                  </a:lnTo>
                  <a:lnTo>
                    <a:pt x="1138" y="2"/>
                  </a:lnTo>
                  <a:lnTo>
                    <a:pt x="975" y="4"/>
                  </a:lnTo>
                  <a:lnTo>
                    <a:pt x="649" y="11"/>
                  </a:lnTo>
                  <a:lnTo>
                    <a:pt x="324" y="25"/>
                  </a:lnTo>
                  <a:lnTo>
                    <a:pt x="162" y="32"/>
                  </a:lnTo>
                  <a:lnTo>
                    <a:pt x="81" y="37"/>
                  </a:lnTo>
                  <a:lnTo>
                    <a:pt x="1" y="42"/>
                  </a:lnTo>
                  <a:lnTo>
                    <a:pt x="49" y="822"/>
                  </a:lnTo>
                  <a:lnTo>
                    <a:pt x="127" y="816"/>
                  </a:lnTo>
                  <a:lnTo>
                    <a:pt x="205" y="812"/>
                  </a:lnTo>
                  <a:lnTo>
                    <a:pt x="362" y="805"/>
                  </a:lnTo>
                  <a:lnTo>
                    <a:pt x="674" y="791"/>
                  </a:lnTo>
                  <a:lnTo>
                    <a:pt x="988" y="785"/>
                  </a:lnTo>
                  <a:lnTo>
                    <a:pt x="1146" y="783"/>
                  </a:lnTo>
                  <a:lnTo>
                    <a:pt x="1224" y="7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7"/>
            <p:cNvSpPr/>
            <p:nvPr/>
          </p:nvSpPr>
          <p:spPr>
            <a:xfrm>
              <a:off x="4314275" y="3380450"/>
              <a:ext cx="32350" cy="37650"/>
            </a:xfrm>
            <a:custGeom>
              <a:avLst/>
              <a:gdLst/>
              <a:ahLst/>
              <a:cxnLst/>
              <a:rect l="l" t="t" r="r" b="b"/>
              <a:pathLst>
                <a:path w="1294" h="1506" extrusionOk="0">
                  <a:moveTo>
                    <a:pt x="1293" y="433"/>
                  </a:moveTo>
                  <a:lnTo>
                    <a:pt x="644" y="0"/>
                  </a:lnTo>
                  <a:cubicBezTo>
                    <a:pt x="391" y="380"/>
                    <a:pt x="174" y="784"/>
                    <a:pt x="0" y="1210"/>
                  </a:cubicBezTo>
                  <a:lnTo>
                    <a:pt x="724" y="1506"/>
                  </a:lnTo>
                  <a:cubicBezTo>
                    <a:pt x="877" y="1131"/>
                    <a:pt x="1068" y="772"/>
                    <a:pt x="1293" y="4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7"/>
            <p:cNvSpPr/>
            <p:nvPr/>
          </p:nvSpPr>
          <p:spPr>
            <a:xfrm>
              <a:off x="4346925" y="3335975"/>
              <a:ext cx="36875" cy="36275"/>
            </a:xfrm>
            <a:custGeom>
              <a:avLst/>
              <a:gdLst/>
              <a:ahLst/>
              <a:cxnLst/>
              <a:rect l="l" t="t" r="r" b="b"/>
              <a:pathLst>
                <a:path w="1475" h="1451" extrusionOk="0">
                  <a:moveTo>
                    <a:pt x="1474" y="610"/>
                  </a:moveTo>
                  <a:lnTo>
                    <a:pt x="985" y="1"/>
                  </a:lnTo>
                  <a:cubicBezTo>
                    <a:pt x="635" y="282"/>
                    <a:pt x="305" y="591"/>
                    <a:pt x="1" y="927"/>
                  </a:cubicBezTo>
                  <a:lnTo>
                    <a:pt x="582" y="1450"/>
                  </a:lnTo>
                  <a:cubicBezTo>
                    <a:pt x="855" y="1146"/>
                    <a:pt x="1156" y="867"/>
                    <a:pt x="1474" y="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7"/>
            <p:cNvSpPr/>
            <p:nvPr/>
          </p:nvSpPr>
          <p:spPr>
            <a:xfrm>
              <a:off x="4393000" y="3304500"/>
              <a:ext cx="37600" cy="32625"/>
            </a:xfrm>
            <a:custGeom>
              <a:avLst/>
              <a:gdLst/>
              <a:ahLst/>
              <a:cxnLst/>
              <a:rect l="l" t="t" r="r" b="b"/>
              <a:pathLst>
                <a:path w="1504" h="1305" extrusionOk="0">
                  <a:moveTo>
                    <a:pt x="1503" y="705"/>
                  </a:moveTo>
                  <a:lnTo>
                    <a:pt x="1165" y="0"/>
                  </a:lnTo>
                  <a:cubicBezTo>
                    <a:pt x="766" y="192"/>
                    <a:pt x="376" y="406"/>
                    <a:pt x="1" y="646"/>
                  </a:cubicBezTo>
                  <a:lnTo>
                    <a:pt x="422" y="1305"/>
                  </a:lnTo>
                  <a:cubicBezTo>
                    <a:pt x="769" y="1083"/>
                    <a:pt x="1131" y="884"/>
                    <a:pt x="1503" y="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6" name="Google Shape;336;p7"/>
          <p:cNvSpPr/>
          <p:nvPr/>
        </p:nvSpPr>
        <p:spPr>
          <a:xfrm rot="-2230110">
            <a:off x="-1115676" y="774948"/>
            <a:ext cx="2334030" cy="930771"/>
          </a:xfrm>
          <a:custGeom>
            <a:avLst/>
            <a:gdLst/>
            <a:ahLst/>
            <a:cxnLst/>
            <a:rect l="l" t="t" r="r" b="b"/>
            <a:pathLst>
              <a:path w="10545" h="3509" extrusionOk="0">
                <a:moveTo>
                  <a:pt x="7015" y="530"/>
                </a:moveTo>
                <a:cubicBezTo>
                  <a:pt x="7125" y="530"/>
                  <a:pt x="7230" y="538"/>
                  <a:pt x="7300" y="555"/>
                </a:cubicBezTo>
                <a:cubicBezTo>
                  <a:pt x="7595" y="628"/>
                  <a:pt x="7802" y="761"/>
                  <a:pt x="7932" y="927"/>
                </a:cubicBezTo>
                <a:lnTo>
                  <a:pt x="7932" y="927"/>
                </a:lnTo>
                <a:cubicBezTo>
                  <a:pt x="7883" y="928"/>
                  <a:pt x="7837" y="929"/>
                  <a:pt x="7793" y="929"/>
                </a:cubicBezTo>
                <a:cubicBezTo>
                  <a:pt x="7678" y="929"/>
                  <a:pt x="7585" y="924"/>
                  <a:pt x="7524" y="914"/>
                </a:cubicBezTo>
                <a:cubicBezTo>
                  <a:pt x="7280" y="874"/>
                  <a:pt x="7038" y="821"/>
                  <a:pt x="6800" y="753"/>
                </a:cubicBezTo>
                <a:cubicBezTo>
                  <a:pt x="6290" y="609"/>
                  <a:pt x="6675" y="530"/>
                  <a:pt x="7015" y="530"/>
                </a:cubicBezTo>
                <a:close/>
                <a:moveTo>
                  <a:pt x="2570" y="2230"/>
                </a:moveTo>
                <a:cubicBezTo>
                  <a:pt x="2585" y="2230"/>
                  <a:pt x="2602" y="2281"/>
                  <a:pt x="2580" y="2390"/>
                </a:cubicBezTo>
                <a:lnTo>
                  <a:pt x="2580" y="2390"/>
                </a:lnTo>
                <a:cubicBezTo>
                  <a:pt x="2541" y="2286"/>
                  <a:pt x="2554" y="2230"/>
                  <a:pt x="2570" y="2230"/>
                </a:cubicBezTo>
                <a:close/>
                <a:moveTo>
                  <a:pt x="9867" y="0"/>
                </a:moveTo>
                <a:cubicBezTo>
                  <a:pt x="9740" y="0"/>
                  <a:pt x="9588" y="102"/>
                  <a:pt x="9671" y="198"/>
                </a:cubicBezTo>
                <a:cubicBezTo>
                  <a:pt x="10032" y="616"/>
                  <a:pt x="9080" y="833"/>
                  <a:pt x="8311" y="903"/>
                </a:cubicBezTo>
                <a:lnTo>
                  <a:pt x="8311" y="903"/>
                </a:lnTo>
                <a:cubicBezTo>
                  <a:pt x="7997" y="501"/>
                  <a:pt x="7388" y="255"/>
                  <a:pt x="6883" y="255"/>
                </a:cubicBezTo>
                <a:cubicBezTo>
                  <a:pt x="6828" y="255"/>
                  <a:pt x="6774" y="258"/>
                  <a:pt x="6722" y="264"/>
                </a:cubicBezTo>
                <a:cubicBezTo>
                  <a:pt x="6532" y="286"/>
                  <a:pt x="6130" y="387"/>
                  <a:pt x="6101" y="645"/>
                </a:cubicBezTo>
                <a:cubicBezTo>
                  <a:pt x="6072" y="905"/>
                  <a:pt x="6675" y="1009"/>
                  <a:pt x="6815" y="1046"/>
                </a:cubicBezTo>
                <a:cubicBezTo>
                  <a:pt x="7216" y="1149"/>
                  <a:pt x="7582" y="1197"/>
                  <a:pt x="7953" y="1197"/>
                </a:cubicBezTo>
                <a:cubicBezTo>
                  <a:pt x="7992" y="1197"/>
                  <a:pt x="8032" y="1197"/>
                  <a:pt x="8071" y="1196"/>
                </a:cubicBezTo>
                <a:lnTo>
                  <a:pt x="8071" y="1196"/>
                </a:lnTo>
                <a:cubicBezTo>
                  <a:pt x="8208" y="1653"/>
                  <a:pt x="7953" y="2224"/>
                  <a:pt x="7478" y="2562"/>
                </a:cubicBezTo>
                <a:cubicBezTo>
                  <a:pt x="6790" y="3051"/>
                  <a:pt x="5888" y="3247"/>
                  <a:pt x="5007" y="3247"/>
                </a:cubicBezTo>
                <a:cubicBezTo>
                  <a:pt x="4524" y="3247"/>
                  <a:pt x="4048" y="3188"/>
                  <a:pt x="3617" y="3086"/>
                </a:cubicBezTo>
                <a:cubicBezTo>
                  <a:pt x="3341" y="3020"/>
                  <a:pt x="3078" y="2914"/>
                  <a:pt x="2844" y="2749"/>
                </a:cubicBezTo>
                <a:cubicBezTo>
                  <a:pt x="2826" y="2736"/>
                  <a:pt x="2808" y="2723"/>
                  <a:pt x="2791" y="2708"/>
                </a:cubicBezTo>
                <a:lnTo>
                  <a:pt x="2791" y="2708"/>
                </a:lnTo>
                <a:cubicBezTo>
                  <a:pt x="2948" y="2455"/>
                  <a:pt x="3018" y="2090"/>
                  <a:pt x="2785" y="1890"/>
                </a:cubicBezTo>
                <a:cubicBezTo>
                  <a:pt x="2711" y="1826"/>
                  <a:pt x="2634" y="1797"/>
                  <a:pt x="2561" y="1797"/>
                </a:cubicBezTo>
                <a:cubicBezTo>
                  <a:pt x="2432" y="1797"/>
                  <a:pt x="2314" y="1889"/>
                  <a:pt x="2244" y="2039"/>
                </a:cubicBezTo>
                <a:cubicBezTo>
                  <a:pt x="2121" y="2301"/>
                  <a:pt x="2236" y="2568"/>
                  <a:pt x="2408" y="2774"/>
                </a:cubicBezTo>
                <a:lnTo>
                  <a:pt x="2408" y="2774"/>
                </a:lnTo>
                <a:cubicBezTo>
                  <a:pt x="2268" y="2949"/>
                  <a:pt x="2067" y="3024"/>
                  <a:pt x="1853" y="3024"/>
                </a:cubicBezTo>
                <a:cubicBezTo>
                  <a:pt x="1103" y="3024"/>
                  <a:pt x="189" y="2107"/>
                  <a:pt x="1140" y="1383"/>
                </a:cubicBezTo>
                <a:cubicBezTo>
                  <a:pt x="1278" y="1279"/>
                  <a:pt x="1163" y="1189"/>
                  <a:pt x="1040" y="1189"/>
                </a:cubicBezTo>
                <a:cubicBezTo>
                  <a:pt x="996" y="1189"/>
                  <a:pt x="952" y="1200"/>
                  <a:pt x="917" y="1227"/>
                </a:cubicBezTo>
                <a:cubicBezTo>
                  <a:pt x="1" y="1923"/>
                  <a:pt x="483" y="3055"/>
                  <a:pt x="1476" y="3233"/>
                </a:cubicBezTo>
                <a:cubicBezTo>
                  <a:pt x="1548" y="3245"/>
                  <a:pt x="1621" y="3252"/>
                  <a:pt x="1694" y="3252"/>
                </a:cubicBezTo>
                <a:cubicBezTo>
                  <a:pt x="2009" y="3252"/>
                  <a:pt x="2327" y="3136"/>
                  <a:pt x="2578" y="2943"/>
                </a:cubicBezTo>
                <a:lnTo>
                  <a:pt x="2578" y="2943"/>
                </a:lnTo>
                <a:cubicBezTo>
                  <a:pt x="2610" y="2970"/>
                  <a:pt x="2643" y="2995"/>
                  <a:pt x="2675" y="3017"/>
                </a:cubicBezTo>
                <a:cubicBezTo>
                  <a:pt x="3211" y="3392"/>
                  <a:pt x="3968" y="3508"/>
                  <a:pt x="4676" y="3508"/>
                </a:cubicBezTo>
                <a:cubicBezTo>
                  <a:pt x="4974" y="3508"/>
                  <a:pt x="5264" y="3488"/>
                  <a:pt x="5524" y="3457"/>
                </a:cubicBezTo>
                <a:cubicBezTo>
                  <a:pt x="6522" y="3341"/>
                  <a:pt x="7744" y="2996"/>
                  <a:pt x="8329" y="2073"/>
                </a:cubicBezTo>
                <a:cubicBezTo>
                  <a:pt x="8543" y="1738"/>
                  <a:pt x="8563" y="1431"/>
                  <a:pt x="8463" y="1168"/>
                </a:cubicBezTo>
                <a:lnTo>
                  <a:pt x="8463" y="1168"/>
                </a:lnTo>
                <a:cubicBezTo>
                  <a:pt x="8620" y="1151"/>
                  <a:pt x="8780" y="1125"/>
                  <a:pt x="8946" y="1093"/>
                </a:cubicBezTo>
                <a:cubicBezTo>
                  <a:pt x="9369" y="1012"/>
                  <a:pt x="10545" y="693"/>
                  <a:pt x="9982" y="44"/>
                </a:cubicBezTo>
                <a:cubicBezTo>
                  <a:pt x="9955" y="13"/>
                  <a:pt x="9912" y="0"/>
                  <a:pt x="9867" y="0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7" name="Google Shape;337;p7"/>
          <p:cNvGrpSpPr/>
          <p:nvPr/>
        </p:nvGrpSpPr>
        <p:grpSpPr>
          <a:xfrm>
            <a:off x="385750" y="206447"/>
            <a:ext cx="8336049" cy="4757278"/>
            <a:chOff x="385750" y="206447"/>
            <a:chExt cx="8336049" cy="4757278"/>
          </a:xfrm>
        </p:grpSpPr>
        <p:sp>
          <p:nvSpPr>
            <p:cNvPr id="338" name="Google Shape;338;p7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7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0" name="Google Shape;340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7"/>
          <p:cNvSpPr txBox="1">
            <a:spLocks noGrp="1"/>
          </p:cNvSpPr>
          <p:nvPr>
            <p:ph type="subTitle" idx="1"/>
          </p:nvPr>
        </p:nvSpPr>
        <p:spPr>
          <a:xfrm>
            <a:off x="948600" y="1541950"/>
            <a:ext cx="4294800" cy="23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" name="Google Shape;343;p8"/>
          <p:cNvGrpSpPr/>
          <p:nvPr/>
        </p:nvGrpSpPr>
        <p:grpSpPr>
          <a:xfrm rot="-2700000">
            <a:off x="-559037" y="386780"/>
            <a:ext cx="2789660" cy="806012"/>
            <a:chOff x="4314275" y="3002400"/>
            <a:chExt cx="1825625" cy="527475"/>
          </a:xfrm>
        </p:grpSpPr>
        <p:sp>
          <p:nvSpPr>
            <p:cNvPr id="344" name="Google Shape;344;p8"/>
            <p:cNvSpPr/>
            <p:nvPr/>
          </p:nvSpPr>
          <p:spPr>
            <a:xfrm>
              <a:off x="5996650" y="3489625"/>
              <a:ext cx="35350" cy="26475"/>
            </a:xfrm>
            <a:custGeom>
              <a:avLst/>
              <a:gdLst/>
              <a:ahLst/>
              <a:cxnLst/>
              <a:rect l="l" t="t" r="r" b="b"/>
              <a:pathLst>
                <a:path w="1414" h="1059" extrusionOk="0">
                  <a:moveTo>
                    <a:pt x="1413" y="753"/>
                  </a:moveTo>
                  <a:lnTo>
                    <a:pt x="1210" y="0"/>
                  </a:lnTo>
                  <a:cubicBezTo>
                    <a:pt x="1110" y="28"/>
                    <a:pt x="1010" y="52"/>
                    <a:pt x="908" y="78"/>
                  </a:cubicBezTo>
                  <a:lnTo>
                    <a:pt x="606" y="154"/>
                  </a:lnTo>
                  <a:cubicBezTo>
                    <a:pt x="581" y="162"/>
                    <a:pt x="555" y="168"/>
                    <a:pt x="531" y="173"/>
                  </a:cubicBezTo>
                  <a:lnTo>
                    <a:pt x="455" y="190"/>
                  </a:lnTo>
                  <a:lnTo>
                    <a:pt x="303" y="225"/>
                  </a:lnTo>
                  <a:cubicBezTo>
                    <a:pt x="201" y="248"/>
                    <a:pt x="101" y="272"/>
                    <a:pt x="0" y="294"/>
                  </a:cubicBezTo>
                  <a:lnTo>
                    <a:pt x="165" y="1058"/>
                  </a:lnTo>
                  <a:cubicBezTo>
                    <a:pt x="269" y="1035"/>
                    <a:pt x="373" y="1011"/>
                    <a:pt x="479" y="986"/>
                  </a:cubicBezTo>
                  <a:lnTo>
                    <a:pt x="636" y="950"/>
                  </a:lnTo>
                  <a:lnTo>
                    <a:pt x="714" y="932"/>
                  </a:lnTo>
                  <a:cubicBezTo>
                    <a:pt x="740" y="925"/>
                    <a:pt x="766" y="920"/>
                    <a:pt x="792" y="913"/>
                  </a:cubicBezTo>
                  <a:lnTo>
                    <a:pt x="1102" y="834"/>
                  </a:lnTo>
                  <a:cubicBezTo>
                    <a:pt x="1206" y="808"/>
                    <a:pt x="1310" y="783"/>
                    <a:pt x="1413" y="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8"/>
            <p:cNvSpPr/>
            <p:nvPr/>
          </p:nvSpPr>
          <p:spPr>
            <a:xfrm>
              <a:off x="6050700" y="3472725"/>
              <a:ext cx="36225" cy="28650"/>
            </a:xfrm>
            <a:custGeom>
              <a:avLst/>
              <a:gdLst/>
              <a:ahLst/>
              <a:cxnLst/>
              <a:rect l="l" t="t" r="r" b="b"/>
              <a:pathLst>
                <a:path w="1449" h="1146" extrusionOk="0">
                  <a:moveTo>
                    <a:pt x="1448" y="733"/>
                  </a:moveTo>
                  <a:lnTo>
                    <a:pt x="1181" y="0"/>
                  </a:lnTo>
                  <a:lnTo>
                    <a:pt x="1108" y="28"/>
                  </a:lnTo>
                  <a:lnTo>
                    <a:pt x="1035" y="54"/>
                  </a:lnTo>
                  <a:lnTo>
                    <a:pt x="887" y="106"/>
                  </a:lnTo>
                  <a:lnTo>
                    <a:pt x="594" y="209"/>
                  </a:lnTo>
                  <a:cubicBezTo>
                    <a:pt x="495" y="241"/>
                    <a:pt x="396" y="273"/>
                    <a:pt x="297" y="304"/>
                  </a:cubicBezTo>
                  <a:lnTo>
                    <a:pt x="148" y="353"/>
                  </a:lnTo>
                  <a:cubicBezTo>
                    <a:pt x="99" y="369"/>
                    <a:pt x="49" y="386"/>
                    <a:pt x="0" y="400"/>
                  </a:cubicBezTo>
                  <a:lnTo>
                    <a:pt x="233" y="1146"/>
                  </a:lnTo>
                  <a:cubicBezTo>
                    <a:pt x="285" y="1131"/>
                    <a:pt x="334" y="1113"/>
                    <a:pt x="386" y="1096"/>
                  </a:cubicBezTo>
                  <a:lnTo>
                    <a:pt x="538" y="1047"/>
                  </a:lnTo>
                  <a:cubicBezTo>
                    <a:pt x="640" y="1012"/>
                    <a:pt x="743" y="980"/>
                    <a:pt x="844" y="947"/>
                  </a:cubicBezTo>
                  <a:lnTo>
                    <a:pt x="1147" y="840"/>
                  </a:lnTo>
                  <a:lnTo>
                    <a:pt x="1298" y="787"/>
                  </a:lnTo>
                  <a:lnTo>
                    <a:pt x="1374" y="76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8"/>
            <p:cNvSpPr/>
            <p:nvPr/>
          </p:nvSpPr>
          <p:spPr>
            <a:xfrm>
              <a:off x="6103125" y="3451300"/>
              <a:ext cx="36775" cy="30575"/>
            </a:xfrm>
            <a:custGeom>
              <a:avLst/>
              <a:gdLst/>
              <a:ahLst/>
              <a:cxnLst/>
              <a:rect l="l" t="t" r="r" b="b"/>
              <a:pathLst>
                <a:path w="1471" h="1223" extrusionOk="0">
                  <a:moveTo>
                    <a:pt x="1470" y="707"/>
                  </a:moveTo>
                  <a:lnTo>
                    <a:pt x="1140" y="1"/>
                  </a:lnTo>
                  <a:cubicBezTo>
                    <a:pt x="1093" y="24"/>
                    <a:pt x="1046" y="45"/>
                    <a:pt x="997" y="66"/>
                  </a:cubicBezTo>
                  <a:lnTo>
                    <a:pt x="856" y="130"/>
                  </a:lnTo>
                  <a:lnTo>
                    <a:pt x="573" y="259"/>
                  </a:lnTo>
                  <a:lnTo>
                    <a:pt x="286" y="381"/>
                  </a:lnTo>
                  <a:lnTo>
                    <a:pt x="143" y="442"/>
                  </a:lnTo>
                  <a:lnTo>
                    <a:pt x="71" y="472"/>
                  </a:lnTo>
                  <a:cubicBezTo>
                    <a:pt x="48" y="483"/>
                    <a:pt x="23" y="492"/>
                    <a:pt x="0" y="500"/>
                  </a:cubicBezTo>
                  <a:lnTo>
                    <a:pt x="297" y="1223"/>
                  </a:lnTo>
                  <a:cubicBezTo>
                    <a:pt x="321" y="1212"/>
                    <a:pt x="346" y="1203"/>
                    <a:pt x="371" y="1193"/>
                  </a:cubicBezTo>
                  <a:lnTo>
                    <a:pt x="445" y="1161"/>
                  </a:lnTo>
                  <a:lnTo>
                    <a:pt x="591" y="1099"/>
                  </a:lnTo>
                  <a:lnTo>
                    <a:pt x="887" y="973"/>
                  </a:lnTo>
                  <a:lnTo>
                    <a:pt x="1180" y="841"/>
                  </a:lnTo>
                  <a:lnTo>
                    <a:pt x="1325" y="774"/>
                  </a:lnTo>
                  <a:cubicBezTo>
                    <a:pt x="1372" y="752"/>
                    <a:pt x="1422" y="731"/>
                    <a:pt x="1470" y="7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8"/>
            <p:cNvSpPr/>
            <p:nvPr/>
          </p:nvSpPr>
          <p:spPr>
            <a:xfrm>
              <a:off x="5828575" y="3508875"/>
              <a:ext cx="32525" cy="21000"/>
            </a:xfrm>
            <a:custGeom>
              <a:avLst/>
              <a:gdLst/>
              <a:ahLst/>
              <a:cxnLst/>
              <a:rect l="l" t="t" r="r" b="b"/>
              <a:pathLst>
                <a:path w="1301" h="840" extrusionOk="0">
                  <a:moveTo>
                    <a:pt x="1286" y="840"/>
                  </a:moveTo>
                  <a:lnTo>
                    <a:pt x="1301" y="59"/>
                  </a:lnTo>
                  <a:lnTo>
                    <a:pt x="990" y="51"/>
                  </a:lnTo>
                  <a:lnTo>
                    <a:pt x="679" y="38"/>
                  </a:lnTo>
                  <a:cubicBezTo>
                    <a:pt x="575" y="34"/>
                    <a:pt x="472" y="28"/>
                    <a:pt x="369" y="21"/>
                  </a:cubicBezTo>
                  <a:cubicBezTo>
                    <a:pt x="266" y="14"/>
                    <a:pt x="162" y="9"/>
                    <a:pt x="60" y="1"/>
                  </a:cubicBezTo>
                  <a:lnTo>
                    <a:pt x="0" y="778"/>
                  </a:lnTo>
                  <a:cubicBezTo>
                    <a:pt x="108" y="788"/>
                    <a:pt x="214" y="793"/>
                    <a:pt x="322" y="800"/>
                  </a:cubicBezTo>
                  <a:cubicBezTo>
                    <a:pt x="429" y="808"/>
                    <a:pt x="536" y="815"/>
                    <a:pt x="644" y="819"/>
                  </a:cubicBezTo>
                  <a:lnTo>
                    <a:pt x="966" y="83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8"/>
            <p:cNvSpPr/>
            <p:nvPr/>
          </p:nvSpPr>
          <p:spPr>
            <a:xfrm>
              <a:off x="5885750" y="3508675"/>
              <a:ext cx="32625" cy="21125"/>
            </a:xfrm>
            <a:custGeom>
              <a:avLst/>
              <a:gdLst/>
              <a:ahLst/>
              <a:cxnLst/>
              <a:rect l="l" t="t" r="r" b="b"/>
              <a:pathLst>
                <a:path w="1305" h="845" extrusionOk="0">
                  <a:moveTo>
                    <a:pt x="1305" y="779"/>
                  </a:moveTo>
                  <a:lnTo>
                    <a:pt x="1243" y="0"/>
                  </a:lnTo>
                  <a:cubicBezTo>
                    <a:pt x="830" y="32"/>
                    <a:pt x="415" y="52"/>
                    <a:pt x="1" y="64"/>
                  </a:cubicBezTo>
                  <a:lnTo>
                    <a:pt x="20" y="845"/>
                  </a:lnTo>
                  <a:cubicBezTo>
                    <a:pt x="450" y="833"/>
                    <a:pt x="878" y="811"/>
                    <a:pt x="1305" y="7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8"/>
            <p:cNvSpPr/>
            <p:nvPr/>
          </p:nvSpPr>
          <p:spPr>
            <a:xfrm>
              <a:off x="5941225" y="3501750"/>
              <a:ext cx="34125" cy="23975"/>
            </a:xfrm>
            <a:custGeom>
              <a:avLst/>
              <a:gdLst/>
              <a:ahLst/>
              <a:cxnLst/>
              <a:rect l="l" t="t" r="r" b="b"/>
              <a:pathLst>
                <a:path w="1365" h="959" extrusionOk="0">
                  <a:moveTo>
                    <a:pt x="1365" y="770"/>
                  </a:moveTo>
                  <a:lnTo>
                    <a:pt x="1231" y="0"/>
                  </a:lnTo>
                  <a:cubicBezTo>
                    <a:pt x="1130" y="19"/>
                    <a:pt x="1027" y="34"/>
                    <a:pt x="924" y="50"/>
                  </a:cubicBezTo>
                  <a:lnTo>
                    <a:pt x="617" y="99"/>
                  </a:lnTo>
                  <a:cubicBezTo>
                    <a:pt x="591" y="102"/>
                    <a:pt x="567" y="107"/>
                    <a:pt x="541" y="111"/>
                  </a:cubicBezTo>
                  <a:lnTo>
                    <a:pt x="464" y="121"/>
                  </a:lnTo>
                  <a:lnTo>
                    <a:pt x="309" y="142"/>
                  </a:lnTo>
                  <a:cubicBezTo>
                    <a:pt x="206" y="154"/>
                    <a:pt x="104" y="171"/>
                    <a:pt x="1" y="183"/>
                  </a:cubicBezTo>
                  <a:lnTo>
                    <a:pt x="94" y="958"/>
                  </a:lnTo>
                  <a:cubicBezTo>
                    <a:pt x="201" y="945"/>
                    <a:pt x="307" y="930"/>
                    <a:pt x="413" y="917"/>
                  </a:cubicBezTo>
                  <a:lnTo>
                    <a:pt x="572" y="896"/>
                  </a:lnTo>
                  <a:lnTo>
                    <a:pt x="651" y="885"/>
                  </a:lnTo>
                  <a:cubicBezTo>
                    <a:pt x="678" y="881"/>
                    <a:pt x="705" y="878"/>
                    <a:pt x="731" y="874"/>
                  </a:cubicBezTo>
                  <a:lnTo>
                    <a:pt x="1048" y="824"/>
                  </a:lnTo>
                  <a:cubicBezTo>
                    <a:pt x="1153" y="803"/>
                    <a:pt x="1261" y="789"/>
                    <a:pt x="1365" y="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8"/>
            <p:cNvSpPr/>
            <p:nvPr/>
          </p:nvSpPr>
          <p:spPr>
            <a:xfrm>
              <a:off x="5661000" y="3468850"/>
              <a:ext cx="36650" cy="30075"/>
            </a:xfrm>
            <a:custGeom>
              <a:avLst/>
              <a:gdLst/>
              <a:ahLst/>
              <a:cxnLst/>
              <a:rect l="l" t="t" r="r" b="b"/>
              <a:pathLst>
                <a:path w="1466" h="1203" extrusionOk="0">
                  <a:moveTo>
                    <a:pt x="1193" y="1203"/>
                  </a:moveTo>
                  <a:lnTo>
                    <a:pt x="1465" y="472"/>
                  </a:lnTo>
                  <a:lnTo>
                    <a:pt x="1177" y="361"/>
                  </a:lnTo>
                  <a:cubicBezTo>
                    <a:pt x="1128" y="343"/>
                    <a:pt x="1080" y="323"/>
                    <a:pt x="1033" y="303"/>
                  </a:cubicBezTo>
                  <a:lnTo>
                    <a:pt x="890" y="245"/>
                  </a:lnTo>
                  <a:lnTo>
                    <a:pt x="747" y="187"/>
                  </a:lnTo>
                  <a:cubicBezTo>
                    <a:pt x="700" y="167"/>
                    <a:pt x="653" y="145"/>
                    <a:pt x="605" y="125"/>
                  </a:cubicBezTo>
                  <a:lnTo>
                    <a:pt x="465" y="63"/>
                  </a:lnTo>
                  <a:lnTo>
                    <a:pt x="394" y="32"/>
                  </a:lnTo>
                  <a:lnTo>
                    <a:pt x="324" y="0"/>
                  </a:lnTo>
                  <a:lnTo>
                    <a:pt x="0" y="711"/>
                  </a:lnTo>
                  <a:cubicBezTo>
                    <a:pt x="24" y="723"/>
                    <a:pt x="49" y="733"/>
                    <a:pt x="74" y="745"/>
                  </a:cubicBezTo>
                  <a:lnTo>
                    <a:pt x="148" y="777"/>
                  </a:lnTo>
                  <a:lnTo>
                    <a:pt x="297" y="843"/>
                  </a:lnTo>
                  <a:cubicBezTo>
                    <a:pt x="346" y="864"/>
                    <a:pt x="396" y="886"/>
                    <a:pt x="445" y="907"/>
                  </a:cubicBezTo>
                  <a:lnTo>
                    <a:pt x="595" y="969"/>
                  </a:lnTo>
                  <a:lnTo>
                    <a:pt x="745" y="1030"/>
                  </a:lnTo>
                  <a:cubicBezTo>
                    <a:pt x="794" y="1051"/>
                    <a:pt x="844" y="1072"/>
                    <a:pt x="893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8"/>
            <p:cNvSpPr/>
            <p:nvPr/>
          </p:nvSpPr>
          <p:spPr>
            <a:xfrm>
              <a:off x="5715050" y="3488500"/>
              <a:ext cx="35650" cy="27175"/>
            </a:xfrm>
            <a:custGeom>
              <a:avLst/>
              <a:gdLst/>
              <a:ahLst/>
              <a:cxnLst/>
              <a:rect l="l" t="t" r="r" b="b"/>
              <a:pathLst>
                <a:path w="1426" h="1087" extrusionOk="0">
                  <a:moveTo>
                    <a:pt x="1244" y="1086"/>
                  </a:moveTo>
                  <a:lnTo>
                    <a:pt x="1425" y="326"/>
                  </a:lnTo>
                  <a:lnTo>
                    <a:pt x="1349" y="309"/>
                  </a:lnTo>
                  <a:lnTo>
                    <a:pt x="1274" y="290"/>
                  </a:lnTo>
                  <a:lnTo>
                    <a:pt x="1124" y="251"/>
                  </a:lnTo>
                  <a:lnTo>
                    <a:pt x="974" y="214"/>
                  </a:lnTo>
                  <a:cubicBezTo>
                    <a:pt x="925" y="201"/>
                    <a:pt x="875" y="187"/>
                    <a:pt x="824" y="173"/>
                  </a:cubicBezTo>
                  <a:cubicBezTo>
                    <a:pt x="725" y="146"/>
                    <a:pt x="625" y="119"/>
                    <a:pt x="527" y="90"/>
                  </a:cubicBezTo>
                  <a:lnTo>
                    <a:pt x="231" y="0"/>
                  </a:lnTo>
                  <a:lnTo>
                    <a:pt x="1" y="746"/>
                  </a:lnTo>
                  <a:lnTo>
                    <a:pt x="309" y="840"/>
                  </a:lnTo>
                  <a:cubicBezTo>
                    <a:pt x="412" y="870"/>
                    <a:pt x="516" y="897"/>
                    <a:pt x="620" y="927"/>
                  </a:cubicBezTo>
                  <a:cubicBezTo>
                    <a:pt x="672" y="942"/>
                    <a:pt x="723" y="957"/>
                    <a:pt x="775" y="970"/>
                  </a:cubicBezTo>
                  <a:lnTo>
                    <a:pt x="932" y="1009"/>
                  </a:lnTo>
                  <a:lnTo>
                    <a:pt x="1088" y="1048"/>
                  </a:lnTo>
                  <a:lnTo>
                    <a:pt x="1166" y="106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8"/>
            <p:cNvSpPr/>
            <p:nvPr/>
          </p:nvSpPr>
          <p:spPr>
            <a:xfrm>
              <a:off x="5770975" y="3501725"/>
              <a:ext cx="34200" cy="24050"/>
            </a:xfrm>
            <a:custGeom>
              <a:avLst/>
              <a:gdLst/>
              <a:ahLst/>
              <a:cxnLst/>
              <a:rect l="l" t="t" r="r" b="b"/>
              <a:pathLst>
                <a:path w="1368" h="962" extrusionOk="0">
                  <a:moveTo>
                    <a:pt x="1273" y="961"/>
                  </a:moveTo>
                  <a:lnTo>
                    <a:pt x="1367" y="188"/>
                  </a:lnTo>
                  <a:lnTo>
                    <a:pt x="1214" y="169"/>
                  </a:lnTo>
                  <a:cubicBezTo>
                    <a:pt x="1163" y="163"/>
                    <a:pt x="1111" y="154"/>
                    <a:pt x="1060" y="148"/>
                  </a:cubicBezTo>
                  <a:cubicBezTo>
                    <a:pt x="958" y="134"/>
                    <a:pt x="856" y="120"/>
                    <a:pt x="753" y="104"/>
                  </a:cubicBezTo>
                  <a:cubicBezTo>
                    <a:pt x="549" y="70"/>
                    <a:pt x="345" y="39"/>
                    <a:pt x="142" y="0"/>
                  </a:cubicBezTo>
                  <a:lnTo>
                    <a:pt x="0" y="768"/>
                  </a:lnTo>
                  <a:cubicBezTo>
                    <a:pt x="211" y="809"/>
                    <a:pt x="423" y="842"/>
                    <a:pt x="635" y="876"/>
                  </a:cubicBezTo>
                  <a:cubicBezTo>
                    <a:pt x="742" y="892"/>
                    <a:pt x="847" y="905"/>
                    <a:pt x="954" y="922"/>
                  </a:cubicBezTo>
                  <a:cubicBezTo>
                    <a:pt x="1007" y="929"/>
                    <a:pt x="1060" y="937"/>
                    <a:pt x="1112" y="9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8"/>
            <p:cNvSpPr/>
            <p:nvPr/>
          </p:nvSpPr>
          <p:spPr>
            <a:xfrm>
              <a:off x="5523475" y="3369525"/>
              <a:ext cx="35550" cy="36550"/>
            </a:xfrm>
            <a:custGeom>
              <a:avLst/>
              <a:gdLst/>
              <a:ahLst/>
              <a:cxnLst/>
              <a:rect l="l" t="t" r="r" b="b"/>
              <a:pathLst>
                <a:path w="1422" h="1462" extrusionOk="0">
                  <a:moveTo>
                    <a:pt x="863" y="1462"/>
                  </a:moveTo>
                  <a:lnTo>
                    <a:pt x="1422" y="916"/>
                  </a:lnTo>
                  <a:lnTo>
                    <a:pt x="1211" y="692"/>
                  </a:lnTo>
                  <a:lnTo>
                    <a:pt x="1157" y="637"/>
                  </a:lnTo>
                  <a:lnTo>
                    <a:pt x="1131" y="609"/>
                  </a:lnTo>
                  <a:lnTo>
                    <a:pt x="1105" y="580"/>
                  </a:lnTo>
                  <a:lnTo>
                    <a:pt x="1004" y="465"/>
                  </a:lnTo>
                  <a:lnTo>
                    <a:pt x="902" y="351"/>
                  </a:lnTo>
                  <a:lnTo>
                    <a:pt x="852" y="294"/>
                  </a:lnTo>
                  <a:lnTo>
                    <a:pt x="802" y="235"/>
                  </a:lnTo>
                  <a:lnTo>
                    <a:pt x="604" y="0"/>
                  </a:lnTo>
                  <a:lnTo>
                    <a:pt x="0" y="495"/>
                  </a:lnTo>
                  <a:lnTo>
                    <a:pt x="209" y="743"/>
                  </a:lnTo>
                  <a:lnTo>
                    <a:pt x="261" y="805"/>
                  </a:lnTo>
                  <a:lnTo>
                    <a:pt x="314" y="865"/>
                  </a:lnTo>
                  <a:lnTo>
                    <a:pt x="422" y="986"/>
                  </a:lnTo>
                  <a:lnTo>
                    <a:pt x="529" y="1108"/>
                  </a:lnTo>
                  <a:lnTo>
                    <a:pt x="556" y="1137"/>
                  </a:lnTo>
                  <a:lnTo>
                    <a:pt x="584" y="1167"/>
                  </a:lnTo>
                  <a:lnTo>
                    <a:pt x="640" y="12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8"/>
            <p:cNvSpPr/>
            <p:nvPr/>
          </p:nvSpPr>
          <p:spPr>
            <a:xfrm>
              <a:off x="5563675" y="3409225"/>
              <a:ext cx="36725" cy="35025"/>
            </a:xfrm>
            <a:custGeom>
              <a:avLst/>
              <a:gdLst/>
              <a:ahLst/>
              <a:cxnLst/>
              <a:rect l="l" t="t" r="r" b="b"/>
              <a:pathLst>
                <a:path w="1469" h="1401" extrusionOk="0">
                  <a:moveTo>
                    <a:pt x="1004" y="1400"/>
                  </a:moveTo>
                  <a:lnTo>
                    <a:pt x="1468" y="772"/>
                  </a:lnTo>
                  <a:cubicBezTo>
                    <a:pt x="1385" y="714"/>
                    <a:pt x="1306" y="651"/>
                    <a:pt x="1225" y="588"/>
                  </a:cubicBezTo>
                  <a:lnTo>
                    <a:pt x="1104" y="494"/>
                  </a:lnTo>
                  <a:cubicBezTo>
                    <a:pt x="1084" y="479"/>
                    <a:pt x="1063" y="463"/>
                    <a:pt x="1043" y="448"/>
                  </a:cubicBezTo>
                  <a:lnTo>
                    <a:pt x="985" y="398"/>
                  </a:lnTo>
                  <a:lnTo>
                    <a:pt x="750" y="203"/>
                  </a:lnTo>
                  <a:cubicBezTo>
                    <a:pt x="730" y="187"/>
                    <a:pt x="710" y="169"/>
                    <a:pt x="691" y="153"/>
                  </a:cubicBezTo>
                  <a:lnTo>
                    <a:pt x="634" y="102"/>
                  </a:lnTo>
                  <a:lnTo>
                    <a:pt x="520" y="1"/>
                  </a:lnTo>
                  <a:lnTo>
                    <a:pt x="0" y="584"/>
                  </a:lnTo>
                  <a:lnTo>
                    <a:pt x="121" y="691"/>
                  </a:lnTo>
                  <a:lnTo>
                    <a:pt x="182" y="744"/>
                  </a:lnTo>
                  <a:cubicBezTo>
                    <a:pt x="203" y="762"/>
                    <a:pt x="223" y="781"/>
                    <a:pt x="244" y="797"/>
                  </a:cubicBezTo>
                  <a:lnTo>
                    <a:pt x="494" y="1005"/>
                  </a:lnTo>
                  <a:lnTo>
                    <a:pt x="556" y="1057"/>
                  </a:lnTo>
                  <a:cubicBezTo>
                    <a:pt x="577" y="1073"/>
                    <a:pt x="599" y="1090"/>
                    <a:pt x="620" y="1106"/>
                  </a:cubicBezTo>
                  <a:lnTo>
                    <a:pt x="747" y="1205"/>
                  </a:lnTo>
                  <a:cubicBezTo>
                    <a:pt x="832" y="1270"/>
                    <a:pt x="916" y="1337"/>
                    <a:pt x="1004" y="14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8"/>
            <p:cNvSpPr/>
            <p:nvPr/>
          </p:nvSpPr>
          <p:spPr>
            <a:xfrm>
              <a:off x="5609825" y="3442250"/>
              <a:ext cx="37050" cy="32775"/>
            </a:xfrm>
            <a:custGeom>
              <a:avLst/>
              <a:gdLst/>
              <a:ahLst/>
              <a:cxnLst/>
              <a:rect l="l" t="t" r="r" b="b"/>
              <a:pathLst>
                <a:path w="1482" h="1311" extrusionOk="0">
                  <a:moveTo>
                    <a:pt x="1113" y="1310"/>
                  </a:moveTo>
                  <a:lnTo>
                    <a:pt x="1482" y="622"/>
                  </a:lnTo>
                  <a:lnTo>
                    <a:pt x="1346" y="549"/>
                  </a:lnTo>
                  <a:cubicBezTo>
                    <a:pt x="1325" y="537"/>
                    <a:pt x="1301" y="526"/>
                    <a:pt x="1279" y="512"/>
                  </a:cubicBezTo>
                  <a:lnTo>
                    <a:pt x="1212" y="475"/>
                  </a:lnTo>
                  <a:lnTo>
                    <a:pt x="946" y="323"/>
                  </a:lnTo>
                  <a:cubicBezTo>
                    <a:pt x="857" y="271"/>
                    <a:pt x="770" y="216"/>
                    <a:pt x="682" y="164"/>
                  </a:cubicBezTo>
                  <a:cubicBezTo>
                    <a:pt x="638" y="137"/>
                    <a:pt x="594" y="112"/>
                    <a:pt x="551" y="82"/>
                  </a:cubicBezTo>
                  <a:lnTo>
                    <a:pt x="422" y="0"/>
                  </a:lnTo>
                  <a:lnTo>
                    <a:pt x="0" y="657"/>
                  </a:lnTo>
                  <a:lnTo>
                    <a:pt x="135" y="745"/>
                  </a:lnTo>
                  <a:cubicBezTo>
                    <a:pt x="181" y="773"/>
                    <a:pt x="228" y="800"/>
                    <a:pt x="274" y="829"/>
                  </a:cubicBezTo>
                  <a:cubicBezTo>
                    <a:pt x="367" y="885"/>
                    <a:pt x="457" y="940"/>
                    <a:pt x="551" y="996"/>
                  </a:cubicBezTo>
                  <a:lnTo>
                    <a:pt x="832" y="1155"/>
                  </a:lnTo>
                  <a:lnTo>
                    <a:pt x="903" y="1195"/>
                  </a:lnTo>
                  <a:cubicBezTo>
                    <a:pt x="926" y="1209"/>
                    <a:pt x="950" y="1222"/>
                    <a:pt x="974" y="12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8"/>
            <p:cNvSpPr/>
            <p:nvPr/>
          </p:nvSpPr>
          <p:spPr>
            <a:xfrm>
              <a:off x="5450300" y="3221950"/>
              <a:ext cx="26025" cy="35000"/>
            </a:xfrm>
            <a:custGeom>
              <a:avLst/>
              <a:gdLst/>
              <a:ahLst/>
              <a:cxnLst/>
              <a:rect l="l" t="t" r="r" b="b"/>
              <a:pathLst>
                <a:path w="1041" h="1400" extrusionOk="0">
                  <a:moveTo>
                    <a:pt x="289" y="1400"/>
                  </a:moveTo>
                  <a:lnTo>
                    <a:pt x="1041" y="1187"/>
                  </a:lnTo>
                  <a:lnTo>
                    <a:pt x="1018" y="1115"/>
                  </a:lnTo>
                  <a:lnTo>
                    <a:pt x="999" y="1041"/>
                  </a:lnTo>
                  <a:lnTo>
                    <a:pt x="961" y="894"/>
                  </a:lnTo>
                  <a:lnTo>
                    <a:pt x="923" y="746"/>
                  </a:lnTo>
                  <a:cubicBezTo>
                    <a:pt x="917" y="722"/>
                    <a:pt x="912" y="697"/>
                    <a:pt x="906" y="672"/>
                  </a:cubicBezTo>
                  <a:lnTo>
                    <a:pt x="890" y="598"/>
                  </a:lnTo>
                  <a:cubicBezTo>
                    <a:pt x="867" y="499"/>
                    <a:pt x="845" y="400"/>
                    <a:pt x="824" y="300"/>
                  </a:cubicBezTo>
                  <a:lnTo>
                    <a:pt x="770" y="0"/>
                  </a:lnTo>
                  <a:lnTo>
                    <a:pt x="1" y="134"/>
                  </a:lnTo>
                  <a:lnTo>
                    <a:pt x="59" y="453"/>
                  </a:lnTo>
                  <a:cubicBezTo>
                    <a:pt x="81" y="561"/>
                    <a:pt x="106" y="666"/>
                    <a:pt x="128" y="771"/>
                  </a:cubicBezTo>
                  <a:lnTo>
                    <a:pt x="145" y="850"/>
                  </a:lnTo>
                  <a:cubicBezTo>
                    <a:pt x="152" y="876"/>
                    <a:pt x="157" y="904"/>
                    <a:pt x="163" y="930"/>
                  </a:cubicBezTo>
                  <a:lnTo>
                    <a:pt x="204" y="1087"/>
                  </a:lnTo>
                  <a:lnTo>
                    <a:pt x="244" y="1245"/>
                  </a:lnTo>
                  <a:lnTo>
                    <a:pt x="265" y="132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5465525" y="3274625"/>
              <a:ext cx="30350" cy="36625"/>
            </a:xfrm>
            <a:custGeom>
              <a:avLst/>
              <a:gdLst/>
              <a:ahLst/>
              <a:cxnLst/>
              <a:rect l="l" t="t" r="r" b="b"/>
              <a:pathLst>
                <a:path w="1214" h="1465" extrusionOk="0">
                  <a:moveTo>
                    <a:pt x="511" y="1465"/>
                  </a:moveTo>
                  <a:lnTo>
                    <a:pt x="1214" y="1123"/>
                  </a:lnTo>
                  <a:cubicBezTo>
                    <a:pt x="1121" y="941"/>
                    <a:pt x="1043" y="754"/>
                    <a:pt x="959" y="568"/>
                  </a:cubicBezTo>
                  <a:lnTo>
                    <a:pt x="843" y="285"/>
                  </a:lnTo>
                  <a:lnTo>
                    <a:pt x="814" y="215"/>
                  </a:lnTo>
                  <a:cubicBezTo>
                    <a:pt x="809" y="204"/>
                    <a:pt x="803" y="191"/>
                    <a:pt x="799" y="180"/>
                  </a:cubicBezTo>
                  <a:lnTo>
                    <a:pt x="787" y="144"/>
                  </a:lnTo>
                  <a:lnTo>
                    <a:pt x="733" y="1"/>
                  </a:lnTo>
                  <a:lnTo>
                    <a:pt x="1" y="273"/>
                  </a:lnTo>
                  <a:lnTo>
                    <a:pt x="56" y="425"/>
                  </a:lnTo>
                  <a:lnTo>
                    <a:pt x="70" y="462"/>
                  </a:lnTo>
                  <a:cubicBezTo>
                    <a:pt x="76" y="476"/>
                    <a:pt x="81" y="487"/>
                    <a:pt x="86" y="501"/>
                  </a:cubicBezTo>
                  <a:lnTo>
                    <a:pt x="117" y="576"/>
                  </a:lnTo>
                  <a:lnTo>
                    <a:pt x="240" y="877"/>
                  </a:lnTo>
                  <a:cubicBezTo>
                    <a:pt x="330" y="1072"/>
                    <a:pt x="413" y="1272"/>
                    <a:pt x="511" y="1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5490250" y="3324050"/>
              <a:ext cx="33400" cy="37050"/>
            </a:xfrm>
            <a:custGeom>
              <a:avLst/>
              <a:gdLst/>
              <a:ahLst/>
              <a:cxnLst/>
              <a:rect l="l" t="t" r="r" b="b"/>
              <a:pathLst>
                <a:path w="1336" h="1482" extrusionOk="0">
                  <a:moveTo>
                    <a:pt x="698" y="1482"/>
                  </a:moveTo>
                  <a:lnTo>
                    <a:pt x="1336" y="1032"/>
                  </a:lnTo>
                  <a:lnTo>
                    <a:pt x="1162" y="780"/>
                  </a:lnTo>
                  <a:lnTo>
                    <a:pt x="995" y="524"/>
                  </a:lnTo>
                  <a:cubicBezTo>
                    <a:pt x="938" y="439"/>
                    <a:pt x="886" y="351"/>
                    <a:pt x="834" y="263"/>
                  </a:cubicBezTo>
                  <a:lnTo>
                    <a:pt x="755" y="132"/>
                  </a:lnTo>
                  <a:cubicBezTo>
                    <a:pt x="741" y="109"/>
                    <a:pt x="727" y="90"/>
                    <a:pt x="715" y="67"/>
                  </a:cubicBezTo>
                  <a:lnTo>
                    <a:pt x="678" y="0"/>
                  </a:lnTo>
                  <a:lnTo>
                    <a:pt x="1" y="391"/>
                  </a:lnTo>
                  <a:lnTo>
                    <a:pt x="41" y="461"/>
                  </a:lnTo>
                  <a:cubicBezTo>
                    <a:pt x="54" y="484"/>
                    <a:pt x="69" y="508"/>
                    <a:pt x="83" y="530"/>
                  </a:cubicBezTo>
                  <a:lnTo>
                    <a:pt x="167" y="669"/>
                  </a:lnTo>
                  <a:cubicBezTo>
                    <a:pt x="224" y="760"/>
                    <a:pt x="278" y="853"/>
                    <a:pt x="339" y="942"/>
                  </a:cubicBezTo>
                  <a:lnTo>
                    <a:pt x="516" y="12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8"/>
            <p:cNvSpPr/>
            <p:nvPr/>
          </p:nvSpPr>
          <p:spPr>
            <a:xfrm>
              <a:off x="5465000" y="3056050"/>
              <a:ext cx="32475" cy="36850"/>
            </a:xfrm>
            <a:custGeom>
              <a:avLst/>
              <a:gdLst/>
              <a:ahLst/>
              <a:cxnLst/>
              <a:rect l="l" t="t" r="r" b="b"/>
              <a:pathLst>
                <a:path w="1299" h="1474" extrusionOk="0">
                  <a:moveTo>
                    <a:pt x="1" y="1143"/>
                  </a:moveTo>
                  <a:lnTo>
                    <a:pt x="708" y="1473"/>
                  </a:lnTo>
                  <a:cubicBezTo>
                    <a:pt x="874" y="1115"/>
                    <a:pt x="1072" y="771"/>
                    <a:pt x="1298" y="452"/>
                  </a:cubicBezTo>
                  <a:lnTo>
                    <a:pt x="661" y="1"/>
                  </a:lnTo>
                  <a:cubicBezTo>
                    <a:pt x="407" y="362"/>
                    <a:pt x="187" y="744"/>
                    <a:pt x="1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8"/>
            <p:cNvSpPr/>
            <p:nvPr/>
          </p:nvSpPr>
          <p:spPr>
            <a:xfrm>
              <a:off x="5448250" y="3108950"/>
              <a:ext cx="25925" cy="34775"/>
            </a:xfrm>
            <a:custGeom>
              <a:avLst/>
              <a:gdLst/>
              <a:ahLst/>
              <a:cxnLst/>
              <a:rect l="l" t="t" r="r" b="b"/>
              <a:pathLst>
                <a:path w="1037" h="1391" extrusionOk="0">
                  <a:moveTo>
                    <a:pt x="0" y="1283"/>
                  </a:moveTo>
                  <a:lnTo>
                    <a:pt x="774" y="1391"/>
                  </a:lnTo>
                  <a:cubicBezTo>
                    <a:pt x="786" y="1293"/>
                    <a:pt x="803" y="1197"/>
                    <a:pt x="821" y="1099"/>
                  </a:cubicBezTo>
                  <a:cubicBezTo>
                    <a:pt x="839" y="1002"/>
                    <a:pt x="858" y="905"/>
                    <a:pt x="880" y="809"/>
                  </a:cubicBezTo>
                  <a:cubicBezTo>
                    <a:pt x="925" y="616"/>
                    <a:pt x="977" y="424"/>
                    <a:pt x="1036" y="236"/>
                  </a:cubicBezTo>
                  <a:lnTo>
                    <a:pt x="292" y="1"/>
                  </a:lnTo>
                  <a:cubicBezTo>
                    <a:pt x="225" y="210"/>
                    <a:pt x="168" y="422"/>
                    <a:pt x="119" y="636"/>
                  </a:cubicBezTo>
                  <a:cubicBezTo>
                    <a:pt x="94" y="742"/>
                    <a:pt x="72" y="850"/>
                    <a:pt x="52" y="958"/>
                  </a:cubicBezTo>
                  <a:cubicBezTo>
                    <a:pt x="33" y="1067"/>
                    <a:pt x="15" y="1174"/>
                    <a:pt x="0" y="12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8"/>
            <p:cNvSpPr/>
            <p:nvPr/>
          </p:nvSpPr>
          <p:spPr>
            <a:xfrm>
              <a:off x="5446025" y="3166775"/>
              <a:ext cx="20475" cy="32500"/>
            </a:xfrm>
            <a:custGeom>
              <a:avLst/>
              <a:gdLst/>
              <a:ahLst/>
              <a:cxnLst/>
              <a:rect l="l" t="t" r="r" b="b"/>
              <a:pathLst>
                <a:path w="819" h="1300" extrusionOk="0">
                  <a:moveTo>
                    <a:pt x="40" y="1300"/>
                  </a:moveTo>
                  <a:lnTo>
                    <a:pt x="818" y="1235"/>
                  </a:lnTo>
                  <a:lnTo>
                    <a:pt x="797" y="932"/>
                  </a:lnTo>
                  <a:cubicBezTo>
                    <a:pt x="794" y="907"/>
                    <a:pt x="794" y="881"/>
                    <a:pt x="793" y="857"/>
                  </a:cubicBezTo>
                  <a:lnTo>
                    <a:pt x="791" y="781"/>
                  </a:lnTo>
                  <a:lnTo>
                    <a:pt x="786" y="630"/>
                  </a:lnTo>
                  <a:cubicBezTo>
                    <a:pt x="784" y="579"/>
                    <a:pt x="782" y="529"/>
                    <a:pt x="782" y="479"/>
                  </a:cubicBezTo>
                  <a:lnTo>
                    <a:pt x="783" y="328"/>
                  </a:lnTo>
                  <a:lnTo>
                    <a:pt x="785" y="177"/>
                  </a:lnTo>
                  <a:lnTo>
                    <a:pt x="785" y="102"/>
                  </a:lnTo>
                  <a:cubicBezTo>
                    <a:pt x="785" y="77"/>
                    <a:pt x="787" y="51"/>
                    <a:pt x="787" y="26"/>
                  </a:cubicBezTo>
                  <a:lnTo>
                    <a:pt x="6" y="0"/>
                  </a:lnTo>
                  <a:cubicBezTo>
                    <a:pt x="5" y="27"/>
                    <a:pt x="4" y="55"/>
                    <a:pt x="4" y="82"/>
                  </a:cubicBezTo>
                  <a:lnTo>
                    <a:pt x="4" y="165"/>
                  </a:lnTo>
                  <a:lnTo>
                    <a:pt x="2" y="327"/>
                  </a:lnTo>
                  <a:lnTo>
                    <a:pt x="1" y="489"/>
                  </a:lnTo>
                  <a:cubicBezTo>
                    <a:pt x="1" y="545"/>
                    <a:pt x="4" y="598"/>
                    <a:pt x="5" y="652"/>
                  </a:cubicBezTo>
                  <a:lnTo>
                    <a:pt x="10" y="815"/>
                  </a:lnTo>
                  <a:lnTo>
                    <a:pt x="12" y="897"/>
                  </a:lnTo>
                  <a:cubicBezTo>
                    <a:pt x="14" y="925"/>
                    <a:pt x="14" y="952"/>
                    <a:pt x="16" y="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5603025" y="3010225"/>
              <a:ext cx="35475" cy="33700"/>
            </a:xfrm>
            <a:custGeom>
              <a:avLst/>
              <a:gdLst/>
              <a:ahLst/>
              <a:cxnLst/>
              <a:rect l="l" t="t" r="r" b="b"/>
              <a:pathLst>
                <a:path w="1419" h="1348" extrusionOk="0">
                  <a:moveTo>
                    <a:pt x="285" y="0"/>
                  </a:moveTo>
                  <a:lnTo>
                    <a:pt x="0" y="743"/>
                  </a:lnTo>
                  <a:cubicBezTo>
                    <a:pt x="339" y="891"/>
                    <a:pt x="649" y="1099"/>
                    <a:pt x="922" y="1348"/>
                  </a:cubicBezTo>
                  <a:lnTo>
                    <a:pt x="1418" y="740"/>
                  </a:lnTo>
                  <a:cubicBezTo>
                    <a:pt x="1082" y="437"/>
                    <a:pt x="701" y="181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5550525" y="3002400"/>
              <a:ext cx="33750" cy="22250"/>
            </a:xfrm>
            <a:custGeom>
              <a:avLst/>
              <a:gdLst/>
              <a:ahLst/>
              <a:cxnLst/>
              <a:rect l="l" t="t" r="r" b="b"/>
              <a:pathLst>
                <a:path w="1350" h="890" extrusionOk="0">
                  <a:moveTo>
                    <a:pt x="0" y="109"/>
                  </a:moveTo>
                  <a:lnTo>
                    <a:pt x="159" y="889"/>
                  </a:lnTo>
                  <a:cubicBezTo>
                    <a:pt x="339" y="844"/>
                    <a:pt x="521" y="816"/>
                    <a:pt x="705" y="806"/>
                  </a:cubicBezTo>
                  <a:lnTo>
                    <a:pt x="775" y="802"/>
                  </a:lnTo>
                  <a:lnTo>
                    <a:pt x="844" y="801"/>
                  </a:lnTo>
                  <a:lnTo>
                    <a:pt x="879" y="800"/>
                  </a:lnTo>
                  <a:lnTo>
                    <a:pt x="913" y="800"/>
                  </a:lnTo>
                  <a:lnTo>
                    <a:pt x="983" y="801"/>
                  </a:lnTo>
                  <a:cubicBezTo>
                    <a:pt x="1006" y="801"/>
                    <a:pt x="1028" y="803"/>
                    <a:pt x="1052" y="805"/>
                  </a:cubicBezTo>
                  <a:cubicBezTo>
                    <a:pt x="1075" y="806"/>
                    <a:pt x="1098" y="806"/>
                    <a:pt x="1121" y="808"/>
                  </a:cubicBezTo>
                  <a:cubicBezTo>
                    <a:pt x="1166" y="812"/>
                    <a:pt x="1213" y="816"/>
                    <a:pt x="1259" y="822"/>
                  </a:cubicBezTo>
                  <a:lnTo>
                    <a:pt x="1350" y="30"/>
                  </a:lnTo>
                  <a:cubicBezTo>
                    <a:pt x="1293" y="22"/>
                    <a:pt x="1237" y="19"/>
                    <a:pt x="1181" y="13"/>
                  </a:cubicBezTo>
                  <a:cubicBezTo>
                    <a:pt x="1152" y="10"/>
                    <a:pt x="1125" y="9"/>
                    <a:pt x="1096" y="8"/>
                  </a:cubicBezTo>
                  <a:cubicBezTo>
                    <a:pt x="1067" y="6"/>
                    <a:pt x="1040" y="4"/>
                    <a:pt x="1011" y="4"/>
                  </a:cubicBezTo>
                  <a:lnTo>
                    <a:pt x="927" y="3"/>
                  </a:lnTo>
                  <a:lnTo>
                    <a:pt x="884" y="1"/>
                  </a:lnTo>
                  <a:lnTo>
                    <a:pt x="841" y="3"/>
                  </a:lnTo>
                  <a:lnTo>
                    <a:pt x="756" y="4"/>
                  </a:lnTo>
                  <a:cubicBezTo>
                    <a:pt x="728" y="5"/>
                    <a:pt x="700" y="6"/>
                    <a:pt x="672" y="8"/>
                  </a:cubicBezTo>
                  <a:cubicBezTo>
                    <a:pt x="445" y="20"/>
                    <a:pt x="220" y="54"/>
                    <a:pt x="0" y="1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5498775" y="3014925"/>
              <a:ext cx="35600" cy="34575"/>
            </a:xfrm>
            <a:custGeom>
              <a:avLst/>
              <a:gdLst/>
              <a:ahLst/>
              <a:cxnLst/>
              <a:rect l="l" t="t" r="r" b="b"/>
              <a:pathLst>
                <a:path w="1424" h="1383" extrusionOk="0">
                  <a:moveTo>
                    <a:pt x="0" y="825"/>
                  </a:moveTo>
                  <a:lnTo>
                    <a:pt x="547" y="1382"/>
                  </a:lnTo>
                  <a:cubicBezTo>
                    <a:pt x="677" y="1252"/>
                    <a:pt x="817" y="1129"/>
                    <a:pt x="962" y="1016"/>
                  </a:cubicBezTo>
                  <a:cubicBezTo>
                    <a:pt x="1108" y="903"/>
                    <a:pt x="1262" y="801"/>
                    <a:pt x="1424" y="711"/>
                  </a:cubicBezTo>
                  <a:lnTo>
                    <a:pt x="1078" y="1"/>
                  </a:lnTo>
                  <a:cubicBezTo>
                    <a:pt x="880" y="112"/>
                    <a:pt x="692" y="238"/>
                    <a:pt x="511" y="376"/>
                  </a:cubicBezTo>
                  <a:cubicBezTo>
                    <a:pt x="332" y="515"/>
                    <a:pt x="161" y="665"/>
                    <a:pt x="0" y="8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8"/>
            <p:cNvSpPr/>
            <p:nvPr/>
          </p:nvSpPr>
          <p:spPr>
            <a:xfrm>
              <a:off x="5666475" y="3160225"/>
              <a:ext cx="22475" cy="33125"/>
            </a:xfrm>
            <a:custGeom>
              <a:avLst/>
              <a:gdLst/>
              <a:ahLst/>
              <a:cxnLst/>
              <a:rect l="l" t="t" r="r" b="b"/>
              <a:pathLst>
                <a:path w="899" h="1325" extrusionOk="0">
                  <a:moveTo>
                    <a:pt x="898" y="21"/>
                  </a:moveTo>
                  <a:lnTo>
                    <a:pt x="117" y="1"/>
                  </a:lnTo>
                  <a:cubicBezTo>
                    <a:pt x="109" y="401"/>
                    <a:pt x="68" y="798"/>
                    <a:pt x="1" y="1193"/>
                  </a:cubicBezTo>
                  <a:lnTo>
                    <a:pt x="770" y="1324"/>
                  </a:lnTo>
                  <a:cubicBezTo>
                    <a:pt x="845" y="893"/>
                    <a:pt x="890" y="457"/>
                    <a:pt x="898" y="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5663350" y="3102225"/>
              <a:ext cx="24825" cy="34275"/>
            </a:xfrm>
            <a:custGeom>
              <a:avLst/>
              <a:gdLst/>
              <a:ahLst/>
              <a:cxnLst/>
              <a:rect l="l" t="t" r="r" b="b"/>
              <a:pathLst>
                <a:path w="993" h="1371" extrusionOk="0">
                  <a:moveTo>
                    <a:pt x="753" y="1"/>
                  </a:moveTo>
                  <a:lnTo>
                    <a:pt x="1" y="213"/>
                  </a:lnTo>
                  <a:cubicBezTo>
                    <a:pt x="54" y="402"/>
                    <a:pt x="99" y="593"/>
                    <a:pt x="135" y="787"/>
                  </a:cubicBezTo>
                  <a:cubicBezTo>
                    <a:pt x="153" y="884"/>
                    <a:pt x="169" y="980"/>
                    <a:pt x="182" y="1078"/>
                  </a:cubicBezTo>
                  <a:cubicBezTo>
                    <a:pt x="188" y="1125"/>
                    <a:pt x="193" y="1175"/>
                    <a:pt x="200" y="1223"/>
                  </a:cubicBezTo>
                  <a:cubicBezTo>
                    <a:pt x="205" y="1271"/>
                    <a:pt x="210" y="1319"/>
                    <a:pt x="214" y="1370"/>
                  </a:cubicBezTo>
                  <a:lnTo>
                    <a:pt x="992" y="1301"/>
                  </a:lnTo>
                  <a:cubicBezTo>
                    <a:pt x="989" y="1246"/>
                    <a:pt x="982" y="1192"/>
                    <a:pt x="976" y="1137"/>
                  </a:cubicBezTo>
                  <a:cubicBezTo>
                    <a:pt x="970" y="1083"/>
                    <a:pt x="964" y="1029"/>
                    <a:pt x="956" y="973"/>
                  </a:cubicBezTo>
                  <a:cubicBezTo>
                    <a:pt x="941" y="864"/>
                    <a:pt x="923" y="755"/>
                    <a:pt x="904" y="646"/>
                  </a:cubicBezTo>
                  <a:cubicBezTo>
                    <a:pt x="862" y="428"/>
                    <a:pt x="813" y="213"/>
                    <a:pt x="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8"/>
            <p:cNvSpPr/>
            <p:nvPr/>
          </p:nvSpPr>
          <p:spPr>
            <a:xfrm>
              <a:off x="5640975" y="3049050"/>
              <a:ext cx="32350" cy="36700"/>
            </a:xfrm>
            <a:custGeom>
              <a:avLst/>
              <a:gdLst/>
              <a:ahLst/>
              <a:cxnLst/>
              <a:rect l="l" t="t" r="r" b="b"/>
              <a:pathLst>
                <a:path w="1294" h="1468" extrusionOk="0">
                  <a:moveTo>
                    <a:pt x="631" y="1"/>
                  </a:moveTo>
                  <a:lnTo>
                    <a:pt x="0" y="460"/>
                  </a:lnTo>
                  <a:cubicBezTo>
                    <a:pt x="226" y="770"/>
                    <a:pt x="421" y="1112"/>
                    <a:pt x="580" y="1468"/>
                  </a:cubicBezTo>
                  <a:lnTo>
                    <a:pt x="1294" y="1149"/>
                  </a:lnTo>
                  <a:cubicBezTo>
                    <a:pt x="1113" y="747"/>
                    <a:pt x="893" y="36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8"/>
            <p:cNvSpPr/>
            <p:nvPr/>
          </p:nvSpPr>
          <p:spPr>
            <a:xfrm>
              <a:off x="5588625" y="3308100"/>
              <a:ext cx="35750" cy="36375"/>
            </a:xfrm>
            <a:custGeom>
              <a:avLst/>
              <a:gdLst/>
              <a:ahLst/>
              <a:cxnLst/>
              <a:rect l="l" t="t" r="r" b="b"/>
              <a:pathLst>
                <a:path w="1430" h="1455" extrusionOk="0">
                  <a:moveTo>
                    <a:pt x="1429" y="503"/>
                  </a:moveTo>
                  <a:lnTo>
                    <a:pt x="831" y="1"/>
                  </a:lnTo>
                  <a:cubicBezTo>
                    <a:pt x="570" y="313"/>
                    <a:pt x="292" y="611"/>
                    <a:pt x="1" y="896"/>
                  </a:cubicBezTo>
                  <a:lnTo>
                    <a:pt x="547" y="1454"/>
                  </a:lnTo>
                  <a:cubicBezTo>
                    <a:pt x="856" y="1152"/>
                    <a:pt x="1152" y="835"/>
                    <a:pt x="1429" y="5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8"/>
            <p:cNvSpPr/>
            <p:nvPr/>
          </p:nvSpPr>
          <p:spPr>
            <a:xfrm>
              <a:off x="5624200" y="3263325"/>
              <a:ext cx="33300" cy="37025"/>
            </a:xfrm>
            <a:custGeom>
              <a:avLst/>
              <a:gdLst/>
              <a:ahLst/>
              <a:cxnLst/>
              <a:rect l="l" t="t" r="r" b="b"/>
              <a:pathLst>
                <a:path w="1332" h="1481" extrusionOk="0">
                  <a:moveTo>
                    <a:pt x="1332" y="379"/>
                  </a:moveTo>
                  <a:lnTo>
                    <a:pt x="647" y="1"/>
                  </a:lnTo>
                  <a:cubicBezTo>
                    <a:pt x="453" y="355"/>
                    <a:pt x="236" y="699"/>
                    <a:pt x="1" y="1030"/>
                  </a:cubicBezTo>
                  <a:lnTo>
                    <a:pt x="637" y="1481"/>
                  </a:lnTo>
                  <a:cubicBezTo>
                    <a:pt x="889" y="1127"/>
                    <a:pt x="1120" y="758"/>
                    <a:pt x="1332" y="3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5650900" y="3213625"/>
              <a:ext cx="29025" cy="36125"/>
            </a:xfrm>
            <a:custGeom>
              <a:avLst/>
              <a:gdLst/>
              <a:ahLst/>
              <a:cxnLst/>
              <a:rect l="l" t="t" r="r" b="b"/>
              <a:pathLst>
                <a:path w="1161" h="1445" extrusionOk="0">
                  <a:moveTo>
                    <a:pt x="1160" y="217"/>
                  </a:moveTo>
                  <a:lnTo>
                    <a:pt x="409" y="0"/>
                  </a:lnTo>
                  <a:cubicBezTo>
                    <a:pt x="297" y="386"/>
                    <a:pt x="160" y="765"/>
                    <a:pt x="0" y="1134"/>
                  </a:cubicBezTo>
                  <a:lnTo>
                    <a:pt x="716" y="1444"/>
                  </a:lnTo>
                  <a:cubicBezTo>
                    <a:pt x="890" y="1046"/>
                    <a:pt x="1039" y="635"/>
                    <a:pt x="1160" y="2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5448125" y="3404300"/>
              <a:ext cx="36350" cy="29300"/>
            </a:xfrm>
            <a:custGeom>
              <a:avLst/>
              <a:gdLst/>
              <a:ahLst/>
              <a:cxnLst/>
              <a:rect l="l" t="t" r="r" b="b"/>
              <a:pathLst>
                <a:path w="1454" h="1172" extrusionOk="0">
                  <a:moveTo>
                    <a:pt x="1454" y="720"/>
                  </a:moveTo>
                  <a:lnTo>
                    <a:pt x="1151" y="0"/>
                  </a:lnTo>
                  <a:cubicBezTo>
                    <a:pt x="774" y="159"/>
                    <a:pt x="390" y="302"/>
                    <a:pt x="0" y="428"/>
                  </a:cubicBezTo>
                  <a:lnTo>
                    <a:pt x="241" y="1171"/>
                  </a:lnTo>
                  <a:cubicBezTo>
                    <a:pt x="651" y="1039"/>
                    <a:pt x="1056" y="888"/>
                    <a:pt x="1454" y="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5499000" y="3379175"/>
              <a:ext cx="37100" cy="32350"/>
            </a:xfrm>
            <a:custGeom>
              <a:avLst/>
              <a:gdLst/>
              <a:ahLst/>
              <a:cxnLst/>
              <a:rect l="l" t="t" r="r" b="b"/>
              <a:pathLst>
                <a:path w="1484" h="1294" extrusionOk="0">
                  <a:moveTo>
                    <a:pt x="1483" y="667"/>
                  </a:moveTo>
                  <a:lnTo>
                    <a:pt x="1076" y="0"/>
                  </a:lnTo>
                  <a:cubicBezTo>
                    <a:pt x="727" y="214"/>
                    <a:pt x="368" y="413"/>
                    <a:pt x="1" y="596"/>
                  </a:cubicBezTo>
                  <a:lnTo>
                    <a:pt x="351" y="1294"/>
                  </a:lnTo>
                  <a:cubicBezTo>
                    <a:pt x="738" y="1102"/>
                    <a:pt x="1115" y="894"/>
                    <a:pt x="1483" y="6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5546125" y="3347150"/>
              <a:ext cx="36875" cy="34725"/>
            </a:xfrm>
            <a:custGeom>
              <a:avLst/>
              <a:gdLst/>
              <a:ahLst/>
              <a:cxnLst/>
              <a:rect l="l" t="t" r="r" b="b"/>
              <a:pathLst>
                <a:path w="1475" h="1389" extrusionOk="0">
                  <a:moveTo>
                    <a:pt x="1475" y="597"/>
                  </a:moveTo>
                  <a:lnTo>
                    <a:pt x="971" y="1"/>
                  </a:lnTo>
                  <a:cubicBezTo>
                    <a:pt x="658" y="265"/>
                    <a:pt x="335" y="515"/>
                    <a:pt x="0" y="750"/>
                  </a:cubicBezTo>
                  <a:lnTo>
                    <a:pt x="450" y="1389"/>
                  </a:lnTo>
                  <a:cubicBezTo>
                    <a:pt x="802" y="1140"/>
                    <a:pt x="1145" y="875"/>
                    <a:pt x="1475" y="5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5282250" y="3432150"/>
              <a:ext cx="32325" cy="20675"/>
            </a:xfrm>
            <a:custGeom>
              <a:avLst/>
              <a:gdLst/>
              <a:ahLst/>
              <a:cxnLst/>
              <a:rect l="l" t="t" r="r" b="b"/>
              <a:pathLst>
                <a:path w="1293" h="827" extrusionOk="0">
                  <a:moveTo>
                    <a:pt x="1286" y="827"/>
                  </a:moveTo>
                  <a:lnTo>
                    <a:pt x="1293" y="46"/>
                  </a:lnTo>
                  <a:cubicBezTo>
                    <a:pt x="1189" y="44"/>
                    <a:pt x="1086" y="44"/>
                    <a:pt x="981" y="42"/>
                  </a:cubicBezTo>
                  <a:lnTo>
                    <a:pt x="670" y="31"/>
                  </a:lnTo>
                  <a:cubicBezTo>
                    <a:pt x="464" y="26"/>
                    <a:pt x="257" y="12"/>
                    <a:pt x="50" y="0"/>
                  </a:cubicBezTo>
                  <a:lnTo>
                    <a:pt x="1" y="780"/>
                  </a:lnTo>
                  <a:cubicBezTo>
                    <a:pt x="214" y="792"/>
                    <a:pt x="429" y="807"/>
                    <a:pt x="642" y="811"/>
                  </a:cubicBezTo>
                  <a:lnTo>
                    <a:pt x="964" y="822"/>
                  </a:lnTo>
                  <a:cubicBezTo>
                    <a:pt x="1071" y="825"/>
                    <a:pt x="1179" y="825"/>
                    <a:pt x="1286" y="8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5339175" y="3430775"/>
              <a:ext cx="32925" cy="21675"/>
            </a:xfrm>
            <a:custGeom>
              <a:avLst/>
              <a:gdLst/>
              <a:ahLst/>
              <a:cxnLst/>
              <a:rect l="l" t="t" r="r" b="b"/>
              <a:pathLst>
                <a:path w="1317" h="867" extrusionOk="0">
                  <a:moveTo>
                    <a:pt x="1317" y="778"/>
                  </a:moveTo>
                  <a:lnTo>
                    <a:pt x="1238" y="0"/>
                  </a:lnTo>
                  <a:lnTo>
                    <a:pt x="928" y="30"/>
                  </a:lnTo>
                  <a:cubicBezTo>
                    <a:pt x="826" y="40"/>
                    <a:pt x="723" y="45"/>
                    <a:pt x="620" y="52"/>
                  </a:cubicBezTo>
                  <a:lnTo>
                    <a:pt x="465" y="62"/>
                  </a:lnTo>
                  <a:cubicBezTo>
                    <a:pt x="413" y="67"/>
                    <a:pt x="363" y="71"/>
                    <a:pt x="311" y="72"/>
                  </a:cubicBezTo>
                  <a:lnTo>
                    <a:pt x="1" y="85"/>
                  </a:lnTo>
                  <a:lnTo>
                    <a:pt x="31" y="866"/>
                  </a:lnTo>
                  <a:lnTo>
                    <a:pt x="353" y="852"/>
                  </a:lnTo>
                  <a:cubicBezTo>
                    <a:pt x="406" y="851"/>
                    <a:pt x="459" y="845"/>
                    <a:pt x="514" y="841"/>
                  </a:cubicBezTo>
                  <a:lnTo>
                    <a:pt x="673" y="830"/>
                  </a:lnTo>
                  <a:cubicBezTo>
                    <a:pt x="781" y="822"/>
                    <a:pt x="889" y="815"/>
                    <a:pt x="995" y="8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5394225" y="3421725"/>
              <a:ext cx="34800" cy="25250"/>
            </a:xfrm>
            <a:custGeom>
              <a:avLst/>
              <a:gdLst/>
              <a:ahLst/>
              <a:cxnLst/>
              <a:rect l="l" t="t" r="r" b="b"/>
              <a:pathLst>
                <a:path w="1392" h="1010" extrusionOk="0">
                  <a:moveTo>
                    <a:pt x="1392" y="760"/>
                  </a:moveTo>
                  <a:lnTo>
                    <a:pt x="1207" y="1"/>
                  </a:lnTo>
                  <a:lnTo>
                    <a:pt x="1132" y="19"/>
                  </a:lnTo>
                  <a:lnTo>
                    <a:pt x="1058" y="36"/>
                  </a:lnTo>
                  <a:lnTo>
                    <a:pt x="908" y="69"/>
                  </a:lnTo>
                  <a:cubicBezTo>
                    <a:pt x="859" y="82"/>
                    <a:pt x="808" y="90"/>
                    <a:pt x="759" y="103"/>
                  </a:cubicBezTo>
                  <a:lnTo>
                    <a:pt x="609" y="134"/>
                  </a:lnTo>
                  <a:lnTo>
                    <a:pt x="458" y="162"/>
                  </a:lnTo>
                  <a:cubicBezTo>
                    <a:pt x="407" y="171"/>
                    <a:pt x="357" y="182"/>
                    <a:pt x="307" y="189"/>
                  </a:cubicBezTo>
                  <a:lnTo>
                    <a:pt x="1" y="238"/>
                  </a:lnTo>
                  <a:lnTo>
                    <a:pt x="121" y="1010"/>
                  </a:lnTo>
                  <a:lnTo>
                    <a:pt x="439" y="959"/>
                  </a:lnTo>
                  <a:cubicBezTo>
                    <a:pt x="493" y="949"/>
                    <a:pt x="546" y="939"/>
                    <a:pt x="599" y="931"/>
                  </a:cubicBezTo>
                  <a:lnTo>
                    <a:pt x="757" y="900"/>
                  </a:lnTo>
                  <a:lnTo>
                    <a:pt x="916" y="868"/>
                  </a:lnTo>
                  <a:cubicBezTo>
                    <a:pt x="969" y="856"/>
                    <a:pt x="1021" y="847"/>
                    <a:pt x="1074" y="834"/>
                  </a:cubicBezTo>
                  <a:lnTo>
                    <a:pt x="1233" y="797"/>
                  </a:lnTo>
                  <a:lnTo>
                    <a:pt x="1312" y="78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8"/>
            <p:cNvSpPr/>
            <p:nvPr/>
          </p:nvSpPr>
          <p:spPr>
            <a:xfrm>
              <a:off x="5112700" y="3402425"/>
              <a:ext cx="35575" cy="26850"/>
            </a:xfrm>
            <a:custGeom>
              <a:avLst/>
              <a:gdLst/>
              <a:ahLst/>
              <a:cxnLst/>
              <a:rect l="l" t="t" r="r" b="b"/>
              <a:pathLst>
                <a:path w="1423" h="1074" extrusionOk="0">
                  <a:moveTo>
                    <a:pt x="1236" y="1074"/>
                  </a:moveTo>
                  <a:lnTo>
                    <a:pt x="1422" y="315"/>
                  </a:lnTo>
                  <a:cubicBezTo>
                    <a:pt x="1015" y="216"/>
                    <a:pt x="610" y="109"/>
                    <a:pt x="205" y="0"/>
                  </a:cubicBezTo>
                  <a:lnTo>
                    <a:pt x="0" y="753"/>
                  </a:lnTo>
                  <a:cubicBezTo>
                    <a:pt x="410" y="865"/>
                    <a:pt x="822" y="973"/>
                    <a:pt x="1236" y="10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5168300" y="3415975"/>
              <a:ext cx="34925" cy="25325"/>
            </a:xfrm>
            <a:custGeom>
              <a:avLst/>
              <a:gdLst/>
              <a:ahLst/>
              <a:cxnLst/>
              <a:rect l="l" t="t" r="r" b="b"/>
              <a:pathLst>
                <a:path w="1397" h="1013" extrusionOk="0">
                  <a:moveTo>
                    <a:pt x="1258" y="1013"/>
                  </a:moveTo>
                  <a:lnTo>
                    <a:pt x="1396" y="245"/>
                  </a:lnTo>
                  <a:cubicBezTo>
                    <a:pt x="1191" y="210"/>
                    <a:pt x="987" y="167"/>
                    <a:pt x="781" y="128"/>
                  </a:cubicBezTo>
                  <a:lnTo>
                    <a:pt x="628" y="98"/>
                  </a:lnTo>
                  <a:lnTo>
                    <a:pt x="474" y="65"/>
                  </a:lnTo>
                  <a:lnTo>
                    <a:pt x="167" y="1"/>
                  </a:lnTo>
                  <a:lnTo>
                    <a:pt x="0" y="763"/>
                  </a:lnTo>
                  <a:lnTo>
                    <a:pt x="314" y="829"/>
                  </a:lnTo>
                  <a:lnTo>
                    <a:pt x="470" y="864"/>
                  </a:lnTo>
                  <a:lnTo>
                    <a:pt x="628" y="895"/>
                  </a:lnTo>
                  <a:cubicBezTo>
                    <a:pt x="837" y="935"/>
                    <a:pt x="1047" y="976"/>
                    <a:pt x="1258" y="10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5224625" y="3426125"/>
              <a:ext cx="33875" cy="23375"/>
            </a:xfrm>
            <a:custGeom>
              <a:avLst/>
              <a:gdLst/>
              <a:ahLst/>
              <a:cxnLst/>
              <a:rect l="l" t="t" r="r" b="b"/>
              <a:pathLst>
                <a:path w="1355" h="935" extrusionOk="0">
                  <a:moveTo>
                    <a:pt x="1275" y="935"/>
                  </a:moveTo>
                  <a:lnTo>
                    <a:pt x="1355" y="158"/>
                  </a:lnTo>
                  <a:lnTo>
                    <a:pt x="1199" y="142"/>
                  </a:lnTo>
                  <a:lnTo>
                    <a:pt x="1122" y="135"/>
                  </a:lnTo>
                  <a:lnTo>
                    <a:pt x="1044" y="125"/>
                  </a:lnTo>
                  <a:lnTo>
                    <a:pt x="734" y="86"/>
                  </a:lnTo>
                  <a:lnTo>
                    <a:pt x="579" y="67"/>
                  </a:lnTo>
                  <a:lnTo>
                    <a:pt x="426" y="44"/>
                  </a:lnTo>
                  <a:lnTo>
                    <a:pt x="116" y="1"/>
                  </a:lnTo>
                  <a:lnTo>
                    <a:pt x="0" y="773"/>
                  </a:lnTo>
                  <a:lnTo>
                    <a:pt x="318" y="819"/>
                  </a:lnTo>
                  <a:lnTo>
                    <a:pt x="476" y="841"/>
                  </a:lnTo>
                  <a:lnTo>
                    <a:pt x="637" y="861"/>
                  </a:lnTo>
                  <a:lnTo>
                    <a:pt x="954" y="900"/>
                  </a:lnTo>
                  <a:lnTo>
                    <a:pt x="1035" y="910"/>
                  </a:lnTo>
                  <a:lnTo>
                    <a:pt x="1114" y="9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4949225" y="3350300"/>
              <a:ext cx="36450" cy="28875"/>
            </a:xfrm>
            <a:custGeom>
              <a:avLst/>
              <a:gdLst/>
              <a:ahLst/>
              <a:cxnLst/>
              <a:rect l="l" t="t" r="r" b="b"/>
              <a:pathLst>
                <a:path w="1458" h="1155" extrusionOk="0">
                  <a:moveTo>
                    <a:pt x="1203" y="1154"/>
                  </a:moveTo>
                  <a:lnTo>
                    <a:pt x="1457" y="416"/>
                  </a:lnTo>
                  <a:lnTo>
                    <a:pt x="257" y="1"/>
                  </a:lnTo>
                  <a:lnTo>
                    <a:pt x="0" y="73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5003200" y="3368775"/>
              <a:ext cx="36300" cy="28600"/>
            </a:xfrm>
            <a:custGeom>
              <a:avLst/>
              <a:gdLst/>
              <a:ahLst/>
              <a:cxnLst/>
              <a:rect l="l" t="t" r="r" b="b"/>
              <a:pathLst>
                <a:path w="1452" h="1144" extrusionOk="0">
                  <a:moveTo>
                    <a:pt x="1210" y="1143"/>
                  </a:moveTo>
                  <a:lnTo>
                    <a:pt x="1451" y="400"/>
                  </a:lnTo>
                  <a:cubicBezTo>
                    <a:pt x="1050" y="270"/>
                    <a:pt x="650" y="135"/>
                    <a:pt x="251" y="1"/>
                  </a:cubicBezTo>
                  <a:lnTo>
                    <a:pt x="1" y="740"/>
                  </a:lnTo>
                  <a:cubicBezTo>
                    <a:pt x="403" y="878"/>
                    <a:pt x="805" y="1011"/>
                    <a:pt x="1210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5057350" y="3386325"/>
              <a:ext cx="36025" cy="27900"/>
            </a:xfrm>
            <a:custGeom>
              <a:avLst/>
              <a:gdLst/>
              <a:ahLst/>
              <a:cxnLst/>
              <a:rect l="l" t="t" r="r" b="b"/>
              <a:pathLst>
                <a:path w="1441" h="1116" extrusionOk="0">
                  <a:moveTo>
                    <a:pt x="1221" y="1116"/>
                  </a:moveTo>
                  <a:lnTo>
                    <a:pt x="1441" y="366"/>
                  </a:lnTo>
                  <a:cubicBezTo>
                    <a:pt x="1038" y="250"/>
                    <a:pt x="636" y="126"/>
                    <a:pt x="233" y="1"/>
                  </a:cubicBezTo>
                  <a:lnTo>
                    <a:pt x="1" y="746"/>
                  </a:lnTo>
                  <a:cubicBezTo>
                    <a:pt x="407" y="873"/>
                    <a:pt x="813" y="998"/>
                    <a:pt x="1221" y="11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4786525" y="3298475"/>
              <a:ext cx="35925" cy="27325"/>
            </a:xfrm>
            <a:custGeom>
              <a:avLst/>
              <a:gdLst/>
              <a:ahLst/>
              <a:cxnLst/>
              <a:rect l="l" t="t" r="r" b="b"/>
              <a:pathLst>
                <a:path w="1437" h="1093" extrusionOk="0">
                  <a:moveTo>
                    <a:pt x="1219" y="1093"/>
                  </a:moveTo>
                  <a:lnTo>
                    <a:pt x="1437" y="343"/>
                  </a:lnTo>
                  <a:cubicBezTo>
                    <a:pt x="1026" y="223"/>
                    <a:pt x="614" y="110"/>
                    <a:pt x="200" y="1"/>
                  </a:cubicBezTo>
                  <a:lnTo>
                    <a:pt x="1" y="755"/>
                  </a:lnTo>
                  <a:cubicBezTo>
                    <a:pt x="407" y="862"/>
                    <a:pt x="814" y="974"/>
                    <a:pt x="1219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4841075" y="3314225"/>
              <a:ext cx="36225" cy="28250"/>
            </a:xfrm>
            <a:custGeom>
              <a:avLst/>
              <a:gdLst/>
              <a:ahLst/>
              <a:cxnLst/>
              <a:rect l="l" t="t" r="r" b="b"/>
              <a:pathLst>
                <a:path w="1449" h="1130" extrusionOk="0">
                  <a:moveTo>
                    <a:pt x="1208" y="1129"/>
                  </a:moveTo>
                  <a:lnTo>
                    <a:pt x="1449" y="386"/>
                  </a:lnTo>
                  <a:cubicBezTo>
                    <a:pt x="1043" y="255"/>
                    <a:pt x="636" y="127"/>
                    <a:pt x="229" y="1"/>
                  </a:cubicBezTo>
                  <a:lnTo>
                    <a:pt x="0" y="748"/>
                  </a:lnTo>
                  <a:cubicBezTo>
                    <a:pt x="402" y="873"/>
                    <a:pt x="806" y="999"/>
                    <a:pt x="1208" y="11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4894950" y="3331750"/>
              <a:ext cx="36400" cy="28700"/>
            </a:xfrm>
            <a:custGeom>
              <a:avLst/>
              <a:gdLst/>
              <a:ahLst/>
              <a:cxnLst/>
              <a:rect l="l" t="t" r="r" b="b"/>
              <a:pathLst>
                <a:path w="1456" h="1148" extrusionOk="0">
                  <a:moveTo>
                    <a:pt x="1203" y="1148"/>
                  </a:moveTo>
                  <a:lnTo>
                    <a:pt x="1455" y="408"/>
                  </a:lnTo>
                  <a:cubicBezTo>
                    <a:pt x="1053" y="271"/>
                    <a:pt x="651" y="136"/>
                    <a:pt x="247" y="0"/>
                  </a:cubicBezTo>
                  <a:lnTo>
                    <a:pt x="0" y="741"/>
                  </a:lnTo>
                  <a:cubicBezTo>
                    <a:pt x="402" y="875"/>
                    <a:pt x="803" y="1010"/>
                    <a:pt x="1203" y="11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4619400" y="3270250"/>
              <a:ext cx="33150" cy="21750"/>
            </a:xfrm>
            <a:custGeom>
              <a:avLst/>
              <a:gdLst/>
              <a:ahLst/>
              <a:cxnLst/>
              <a:rect l="l" t="t" r="r" b="b"/>
              <a:pathLst>
                <a:path w="1326" h="870" extrusionOk="0">
                  <a:moveTo>
                    <a:pt x="1252" y="869"/>
                  </a:moveTo>
                  <a:lnTo>
                    <a:pt x="1326" y="93"/>
                  </a:lnTo>
                  <a:cubicBezTo>
                    <a:pt x="1273" y="87"/>
                    <a:pt x="1220" y="81"/>
                    <a:pt x="1164" y="77"/>
                  </a:cubicBezTo>
                  <a:lnTo>
                    <a:pt x="1003" y="63"/>
                  </a:lnTo>
                  <a:lnTo>
                    <a:pt x="680" y="38"/>
                  </a:lnTo>
                  <a:cubicBezTo>
                    <a:pt x="627" y="34"/>
                    <a:pt x="573" y="31"/>
                    <a:pt x="519" y="29"/>
                  </a:cubicBezTo>
                  <a:lnTo>
                    <a:pt x="357" y="20"/>
                  </a:lnTo>
                  <a:cubicBezTo>
                    <a:pt x="250" y="14"/>
                    <a:pt x="142" y="6"/>
                    <a:pt x="34" y="1"/>
                  </a:cubicBezTo>
                  <a:lnTo>
                    <a:pt x="0" y="781"/>
                  </a:lnTo>
                  <a:cubicBezTo>
                    <a:pt x="104" y="786"/>
                    <a:pt x="210" y="792"/>
                    <a:pt x="314" y="797"/>
                  </a:cubicBezTo>
                  <a:lnTo>
                    <a:pt x="470" y="807"/>
                  </a:lnTo>
                  <a:cubicBezTo>
                    <a:pt x="522" y="810"/>
                    <a:pt x="574" y="812"/>
                    <a:pt x="626" y="817"/>
                  </a:cubicBezTo>
                  <a:lnTo>
                    <a:pt x="939" y="842"/>
                  </a:lnTo>
                  <a:lnTo>
                    <a:pt x="1096" y="8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8"/>
            <p:cNvSpPr/>
            <p:nvPr/>
          </p:nvSpPr>
          <p:spPr>
            <a:xfrm>
              <a:off x="4675475" y="3275450"/>
              <a:ext cx="34525" cy="24200"/>
            </a:xfrm>
            <a:custGeom>
              <a:avLst/>
              <a:gdLst/>
              <a:ahLst/>
              <a:cxnLst/>
              <a:rect l="l" t="t" r="r" b="b"/>
              <a:pathLst>
                <a:path w="1381" h="968" extrusionOk="0">
                  <a:moveTo>
                    <a:pt x="1246" y="967"/>
                  </a:moveTo>
                  <a:lnTo>
                    <a:pt x="1381" y="198"/>
                  </a:lnTo>
                  <a:lnTo>
                    <a:pt x="1221" y="169"/>
                  </a:lnTo>
                  <a:lnTo>
                    <a:pt x="1062" y="143"/>
                  </a:lnTo>
                  <a:lnTo>
                    <a:pt x="743" y="93"/>
                  </a:lnTo>
                  <a:cubicBezTo>
                    <a:pt x="637" y="74"/>
                    <a:pt x="530" y="62"/>
                    <a:pt x="424" y="46"/>
                  </a:cubicBezTo>
                  <a:lnTo>
                    <a:pt x="103" y="0"/>
                  </a:lnTo>
                  <a:lnTo>
                    <a:pt x="0" y="775"/>
                  </a:lnTo>
                  <a:lnTo>
                    <a:pt x="311" y="819"/>
                  </a:lnTo>
                  <a:cubicBezTo>
                    <a:pt x="415" y="834"/>
                    <a:pt x="520" y="848"/>
                    <a:pt x="623" y="864"/>
                  </a:cubicBezTo>
                  <a:lnTo>
                    <a:pt x="934" y="913"/>
                  </a:lnTo>
                  <a:lnTo>
                    <a:pt x="1088" y="9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8"/>
            <p:cNvSpPr/>
            <p:nvPr/>
          </p:nvSpPr>
          <p:spPr>
            <a:xfrm>
              <a:off x="4731000" y="3285100"/>
              <a:ext cx="35375" cy="26025"/>
            </a:xfrm>
            <a:custGeom>
              <a:avLst/>
              <a:gdLst/>
              <a:ahLst/>
              <a:cxnLst/>
              <a:rect l="l" t="t" r="r" b="b"/>
              <a:pathLst>
                <a:path w="1415" h="1041" extrusionOk="0">
                  <a:moveTo>
                    <a:pt x="1233" y="1041"/>
                  </a:moveTo>
                  <a:lnTo>
                    <a:pt x="1415" y="282"/>
                  </a:lnTo>
                  <a:lnTo>
                    <a:pt x="1259" y="244"/>
                  </a:lnTo>
                  <a:cubicBezTo>
                    <a:pt x="1207" y="232"/>
                    <a:pt x="1155" y="221"/>
                    <a:pt x="1103" y="208"/>
                  </a:cubicBezTo>
                  <a:lnTo>
                    <a:pt x="789" y="136"/>
                  </a:lnTo>
                  <a:cubicBezTo>
                    <a:pt x="685" y="112"/>
                    <a:pt x="579" y="91"/>
                    <a:pt x="474" y="67"/>
                  </a:cubicBezTo>
                  <a:lnTo>
                    <a:pt x="158" y="0"/>
                  </a:lnTo>
                  <a:lnTo>
                    <a:pt x="1" y="766"/>
                  </a:lnTo>
                  <a:lnTo>
                    <a:pt x="309" y="831"/>
                  </a:lnTo>
                  <a:cubicBezTo>
                    <a:pt x="412" y="853"/>
                    <a:pt x="515" y="874"/>
                    <a:pt x="618" y="899"/>
                  </a:cubicBezTo>
                  <a:lnTo>
                    <a:pt x="926" y="969"/>
                  </a:lnTo>
                  <a:cubicBezTo>
                    <a:pt x="977" y="981"/>
                    <a:pt x="1029" y="993"/>
                    <a:pt x="1079" y="10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4446675" y="3283850"/>
              <a:ext cx="36525" cy="28425"/>
            </a:xfrm>
            <a:custGeom>
              <a:avLst/>
              <a:gdLst/>
              <a:ahLst/>
              <a:cxnLst/>
              <a:rect l="l" t="t" r="r" b="b"/>
              <a:pathLst>
                <a:path w="1461" h="1137" extrusionOk="0">
                  <a:moveTo>
                    <a:pt x="1461" y="753"/>
                  </a:moveTo>
                  <a:lnTo>
                    <a:pt x="1257" y="0"/>
                  </a:lnTo>
                  <a:cubicBezTo>
                    <a:pt x="832" y="116"/>
                    <a:pt x="413" y="250"/>
                    <a:pt x="1" y="407"/>
                  </a:cubicBezTo>
                  <a:lnTo>
                    <a:pt x="278" y="1136"/>
                  </a:lnTo>
                  <a:cubicBezTo>
                    <a:pt x="664" y="991"/>
                    <a:pt x="1060" y="863"/>
                    <a:pt x="1461" y="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8"/>
            <p:cNvSpPr/>
            <p:nvPr/>
          </p:nvSpPr>
          <p:spPr>
            <a:xfrm>
              <a:off x="4503500" y="3273050"/>
              <a:ext cx="34650" cy="24025"/>
            </a:xfrm>
            <a:custGeom>
              <a:avLst/>
              <a:gdLst/>
              <a:ahLst/>
              <a:cxnLst/>
              <a:rect l="l" t="t" r="r" b="b"/>
              <a:pathLst>
                <a:path w="1386" h="961" extrusionOk="0">
                  <a:moveTo>
                    <a:pt x="1386" y="776"/>
                  </a:moveTo>
                  <a:lnTo>
                    <a:pt x="1297" y="0"/>
                  </a:lnTo>
                  <a:cubicBezTo>
                    <a:pt x="1243" y="5"/>
                    <a:pt x="1190" y="13"/>
                    <a:pt x="1136" y="19"/>
                  </a:cubicBezTo>
                  <a:lnTo>
                    <a:pt x="974" y="40"/>
                  </a:lnTo>
                  <a:cubicBezTo>
                    <a:pt x="867" y="54"/>
                    <a:pt x="759" y="68"/>
                    <a:pt x="651" y="83"/>
                  </a:cubicBezTo>
                  <a:cubicBezTo>
                    <a:pt x="433" y="116"/>
                    <a:pt x="217" y="152"/>
                    <a:pt x="1" y="194"/>
                  </a:cubicBezTo>
                  <a:lnTo>
                    <a:pt x="151" y="960"/>
                  </a:lnTo>
                  <a:cubicBezTo>
                    <a:pt x="355" y="920"/>
                    <a:pt x="560" y="886"/>
                    <a:pt x="765" y="855"/>
                  </a:cubicBezTo>
                  <a:cubicBezTo>
                    <a:pt x="868" y="841"/>
                    <a:pt x="972" y="827"/>
                    <a:pt x="1075" y="814"/>
                  </a:cubicBezTo>
                  <a:lnTo>
                    <a:pt x="1229" y="793"/>
                  </a:lnTo>
                  <a:cubicBezTo>
                    <a:pt x="1282" y="789"/>
                    <a:pt x="1334" y="781"/>
                    <a:pt x="1386" y="7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8"/>
            <p:cNvSpPr/>
            <p:nvPr/>
          </p:nvSpPr>
          <p:spPr>
            <a:xfrm>
              <a:off x="4561500" y="3269750"/>
              <a:ext cx="32575" cy="20550"/>
            </a:xfrm>
            <a:custGeom>
              <a:avLst/>
              <a:gdLst/>
              <a:ahLst/>
              <a:cxnLst/>
              <a:rect l="l" t="t" r="r" b="b"/>
              <a:pathLst>
                <a:path w="1303" h="822" extrusionOk="0">
                  <a:moveTo>
                    <a:pt x="1302" y="781"/>
                  </a:moveTo>
                  <a:lnTo>
                    <a:pt x="1300" y="0"/>
                  </a:lnTo>
                  <a:lnTo>
                    <a:pt x="1220" y="0"/>
                  </a:lnTo>
                  <a:lnTo>
                    <a:pt x="1138" y="2"/>
                  </a:lnTo>
                  <a:lnTo>
                    <a:pt x="975" y="4"/>
                  </a:lnTo>
                  <a:lnTo>
                    <a:pt x="649" y="11"/>
                  </a:lnTo>
                  <a:lnTo>
                    <a:pt x="324" y="25"/>
                  </a:lnTo>
                  <a:lnTo>
                    <a:pt x="162" y="32"/>
                  </a:lnTo>
                  <a:lnTo>
                    <a:pt x="81" y="37"/>
                  </a:lnTo>
                  <a:lnTo>
                    <a:pt x="1" y="42"/>
                  </a:lnTo>
                  <a:lnTo>
                    <a:pt x="49" y="822"/>
                  </a:lnTo>
                  <a:lnTo>
                    <a:pt x="127" y="816"/>
                  </a:lnTo>
                  <a:lnTo>
                    <a:pt x="205" y="812"/>
                  </a:lnTo>
                  <a:lnTo>
                    <a:pt x="362" y="805"/>
                  </a:lnTo>
                  <a:lnTo>
                    <a:pt x="674" y="791"/>
                  </a:lnTo>
                  <a:lnTo>
                    <a:pt x="988" y="785"/>
                  </a:lnTo>
                  <a:lnTo>
                    <a:pt x="1146" y="783"/>
                  </a:lnTo>
                  <a:lnTo>
                    <a:pt x="1224" y="7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4314275" y="3380450"/>
              <a:ext cx="32350" cy="37650"/>
            </a:xfrm>
            <a:custGeom>
              <a:avLst/>
              <a:gdLst/>
              <a:ahLst/>
              <a:cxnLst/>
              <a:rect l="l" t="t" r="r" b="b"/>
              <a:pathLst>
                <a:path w="1294" h="1506" extrusionOk="0">
                  <a:moveTo>
                    <a:pt x="1293" y="433"/>
                  </a:moveTo>
                  <a:lnTo>
                    <a:pt x="644" y="0"/>
                  </a:lnTo>
                  <a:cubicBezTo>
                    <a:pt x="391" y="380"/>
                    <a:pt x="174" y="784"/>
                    <a:pt x="0" y="1210"/>
                  </a:cubicBezTo>
                  <a:lnTo>
                    <a:pt x="724" y="1506"/>
                  </a:lnTo>
                  <a:cubicBezTo>
                    <a:pt x="877" y="1131"/>
                    <a:pt x="1068" y="772"/>
                    <a:pt x="1293" y="4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4346925" y="3335975"/>
              <a:ext cx="36875" cy="36275"/>
            </a:xfrm>
            <a:custGeom>
              <a:avLst/>
              <a:gdLst/>
              <a:ahLst/>
              <a:cxnLst/>
              <a:rect l="l" t="t" r="r" b="b"/>
              <a:pathLst>
                <a:path w="1475" h="1451" extrusionOk="0">
                  <a:moveTo>
                    <a:pt x="1474" y="610"/>
                  </a:moveTo>
                  <a:lnTo>
                    <a:pt x="985" y="1"/>
                  </a:lnTo>
                  <a:cubicBezTo>
                    <a:pt x="635" y="282"/>
                    <a:pt x="305" y="591"/>
                    <a:pt x="1" y="927"/>
                  </a:cubicBezTo>
                  <a:lnTo>
                    <a:pt x="582" y="1450"/>
                  </a:lnTo>
                  <a:cubicBezTo>
                    <a:pt x="855" y="1146"/>
                    <a:pt x="1156" y="867"/>
                    <a:pt x="1474" y="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4393000" y="3304500"/>
              <a:ext cx="37600" cy="32625"/>
            </a:xfrm>
            <a:custGeom>
              <a:avLst/>
              <a:gdLst/>
              <a:ahLst/>
              <a:cxnLst/>
              <a:rect l="l" t="t" r="r" b="b"/>
              <a:pathLst>
                <a:path w="1504" h="1305" extrusionOk="0">
                  <a:moveTo>
                    <a:pt x="1503" y="705"/>
                  </a:moveTo>
                  <a:lnTo>
                    <a:pt x="1165" y="0"/>
                  </a:lnTo>
                  <a:cubicBezTo>
                    <a:pt x="766" y="192"/>
                    <a:pt x="376" y="406"/>
                    <a:pt x="1" y="646"/>
                  </a:cubicBezTo>
                  <a:lnTo>
                    <a:pt x="422" y="1305"/>
                  </a:lnTo>
                  <a:cubicBezTo>
                    <a:pt x="769" y="1083"/>
                    <a:pt x="1131" y="884"/>
                    <a:pt x="1503" y="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5" name="Google Shape;395;p8"/>
          <p:cNvGrpSpPr/>
          <p:nvPr/>
        </p:nvGrpSpPr>
        <p:grpSpPr>
          <a:xfrm rot="-3988931">
            <a:off x="-12471" y="-3571935"/>
            <a:ext cx="11178540" cy="6861517"/>
            <a:chOff x="385750" y="206447"/>
            <a:chExt cx="8336049" cy="4757278"/>
          </a:xfrm>
        </p:grpSpPr>
        <p:sp>
          <p:nvSpPr>
            <p:cNvPr id="396" name="Google Shape;396;p8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8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8" name="Google Shape;398;p8"/>
          <p:cNvSpPr txBox="1">
            <a:spLocks noGrp="1"/>
          </p:cNvSpPr>
          <p:nvPr>
            <p:ph type="title"/>
          </p:nvPr>
        </p:nvSpPr>
        <p:spPr>
          <a:xfrm>
            <a:off x="1143000" y="1307100"/>
            <a:ext cx="68580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5600"/>
            </a:lvl1pPr>
            <a:lvl2pPr lvl="1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0"/>
          <p:cNvSpPr txBox="1">
            <a:spLocks noGrp="1"/>
          </p:cNvSpPr>
          <p:nvPr>
            <p:ph type="title"/>
          </p:nvPr>
        </p:nvSpPr>
        <p:spPr>
          <a:xfrm>
            <a:off x="588275" y="2916975"/>
            <a:ext cx="3858900" cy="1686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 rot="-362897">
            <a:off x="1771538" y="920443"/>
            <a:ext cx="5601328" cy="3362620"/>
            <a:chOff x="385750" y="206447"/>
            <a:chExt cx="8336049" cy="4757278"/>
          </a:xfrm>
        </p:grpSpPr>
        <p:sp>
          <p:nvSpPr>
            <p:cNvPr id="693" name="Google Shape;693;p15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15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5" name="Google Shape;695;p15"/>
          <p:cNvSpPr txBox="1">
            <a:spLocks noGrp="1"/>
          </p:cNvSpPr>
          <p:nvPr>
            <p:ph type="title"/>
          </p:nvPr>
        </p:nvSpPr>
        <p:spPr>
          <a:xfrm>
            <a:off x="2605688" y="3220658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6" name="Google Shape;696;p15"/>
          <p:cNvSpPr txBox="1">
            <a:spLocks noGrp="1"/>
          </p:cNvSpPr>
          <p:nvPr>
            <p:ph type="subTitle" idx="1"/>
          </p:nvPr>
        </p:nvSpPr>
        <p:spPr>
          <a:xfrm>
            <a:off x="1917040" y="1227466"/>
            <a:ext cx="5049000" cy="19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3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697" name="Google Shape;697;p15"/>
          <p:cNvGrpSpPr/>
          <p:nvPr/>
        </p:nvGrpSpPr>
        <p:grpSpPr>
          <a:xfrm rot="9026437" flipH="1">
            <a:off x="7484709" y="3972560"/>
            <a:ext cx="1997472" cy="815908"/>
            <a:chOff x="4407125" y="893175"/>
            <a:chExt cx="1997575" cy="815950"/>
          </a:xfrm>
        </p:grpSpPr>
        <p:sp>
          <p:nvSpPr>
            <p:cNvPr id="698" name="Google Shape;698;p15"/>
            <p:cNvSpPr/>
            <p:nvPr/>
          </p:nvSpPr>
          <p:spPr>
            <a:xfrm>
              <a:off x="4407425" y="1009550"/>
              <a:ext cx="22800" cy="34100"/>
            </a:xfrm>
            <a:custGeom>
              <a:avLst/>
              <a:gdLst/>
              <a:ahLst/>
              <a:cxnLst/>
              <a:rect l="l" t="t" r="r" b="b"/>
              <a:pathLst>
                <a:path w="912" h="1364" extrusionOk="0">
                  <a:moveTo>
                    <a:pt x="781" y="0"/>
                  </a:moveTo>
                  <a:lnTo>
                    <a:pt x="1" y="44"/>
                  </a:lnTo>
                  <a:lnTo>
                    <a:pt x="5" y="127"/>
                  </a:lnTo>
                  <a:lnTo>
                    <a:pt x="10" y="211"/>
                  </a:lnTo>
                  <a:lnTo>
                    <a:pt x="22" y="375"/>
                  </a:lnTo>
                  <a:cubicBezTo>
                    <a:pt x="32" y="486"/>
                    <a:pt x="41" y="596"/>
                    <a:pt x="53" y="706"/>
                  </a:cubicBezTo>
                  <a:cubicBezTo>
                    <a:pt x="76" y="926"/>
                    <a:pt x="106" y="1144"/>
                    <a:pt x="140" y="1363"/>
                  </a:cubicBezTo>
                  <a:lnTo>
                    <a:pt x="912" y="1242"/>
                  </a:lnTo>
                  <a:cubicBezTo>
                    <a:pt x="880" y="1036"/>
                    <a:pt x="851" y="830"/>
                    <a:pt x="830" y="623"/>
                  </a:cubicBezTo>
                  <a:cubicBezTo>
                    <a:pt x="818" y="520"/>
                    <a:pt x="810" y="416"/>
                    <a:pt x="799" y="312"/>
                  </a:cubicBezTo>
                  <a:lnTo>
                    <a:pt x="788" y="155"/>
                  </a:lnTo>
                  <a:lnTo>
                    <a:pt x="783" y="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15"/>
            <p:cNvSpPr/>
            <p:nvPr/>
          </p:nvSpPr>
          <p:spPr>
            <a:xfrm>
              <a:off x="4407125" y="950950"/>
              <a:ext cx="22300" cy="33900"/>
            </a:xfrm>
            <a:custGeom>
              <a:avLst/>
              <a:gdLst/>
              <a:ahLst/>
              <a:cxnLst/>
              <a:rect l="l" t="t" r="r" b="b"/>
              <a:pathLst>
                <a:path w="892" h="1356" extrusionOk="0">
                  <a:moveTo>
                    <a:pt x="892" y="118"/>
                  </a:moveTo>
                  <a:lnTo>
                    <a:pt x="120" y="0"/>
                  </a:lnTo>
                  <a:cubicBezTo>
                    <a:pt x="52" y="442"/>
                    <a:pt x="14" y="886"/>
                    <a:pt x="0" y="1331"/>
                  </a:cubicBezTo>
                  <a:lnTo>
                    <a:pt x="781" y="1355"/>
                  </a:lnTo>
                  <a:cubicBezTo>
                    <a:pt x="793" y="942"/>
                    <a:pt x="829" y="527"/>
                    <a:pt x="892" y="1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15"/>
            <p:cNvSpPr/>
            <p:nvPr/>
          </p:nvSpPr>
          <p:spPr>
            <a:xfrm>
              <a:off x="4415350" y="893175"/>
              <a:ext cx="28550" cy="36825"/>
            </a:xfrm>
            <a:custGeom>
              <a:avLst/>
              <a:gdLst/>
              <a:ahLst/>
              <a:cxnLst/>
              <a:rect l="l" t="t" r="r" b="b"/>
              <a:pathLst>
                <a:path w="1142" h="1473" extrusionOk="0">
                  <a:moveTo>
                    <a:pt x="1141" y="295"/>
                  </a:moveTo>
                  <a:lnTo>
                    <a:pt x="418" y="1"/>
                  </a:lnTo>
                  <a:lnTo>
                    <a:pt x="355" y="157"/>
                  </a:lnTo>
                  <a:lnTo>
                    <a:pt x="297" y="315"/>
                  </a:lnTo>
                  <a:cubicBezTo>
                    <a:pt x="288" y="341"/>
                    <a:pt x="277" y="367"/>
                    <a:pt x="268" y="395"/>
                  </a:cubicBezTo>
                  <a:lnTo>
                    <a:pt x="241" y="474"/>
                  </a:lnTo>
                  <a:cubicBezTo>
                    <a:pt x="222" y="527"/>
                    <a:pt x="204" y="579"/>
                    <a:pt x="188" y="632"/>
                  </a:cubicBezTo>
                  <a:cubicBezTo>
                    <a:pt x="153" y="739"/>
                    <a:pt x="118" y="845"/>
                    <a:pt x="89" y="954"/>
                  </a:cubicBezTo>
                  <a:cubicBezTo>
                    <a:pt x="55" y="1061"/>
                    <a:pt x="28" y="1170"/>
                    <a:pt x="0" y="1278"/>
                  </a:cubicBezTo>
                  <a:lnTo>
                    <a:pt x="756" y="1472"/>
                  </a:lnTo>
                  <a:cubicBezTo>
                    <a:pt x="783" y="1372"/>
                    <a:pt x="808" y="1271"/>
                    <a:pt x="838" y="1172"/>
                  </a:cubicBezTo>
                  <a:cubicBezTo>
                    <a:pt x="866" y="1073"/>
                    <a:pt x="898" y="975"/>
                    <a:pt x="929" y="876"/>
                  </a:cubicBezTo>
                  <a:cubicBezTo>
                    <a:pt x="945" y="827"/>
                    <a:pt x="963" y="778"/>
                    <a:pt x="979" y="729"/>
                  </a:cubicBezTo>
                  <a:lnTo>
                    <a:pt x="1003" y="656"/>
                  </a:lnTo>
                  <a:cubicBezTo>
                    <a:pt x="1012" y="631"/>
                    <a:pt x="1022" y="608"/>
                    <a:pt x="1031" y="583"/>
                  </a:cubicBezTo>
                  <a:lnTo>
                    <a:pt x="1084" y="4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15"/>
            <p:cNvSpPr/>
            <p:nvPr/>
          </p:nvSpPr>
          <p:spPr>
            <a:xfrm>
              <a:off x="4458700" y="1169700"/>
              <a:ext cx="33225" cy="37575"/>
            </a:xfrm>
            <a:custGeom>
              <a:avLst/>
              <a:gdLst/>
              <a:ahLst/>
              <a:cxnLst/>
              <a:rect l="l" t="t" r="r" b="b"/>
              <a:pathLst>
                <a:path w="1329" h="1503" extrusionOk="0">
                  <a:moveTo>
                    <a:pt x="686" y="1"/>
                  </a:moveTo>
                  <a:lnTo>
                    <a:pt x="1" y="377"/>
                  </a:lnTo>
                  <a:cubicBezTo>
                    <a:pt x="105" y="568"/>
                    <a:pt x="215" y="758"/>
                    <a:pt x="327" y="945"/>
                  </a:cubicBezTo>
                  <a:cubicBezTo>
                    <a:pt x="438" y="1133"/>
                    <a:pt x="553" y="1319"/>
                    <a:pt x="671" y="1502"/>
                  </a:cubicBezTo>
                  <a:lnTo>
                    <a:pt x="1328" y="1080"/>
                  </a:lnTo>
                  <a:cubicBezTo>
                    <a:pt x="1215" y="906"/>
                    <a:pt x="1105" y="725"/>
                    <a:pt x="998" y="546"/>
                  </a:cubicBezTo>
                  <a:cubicBezTo>
                    <a:pt x="892" y="366"/>
                    <a:pt x="786" y="185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15"/>
            <p:cNvSpPr/>
            <p:nvPr/>
          </p:nvSpPr>
          <p:spPr>
            <a:xfrm>
              <a:off x="4433700" y="1118800"/>
              <a:ext cx="30750" cy="37275"/>
            </a:xfrm>
            <a:custGeom>
              <a:avLst/>
              <a:gdLst/>
              <a:ahLst/>
              <a:cxnLst/>
              <a:rect l="l" t="t" r="r" b="b"/>
              <a:pathLst>
                <a:path w="1230" h="1491" extrusionOk="0">
                  <a:moveTo>
                    <a:pt x="726" y="0"/>
                  </a:moveTo>
                  <a:lnTo>
                    <a:pt x="0" y="286"/>
                  </a:lnTo>
                  <a:cubicBezTo>
                    <a:pt x="161" y="695"/>
                    <a:pt x="338" y="1095"/>
                    <a:pt x="526" y="1490"/>
                  </a:cubicBezTo>
                  <a:lnTo>
                    <a:pt x="1230" y="1152"/>
                  </a:lnTo>
                  <a:cubicBezTo>
                    <a:pt x="1048" y="773"/>
                    <a:pt x="879" y="388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15"/>
            <p:cNvSpPr/>
            <p:nvPr/>
          </p:nvSpPr>
          <p:spPr>
            <a:xfrm>
              <a:off x="4416100" y="1065325"/>
              <a:ext cx="27475" cy="36225"/>
            </a:xfrm>
            <a:custGeom>
              <a:avLst/>
              <a:gdLst/>
              <a:ahLst/>
              <a:cxnLst/>
              <a:rect l="l" t="t" r="r" b="b"/>
              <a:pathLst>
                <a:path w="1099" h="1449" extrusionOk="0">
                  <a:moveTo>
                    <a:pt x="761" y="0"/>
                  </a:moveTo>
                  <a:lnTo>
                    <a:pt x="0" y="179"/>
                  </a:lnTo>
                  <a:cubicBezTo>
                    <a:pt x="12" y="232"/>
                    <a:pt x="24" y="285"/>
                    <a:pt x="39" y="339"/>
                  </a:cubicBezTo>
                  <a:cubicBezTo>
                    <a:pt x="53" y="392"/>
                    <a:pt x="65" y="445"/>
                    <a:pt x="80" y="499"/>
                  </a:cubicBezTo>
                  <a:cubicBezTo>
                    <a:pt x="108" y="605"/>
                    <a:pt x="136" y="713"/>
                    <a:pt x="165" y="818"/>
                  </a:cubicBezTo>
                  <a:cubicBezTo>
                    <a:pt x="194" y="923"/>
                    <a:pt x="226" y="1028"/>
                    <a:pt x="258" y="1134"/>
                  </a:cubicBezTo>
                  <a:cubicBezTo>
                    <a:pt x="273" y="1186"/>
                    <a:pt x="290" y="1240"/>
                    <a:pt x="306" y="1292"/>
                  </a:cubicBezTo>
                  <a:cubicBezTo>
                    <a:pt x="323" y="1344"/>
                    <a:pt x="339" y="1397"/>
                    <a:pt x="356" y="1449"/>
                  </a:cubicBezTo>
                  <a:lnTo>
                    <a:pt x="1099" y="1208"/>
                  </a:lnTo>
                  <a:cubicBezTo>
                    <a:pt x="1081" y="1158"/>
                    <a:pt x="1066" y="1109"/>
                    <a:pt x="1052" y="1058"/>
                  </a:cubicBezTo>
                  <a:cubicBezTo>
                    <a:pt x="1036" y="1009"/>
                    <a:pt x="1021" y="958"/>
                    <a:pt x="1005" y="908"/>
                  </a:cubicBezTo>
                  <a:cubicBezTo>
                    <a:pt x="975" y="808"/>
                    <a:pt x="945" y="709"/>
                    <a:pt x="918" y="609"/>
                  </a:cubicBezTo>
                  <a:cubicBezTo>
                    <a:pt x="889" y="508"/>
                    <a:pt x="863" y="407"/>
                    <a:pt x="836" y="307"/>
                  </a:cubicBezTo>
                  <a:cubicBezTo>
                    <a:pt x="823" y="256"/>
                    <a:pt x="811" y="205"/>
                    <a:pt x="798" y="154"/>
                  </a:cubicBezTo>
                  <a:cubicBezTo>
                    <a:pt x="783" y="101"/>
                    <a:pt x="771" y="53"/>
                    <a:pt x="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15"/>
            <p:cNvSpPr/>
            <p:nvPr/>
          </p:nvSpPr>
          <p:spPr>
            <a:xfrm>
              <a:off x="4568000" y="1301800"/>
              <a:ext cx="37025" cy="35800"/>
            </a:xfrm>
            <a:custGeom>
              <a:avLst/>
              <a:gdLst/>
              <a:ahLst/>
              <a:cxnLst/>
              <a:rect l="l" t="t" r="r" b="b"/>
              <a:pathLst>
                <a:path w="1481" h="1432" extrusionOk="0">
                  <a:moveTo>
                    <a:pt x="529" y="1"/>
                  </a:moveTo>
                  <a:lnTo>
                    <a:pt x="1" y="575"/>
                  </a:lnTo>
                  <a:lnTo>
                    <a:pt x="243" y="794"/>
                  </a:lnTo>
                  <a:lnTo>
                    <a:pt x="487" y="1010"/>
                  </a:lnTo>
                  <a:lnTo>
                    <a:pt x="610" y="1117"/>
                  </a:lnTo>
                  <a:lnTo>
                    <a:pt x="735" y="1223"/>
                  </a:lnTo>
                  <a:lnTo>
                    <a:pt x="985" y="1431"/>
                  </a:lnTo>
                  <a:lnTo>
                    <a:pt x="1481" y="829"/>
                  </a:lnTo>
                  <a:lnTo>
                    <a:pt x="1240" y="626"/>
                  </a:lnTo>
                  <a:lnTo>
                    <a:pt x="1118" y="524"/>
                  </a:lnTo>
                  <a:lnTo>
                    <a:pt x="1001" y="421"/>
                  </a:lnTo>
                  <a:lnTo>
                    <a:pt x="762" y="2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15"/>
            <p:cNvSpPr/>
            <p:nvPr/>
          </p:nvSpPr>
          <p:spPr>
            <a:xfrm>
              <a:off x="4527000" y="1261525"/>
              <a:ext cx="36225" cy="36725"/>
            </a:xfrm>
            <a:custGeom>
              <a:avLst/>
              <a:gdLst/>
              <a:ahLst/>
              <a:cxnLst/>
              <a:rect l="l" t="t" r="r" b="b"/>
              <a:pathLst>
                <a:path w="1449" h="1469" extrusionOk="0">
                  <a:moveTo>
                    <a:pt x="583" y="0"/>
                  </a:moveTo>
                  <a:lnTo>
                    <a:pt x="0" y="520"/>
                  </a:lnTo>
                  <a:cubicBezTo>
                    <a:pt x="71" y="602"/>
                    <a:pt x="146" y="681"/>
                    <a:pt x="219" y="762"/>
                  </a:cubicBezTo>
                  <a:cubicBezTo>
                    <a:pt x="293" y="841"/>
                    <a:pt x="365" y="922"/>
                    <a:pt x="439" y="1002"/>
                  </a:cubicBezTo>
                  <a:lnTo>
                    <a:pt x="666" y="1237"/>
                  </a:lnTo>
                  <a:lnTo>
                    <a:pt x="779" y="1354"/>
                  </a:lnTo>
                  <a:lnTo>
                    <a:pt x="895" y="1468"/>
                  </a:lnTo>
                  <a:lnTo>
                    <a:pt x="1448" y="916"/>
                  </a:lnTo>
                  <a:lnTo>
                    <a:pt x="1336" y="805"/>
                  </a:lnTo>
                  <a:lnTo>
                    <a:pt x="1227" y="691"/>
                  </a:lnTo>
                  <a:lnTo>
                    <a:pt x="1008" y="463"/>
                  </a:lnTo>
                  <a:cubicBezTo>
                    <a:pt x="937" y="387"/>
                    <a:pt x="865" y="309"/>
                    <a:pt x="794" y="232"/>
                  </a:cubicBezTo>
                  <a:cubicBezTo>
                    <a:pt x="724" y="156"/>
                    <a:pt x="652" y="8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15"/>
            <p:cNvSpPr/>
            <p:nvPr/>
          </p:nvSpPr>
          <p:spPr>
            <a:xfrm>
              <a:off x="4490375" y="1217700"/>
              <a:ext cx="35075" cy="37300"/>
            </a:xfrm>
            <a:custGeom>
              <a:avLst/>
              <a:gdLst/>
              <a:ahLst/>
              <a:cxnLst/>
              <a:rect l="l" t="t" r="r" b="b"/>
              <a:pathLst>
                <a:path w="1403" h="1492" extrusionOk="0">
                  <a:moveTo>
                    <a:pt x="634" y="1"/>
                  </a:moveTo>
                  <a:lnTo>
                    <a:pt x="0" y="457"/>
                  </a:lnTo>
                  <a:cubicBezTo>
                    <a:pt x="128" y="634"/>
                    <a:pt x="259" y="810"/>
                    <a:pt x="393" y="980"/>
                  </a:cubicBezTo>
                  <a:lnTo>
                    <a:pt x="493" y="1110"/>
                  </a:lnTo>
                  <a:cubicBezTo>
                    <a:pt x="526" y="1152"/>
                    <a:pt x="559" y="1195"/>
                    <a:pt x="592" y="1238"/>
                  </a:cubicBezTo>
                  <a:lnTo>
                    <a:pt x="797" y="1492"/>
                  </a:lnTo>
                  <a:lnTo>
                    <a:pt x="1403" y="998"/>
                  </a:lnTo>
                  <a:lnTo>
                    <a:pt x="1205" y="752"/>
                  </a:lnTo>
                  <a:cubicBezTo>
                    <a:pt x="1170" y="712"/>
                    <a:pt x="1139" y="670"/>
                    <a:pt x="1107" y="629"/>
                  </a:cubicBezTo>
                  <a:lnTo>
                    <a:pt x="1010" y="504"/>
                  </a:lnTo>
                  <a:cubicBezTo>
                    <a:pt x="882" y="337"/>
                    <a:pt x="755" y="170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15"/>
            <p:cNvSpPr/>
            <p:nvPr/>
          </p:nvSpPr>
          <p:spPr>
            <a:xfrm>
              <a:off x="4713375" y="1396175"/>
              <a:ext cx="37175" cy="30700"/>
            </a:xfrm>
            <a:custGeom>
              <a:avLst/>
              <a:gdLst/>
              <a:ahLst/>
              <a:cxnLst/>
              <a:rect l="l" t="t" r="r" b="b"/>
              <a:pathLst>
                <a:path w="1487" h="1228" extrusionOk="0">
                  <a:moveTo>
                    <a:pt x="330" y="0"/>
                  </a:moveTo>
                  <a:lnTo>
                    <a:pt x="0" y="708"/>
                  </a:lnTo>
                  <a:lnTo>
                    <a:pt x="297" y="845"/>
                  </a:lnTo>
                  <a:cubicBezTo>
                    <a:pt x="321" y="856"/>
                    <a:pt x="346" y="869"/>
                    <a:pt x="371" y="879"/>
                  </a:cubicBezTo>
                  <a:lnTo>
                    <a:pt x="446" y="911"/>
                  </a:lnTo>
                  <a:lnTo>
                    <a:pt x="596" y="976"/>
                  </a:lnTo>
                  <a:lnTo>
                    <a:pt x="746" y="1041"/>
                  </a:lnTo>
                  <a:lnTo>
                    <a:pt x="821" y="1074"/>
                  </a:lnTo>
                  <a:lnTo>
                    <a:pt x="897" y="1105"/>
                  </a:lnTo>
                  <a:lnTo>
                    <a:pt x="1200" y="1228"/>
                  </a:lnTo>
                  <a:lnTo>
                    <a:pt x="1487" y="501"/>
                  </a:lnTo>
                  <a:lnTo>
                    <a:pt x="1195" y="382"/>
                  </a:lnTo>
                  <a:lnTo>
                    <a:pt x="1122" y="353"/>
                  </a:lnTo>
                  <a:lnTo>
                    <a:pt x="1050" y="322"/>
                  </a:lnTo>
                  <a:lnTo>
                    <a:pt x="905" y="258"/>
                  </a:lnTo>
                  <a:lnTo>
                    <a:pt x="761" y="196"/>
                  </a:lnTo>
                  <a:lnTo>
                    <a:pt x="688" y="165"/>
                  </a:lnTo>
                  <a:cubicBezTo>
                    <a:pt x="663" y="154"/>
                    <a:pt x="639" y="143"/>
                    <a:pt x="616" y="1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15"/>
            <p:cNvSpPr/>
            <p:nvPr/>
          </p:nvSpPr>
          <p:spPr>
            <a:xfrm>
              <a:off x="4661725" y="1369625"/>
              <a:ext cx="37525" cy="32800"/>
            </a:xfrm>
            <a:custGeom>
              <a:avLst/>
              <a:gdLst/>
              <a:ahLst/>
              <a:cxnLst/>
              <a:rect l="l" t="t" r="r" b="b"/>
              <a:pathLst>
                <a:path w="1501" h="1312" extrusionOk="0">
                  <a:moveTo>
                    <a:pt x="402" y="0"/>
                  </a:moveTo>
                  <a:lnTo>
                    <a:pt x="0" y="669"/>
                  </a:lnTo>
                  <a:lnTo>
                    <a:pt x="140" y="754"/>
                  </a:lnTo>
                  <a:cubicBezTo>
                    <a:pt x="163" y="768"/>
                    <a:pt x="187" y="781"/>
                    <a:pt x="210" y="796"/>
                  </a:cubicBezTo>
                  <a:lnTo>
                    <a:pt x="280" y="835"/>
                  </a:lnTo>
                  <a:lnTo>
                    <a:pt x="564" y="999"/>
                  </a:lnTo>
                  <a:cubicBezTo>
                    <a:pt x="610" y="1026"/>
                    <a:pt x="658" y="1052"/>
                    <a:pt x="707" y="1078"/>
                  </a:cubicBezTo>
                  <a:lnTo>
                    <a:pt x="850" y="1156"/>
                  </a:lnTo>
                  <a:lnTo>
                    <a:pt x="994" y="1234"/>
                  </a:lnTo>
                  <a:cubicBezTo>
                    <a:pt x="1017" y="1247"/>
                    <a:pt x="1041" y="1260"/>
                    <a:pt x="1064" y="1273"/>
                  </a:cubicBezTo>
                  <a:lnTo>
                    <a:pt x="1137" y="1311"/>
                  </a:lnTo>
                  <a:lnTo>
                    <a:pt x="1501" y="620"/>
                  </a:lnTo>
                  <a:lnTo>
                    <a:pt x="1431" y="583"/>
                  </a:lnTo>
                  <a:cubicBezTo>
                    <a:pt x="1407" y="571"/>
                    <a:pt x="1385" y="558"/>
                    <a:pt x="1361" y="545"/>
                  </a:cubicBezTo>
                  <a:lnTo>
                    <a:pt x="1224" y="470"/>
                  </a:lnTo>
                  <a:lnTo>
                    <a:pt x="1085" y="394"/>
                  </a:lnTo>
                  <a:cubicBezTo>
                    <a:pt x="1040" y="370"/>
                    <a:pt x="994" y="345"/>
                    <a:pt x="948" y="318"/>
                  </a:cubicBezTo>
                  <a:lnTo>
                    <a:pt x="674" y="159"/>
                  </a:lnTo>
                  <a:lnTo>
                    <a:pt x="606" y="121"/>
                  </a:lnTo>
                  <a:cubicBezTo>
                    <a:pt x="583" y="107"/>
                    <a:pt x="560" y="95"/>
                    <a:pt x="539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15"/>
            <p:cNvSpPr/>
            <p:nvPr/>
          </p:nvSpPr>
          <p:spPr>
            <a:xfrm>
              <a:off x="4613300" y="1338175"/>
              <a:ext cx="37475" cy="34450"/>
            </a:xfrm>
            <a:custGeom>
              <a:avLst/>
              <a:gdLst/>
              <a:ahLst/>
              <a:cxnLst/>
              <a:rect l="l" t="t" r="r" b="b"/>
              <a:pathLst>
                <a:path w="1499" h="1378" extrusionOk="0">
                  <a:moveTo>
                    <a:pt x="469" y="0"/>
                  </a:moveTo>
                  <a:lnTo>
                    <a:pt x="1" y="625"/>
                  </a:lnTo>
                  <a:lnTo>
                    <a:pt x="263" y="818"/>
                  </a:lnTo>
                  <a:lnTo>
                    <a:pt x="395" y="915"/>
                  </a:lnTo>
                  <a:lnTo>
                    <a:pt x="529" y="1008"/>
                  </a:lnTo>
                  <a:lnTo>
                    <a:pt x="796" y="1196"/>
                  </a:lnTo>
                  <a:cubicBezTo>
                    <a:pt x="886" y="1257"/>
                    <a:pt x="976" y="1316"/>
                    <a:pt x="1067" y="1378"/>
                  </a:cubicBezTo>
                  <a:lnTo>
                    <a:pt x="1499" y="727"/>
                  </a:lnTo>
                  <a:cubicBezTo>
                    <a:pt x="1411" y="669"/>
                    <a:pt x="1323" y="612"/>
                    <a:pt x="1237" y="551"/>
                  </a:cubicBezTo>
                  <a:lnTo>
                    <a:pt x="978" y="370"/>
                  </a:lnTo>
                  <a:lnTo>
                    <a:pt x="849" y="279"/>
                  </a:lnTo>
                  <a:lnTo>
                    <a:pt x="721" y="18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15"/>
            <p:cNvSpPr/>
            <p:nvPr/>
          </p:nvSpPr>
          <p:spPr>
            <a:xfrm>
              <a:off x="4882450" y="1441075"/>
              <a:ext cx="33275" cy="21425"/>
            </a:xfrm>
            <a:custGeom>
              <a:avLst/>
              <a:gdLst/>
              <a:ahLst/>
              <a:cxnLst/>
              <a:rect l="l" t="t" r="r" b="b"/>
              <a:pathLst>
                <a:path w="1331" h="857" extrusionOk="0">
                  <a:moveTo>
                    <a:pt x="75" y="0"/>
                  </a:moveTo>
                  <a:lnTo>
                    <a:pt x="1" y="777"/>
                  </a:lnTo>
                  <a:lnTo>
                    <a:pt x="328" y="804"/>
                  </a:lnTo>
                  <a:cubicBezTo>
                    <a:pt x="382" y="808"/>
                    <a:pt x="437" y="813"/>
                    <a:pt x="490" y="818"/>
                  </a:cubicBezTo>
                  <a:lnTo>
                    <a:pt x="654" y="826"/>
                  </a:lnTo>
                  <a:lnTo>
                    <a:pt x="980" y="846"/>
                  </a:lnTo>
                  <a:lnTo>
                    <a:pt x="1307" y="856"/>
                  </a:lnTo>
                  <a:lnTo>
                    <a:pt x="1330" y="75"/>
                  </a:lnTo>
                  <a:lnTo>
                    <a:pt x="1016" y="65"/>
                  </a:lnTo>
                  <a:lnTo>
                    <a:pt x="702" y="47"/>
                  </a:lnTo>
                  <a:lnTo>
                    <a:pt x="544" y="38"/>
                  </a:lnTo>
                  <a:cubicBezTo>
                    <a:pt x="492" y="34"/>
                    <a:pt x="440" y="28"/>
                    <a:pt x="388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15"/>
            <p:cNvSpPr/>
            <p:nvPr/>
          </p:nvSpPr>
          <p:spPr>
            <a:xfrm>
              <a:off x="4824425" y="1432375"/>
              <a:ext cx="35125" cy="25025"/>
            </a:xfrm>
            <a:custGeom>
              <a:avLst/>
              <a:gdLst/>
              <a:ahLst/>
              <a:cxnLst/>
              <a:rect l="l" t="t" r="r" b="b"/>
              <a:pathLst>
                <a:path w="1405" h="1001" extrusionOk="0">
                  <a:moveTo>
                    <a:pt x="166" y="1"/>
                  </a:moveTo>
                  <a:lnTo>
                    <a:pt x="1" y="764"/>
                  </a:lnTo>
                  <a:cubicBezTo>
                    <a:pt x="427" y="858"/>
                    <a:pt x="859" y="932"/>
                    <a:pt x="1290" y="1000"/>
                  </a:cubicBezTo>
                  <a:lnTo>
                    <a:pt x="1404" y="228"/>
                  </a:lnTo>
                  <a:cubicBezTo>
                    <a:pt x="990" y="163"/>
                    <a:pt x="577" y="93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15"/>
            <p:cNvSpPr/>
            <p:nvPr/>
          </p:nvSpPr>
          <p:spPr>
            <a:xfrm>
              <a:off x="4768075" y="1417375"/>
              <a:ext cx="36450" cy="28050"/>
            </a:xfrm>
            <a:custGeom>
              <a:avLst/>
              <a:gdLst/>
              <a:ahLst/>
              <a:cxnLst/>
              <a:rect l="l" t="t" r="r" b="b"/>
              <a:pathLst>
                <a:path w="1458" h="1122" extrusionOk="0">
                  <a:moveTo>
                    <a:pt x="252" y="1"/>
                  </a:moveTo>
                  <a:lnTo>
                    <a:pt x="1" y="740"/>
                  </a:lnTo>
                  <a:cubicBezTo>
                    <a:pt x="52" y="758"/>
                    <a:pt x="104" y="775"/>
                    <a:pt x="156" y="792"/>
                  </a:cubicBezTo>
                  <a:lnTo>
                    <a:pt x="312" y="843"/>
                  </a:lnTo>
                  <a:lnTo>
                    <a:pt x="468" y="893"/>
                  </a:lnTo>
                  <a:lnTo>
                    <a:pt x="546" y="918"/>
                  </a:lnTo>
                  <a:lnTo>
                    <a:pt x="624" y="942"/>
                  </a:lnTo>
                  <a:cubicBezTo>
                    <a:pt x="834" y="1002"/>
                    <a:pt x="1042" y="1067"/>
                    <a:pt x="1253" y="1121"/>
                  </a:cubicBezTo>
                  <a:lnTo>
                    <a:pt x="1457" y="367"/>
                  </a:lnTo>
                  <a:cubicBezTo>
                    <a:pt x="1254" y="315"/>
                    <a:pt x="1053" y="253"/>
                    <a:pt x="852" y="194"/>
                  </a:cubicBezTo>
                  <a:lnTo>
                    <a:pt x="776" y="173"/>
                  </a:lnTo>
                  <a:lnTo>
                    <a:pt x="701" y="148"/>
                  </a:lnTo>
                  <a:lnTo>
                    <a:pt x="551" y="100"/>
                  </a:lnTo>
                  <a:lnTo>
                    <a:pt x="402" y="52"/>
                  </a:lnTo>
                  <a:cubicBezTo>
                    <a:pt x="353" y="34"/>
                    <a:pt x="302" y="18"/>
                    <a:pt x="2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15"/>
            <p:cNvSpPr/>
            <p:nvPr/>
          </p:nvSpPr>
          <p:spPr>
            <a:xfrm>
              <a:off x="5052400" y="1418500"/>
              <a:ext cx="36350" cy="27925"/>
            </a:xfrm>
            <a:custGeom>
              <a:avLst/>
              <a:gdLst/>
              <a:ahLst/>
              <a:cxnLst/>
              <a:rect l="l" t="t" r="r" b="b"/>
              <a:pathLst>
                <a:path w="1454" h="1117" extrusionOk="0">
                  <a:moveTo>
                    <a:pt x="1" y="362"/>
                  </a:moveTo>
                  <a:lnTo>
                    <a:pt x="199" y="1117"/>
                  </a:lnTo>
                  <a:cubicBezTo>
                    <a:pt x="252" y="1103"/>
                    <a:pt x="304" y="1088"/>
                    <a:pt x="356" y="1074"/>
                  </a:cubicBezTo>
                  <a:lnTo>
                    <a:pt x="513" y="1029"/>
                  </a:lnTo>
                  <a:lnTo>
                    <a:pt x="670" y="985"/>
                  </a:lnTo>
                  <a:cubicBezTo>
                    <a:pt x="696" y="977"/>
                    <a:pt x="722" y="971"/>
                    <a:pt x="750" y="963"/>
                  </a:cubicBezTo>
                  <a:lnTo>
                    <a:pt x="829" y="940"/>
                  </a:lnTo>
                  <a:lnTo>
                    <a:pt x="1142" y="843"/>
                  </a:lnTo>
                  <a:lnTo>
                    <a:pt x="1220" y="820"/>
                  </a:lnTo>
                  <a:lnTo>
                    <a:pt x="1298" y="794"/>
                  </a:lnTo>
                  <a:lnTo>
                    <a:pt x="1453" y="742"/>
                  </a:lnTo>
                  <a:lnTo>
                    <a:pt x="1204" y="1"/>
                  </a:lnTo>
                  <a:lnTo>
                    <a:pt x="1054" y="51"/>
                  </a:lnTo>
                  <a:lnTo>
                    <a:pt x="981" y="76"/>
                  </a:lnTo>
                  <a:lnTo>
                    <a:pt x="905" y="98"/>
                  </a:lnTo>
                  <a:lnTo>
                    <a:pt x="605" y="191"/>
                  </a:lnTo>
                  <a:lnTo>
                    <a:pt x="529" y="215"/>
                  </a:lnTo>
                  <a:cubicBezTo>
                    <a:pt x="504" y="222"/>
                    <a:pt x="478" y="229"/>
                    <a:pt x="454" y="237"/>
                  </a:cubicBezTo>
                  <a:lnTo>
                    <a:pt x="303" y="279"/>
                  </a:lnTo>
                  <a:lnTo>
                    <a:pt x="152" y="320"/>
                  </a:lnTo>
                  <a:cubicBezTo>
                    <a:pt x="102" y="335"/>
                    <a:pt x="51" y="350"/>
                    <a:pt x="1" y="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15"/>
            <p:cNvSpPr/>
            <p:nvPr/>
          </p:nvSpPr>
          <p:spPr>
            <a:xfrm>
              <a:off x="4997100" y="1433175"/>
              <a:ext cx="34950" cy="24725"/>
            </a:xfrm>
            <a:custGeom>
              <a:avLst/>
              <a:gdLst/>
              <a:ahLst/>
              <a:cxnLst/>
              <a:rect l="l" t="t" r="r" b="b"/>
              <a:pathLst>
                <a:path w="1398" h="989" extrusionOk="0">
                  <a:moveTo>
                    <a:pt x="0" y="216"/>
                  </a:moveTo>
                  <a:lnTo>
                    <a:pt x="107" y="989"/>
                  </a:lnTo>
                  <a:lnTo>
                    <a:pt x="432" y="942"/>
                  </a:lnTo>
                  <a:cubicBezTo>
                    <a:pt x="540" y="925"/>
                    <a:pt x="647" y="906"/>
                    <a:pt x="754" y="888"/>
                  </a:cubicBezTo>
                  <a:cubicBezTo>
                    <a:pt x="971" y="854"/>
                    <a:pt x="1184" y="808"/>
                    <a:pt x="1397" y="766"/>
                  </a:cubicBezTo>
                  <a:lnTo>
                    <a:pt x="1240" y="1"/>
                  </a:lnTo>
                  <a:cubicBezTo>
                    <a:pt x="1034" y="41"/>
                    <a:pt x="829" y="84"/>
                    <a:pt x="622" y="117"/>
                  </a:cubicBezTo>
                  <a:cubicBezTo>
                    <a:pt x="519" y="134"/>
                    <a:pt x="415" y="154"/>
                    <a:pt x="312" y="1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15"/>
            <p:cNvSpPr/>
            <p:nvPr/>
          </p:nvSpPr>
          <p:spPr>
            <a:xfrm>
              <a:off x="4941050" y="1441325"/>
              <a:ext cx="33150" cy="21300"/>
            </a:xfrm>
            <a:custGeom>
              <a:avLst/>
              <a:gdLst/>
              <a:ahLst/>
              <a:cxnLst/>
              <a:rect l="l" t="t" r="r" b="b"/>
              <a:pathLst>
                <a:path w="1326" h="852" extrusionOk="0">
                  <a:moveTo>
                    <a:pt x="0" y="70"/>
                  </a:moveTo>
                  <a:lnTo>
                    <a:pt x="19" y="851"/>
                  </a:lnTo>
                  <a:cubicBezTo>
                    <a:pt x="73" y="850"/>
                    <a:pt x="129" y="850"/>
                    <a:pt x="183" y="848"/>
                  </a:cubicBezTo>
                  <a:lnTo>
                    <a:pt x="347" y="841"/>
                  </a:lnTo>
                  <a:lnTo>
                    <a:pt x="673" y="827"/>
                  </a:lnTo>
                  <a:lnTo>
                    <a:pt x="1000" y="805"/>
                  </a:lnTo>
                  <a:lnTo>
                    <a:pt x="1162" y="793"/>
                  </a:lnTo>
                  <a:cubicBezTo>
                    <a:pt x="1218" y="789"/>
                    <a:pt x="1271" y="783"/>
                    <a:pt x="1326" y="778"/>
                  </a:cubicBezTo>
                  <a:lnTo>
                    <a:pt x="1258" y="1"/>
                  </a:lnTo>
                  <a:cubicBezTo>
                    <a:pt x="1206" y="6"/>
                    <a:pt x="1154" y="11"/>
                    <a:pt x="1102" y="15"/>
                  </a:cubicBezTo>
                  <a:lnTo>
                    <a:pt x="944" y="26"/>
                  </a:lnTo>
                  <a:lnTo>
                    <a:pt x="630" y="47"/>
                  </a:lnTo>
                  <a:lnTo>
                    <a:pt x="315" y="59"/>
                  </a:lnTo>
                  <a:lnTo>
                    <a:pt x="158" y="65"/>
                  </a:lnTo>
                  <a:cubicBezTo>
                    <a:pt x="106" y="69"/>
                    <a:pt x="53" y="69"/>
                    <a:pt x="0" y="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15"/>
            <p:cNvSpPr/>
            <p:nvPr/>
          </p:nvSpPr>
          <p:spPr>
            <a:xfrm>
              <a:off x="5204450" y="1335775"/>
              <a:ext cx="37300" cy="35350"/>
            </a:xfrm>
            <a:custGeom>
              <a:avLst/>
              <a:gdLst/>
              <a:ahLst/>
              <a:cxnLst/>
              <a:rect l="l" t="t" r="r" b="b"/>
              <a:pathLst>
                <a:path w="1492" h="1414" extrusionOk="0">
                  <a:moveTo>
                    <a:pt x="0" y="787"/>
                  </a:moveTo>
                  <a:lnTo>
                    <a:pt x="465" y="1414"/>
                  </a:lnTo>
                  <a:cubicBezTo>
                    <a:pt x="642" y="1285"/>
                    <a:pt x="815" y="1150"/>
                    <a:pt x="986" y="1012"/>
                  </a:cubicBezTo>
                  <a:cubicBezTo>
                    <a:pt x="1158" y="874"/>
                    <a:pt x="1327" y="732"/>
                    <a:pt x="1491" y="586"/>
                  </a:cubicBezTo>
                  <a:lnTo>
                    <a:pt x="976" y="1"/>
                  </a:lnTo>
                  <a:cubicBezTo>
                    <a:pt x="819" y="138"/>
                    <a:pt x="661" y="273"/>
                    <a:pt x="497" y="404"/>
                  </a:cubicBezTo>
                  <a:cubicBezTo>
                    <a:pt x="335" y="536"/>
                    <a:pt x="171" y="664"/>
                    <a:pt x="0" y="7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15"/>
            <p:cNvSpPr/>
            <p:nvPr/>
          </p:nvSpPr>
          <p:spPr>
            <a:xfrm>
              <a:off x="5157100" y="1369725"/>
              <a:ext cx="37575" cy="33225"/>
            </a:xfrm>
            <a:custGeom>
              <a:avLst/>
              <a:gdLst/>
              <a:ahLst/>
              <a:cxnLst/>
              <a:rect l="l" t="t" r="r" b="b"/>
              <a:pathLst>
                <a:path w="1503" h="1329" extrusionOk="0">
                  <a:moveTo>
                    <a:pt x="0" y="646"/>
                  </a:moveTo>
                  <a:lnTo>
                    <a:pt x="378" y="1329"/>
                  </a:lnTo>
                  <a:lnTo>
                    <a:pt x="665" y="1168"/>
                  </a:lnTo>
                  <a:lnTo>
                    <a:pt x="736" y="1127"/>
                  </a:lnTo>
                  <a:cubicBezTo>
                    <a:pt x="760" y="1114"/>
                    <a:pt x="782" y="1099"/>
                    <a:pt x="806" y="1085"/>
                  </a:cubicBezTo>
                  <a:lnTo>
                    <a:pt x="947" y="1001"/>
                  </a:lnTo>
                  <a:lnTo>
                    <a:pt x="1087" y="917"/>
                  </a:lnTo>
                  <a:cubicBezTo>
                    <a:pt x="1134" y="887"/>
                    <a:pt x="1181" y="860"/>
                    <a:pt x="1226" y="830"/>
                  </a:cubicBezTo>
                  <a:lnTo>
                    <a:pt x="1503" y="653"/>
                  </a:lnTo>
                  <a:lnTo>
                    <a:pt x="1076" y="0"/>
                  </a:lnTo>
                  <a:lnTo>
                    <a:pt x="812" y="169"/>
                  </a:lnTo>
                  <a:cubicBezTo>
                    <a:pt x="767" y="198"/>
                    <a:pt x="723" y="224"/>
                    <a:pt x="677" y="251"/>
                  </a:cubicBezTo>
                  <a:lnTo>
                    <a:pt x="543" y="331"/>
                  </a:lnTo>
                  <a:lnTo>
                    <a:pt x="410" y="413"/>
                  </a:lnTo>
                  <a:cubicBezTo>
                    <a:pt x="387" y="425"/>
                    <a:pt x="365" y="440"/>
                    <a:pt x="342" y="453"/>
                  </a:cubicBezTo>
                  <a:lnTo>
                    <a:pt x="272" y="4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15"/>
            <p:cNvSpPr/>
            <p:nvPr/>
          </p:nvSpPr>
          <p:spPr>
            <a:xfrm>
              <a:off x="5106350" y="1397150"/>
              <a:ext cx="37250" cy="30825"/>
            </a:xfrm>
            <a:custGeom>
              <a:avLst/>
              <a:gdLst/>
              <a:ahLst/>
              <a:cxnLst/>
              <a:rect l="l" t="t" r="r" b="b"/>
              <a:pathLst>
                <a:path w="1490" h="1233" extrusionOk="0">
                  <a:moveTo>
                    <a:pt x="0" y="508"/>
                  </a:moveTo>
                  <a:lnTo>
                    <a:pt x="290" y="1233"/>
                  </a:lnTo>
                  <a:cubicBezTo>
                    <a:pt x="494" y="1154"/>
                    <a:pt x="694" y="1066"/>
                    <a:pt x="895" y="980"/>
                  </a:cubicBezTo>
                  <a:lnTo>
                    <a:pt x="969" y="947"/>
                  </a:lnTo>
                  <a:lnTo>
                    <a:pt x="1044" y="914"/>
                  </a:lnTo>
                  <a:lnTo>
                    <a:pt x="1192" y="844"/>
                  </a:lnTo>
                  <a:lnTo>
                    <a:pt x="1341" y="775"/>
                  </a:lnTo>
                  <a:lnTo>
                    <a:pt x="1415" y="742"/>
                  </a:lnTo>
                  <a:cubicBezTo>
                    <a:pt x="1440" y="730"/>
                    <a:pt x="1464" y="718"/>
                    <a:pt x="1489" y="706"/>
                  </a:cubicBezTo>
                  <a:lnTo>
                    <a:pt x="1151" y="1"/>
                  </a:lnTo>
                  <a:cubicBezTo>
                    <a:pt x="1128" y="13"/>
                    <a:pt x="1104" y="25"/>
                    <a:pt x="1081" y="35"/>
                  </a:cubicBezTo>
                  <a:lnTo>
                    <a:pt x="1009" y="67"/>
                  </a:lnTo>
                  <a:lnTo>
                    <a:pt x="865" y="133"/>
                  </a:lnTo>
                  <a:lnTo>
                    <a:pt x="723" y="198"/>
                  </a:lnTo>
                  <a:lnTo>
                    <a:pt x="651" y="230"/>
                  </a:lnTo>
                  <a:lnTo>
                    <a:pt x="579" y="261"/>
                  </a:lnTo>
                  <a:cubicBezTo>
                    <a:pt x="386" y="348"/>
                    <a:pt x="196" y="432"/>
                    <a:pt x="0" y="5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15"/>
            <p:cNvSpPr/>
            <p:nvPr/>
          </p:nvSpPr>
          <p:spPr>
            <a:xfrm>
              <a:off x="5304675" y="1194875"/>
              <a:ext cx="25225" cy="35525"/>
            </a:xfrm>
            <a:custGeom>
              <a:avLst/>
              <a:gdLst/>
              <a:ahLst/>
              <a:cxnLst/>
              <a:rect l="l" t="t" r="r" b="b"/>
              <a:pathLst>
                <a:path w="1009" h="1421" extrusionOk="0">
                  <a:moveTo>
                    <a:pt x="0" y="1201"/>
                  </a:moveTo>
                  <a:lnTo>
                    <a:pt x="750" y="1421"/>
                  </a:lnTo>
                  <a:lnTo>
                    <a:pt x="797" y="1257"/>
                  </a:lnTo>
                  <a:lnTo>
                    <a:pt x="838" y="1092"/>
                  </a:lnTo>
                  <a:cubicBezTo>
                    <a:pt x="844" y="1065"/>
                    <a:pt x="853" y="1037"/>
                    <a:pt x="859" y="1008"/>
                  </a:cubicBezTo>
                  <a:lnTo>
                    <a:pt x="877" y="924"/>
                  </a:lnTo>
                  <a:lnTo>
                    <a:pt x="896" y="839"/>
                  </a:lnTo>
                  <a:cubicBezTo>
                    <a:pt x="902" y="811"/>
                    <a:pt x="908" y="784"/>
                    <a:pt x="912" y="754"/>
                  </a:cubicBezTo>
                  <a:lnTo>
                    <a:pt x="942" y="586"/>
                  </a:lnTo>
                  <a:lnTo>
                    <a:pt x="950" y="542"/>
                  </a:lnTo>
                  <a:lnTo>
                    <a:pt x="957" y="499"/>
                  </a:lnTo>
                  <a:lnTo>
                    <a:pt x="968" y="414"/>
                  </a:lnTo>
                  <a:cubicBezTo>
                    <a:pt x="986" y="300"/>
                    <a:pt x="996" y="186"/>
                    <a:pt x="1009" y="71"/>
                  </a:cubicBezTo>
                  <a:lnTo>
                    <a:pt x="230" y="1"/>
                  </a:lnTo>
                  <a:cubicBezTo>
                    <a:pt x="219" y="103"/>
                    <a:pt x="210" y="204"/>
                    <a:pt x="194" y="305"/>
                  </a:cubicBezTo>
                  <a:lnTo>
                    <a:pt x="183" y="380"/>
                  </a:lnTo>
                  <a:lnTo>
                    <a:pt x="178" y="417"/>
                  </a:lnTo>
                  <a:lnTo>
                    <a:pt x="172" y="456"/>
                  </a:lnTo>
                  <a:lnTo>
                    <a:pt x="145" y="604"/>
                  </a:lnTo>
                  <a:cubicBezTo>
                    <a:pt x="141" y="629"/>
                    <a:pt x="134" y="654"/>
                    <a:pt x="129" y="679"/>
                  </a:cubicBezTo>
                  <a:lnTo>
                    <a:pt x="114" y="753"/>
                  </a:lnTo>
                  <a:lnTo>
                    <a:pt x="98" y="827"/>
                  </a:lnTo>
                  <a:cubicBezTo>
                    <a:pt x="93" y="852"/>
                    <a:pt x="84" y="877"/>
                    <a:pt x="79" y="901"/>
                  </a:cubicBezTo>
                  <a:lnTo>
                    <a:pt x="42" y="10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15"/>
            <p:cNvSpPr/>
            <p:nvPr/>
          </p:nvSpPr>
          <p:spPr>
            <a:xfrm>
              <a:off x="5281725" y="1247800"/>
              <a:ext cx="32425" cy="37650"/>
            </a:xfrm>
            <a:custGeom>
              <a:avLst/>
              <a:gdLst/>
              <a:ahLst/>
              <a:cxnLst/>
              <a:rect l="l" t="t" r="r" b="b"/>
              <a:pathLst>
                <a:path w="1297" h="1506" extrusionOk="0">
                  <a:moveTo>
                    <a:pt x="1" y="1089"/>
                  </a:moveTo>
                  <a:lnTo>
                    <a:pt x="662" y="1506"/>
                  </a:lnTo>
                  <a:cubicBezTo>
                    <a:pt x="691" y="1459"/>
                    <a:pt x="720" y="1411"/>
                    <a:pt x="749" y="1363"/>
                  </a:cubicBezTo>
                  <a:lnTo>
                    <a:pt x="794" y="1291"/>
                  </a:lnTo>
                  <a:lnTo>
                    <a:pt x="836" y="1219"/>
                  </a:lnTo>
                  <a:cubicBezTo>
                    <a:pt x="863" y="1171"/>
                    <a:pt x="893" y="1122"/>
                    <a:pt x="919" y="1073"/>
                  </a:cubicBezTo>
                  <a:lnTo>
                    <a:pt x="1000" y="924"/>
                  </a:lnTo>
                  <a:lnTo>
                    <a:pt x="1021" y="887"/>
                  </a:lnTo>
                  <a:lnTo>
                    <a:pt x="1040" y="850"/>
                  </a:lnTo>
                  <a:lnTo>
                    <a:pt x="1079" y="775"/>
                  </a:lnTo>
                  <a:cubicBezTo>
                    <a:pt x="1105" y="724"/>
                    <a:pt x="1132" y="674"/>
                    <a:pt x="1154" y="624"/>
                  </a:cubicBezTo>
                  <a:lnTo>
                    <a:pt x="1227" y="471"/>
                  </a:lnTo>
                  <a:lnTo>
                    <a:pt x="1296" y="317"/>
                  </a:lnTo>
                  <a:lnTo>
                    <a:pt x="582" y="0"/>
                  </a:lnTo>
                  <a:lnTo>
                    <a:pt x="518" y="141"/>
                  </a:lnTo>
                  <a:lnTo>
                    <a:pt x="452" y="280"/>
                  </a:lnTo>
                  <a:cubicBezTo>
                    <a:pt x="430" y="327"/>
                    <a:pt x="406" y="372"/>
                    <a:pt x="383" y="418"/>
                  </a:cubicBezTo>
                  <a:lnTo>
                    <a:pt x="347" y="487"/>
                  </a:lnTo>
                  <a:lnTo>
                    <a:pt x="330" y="521"/>
                  </a:lnTo>
                  <a:lnTo>
                    <a:pt x="311" y="554"/>
                  </a:lnTo>
                  <a:lnTo>
                    <a:pt x="237" y="690"/>
                  </a:lnTo>
                  <a:cubicBezTo>
                    <a:pt x="212" y="735"/>
                    <a:pt x="185" y="780"/>
                    <a:pt x="160" y="824"/>
                  </a:cubicBezTo>
                  <a:lnTo>
                    <a:pt x="122" y="891"/>
                  </a:lnTo>
                  <a:lnTo>
                    <a:pt x="81" y="957"/>
                  </a:lnTo>
                  <a:cubicBezTo>
                    <a:pt x="54" y="1001"/>
                    <a:pt x="28" y="1046"/>
                    <a:pt x="1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15"/>
            <p:cNvSpPr/>
            <p:nvPr/>
          </p:nvSpPr>
          <p:spPr>
            <a:xfrm>
              <a:off x="5247150" y="1295000"/>
              <a:ext cx="35900" cy="37075"/>
            </a:xfrm>
            <a:custGeom>
              <a:avLst/>
              <a:gdLst/>
              <a:ahLst/>
              <a:cxnLst/>
              <a:rect l="l" t="t" r="r" b="b"/>
              <a:pathLst>
                <a:path w="1436" h="1483" extrusionOk="0">
                  <a:moveTo>
                    <a:pt x="0" y="938"/>
                  </a:moveTo>
                  <a:lnTo>
                    <a:pt x="559" y="1483"/>
                  </a:lnTo>
                  <a:cubicBezTo>
                    <a:pt x="713" y="1324"/>
                    <a:pt x="865" y="1163"/>
                    <a:pt x="1011" y="995"/>
                  </a:cubicBezTo>
                  <a:lnTo>
                    <a:pt x="1066" y="933"/>
                  </a:lnTo>
                  <a:cubicBezTo>
                    <a:pt x="1084" y="912"/>
                    <a:pt x="1103" y="889"/>
                    <a:pt x="1119" y="868"/>
                  </a:cubicBezTo>
                  <a:lnTo>
                    <a:pt x="1228" y="741"/>
                  </a:lnTo>
                  <a:cubicBezTo>
                    <a:pt x="1297" y="654"/>
                    <a:pt x="1368" y="570"/>
                    <a:pt x="1436" y="481"/>
                  </a:cubicBezTo>
                  <a:lnTo>
                    <a:pt x="819" y="0"/>
                  </a:lnTo>
                  <a:cubicBezTo>
                    <a:pt x="757" y="82"/>
                    <a:pt x="691" y="161"/>
                    <a:pt x="626" y="244"/>
                  </a:cubicBezTo>
                  <a:lnTo>
                    <a:pt x="526" y="362"/>
                  </a:lnTo>
                  <a:cubicBezTo>
                    <a:pt x="509" y="382"/>
                    <a:pt x="491" y="403"/>
                    <a:pt x="475" y="422"/>
                  </a:cubicBezTo>
                  <a:lnTo>
                    <a:pt x="423" y="481"/>
                  </a:lnTo>
                  <a:cubicBezTo>
                    <a:pt x="286" y="637"/>
                    <a:pt x="145" y="788"/>
                    <a:pt x="0" y="9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15"/>
            <p:cNvSpPr/>
            <p:nvPr/>
          </p:nvSpPr>
          <p:spPr>
            <a:xfrm>
              <a:off x="5239425" y="1041700"/>
              <a:ext cx="37950" cy="33350"/>
            </a:xfrm>
            <a:custGeom>
              <a:avLst/>
              <a:gdLst/>
              <a:ahLst/>
              <a:cxnLst/>
              <a:rect l="l" t="t" r="r" b="b"/>
              <a:pathLst>
                <a:path w="1518" h="1334" extrusionOk="0">
                  <a:moveTo>
                    <a:pt x="1026" y="1334"/>
                  </a:moveTo>
                  <a:lnTo>
                    <a:pt x="1518" y="728"/>
                  </a:lnTo>
                  <a:lnTo>
                    <a:pt x="1377" y="619"/>
                  </a:lnTo>
                  <a:lnTo>
                    <a:pt x="1342" y="591"/>
                  </a:lnTo>
                  <a:lnTo>
                    <a:pt x="1305" y="565"/>
                  </a:lnTo>
                  <a:lnTo>
                    <a:pt x="1233" y="514"/>
                  </a:lnTo>
                  <a:cubicBezTo>
                    <a:pt x="1138" y="444"/>
                    <a:pt x="1035" y="384"/>
                    <a:pt x="935" y="321"/>
                  </a:cubicBezTo>
                  <a:cubicBezTo>
                    <a:pt x="732" y="199"/>
                    <a:pt x="521" y="93"/>
                    <a:pt x="304" y="0"/>
                  </a:cubicBezTo>
                  <a:lnTo>
                    <a:pt x="1" y="721"/>
                  </a:lnTo>
                  <a:cubicBezTo>
                    <a:pt x="184" y="799"/>
                    <a:pt x="363" y="888"/>
                    <a:pt x="535" y="991"/>
                  </a:cubicBezTo>
                  <a:cubicBezTo>
                    <a:pt x="618" y="1044"/>
                    <a:pt x="706" y="1095"/>
                    <a:pt x="785" y="1155"/>
                  </a:cubicBezTo>
                  <a:lnTo>
                    <a:pt x="846" y="1197"/>
                  </a:lnTo>
                  <a:lnTo>
                    <a:pt x="878" y="1220"/>
                  </a:lnTo>
                  <a:lnTo>
                    <a:pt x="908" y="12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15"/>
            <p:cNvSpPr/>
            <p:nvPr/>
          </p:nvSpPr>
          <p:spPr>
            <a:xfrm>
              <a:off x="5281750" y="1079800"/>
              <a:ext cx="33525" cy="37925"/>
            </a:xfrm>
            <a:custGeom>
              <a:avLst/>
              <a:gdLst/>
              <a:ahLst/>
              <a:cxnLst/>
              <a:rect l="l" t="t" r="r" b="b"/>
              <a:pathLst>
                <a:path w="1341" h="1517" extrusionOk="0">
                  <a:moveTo>
                    <a:pt x="632" y="1516"/>
                  </a:moveTo>
                  <a:lnTo>
                    <a:pt x="1341" y="1188"/>
                  </a:lnTo>
                  <a:cubicBezTo>
                    <a:pt x="1329" y="1162"/>
                    <a:pt x="1318" y="1135"/>
                    <a:pt x="1304" y="1109"/>
                  </a:cubicBezTo>
                  <a:lnTo>
                    <a:pt x="1266" y="1031"/>
                  </a:lnTo>
                  <a:lnTo>
                    <a:pt x="1226" y="953"/>
                  </a:lnTo>
                  <a:cubicBezTo>
                    <a:pt x="1214" y="927"/>
                    <a:pt x="1200" y="901"/>
                    <a:pt x="1187" y="876"/>
                  </a:cubicBezTo>
                  <a:lnTo>
                    <a:pt x="1101" y="724"/>
                  </a:lnTo>
                  <a:cubicBezTo>
                    <a:pt x="1095" y="712"/>
                    <a:pt x="1088" y="698"/>
                    <a:pt x="1081" y="687"/>
                  </a:cubicBezTo>
                  <a:lnTo>
                    <a:pt x="1059" y="649"/>
                  </a:lnTo>
                  <a:lnTo>
                    <a:pt x="1013" y="574"/>
                  </a:lnTo>
                  <a:lnTo>
                    <a:pt x="968" y="500"/>
                  </a:lnTo>
                  <a:cubicBezTo>
                    <a:pt x="954" y="475"/>
                    <a:pt x="935" y="452"/>
                    <a:pt x="919" y="427"/>
                  </a:cubicBezTo>
                  <a:lnTo>
                    <a:pt x="821" y="282"/>
                  </a:lnTo>
                  <a:cubicBezTo>
                    <a:pt x="753" y="188"/>
                    <a:pt x="685" y="92"/>
                    <a:pt x="611" y="0"/>
                  </a:cubicBezTo>
                  <a:lnTo>
                    <a:pt x="1" y="488"/>
                  </a:lnTo>
                  <a:cubicBezTo>
                    <a:pt x="65" y="564"/>
                    <a:pt x="122" y="647"/>
                    <a:pt x="181" y="728"/>
                  </a:cubicBezTo>
                  <a:lnTo>
                    <a:pt x="264" y="854"/>
                  </a:lnTo>
                  <a:cubicBezTo>
                    <a:pt x="279" y="875"/>
                    <a:pt x="293" y="896"/>
                    <a:pt x="306" y="918"/>
                  </a:cubicBezTo>
                  <a:lnTo>
                    <a:pt x="345" y="983"/>
                  </a:lnTo>
                  <a:lnTo>
                    <a:pt x="384" y="1048"/>
                  </a:lnTo>
                  <a:lnTo>
                    <a:pt x="404" y="1081"/>
                  </a:lnTo>
                  <a:cubicBezTo>
                    <a:pt x="410" y="1092"/>
                    <a:pt x="415" y="1103"/>
                    <a:pt x="422" y="1113"/>
                  </a:cubicBezTo>
                  <a:lnTo>
                    <a:pt x="495" y="1246"/>
                  </a:lnTo>
                  <a:cubicBezTo>
                    <a:pt x="508" y="1269"/>
                    <a:pt x="518" y="1290"/>
                    <a:pt x="531" y="1313"/>
                  </a:cubicBezTo>
                  <a:lnTo>
                    <a:pt x="564" y="1381"/>
                  </a:lnTo>
                  <a:lnTo>
                    <a:pt x="598" y="1449"/>
                  </a:lnTo>
                  <a:cubicBezTo>
                    <a:pt x="612" y="1472"/>
                    <a:pt x="621" y="1493"/>
                    <a:pt x="632" y="15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15"/>
            <p:cNvSpPr/>
            <p:nvPr/>
          </p:nvSpPr>
          <p:spPr>
            <a:xfrm>
              <a:off x="5305725" y="1135100"/>
              <a:ext cx="24525" cy="35200"/>
            </a:xfrm>
            <a:custGeom>
              <a:avLst/>
              <a:gdLst/>
              <a:ahLst/>
              <a:cxnLst/>
              <a:rect l="l" t="t" r="r" b="b"/>
              <a:pathLst>
                <a:path w="981" h="1408" extrusionOk="0">
                  <a:moveTo>
                    <a:pt x="202" y="1408"/>
                  </a:moveTo>
                  <a:lnTo>
                    <a:pt x="981" y="1356"/>
                  </a:lnTo>
                  <a:cubicBezTo>
                    <a:pt x="974" y="1241"/>
                    <a:pt x="962" y="1129"/>
                    <a:pt x="949" y="1014"/>
                  </a:cubicBezTo>
                  <a:cubicBezTo>
                    <a:pt x="943" y="957"/>
                    <a:pt x="934" y="901"/>
                    <a:pt x="927" y="843"/>
                  </a:cubicBezTo>
                  <a:lnTo>
                    <a:pt x="916" y="759"/>
                  </a:lnTo>
                  <a:lnTo>
                    <a:pt x="901" y="674"/>
                  </a:lnTo>
                  <a:cubicBezTo>
                    <a:pt x="891" y="618"/>
                    <a:pt x="882" y="561"/>
                    <a:pt x="871" y="505"/>
                  </a:cubicBezTo>
                  <a:lnTo>
                    <a:pt x="837" y="335"/>
                  </a:lnTo>
                  <a:cubicBezTo>
                    <a:pt x="826" y="280"/>
                    <a:pt x="811" y="224"/>
                    <a:pt x="797" y="168"/>
                  </a:cubicBezTo>
                  <a:lnTo>
                    <a:pt x="776" y="84"/>
                  </a:lnTo>
                  <a:lnTo>
                    <a:pt x="766" y="43"/>
                  </a:lnTo>
                  <a:lnTo>
                    <a:pt x="755" y="1"/>
                  </a:lnTo>
                  <a:lnTo>
                    <a:pt x="1" y="205"/>
                  </a:lnTo>
                  <a:lnTo>
                    <a:pt x="11" y="241"/>
                  </a:lnTo>
                  <a:lnTo>
                    <a:pt x="21" y="278"/>
                  </a:lnTo>
                  <a:lnTo>
                    <a:pt x="38" y="353"/>
                  </a:lnTo>
                  <a:cubicBezTo>
                    <a:pt x="51" y="402"/>
                    <a:pt x="63" y="452"/>
                    <a:pt x="74" y="501"/>
                  </a:cubicBezTo>
                  <a:lnTo>
                    <a:pt x="105" y="651"/>
                  </a:lnTo>
                  <a:cubicBezTo>
                    <a:pt x="114" y="700"/>
                    <a:pt x="122" y="751"/>
                    <a:pt x="131" y="802"/>
                  </a:cubicBezTo>
                  <a:lnTo>
                    <a:pt x="144" y="877"/>
                  </a:lnTo>
                  <a:lnTo>
                    <a:pt x="155" y="953"/>
                  </a:lnTo>
                  <a:cubicBezTo>
                    <a:pt x="161" y="1004"/>
                    <a:pt x="168" y="1053"/>
                    <a:pt x="174" y="1104"/>
                  </a:cubicBezTo>
                  <a:cubicBezTo>
                    <a:pt x="183" y="1205"/>
                    <a:pt x="197" y="1307"/>
                    <a:pt x="202" y="14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15"/>
            <p:cNvSpPr/>
            <p:nvPr/>
          </p:nvSpPr>
          <p:spPr>
            <a:xfrm>
              <a:off x="5074325" y="1060175"/>
              <a:ext cx="37600" cy="34500"/>
            </a:xfrm>
            <a:custGeom>
              <a:avLst/>
              <a:gdLst/>
              <a:ahLst/>
              <a:cxnLst/>
              <a:rect l="l" t="t" r="r" b="b"/>
              <a:pathLst>
                <a:path w="1504" h="1380" extrusionOk="0">
                  <a:moveTo>
                    <a:pt x="1504" y="670"/>
                  </a:moveTo>
                  <a:lnTo>
                    <a:pt x="1102" y="0"/>
                  </a:lnTo>
                  <a:cubicBezTo>
                    <a:pt x="717" y="233"/>
                    <a:pt x="348" y="491"/>
                    <a:pt x="0" y="773"/>
                  </a:cubicBezTo>
                  <a:lnTo>
                    <a:pt x="491" y="1380"/>
                  </a:lnTo>
                  <a:cubicBezTo>
                    <a:pt x="813" y="1120"/>
                    <a:pt x="1151" y="881"/>
                    <a:pt x="1504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15"/>
            <p:cNvSpPr/>
            <p:nvPr/>
          </p:nvSpPr>
          <p:spPr>
            <a:xfrm>
              <a:off x="5125625" y="1036525"/>
              <a:ext cx="36975" cy="29075"/>
            </a:xfrm>
            <a:custGeom>
              <a:avLst/>
              <a:gdLst/>
              <a:ahLst/>
              <a:cxnLst/>
              <a:rect l="l" t="t" r="r" b="b"/>
              <a:pathLst>
                <a:path w="1479" h="1163" extrusionOk="0">
                  <a:moveTo>
                    <a:pt x="1478" y="758"/>
                  </a:moveTo>
                  <a:lnTo>
                    <a:pt x="1290" y="1"/>
                  </a:lnTo>
                  <a:cubicBezTo>
                    <a:pt x="844" y="111"/>
                    <a:pt x="415" y="264"/>
                    <a:pt x="1" y="450"/>
                  </a:cubicBezTo>
                  <a:lnTo>
                    <a:pt x="320" y="1163"/>
                  </a:lnTo>
                  <a:cubicBezTo>
                    <a:pt x="695" y="993"/>
                    <a:pt x="1082" y="856"/>
                    <a:pt x="1478" y="7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15"/>
            <p:cNvSpPr/>
            <p:nvPr/>
          </p:nvSpPr>
          <p:spPr>
            <a:xfrm>
              <a:off x="5184675" y="1031500"/>
              <a:ext cx="35000" cy="21425"/>
            </a:xfrm>
            <a:custGeom>
              <a:avLst/>
              <a:gdLst/>
              <a:ahLst/>
              <a:cxnLst/>
              <a:rect l="l" t="t" r="r" b="b"/>
              <a:pathLst>
                <a:path w="1400" h="857" extrusionOk="0">
                  <a:moveTo>
                    <a:pt x="1264" y="857"/>
                  </a:moveTo>
                  <a:lnTo>
                    <a:pt x="1399" y="88"/>
                  </a:lnTo>
                  <a:cubicBezTo>
                    <a:pt x="1167" y="48"/>
                    <a:pt x="933" y="22"/>
                    <a:pt x="699" y="11"/>
                  </a:cubicBezTo>
                  <a:cubicBezTo>
                    <a:pt x="464" y="1"/>
                    <a:pt x="231" y="6"/>
                    <a:pt x="0" y="24"/>
                  </a:cubicBezTo>
                  <a:lnTo>
                    <a:pt x="59" y="803"/>
                  </a:lnTo>
                  <a:cubicBezTo>
                    <a:pt x="261" y="787"/>
                    <a:pt x="463" y="783"/>
                    <a:pt x="665" y="791"/>
                  </a:cubicBezTo>
                  <a:cubicBezTo>
                    <a:pt x="866" y="802"/>
                    <a:pt x="1067" y="822"/>
                    <a:pt x="1264" y="8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15"/>
            <p:cNvSpPr/>
            <p:nvPr/>
          </p:nvSpPr>
          <p:spPr>
            <a:xfrm>
              <a:off x="4980725" y="1198000"/>
              <a:ext cx="28500" cy="36675"/>
            </a:xfrm>
            <a:custGeom>
              <a:avLst/>
              <a:gdLst/>
              <a:ahLst/>
              <a:cxnLst/>
              <a:rect l="l" t="t" r="r" b="b"/>
              <a:pathLst>
                <a:path w="1140" h="1467" extrusionOk="0">
                  <a:moveTo>
                    <a:pt x="1139" y="280"/>
                  </a:moveTo>
                  <a:lnTo>
                    <a:pt x="408" y="1"/>
                  </a:lnTo>
                  <a:cubicBezTo>
                    <a:pt x="251" y="415"/>
                    <a:pt x="115" y="837"/>
                    <a:pt x="0" y="1262"/>
                  </a:cubicBezTo>
                  <a:lnTo>
                    <a:pt x="754" y="1467"/>
                  </a:lnTo>
                  <a:cubicBezTo>
                    <a:pt x="861" y="1065"/>
                    <a:pt x="990" y="667"/>
                    <a:pt x="1139" y="2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15"/>
            <p:cNvSpPr/>
            <p:nvPr/>
          </p:nvSpPr>
          <p:spPr>
            <a:xfrm>
              <a:off x="5001325" y="1144575"/>
              <a:ext cx="32550" cy="37650"/>
            </a:xfrm>
            <a:custGeom>
              <a:avLst/>
              <a:gdLst/>
              <a:ahLst/>
              <a:cxnLst/>
              <a:rect l="l" t="t" r="r" b="b"/>
              <a:pathLst>
                <a:path w="1302" h="1506" extrusionOk="0">
                  <a:moveTo>
                    <a:pt x="1301" y="411"/>
                  </a:moveTo>
                  <a:lnTo>
                    <a:pt x="638" y="1"/>
                  </a:lnTo>
                  <a:cubicBezTo>
                    <a:pt x="405" y="378"/>
                    <a:pt x="192" y="768"/>
                    <a:pt x="1" y="1168"/>
                  </a:cubicBezTo>
                  <a:lnTo>
                    <a:pt x="706" y="1506"/>
                  </a:lnTo>
                  <a:cubicBezTo>
                    <a:pt x="884" y="1131"/>
                    <a:pt x="1083" y="765"/>
                    <a:pt x="1301" y="4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15"/>
            <p:cNvSpPr/>
            <p:nvPr/>
          </p:nvSpPr>
          <p:spPr>
            <a:xfrm>
              <a:off x="5032050" y="1097525"/>
              <a:ext cx="35950" cy="37175"/>
            </a:xfrm>
            <a:custGeom>
              <a:avLst/>
              <a:gdLst/>
              <a:ahLst/>
              <a:cxnLst/>
              <a:rect l="l" t="t" r="r" b="b"/>
              <a:pathLst>
                <a:path w="1438" h="1487" extrusionOk="0">
                  <a:moveTo>
                    <a:pt x="1437" y="552"/>
                  </a:moveTo>
                  <a:lnTo>
                    <a:pt x="886" y="0"/>
                  </a:lnTo>
                  <a:cubicBezTo>
                    <a:pt x="570" y="317"/>
                    <a:pt x="273" y="655"/>
                    <a:pt x="1" y="1014"/>
                  </a:cubicBezTo>
                  <a:lnTo>
                    <a:pt x="623" y="1486"/>
                  </a:lnTo>
                  <a:cubicBezTo>
                    <a:pt x="873" y="1156"/>
                    <a:pt x="1145" y="844"/>
                    <a:pt x="1437" y="5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15"/>
            <p:cNvSpPr/>
            <p:nvPr/>
          </p:nvSpPr>
          <p:spPr>
            <a:xfrm>
              <a:off x="4972100" y="1370750"/>
              <a:ext cx="24975" cy="35175"/>
            </a:xfrm>
            <a:custGeom>
              <a:avLst/>
              <a:gdLst/>
              <a:ahLst/>
              <a:cxnLst/>
              <a:rect l="l" t="t" r="r" b="b"/>
              <a:pathLst>
                <a:path w="999" h="1407" extrusionOk="0">
                  <a:moveTo>
                    <a:pt x="773" y="1"/>
                  </a:moveTo>
                  <a:lnTo>
                    <a:pt x="1" y="107"/>
                  </a:lnTo>
                  <a:cubicBezTo>
                    <a:pt x="60" y="543"/>
                    <a:pt x="139" y="977"/>
                    <a:pt x="237" y="1407"/>
                  </a:cubicBezTo>
                  <a:lnTo>
                    <a:pt x="998" y="1232"/>
                  </a:lnTo>
                  <a:cubicBezTo>
                    <a:pt x="904" y="825"/>
                    <a:pt x="829" y="414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15"/>
            <p:cNvSpPr/>
            <p:nvPr/>
          </p:nvSpPr>
          <p:spPr>
            <a:xfrm>
              <a:off x="4968400" y="1314325"/>
              <a:ext cx="20525" cy="33050"/>
            </a:xfrm>
            <a:custGeom>
              <a:avLst/>
              <a:gdLst/>
              <a:ahLst/>
              <a:cxnLst/>
              <a:rect l="l" t="t" r="r" b="b"/>
              <a:pathLst>
                <a:path w="821" h="1322" extrusionOk="0">
                  <a:moveTo>
                    <a:pt x="791" y="17"/>
                  </a:moveTo>
                  <a:lnTo>
                    <a:pt x="10" y="1"/>
                  </a:lnTo>
                  <a:cubicBezTo>
                    <a:pt x="1" y="441"/>
                    <a:pt x="10" y="882"/>
                    <a:pt x="40" y="1322"/>
                  </a:cubicBezTo>
                  <a:lnTo>
                    <a:pt x="820" y="1270"/>
                  </a:lnTo>
                  <a:cubicBezTo>
                    <a:pt x="791" y="852"/>
                    <a:pt x="782" y="436"/>
                    <a:pt x="791" y="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15"/>
            <p:cNvSpPr/>
            <p:nvPr/>
          </p:nvSpPr>
          <p:spPr>
            <a:xfrm>
              <a:off x="4970100" y="12556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953" y="145"/>
                  </a:moveTo>
                  <a:lnTo>
                    <a:pt x="186" y="1"/>
                  </a:lnTo>
                  <a:cubicBezTo>
                    <a:pt x="104" y="434"/>
                    <a:pt x="42" y="871"/>
                    <a:pt x="0" y="1312"/>
                  </a:cubicBezTo>
                  <a:lnTo>
                    <a:pt x="778" y="1383"/>
                  </a:lnTo>
                  <a:cubicBezTo>
                    <a:pt x="818" y="968"/>
                    <a:pt x="875" y="554"/>
                    <a:pt x="953" y="1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15"/>
            <p:cNvSpPr/>
            <p:nvPr/>
          </p:nvSpPr>
          <p:spPr>
            <a:xfrm>
              <a:off x="5037475" y="1525675"/>
              <a:ext cx="35475" cy="37300"/>
            </a:xfrm>
            <a:custGeom>
              <a:avLst/>
              <a:gdLst/>
              <a:ahLst/>
              <a:cxnLst/>
              <a:rect l="l" t="t" r="r" b="b"/>
              <a:pathLst>
                <a:path w="1419" h="1492" extrusionOk="0">
                  <a:moveTo>
                    <a:pt x="629" y="0"/>
                  </a:moveTo>
                  <a:lnTo>
                    <a:pt x="0" y="464"/>
                  </a:lnTo>
                  <a:cubicBezTo>
                    <a:pt x="262" y="820"/>
                    <a:pt x="543" y="1163"/>
                    <a:pt x="840" y="1491"/>
                  </a:cubicBezTo>
                  <a:lnTo>
                    <a:pt x="1418" y="965"/>
                  </a:lnTo>
                  <a:cubicBezTo>
                    <a:pt x="1139" y="658"/>
                    <a:pt x="876" y="335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5"/>
            <p:cNvSpPr/>
            <p:nvPr/>
          </p:nvSpPr>
          <p:spPr>
            <a:xfrm>
              <a:off x="5006625" y="1477825"/>
              <a:ext cx="32725" cy="37600"/>
            </a:xfrm>
            <a:custGeom>
              <a:avLst/>
              <a:gdLst/>
              <a:ahLst/>
              <a:cxnLst/>
              <a:rect l="l" t="t" r="r" b="b"/>
              <a:pathLst>
                <a:path w="1309" h="1504" extrusionOk="0">
                  <a:moveTo>
                    <a:pt x="700" y="0"/>
                  </a:moveTo>
                  <a:lnTo>
                    <a:pt x="0" y="347"/>
                  </a:lnTo>
                  <a:cubicBezTo>
                    <a:pt x="197" y="743"/>
                    <a:pt x="410" y="1129"/>
                    <a:pt x="645" y="1504"/>
                  </a:cubicBezTo>
                  <a:lnTo>
                    <a:pt x="1308" y="1093"/>
                  </a:lnTo>
                  <a:cubicBezTo>
                    <a:pt x="1088" y="740"/>
                    <a:pt x="885" y="374"/>
                    <a:pt x="7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15"/>
            <p:cNvSpPr/>
            <p:nvPr/>
          </p:nvSpPr>
          <p:spPr>
            <a:xfrm>
              <a:off x="4984850" y="1425950"/>
              <a:ext cx="29175" cy="36850"/>
            </a:xfrm>
            <a:custGeom>
              <a:avLst/>
              <a:gdLst/>
              <a:ahLst/>
              <a:cxnLst/>
              <a:rect l="l" t="t" r="r" b="b"/>
              <a:pathLst>
                <a:path w="1167" h="1474" extrusionOk="0">
                  <a:moveTo>
                    <a:pt x="747" y="0"/>
                  </a:moveTo>
                  <a:lnTo>
                    <a:pt x="1" y="227"/>
                  </a:lnTo>
                  <a:cubicBezTo>
                    <a:pt x="129" y="649"/>
                    <a:pt x="277" y="1064"/>
                    <a:pt x="443" y="1474"/>
                  </a:cubicBezTo>
                  <a:lnTo>
                    <a:pt x="1167" y="1179"/>
                  </a:lnTo>
                  <a:cubicBezTo>
                    <a:pt x="1009" y="793"/>
                    <a:pt x="870" y="398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15"/>
            <p:cNvSpPr/>
            <p:nvPr/>
          </p:nvSpPr>
          <p:spPr>
            <a:xfrm>
              <a:off x="5176225" y="1628325"/>
              <a:ext cx="37150" cy="30275"/>
            </a:xfrm>
            <a:custGeom>
              <a:avLst/>
              <a:gdLst/>
              <a:ahLst/>
              <a:cxnLst/>
              <a:rect l="l" t="t" r="r" b="b"/>
              <a:pathLst>
                <a:path w="1486" h="1211" extrusionOk="0">
                  <a:moveTo>
                    <a:pt x="324" y="1"/>
                  </a:moveTo>
                  <a:lnTo>
                    <a:pt x="1" y="711"/>
                  </a:lnTo>
                  <a:cubicBezTo>
                    <a:pt x="400" y="892"/>
                    <a:pt x="804" y="1059"/>
                    <a:pt x="1212" y="1211"/>
                  </a:cubicBezTo>
                  <a:lnTo>
                    <a:pt x="1486" y="480"/>
                  </a:lnTo>
                  <a:cubicBezTo>
                    <a:pt x="1093" y="332"/>
                    <a:pt x="705" y="174"/>
                    <a:pt x="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15"/>
            <p:cNvSpPr/>
            <p:nvPr/>
          </p:nvSpPr>
          <p:spPr>
            <a:xfrm>
              <a:off x="5124300" y="1601575"/>
              <a:ext cx="37650" cy="33000"/>
            </a:xfrm>
            <a:custGeom>
              <a:avLst/>
              <a:gdLst/>
              <a:ahLst/>
              <a:cxnLst/>
              <a:rect l="l" t="t" r="r" b="b"/>
              <a:pathLst>
                <a:path w="1506" h="1320" extrusionOk="0">
                  <a:moveTo>
                    <a:pt x="422" y="0"/>
                  </a:moveTo>
                  <a:lnTo>
                    <a:pt x="1" y="657"/>
                  </a:lnTo>
                  <a:cubicBezTo>
                    <a:pt x="371" y="895"/>
                    <a:pt x="751" y="1116"/>
                    <a:pt x="1141" y="1320"/>
                  </a:cubicBezTo>
                  <a:lnTo>
                    <a:pt x="1505" y="629"/>
                  </a:lnTo>
                  <a:cubicBezTo>
                    <a:pt x="1137" y="436"/>
                    <a:pt x="775" y="225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15"/>
            <p:cNvSpPr/>
            <p:nvPr/>
          </p:nvSpPr>
          <p:spPr>
            <a:xfrm>
              <a:off x="5077325" y="1567675"/>
              <a:ext cx="37275" cy="35600"/>
            </a:xfrm>
            <a:custGeom>
              <a:avLst/>
              <a:gdLst/>
              <a:ahLst/>
              <a:cxnLst/>
              <a:rect l="l" t="t" r="r" b="b"/>
              <a:pathLst>
                <a:path w="1491" h="1424" extrusionOk="0">
                  <a:moveTo>
                    <a:pt x="531" y="1"/>
                  </a:moveTo>
                  <a:lnTo>
                    <a:pt x="0" y="573"/>
                  </a:lnTo>
                  <a:cubicBezTo>
                    <a:pt x="82" y="647"/>
                    <a:pt x="165" y="722"/>
                    <a:pt x="248" y="795"/>
                  </a:cubicBezTo>
                  <a:cubicBezTo>
                    <a:pt x="332" y="867"/>
                    <a:pt x="416" y="940"/>
                    <a:pt x="501" y="1012"/>
                  </a:cubicBezTo>
                  <a:lnTo>
                    <a:pt x="630" y="1117"/>
                  </a:lnTo>
                  <a:lnTo>
                    <a:pt x="696" y="1169"/>
                  </a:lnTo>
                  <a:cubicBezTo>
                    <a:pt x="718" y="1186"/>
                    <a:pt x="738" y="1204"/>
                    <a:pt x="760" y="1221"/>
                  </a:cubicBezTo>
                  <a:lnTo>
                    <a:pt x="891" y="1323"/>
                  </a:lnTo>
                  <a:cubicBezTo>
                    <a:pt x="936" y="1356"/>
                    <a:pt x="979" y="1391"/>
                    <a:pt x="1024" y="1423"/>
                  </a:cubicBezTo>
                  <a:lnTo>
                    <a:pt x="1490" y="797"/>
                  </a:lnTo>
                  <a:cubicBezTo>
                    <a:pt x="1447" y="767"/>
                    <a:pt x="1407" y="735"/>
                    <a:pt x="1365" y="701"/>
                  </a:cubicBezTo>
                  <a:lnTo>
                    <a:pt x="1242" y="607"/>
                  </a:lnTo>
                  <a:cubicBezTo>
                    <a:pt x="1222" y="591"/>
                    <a:pt x="1202" y="574"/>
                    <a:pt x="1181" y="559"/>
                  </a:cubicBezTo>
                  <a:lnTo>
                    <a:pt x="1121" y="509"/>
                  </a:lnTo>
                  <a:lnTo>
                    <a:pt x="1000" y="412"/>
                  </a:lnTo>
                  <a:cubicBezTo>
                    <a:pt x="921" y="345"/>
                    <a:pt x="843" y="277"/>
                    <a:pt x="763" y="210"/>
                  </a:cubicBezTo>
                  <a:cubicBezTo>
                    <a:pt x="685" y="139"/>
                    <a:pt x="609" y="70"/>
                    <a:pt x="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15"/>
            <p:cNvSpPr/>
            <p:nvPr/>
          </p:nvSpPr>
          <p:spPr>
            <a:xfrm>
              <a:off x="5344400" y="1674325"/>
              <a:ext cx="34575" cy="24000"/>
            </a:xfrm>
            <a:custGeom>
              <a:avLst/>
              <a:gdLst/>
              <a:ahLst/>
              <a:cxnLst/>
              <a:rect l="l" t="t" r="r" b="b"/>
              <a:pathLst>
                <a:path w="1383" h="960" extrusionOk="0">
                  <a:moveTo>
                    <a:pt x="128" y="1"/>
                  </a:moveTo>
                  <a:lnTo>
                    <a:pt x="1" y="771"/>
                  </a:lnTo>
                  <a:lnTo>
                    <a:pt x="81" y="785"/>
                  </a:lnTo>
                  <a:lnTo>
                    <a:pt x="160" y="797"/>
                  </a:lnTo>
                  <a:lnTo>
                    <a:pt x="321" y="821"/>
                  </a:lnTo>
                  <a:lnTo>
                    <a:pt x="639" y="870"/>
                  </a:lnTo>
                  <a:lnTo>
                    <a:pt x="800" y="894"/>
                  </a:lnTo>
                  <a:lnTo>
                    <a:pt x="879" y="906"/>
                  </a:lnTo>
                  <a:lnTo>
                    <a:pt x="959" y="917"/>
                  </a:lnTo>
                  <a:lnTo>
                    <a:pt x="1280" y="959"/>
                  </a:lnTo>
                  <a:lnTo>
                    <a:pt x="1383" y="186"/>
                  </a:lnTo>
                  <a:lnTo>
                    <a:pt x="1067" y="144"/>
                  </a:lnTo>
                  <a:lnTo>
                    <a:pt x="989" y="134"/>
                  </a:lnTo>
                  <a:lnTo>
                    <a:pt x="911" y="120"/>
                  </a:lnTo>
                  <a:lnTo>
                    <a:pt x="754" y="96"/>
                  </a:lnTo>
                  <a:lnTo>
                    <a:pt x="441" y="48"/>
                  </a:lnTo>
                  <a:lnTo>
                    <a:pt x="284" y="26"/>
                  </a:lnTo>
                  <a:lnTo>
                    <a:pt x="206" y="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15"/>
            <p:cNvSpPr/>
            <p:nvPr/>
          </p:nvSpPr>
          <p:spPr>
            <a:xfrm>
              <a:off x="5287450" y="1663500"/>
              <a:ext cx="35375" cy="25650"/>
            </a:xfrm>
            <a:custGeom>
              <a:avLst/>
              <a:gdLst/>
              <a:ahLst/>
              <a:cxnLst/>
              <a:rect l="l" t="t" r="r" b="b"/>
              <a:pathLst>
                <a:path w="1415" h="1026" extrusionOk="0">
                  <a:moveTo>
                    <a:pt x="175" y="0"/>
                  </a:moveTo>
                  <a:lnTo>
                    <a:pt x="1" y="762"/>
                  </a:lnTo>
                  <a:cubicBezTo>
                    <a:pt x="423" y="857"/>
                    <a:pt x="845" y="946"/>
                    <a:pt x="1269" y="1026"/>
                  </a:cubicBezTo>
                  <a:lnTo>
                    <a:pt x="1415" y="258"/>
                  </a:lnTo>
                  <a:cubicBezTo>
                    <a:pt x="1000" y="182"/>
                    <a:pt x="586" y="95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15"/>
            <p:cNvSpPr/>
            <p:nvPr/>
          </p:nvSpPr>
          <p:spPr>
            <a:xfrm>
              <a:off x="5231400" y="1648650"/>
              <a:ext cx="36250" cy="27775"/>
            </a:xfrm>
            <a:custGeom>
              <a:avLst/>
              <a:gdLst/>
              <a:ahLst/>
              <a:cxnLst/>
              <a:rect l="l" t="t" r="r" b="b"/>
              <a:pathLst>
                <a:path w="1450" h="1111" extrusionOk="0">
                  <a:moveTo>
                    <a:pt x="240" y="1"/>
                  </a:moveTo>
                  <a:lnTo>
                    <a:pt x="0" y="744"/>
                  </a:lnTo>
                  <a:cubicBezTo>
                    <a:pt x="413" y="877"/>
                    <a:pt x="830" y="999"/>
                    <a:pt x="1250" y="1111"/>
                  </a:cubicBezTo>
                  <a:lnTo>
                    <a:pt x="1449" y="356"/>
                  </a:lnTo>
                  <a:cubicBezTo>
                    <a:pt x="1043" y="247"/>
                    <a:pt x="639" y="130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5517350" y="1689275"/>
              <a:ext cx="32200" cy="19850"/>
            </a:xfrm>
            <a:custGeom>
              <a:avLst/>
              <a:gdLst/>
              <a:ahLst/>
              <a:cxnLst/>
              <a:rect l="l" t="t" r="r" b="b"/>
              <a:pathLst>
                <a:path w="1288" h="794" extrusionOk="0">
                  <a:moveTo>
                    <a:pt x="16" y="0"/>
                  </a:moveTo>
                  <a:lnTo>
                    <a:pt x="1" y="781"/>
                  </a:lnTo>
                  <a:cubicBezTo>
                    <a:pt x="430" y="792"/>
                    <a:pt x="860" y="792"/>
                    <a:pt x="1288" y="794"/>
                  </a:cubicBezTo>
                  <a:lnTo>
                    <a:pt x="1287" y="13"/>
                  </a:lnTo>
                  <a:cubicBezTo>
                    <a:pt x="863" y="11"/>
                    <a:pt x="439" y="11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5459600" y="1686925"/>
              <a:ext cx="32950" cy="21125"/>
            </a:xfrm>
            <a:custGeom>
              <a:avLst/>
              <a:gdLst/>
              <a:ahLst/>
              <a:cxnLst/>
              <a:rect l="l" t="t" r="r" b="b"/>
              <a:pathLst>
                <a:path w="1318" h="845" extrusionOk="0">
                  <a:moveTo>
                    <a:pt x="50" y="0"/>
                  </a:moveTo>
                  <a:lnTo>
                    <a:pt x="0" y="780"/>
                  </a:lnTo>
                  <a:lnTo>
                    <a:pt x="323" y="801"/>
                  </a:lnTo>
                  <a:lnTo>
                    <a:pt x="645" y="816"/>
                  </a:lnTo>
                  <a:lnTo>
                    <a:pt x="967" y="832"/>
                  </a:lnTo>
                  <a:lnTo>
                    <a:pt x="1128" y="840"/>
                  </a:lnTo>
                  <a:lnTo>
                    <a:pt x="1288" y="845"/>
                  </a:lnTo>
                  <a:lnTo>
                    <a:pt x="1317" y="65"/>
                  </a:lnTo>
                  <a:lnTo>
                    <a:pt x="1159" y="59"/>
                  </a:lnTo>
                  <a:lnTo>
                    <a:pt x="1002" y="53"/>
                  </a:lnTo>
                  <a:lnTo>
                    <a:pt x="684" y="37"/>
                  </a:lnTo>
                  <a:lnTo>
                    <a:pt x="367" y="2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5402175" y="1682075"/>
              <a:ext cx="33750" cy="22475"/>
            </a:xfrm>
            <a:custGeom>
              <a:avLst/>
              <a:gdLst/>
              <a:ahLst/>
              <a:cxnLst/>
              <a:rect l="l" t="t" r="r" b="b"/>
              <a:pathLst>
                <a:path w="1350" h="899" extrusionOk="0">
                  <a:moveTo>
                    <a:pt x="87" y="1"/>
                  </a:moveTo>
                  <a:lnTo>
                    <a:pt x="0" y="777"/>
                  </a:lnTo>
                  <a:lnTo>
                    <a:pt x="161" y="794"/>
                  </a:lnTo>
                  <a:cubicBezTo>
                    <a:pt x="214" y="800"/>
                    <a:pt x="267" y="805"/>
                    <a:pt x="321" y="810"/>
                  </a:cubicBezTo>
                  <a:lnTo>
                    <a:pt x="642" y="841"/>
                  </a:lnTo>
                  <a:lnTo>
                    <a:pt x="964" y="872"/>
                  </a:lnTo>
                  <a:cubicBezTo>
                    <a:pt x="1071" y="882"/>
                    <a:pt x="1178" y="890"/>
                    <a:pt x="1285" y="898"/>
                  </a:cubicBezTo>
                  <a:lnTo>
                    <a:pt x="1350" y="120"/>
                  </a:lnTo>
                  <a:cubicBezTo>
                    <a:pt x="1245" y="111"/>
                    <a:pt x="1140" y="103"/>
                    <a:pt x="1034" y="93"/>
                  </a:cubicBezTo>
                  <a:lnTo>
                    <a:pt x="718" y="62"/>
                  </a:lnTo>
                  <a:lnTo>
                    <a:pt x="401" y="32"/>
                  </a:lnTo>
                  <a:cubicBezTo>
                    <a:pt x="349" y="27"/>
                    <a:pt x="296" y="21"/>
                    <a:pt x="244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5688800" y="1680625"/>
              <a:ext cx="33575" cy="22325"/>
            </a:xfrm>
            <a:custGeom>
              <a:avLst/>
              <a:gdLst/>
              <a:ahLst/>
              <a:cxnLst/>
              <a:rect l="l" t="t" r="r" b="b"/>
              <a:pathLst>
                <a:path w="1343" h="893" extrusionOk="0">
                  <a:moveTo>
                    <a:pt x="0" y="114"/>
                  </a:moveTo>
                  <a:lnTo>
                    <a:pt x="65" y="893"/>
                  </a:lnTo>
                  <a:lnTo>
                    <a:pt x="703" y="838"/>
                  </a:lnTo>
                  <a:lnTo>
                    <a:pt x="863" y="824"/>
                  </a:lnTo>
                  <a:lnTo>
                    <a:pt x="1024" y="807"/>
                  </a:lnTo>
                  <a:lnTo>
                    <a:pt x="1342" y="778"/>
                  </a:lnTo>
                  <a:lnTo>
                    <a:pt x="1268" y="1"/>
                  </a:lnTo>
                  <a:lnTo>
                    <a:pt x="952" y="31"/>
                  </a:lnTo>
                  <a:lnTo>
                    <a:pt x="794" y="45"/>
                  </a:lnTo>
                  <a:lnTo>
                    <a:pt x="635" y="6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5631900" y="1685325"/>
              <a:ext cx="33100" cy="21425"/>
            </a:xfrm>
            <a:custGeom>
              <a:avLst/>
              <a:gdLst/>
              <a:ahLst/>
              <a:cxnLst/>
              <a:rect l="l" t="t" r="r" b="b"/>
              <a:pathLst>
                <a:path w="1324" h="857" extrusionOk="0">
                  <a:moveTo>
                    <a:pt x="0" y="77"/>
                  </a:moveTo>
                  <a:lnTo>
                    <a:pt x="41" y="857"/>
                  </a:lnTo>
                  <a:lnTo>
                    <a:pt x="682" y="821"/>
                  </a:lnTo>
                  <a:lnTo>
                    <a:pt x="1323" y="780"/>
                  </a:lnTo>
                  <a:lnTo>
                    <a:pt x="1270" y="1"/>
                  </a:lnTo>
                  <a:lnTo>
                    <a:pt x="635" y="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5575125" y="1688375"/>
              <a:ext cx="32525" cy="20450"/>
            </a:xfrm>
            <a:custGeom>
              <a:avLst/>
              <a:gdLst/>
              <a:ahLst/>
              <a:cxnLst/>
              <a:rect l="l" t="t" r="r" b="b"/>
              <a:pathLst>
                <a:path w="1301" h="818" extrusionOk="0">
                  <a:moveTo>
                    <a:pt x="0" y="36"/>
                  </a:moveTo>
                  <a:lnTo>
                    <a:pt x="15" y="817"/>
                  </a:lnTo>
                  <a:lnTo>
                    <a:pt x="335" y="810"/>
                  </a:lnTo>
                  <a:cubicBezTo>
                    <a:pt x="443" y="808"/>
                    <a:pt x="551" y="807"/>
                    <a:pt x="657" y="803"/>
                  </a:cubicBezTo>
                  <a:lnTo>
                    <a:pt x="1301" y="782"/>
                  </a:lnTo>
                  <a:lnTo>
                    <a:pt x="1270" y="1"/>
                  </a:lnTo>
                  <a:lnTo>
                    <a:pt x="635" y="22"/>
                  </a:lnTo>
                  <a:cubicBezTo>
                    <a:pt x="530" y="26"/>
                    <a:pt x="423" y="27"/>
                    <a:pt x="318" y="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15"/>
            <p:cNvSpPr/>
            <p:nvPr/>
          </p:nvSpPr>
          <p:spPr>
            <a:xfrm>
              <a:off x="5859200" y="1659350"/>
              <a:ext cx="34425" cy="23900"/>
            </a:xfrm>
            <a:custGeom>
              <a:avLst/>
              <a:gdLst/>
              <a:ahLst/>
              <a:cxnLst/>
              <a:rect l="l" t="t" r="r" b="b"/>
              <a:pathLst>
                <a:path w="1377" h="956" extrusionOk="0">
                  <a:moveTo>
                    <a:pt x="1" y="183"/>
                  </a:moveTo>
                  <a:lnTo>
                    <a:pt x="110" y="956"/>
                  </a:lnTo>
                  <a:cubicBezTo>
                    <a:pt x="533" y="897"/>
                    <a:pt x="955" y="834"/>
                    <a:pt x="1376" y="772"/>
                  </a:cubicBezTo>
                  <a:lnTo>
                    <a:pt x="1262" y="1"/>
                  </a:lnTo>
                  <a:cubicBezTo>
                    <a:pt x="841" y="62"/>
                    <a:pt x="421" y="125"/>
                    <a:pt x="1" y="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15"/>
            <p:cNvSpPr/>
            <p:nvPr/>
          </p:nvSpPr>
          <p:spPr>
            <a:xfrm>
              <a:off x="5802600" y="1667325"/>
              <a:ext cx="34200" cy="23550"/>
            </a:xfrm>
            <a:custGeom>
              <a:avLst/>
              <a:gdLst/>
              <a:ahLst/>
              <a:cxnLst/>
              <a:rect l="l" t="t" r="r" b="b"/>
              <a:pathLst>
                <a:path w="1368" h="942" extrusionOk="0">
                  <a:moveTo>
                    <a:pt x="0" y="167"/>
                  </a:moveTo>
                  <a:lnTo>
                    <a:pt x="97" y="942"/>
                  </a:lnTo>
                  <a:lnTo>
                    <a:pt x="415" y="901"/>
                  </a:lnTo>
                  <a:lnTo>
                    <a:pt x="732" y="859"/>
                  </a:lnTo>
                  <a:cubicBezTo>
                    <a:pt x="945" y="832"/>
                    <a:pt x="1156" y="805"/>
                    <a:pt x="1367" y="775"/>
                  </a:cubicBezTo>
                  <a:lnTo>
                    <a:pt x="1263" y="0"/>
                  </a:lnTo>
                  <a:cubicBezTo>
                    <a:pt x="1053" y="30"/>
                    <a:pt x="844" y="57"/>
                    <a:pt x="632" y="84"/>
                  </a:cubicBezTo>
                  <a:lnTo>
                    <a:pt x="316" y="1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15"/>
            <p:cNvSpPr/>
            <p:nvPr/>
          </p:nvSpPr>
          <p:spPr>
            <a:xfrm>
              <a:off x="5746025" y="1674550"/>
              <a:ext cx="33975" cy="22975"/>
            </a:xfrm>
            <a:custGeom>
              <a:avLst/>
              <a:gdLst/>
              <a:ahLst/>
              <a:cxnLst/>
              <a:rect l="l" t="t" r="r" b="b"/>
              <a:pathLst>
                <a:path w="1359" h="919" extrusionOk="0">
                  <a:moveTo>
                    <a:pt x="1" y="141"/>
                  </a:moveTo>
                  <a:lnTo>
                    <a:pt x="83" y="918"/>
                  </a:lnTo>
                  <a:cubicBezTo>
                    <a:pt x="189" y="908"/>
                    <a:pt x="294" y="896"/>
                    <a:pt x="402" y="884"/>
                  </a:cubicBezTo>
                  <a:lnTo>
                    <a:pt x="720" y="849"/>
                  </a:lnTo>
                  <a:lnTo>
                    <a:pt x="1040" y="814"/>
                  </a:lnTo>
                  <a:lnTo>
                    <a:pt x="1358" y="777"/>
                  </a:lnTo>
                  <a:lnTo>
                    <a:pt x="1267" y="1"/>
                  </a:lnTo>
                  <a:lnTo>
                    <a:pt x="951" y="38"/>
                  </a:lnTo>
                  <a:lnTo>
                    <a:pt x="635" y="74"/>
                  </a:lnTo>
                  <a:lnTo>
                    <a:pt x="318" y="108"/>
                  </a:lnTo>
                  <a:cubicBezTo>
                    <a:pt x="212" y="120"/>
                    <a:pt x="106" y="131"/>
                    <a:pt x="1" y="1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15"/>
            <p:cNvSpPr/>
            <p:nvPr/>
          </p:nvSpPr>
          <p:spPr>
            <a:xfrm>
              <a:off x="6029000" y="1632825"/>
              <a:ext cx="34475" cy="24100"/>
            </a:xfrm>
            <a:custGeom>
              <a:avLst/>
              <a:gdLst/>
              <a:ahLst/>
              <a:cxnLst/>
              <a:rect l="l" t="t" r="r" b="b"/>
              <a:pathLst>
                <a:path w="1379" h="964" extrusionOk="0">
                  <a:moveTo>
                    <a:pt x="1" y="192"/>
                  </a:moveTo>
                  <a:lnTo>
                    <a:pt x="120" y="964"/>
                  </a:lnTo>
                  <a:cubicBezTo>
                    <a:pt x="540" y="900"/>
                    <a:pt x="959" y="836"/>
                    <a:pt x="1378" y="774"/>
                  </a:cubicBezTo>
                  <a:lnTo>
                    <a:pt x="1266" y="1"/>
                  </a:lnTo>
                  <a:cubicBezTo>
                    <a:pt x="844" y="62"/>
                    <a:pt x="422" y="128"/>
                    <a:pt x="1" y="1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15"/>
            <p:cNvSpPr/>
            <p:nvPr/>
          </p:nvSpPr>
          <p:spPr>
            <a:xfrm>
              <a:off x="5972475" y="1641550"/>
              <a:ext cx="34600" cy="24375"/>
            </a:xfrm>
            <a:custGeom>
              <a:avLst/>
              <a:gdLst/>
              <a:ahLst/>
              <a:cxnLst/>
              <a:rect l="l" t="t" r="r" b="b"/>
              <a:pathLst>
                <a:path w="1384" h="975" extrusionOk="0">
                  <a:moveTo>
                    <a:pt x="0" y="204"/>
                  </a:moveTo>
                  <a:lnTo>
                    <a:pt x="124" y="974"/>
                  </a:lnTo>
                  <a:lnTo>
                    <a:pt x="1384" y="773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15"/>
            <p:cNvSpPr/>
            <p:nvPr/>
          </p:nvSpPr>
          <p:spPr>
            <a:xfrm>
              <a:off x="5916150" y="1650625"/>
              <a:ext cx="34575" cy="24175"/>
            </a:xfrm>
            <a:custGeom>
              <a:avLst/>
              <a:gdLst/>
              <a:ahLst/>
              <a:cxnLst/>
              <a:rect l="l" t="t" r="r" b="b"/>
              <a:pathLst>
                <a:path w="1383" h="967" extrusionOk="0">
                  <a:moveTo>
                    <a:pt x="0" y="195"/>
                  </a:moveTo>
                  <a:lnTo>
                    <a:pt x="119" y="966"/>
                  </a:lnTo>
                  <a:lnTo>
                    <a:pt x="751" y="869"/>
                  </a:lnTo>
                  <a:lnTo>
                    <a:pt x="1383" y="770"/>
                  </a:lnTo>
                  <a:lnTo>
                    <a:pt x="1261" y="0"/>
                  </a:lnTo>
                  <a:lnTo>
                    <a:pt x="630" y="9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15"/>
            <p:cNvSpPr/>
            <p:nvPr/>
          </p:nvSpPr>
          <p:spPr>
            <a:xfrm>
              <a:off x="6200600" y="1617675"/>
              <a:ext cx="32325" cy="20400"/>
            </a:xfrm>
            <a:custGeom>
              <a:avLst/>
              <a:gdLst/>
              <a:ahLst/>
              <a:cxnLst/>
              <a:rect l="l" t="t" r="r" b="b"/>
              <a:pathLst>
                <a:path w="1293" h="816" extrusionOk="0">
                  <a:moveTo>
                    <a:pt x="0" y="36"/>
                  </a:moveTo>
                  <a:lnTo>
                    <a:pt x="34" y="815"/>
                  </a:lnTo>
                  <a:lnTo>
                    <a:pt x="349" y="803"/>
                  </a:lnTo>
                  <a:cubicBezTo>
                    <a:pt x="401" y="799"/>
                    <a:pt x="454" y="797"/>
                    <a:pt x="506" y="796"/>
                  </a:cubicBezTo>
                  <a:lnTo>
                    <a:pt x="664" y="793"/>
                  </a:lnTo>
                  <a:lnTo>
                    <a:pt x="1292" y="782"/>
                  </a:lnTo>
                  <a:lnTo>
                    <a:pt x="1288" y="1"/>
                  </a:lnTo>
                  <a:lnTo>
                    <a:pt x="646" y="12"/>
                  </a:lnTo>
                  <a:lnTo>
                    <a:pt x="484" y="15"/>
                  </a:lnTo>
                  <a:cubicBezTo>
                    <a:pt x="430" y="16"/>
                    <a:pt x="377" y="19"/>
                    <a:pt x="324" y="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15"/>
            <p:cNvSpPr/>
            <p:nvPr/>
          </p:nvSpPr>
          <p:spPr>
            <a:xfrm>
              <a:off x="6143125" y="1619900"/>
              <a:ext cx="33425" cy="22175"/>
            </a:xfrm>
            <a:custGeom>
              <a:avLst/>
              <a:gdLst/>
              <a:ahLst/>
              <a:cxnLst/>
              <a:rect l="l" t="t" r="r" b="b"/>
              <a:pathLst>
                <a:path w="1337" h="887" extrusionOk="0">
                  <a:moveTo>
                    <a:pt x="0" y="110"/>
                  </a:moveTo>
                  <a:lnTo>
                    <a:pt x="75" y="886"/>
                  </a:lnTo>
                  <a:lnTo>
                    <a:pt x="391" y="855"/>
                  </a:lnTo>
                  <a:lnTo>
                    <a:pt x="706" y="829"/>
                  </a:lnTo>
                  <a:lnTo>
                    <a:pt x="1021" y="803"/>
                  </a:lnTo>
                  <a:lnTo>
                    <a:pt x="1178" y="791"/>
                  </a:lnTo>
                  <a:cubicBezTo>
                    <a:pt x="1230" y="786"/>
                    <a:pt x="1284" y="783"/>
                    <a:pt x="1336" y="780"/>
                  </a:cubicBezTo>
                  <a:lnTo>
                    <a:pt x="1282" y="0"/>
                  </a:lnTo>
                  <a:cubicBezTo>
                    <a:pt x="1229" y="5"/>
                    <a:pt x="1176" y="7"/>
                    <a:pt x="1123" y="11"/>
                  </a:cubicBezTo>
                  <a:lnTo>
                    <a:pt x="962" y="23"/>
                  </a:lnTo>
                  <a:lnTo>
                    <a:pt x="642" y="49"/>
                  </a:lnTo>
                  <a:lnTo>
                    <a:pt x="322" y="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15"/>
            <p:cNvSpPr/>
            <p:nvPr/>
          </p:nvSpPr>
          <p:spPr>
            <a:xfrm>
              <a:off x="6086225" y="1625275"/>
              <a:ext cx="34050" cy="23375"/>
            </a:xfrm>
            <a:custGeom>
              <a:avLst/>
              <a:gdLst/>
              <a:ahLst/>
              <a:cxnLst/>
              <a:rect l="l" t="t" r="r" b="b"/>
              <a:pathLst>
                <a:path w="1362" h="935" extrusionOk="0">
                  <a:moveTo>
                    <a:pt x="0" y="160"/>
                  </a:moveTo>
                  <a:lnTo>
                    <a:pt x="104" y="935"/>
                  </a:lnTo>
                  <a:lnTo>
                    <a:pt x="261" y="912"/>
                  </a:lnTo>
                  <a:lnTo>
                    <a:pt x="418" y="893"/>
                  </a:lnTo>
                  <a:lnTo>
                    <a:pt x="733" y="853"/>
                  </a:lnTo>
                  <a:lnTo>
                    <a:pt x="1047" y="813"/>
                  </a:lnTo>
                  <a:lnTo>
                    <a:pt x="1361" y="777"/>
                  </a:lnTo>
                  <a:lnTo>
                    <a:pt x="1272" y="1"/>
                  </a:lnTo>
                  <a:lnTo>
                    <a:pt x="953" y="37"/>
                  </a:lnTo>
                  <a:lnTo>
                    <a:pt x="635" y="78"/>
                  </a:lnTo>
                  <a:lnTo>
                    <a:pt x="318" y="119"/>
                  </a:lnTo>
                  <a:lnTo>
                    <a:pt x="159" y="1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15"/>
            <p:cNvSpPr/>
            <p:nvPr/>
          </p:nvSpPr>
          <p:spPr>
            <a:xfrm>
              <a:off x="6369275" y="1631400"/>
              <a:ext cx="35425" cy="26375"/>
            </a:xfrm>
            <a:custGeom>
              <a:avLst/>
              <a:gdLst/>
              <a:ahLst/>
              <a:cxnLst/>
              <a:rect l="l" t="t" r="r" b="b"/>
              <a:pathLst>
                <a:path w="1417" h="1055" extrusionOk="0">
                  <a:moveTo>
                    <a:pt x="162" y="1"/>
                  </a:moveTo>
                  <a:lnTo>
                    <a:pt x="0" y="765"/>
                  </a:lnTo>
                  <a:cubicBezTo>
                    <a:pt x="407" y="851"/>
                    <a:pt x="814" y="947"/>
                    <a:pt x="1216" y="1054"/>
                  </a:cubicBezTo>
                  <a:lnTo>
                    <a:pt x="1416" y="299"/>
                  </a:lnTo>
                  <a:cubicBezTo>
                    <a:pt x="1002" y="188"/>
                    <a:pt x="583" y="89"/>
                    <a:pt x="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15"/>
            <p:cNvSpPr/>
            <p:nvPr/>
          </p:nvSpPr>
          <p:spPr>
            <a:xfrm>
              <a:off x="6313975" y="1622050"/>
              <a:ext cx="34225" cy="23825"/>
            </a:xfrm>
            <a:custGeom>
              <a:avLst/>
              <a:gdLst/>
              <a:ahLst/>
              <a:cxnLst/>
              <a:rect l="l" t="t" r="r" b="b"/>
              <a:pathLst>
                <a:path w="1369" h="953" extrusionOk="0">
                  <a:moveTo>
                    <a:pt x="90" y="1"/>
                  </a:moveTo>
                  <a:lnTo>
                    <a:pt x="1" y="778"/>
                  </a:lnTo>
                  <a:cubicBezTo>
                    <a:pt x="414" y="825"/>
                    <a:pt x="828" y="884"/>
                    <a:pt x="1239" y="952"/>
                  </a:cubicBezTo>
                  <a:lnTo>
                    <a:pt x="1369" y="182"/>
                  </a:lnTo>
                  <a:cubicBezTo>
                    <a:pt x="943" y="112"/>
                    <a:pt x="517" y="5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15"/>
            <p:cNvSpPr/>
            <p:nvPr/>
          </p:nvSpPr>
          <p:spPr>
            <a:xfrm>
              <a:off x="6258150" y="1618050"/>
              <a:ext cx="32750" cy="21100"/>
            </a:xfrm>
            <a:custGeom>
              <a:avLst/>
              <a:gdLst/>
              <a:ahLst/>
              <a:cxnLst/>
              <a:rect l="l" t="t" r="r" b="b"/>
              <a:pathLst>
                <a:path w="1310" h="844" extrusionOk="0">
                  <a:moveTo>
                    <a:pt x="22" y="0"/>
                  </a:moveTo>
                  <a:lnTo>
                    <a:pt x="0" y="781"/>
                  </a:lnTo>
                  <a:lnTo>
                    <a:pt x="314" y="792"/>
                  </a:lnTo>
                  <a:lnTo>
                    <a:pt x="470" y="797"/>
                  </a:lnTo>
                  <a:cubicBezTo>
                    <a:pt x="522" y="799"/>
                    <a:pt x="574" y="799"/>
                    <a:pt x="626" y="803"/>
                  </a:cubicBezTo>
                  <a:lnTo>
                    <a:pt x="1251" y="844"/>
                  </a:lnTo>
                  <a:lnTo>
                    <a:pt x="1309" y="65"/>
                  </a:lnTo>
                  <a:lnTo>
                    <a:pt x="667" y="23"/>
                  </a:lnTo>
                  <a:cubicBezTo>
                    <a:pt x="614" y="19"/>
                    <a:pt x="560" y="18"/>
                    <a:pt x="505" y="17"/>
                  </a:cubicBezTo>
                  <a:lnTo>
                    <a:pt x="344" y="1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" name="Google Shape;761;p15"/>
          <p:cNvGrpSpPr/>
          <p:nvPr/>
        </p:nvGrpSpPr>
        <p:grpSpPr>
          <a:xfrm rot="-1582358" flipH="1">
            <a:off x="-670472" y="-938939"/>
            <a:ext cx="4229376" cy="1727574"/>
            <a:chOff x="4407125" y="893175"/>
            <a:chExt cx="1997575" cy="815950"/>
          </a:xfrm>
        </p:grpSpPr>
        <p:sp>
          <p:nvSpPr>
            <p:cNvPr id="762" name="Google Shape;762;p15"/>
            <p:cNvSpPr/>
            <p:nvPr/>
          </p:nvSpPr>
          <p:spPr>
            <a:xfrm>
              <a:off x="4407425" y="1009550"/>
              <a:ext cx="22800" cy="34100"/>
            </a:xfrm>
            <a:custGeom>
              <a:avLst/>
              <a:gdLst/>
              <a:ahLst/>
              <a:cxnLst/>
              <a:rect l="l" t="t" r="r" b="b"/>
              <a:pathLst>
                <a:path w="912" h="1364" extrusionOk="0">
                  <a:moveTo>
                    <a:pt x="781" y="0"/>
                  </a:moveTo>
                  <a:lnTo>
                    <a:pt x="1" y="44"/>
                  </a:lnTo>
                  <a:lnTo>
                    <a:pt x="5" y="127"/>
                  </a:lnTo>
                  <a:lnTo>
                    <a:pt x="10" y="211"/>
                  </a:lnTo>
                  <a:lnTo>
                    <a:pt x="22" y="375"/>
                  </a:lnTo>
                  <a:cubicBezTo>
                    <a:pt x="32" y="486"/>
                    <a:pt x="41" y="596"/>
                    <a:pt x="53" y="706"/>
                  </a:cubicBezTo>
                  <a:cubicBezTo>
                    <a:pt x="76" y="926"/>
                    <a:pt x="106" y="1144"/>
                    <a:pt x="140" y="1363"/>
                  </a:cubicBezTo>
                  <a:lnTo>
                    <a:pt x="912" y="1242"/>
                  </a:lnTo>
                  <a:cubicBezTo>
                    <a:pt x="880" y="1036"/>
                    <a:pt x="851" y="830"/>
                    <a:pt x="830" y="623"/>
                  </a:cubicBezTo>
                  <a:cubicBezTo>
                    <a:pt x="818" y="520"/>
                    <a:pt x="810" y="416"/>
                    <a:pt x="799" y="312"/>
                  </a:cubicBezTo>
                  <a:lnTo>
                    <a:pt x="788" y="155"/>
                  </a:lnTo>
                  <a:lnTo>
                    <a:pt x="783" y="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15"/>
            <p:cNvSpPr/>
            <p:nvPr/>
          </p:nvSpPr>
          <p:spPr>
            <a:xfrm>
              <a:off x="4407125" y="950950"/>
              <a:ext cx="22300" cy="33900"/>
            </a:xfrm>
            <a:custGeom>
              <a:avLst/>
              <a:gdLst/>
              <a:ahLst/>
              <a:cxnLst/>
              <a:rect l="l" t="t" r="r" b="b"/>
              <a:pathLst>
                <a:path w="892" h="1356" extrusionOk="0">
                  <a:moveTo>
                    <a:pt x="892" y="118"/>
                  </a:moveTo>
                  <a:lnTo>
                    <a:pt x="120" y="0"/>
                  </a:lnTo>
                  <a:cubicBezTo>
                    <a:pt x="52" y="442"/>
                    <a:pt x="14" y="886"/>
                    <a:pt x="0" y="1331"/>
                  </a:cubicBezTo>
                  <a:lnTo>
                    <a:pt x="781" y="1355"/>
                  </a:lnTo>
                  <a:cubicBezTo>
                    <a:pt x="793" y="942"/>
                    <a:pt x="829" y="527"/>
                    <a:pt x="892" y="1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5"/>
            <p:cNvSpPr/>
            <p:nvPr/>
          </p:nvSpPr>
          <p:spPr>
            <a:xfrm>
              <a:off x="4415350" y="893175"/>
              <a:ext cx="28550" cy="36825"/>
            </a:xfrm>
            <a:custGeom>
              <a:avLst/>
              <a:gdLst/>
              <a:ahLst/>
              <a:cxnLst/>
              <a:rect l="l" t="t" r="r" b="b"/>
              <a:pathLst>
                <a:path w="1142" h="1473" extrusionOk="0">
                  <a:moveTo>
                    <a:pt x="1141" y="295"/>
                  </a:moveTo>
                  <a:lnTo>
                    <a:pt x="418" y="1"/>
                  </a:lnTo>
                  <a:lnTo>
                    <a:pt x="355" y="157"/>
                  </a:lnTo>
                  <a:lnTo>
                    <a:pt x="297" y="315"/>
                  </a:lnTo>
                  <a:cubicBezTo>
                    <a:pt x="288" y="341"/>
                    <a:pt x="277" y="367"/>
                    <a:pt x="268" y="395"/>
                  </a:cubicBezTo>
                  <a:lnTo>
                    <a:pt x="241" y="474"/>
                  </a:lnTo>
                  <a:cubicBezTo>
                    <a:pt x="222" y="527"/>
                    <a:pt x="204" y="579"/>
                    <a:pt x="188" y="632"/>
                  </a:cubicBezTo>
                  <a:cubicBezTo>
                    <a:pt x="153" y="739"/>
                    <a:pt x="118" y="845"/>
                    <a:pt x="89" y="954"/>
                  </a:cubicBezTo>
                  <a:cubicBezTo>
                    <a:pt x="55" y="1061"/>
                    <a:pt x="28" y="1170"/>
                    <a:pt x="0" y="1278"/>
                  </a:cubicBezTo>
                  <a:lnTo>
                    <a:pt x="756" y="1472"/>
                  </a:lnTo>
                  <a:cubicBezTo>
                    <a:pt x="783" y="1372"/>
                    <a:pt x="808" y="1271"/>
                    <a:pt x="838" y="1172"/>
                  </a:cubicBezTo>
                  <a:cubicBezTo>
                    <a:pt x="866" y="1073"/>
                    <a:pt x="898" y="975"/>
                    <a:pt x="929" y="876"/>
                  </a:cubicBezTo>
                  <a:cubicBezTo>
                    <a:pt x="945" y="827"/>
                    <a:pt x="963" y="778"/>
                    <a:pt x="979" y="729"/>
                  </a:cubicBezTo>
                  <a:lnTo>
                    <a:pt x="1003" y="656"/>
                  </a:lnTo>
                  <a:cubicBezTo>
                    <a:pt x="1012" y="631"/>
                    <a:pt x="1022" y="608"/>
                    <a:pt x="1031" y="583"/>
                  </a:cubicBezTo>
                  <a:lnTo>
                    <a:pt x="1084" y="4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5"/>
            <p:cNvSpPr/>
            <p:nvPr/>
          </p:nvSpPr>
          <p:spPr>
            <a:xfrm>
              <a:off x="4458700" y="1169700"/>
              <a:ext cx="33225" cy="37575"/>
            </a:xfrm>
            <a:custGeom>
              <a:avLst/>
              <a:gdLst/>
              <a:ahLst/>
              <a:cxnLst/>
              <a:rect l="l" t="t" r="r" b="b"/>
              <a:pathLst>
                <a:path w="1329" h="1503" extrusionOk="0">
                  <a:moveTo>
                    <a:pt x="686" y="1"/>
                  </a:moveTo>
                  <a:lnTo>
                    <a:pt x="1" y="377"/>
                  </a:lnTo>
                  <a:cubicBezTo>
                    <a:pt x="105" y="568"/>
                    <a:pt x="215" y="758"/>
                    <a:pt x="327" y="945"/>
                  </a:cubicBezTo>
                  <a:cubicBezTo>
                    <a:pt x="438" y="1133"/>
                    <a:pt x="553" y="1319"/>
                    <a:pt x="671" y="1502"/>
                  </a:cubicBezTo>
                  <a:lnTo>
                    <a:pt x="1328" y="1080"/>
                  </a:lnTo>
                  <a:cubicBezTo>
                    <a:pt x="1215" y="906"/>
                    <a:pt x="1105" y="725"/>
                    <a:pt x="998" y="546"/>
                  </a:cubicBezTo>
                  <a:cubicBezTo>
                    <a:pt x="892" y="366"/>
                    <a:pt x="786" y="185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5"/>
            <p:cNvSpPr/>
            <p:nvPr/>
          </p:nvSpPr>
          <p:spPr>
            <a:xfrm>
              <a:off x="4433700" y="1118800"/>
              <a:ext cx="30750" cy="37275"/>
            </a:xfrm>
            <a:custGeom>
              <a:avLst/>
              <a:gdLst/>
              <a:ahLst/>
              <a:cxnLst/>
              <a:rect l="l" t="t" r="r" b="b"/>
              <a:pathLst>
                <a:path w="1230" h="1491" extrusionOk="0">
                  <a:moveTo>
                    <a:pt x="726" y="0"/>
                  </a:moveTo>
                  <a:lnTo>
                    <a:pt x="0" y="286"/>
                  </a:lnTo>
                  <a:cubicBezTo>
                    <a:pt x="161" y="695"/>
                    <a:pt x="338" y="1095"/>
                    <a:pt x="526" y="1490"/>
                  </a:cubicBezTo>
                  <a:lnTo>
                    <a:pt x="1230" y="1152"/>
                  </a:lnTo>
                  <a:cubicBezTo>
                    <a:pt x="1048" y="773"/>
                    <a:pt x="879" y="388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15"/>
            <p:cNvSpPr/>
            <p:nvPr/>
          </p:nvSpPr>
          <p:spPr>
            <a:xfrm>
              <a:off x="4416100" y="1065325"/>
              <a:ext cx="27475" cy="36225"/>
            </a:xfrm>
            <a:custGeom>
              <a:avLst/>
              <a:gdLst/>
              <a:ahLst/>
              <a:cxnLst/>
              <a:rect l="l" t="t" r="r" b="b"/>
              <a:pathLst>
                <a:path w="1099" h="1449" extrusionOk="0">
                  <a:moveTo>
                    <a:pt x="761" y="0"/>
                  </a:moveTo>
                  <a:lnTo>
                    <a:pt x="0" y="179"/>
                  </a:lnTo>
                  <a:cubicBezTo>
                    <a:pt x="12" y="232"/>
                    <a:pt x="24" y="285"/>
                    <a:pt x="39" y="339"/>
                  </a:cubicBezTo>
                  <a:cubicBezTo>
                    <a:pt x="53" y="392"/>
                    <a:pt x="65" y="445"/>
                    <a:pt x="80" y="499"/>
                  </a:cubicBezTo>
                  <a:cubicBezTo>
                    <a:pt x="108" y="605"/>
                    <a:pt x="136" y="713"/>
                    <a:pt x="165" y="818"/>
                  </a:cubicBezTo>
                  <a:cubicBezTo>
                    <a:pt x="194" y="923"/>
                    <a:pt x="226" y="1028"/>
                    <a:pt x="258" y="1134"/>
                  </a:cubicBezTo>
                  <a:cubicBezTo>
                    <a:pt x="273" y="1186"/>
                    <a:pt x="290" y="1240"/>
                    <a:pt x="306" y="1292"/>
                  </a:cubicBezTo>
                  <a:cubicBezTo>
                    <a:pt x="323" y="1344"/>
                    <a:pt x="339" y="1397"/>
                    <a:pt x="356" y="1449"/>
                  </a:cubicBezTo>
                  <a:lnTo>
                    <a:pt x="1099" y="1208"/>
                  </a:lnTo>
                  <a:cubicBezTo>
                    <a:pt x="1081" y="1158"/>
                    <a:pt x="1066" y="1109"/>
                    <a:pt x="1052" y="1058"/>
                  </a:cubicBezTo>
                  <a:cubicBezTo>
                    <a:pt x="1036" y="1009"/>
                    <a:pt x="1021" y="958"/>
                    <a:pt x="1005" y="908"/>
                  </a:cubicBezTo>
                  <a:cubicBezTo>
                    <a:pt x="975" y="808"/>
                    <a:pt x="945" y="709"/>
                    <a:pt x="918" y="609"/>
                  </a:cubicBezTo>
                  <a:cubicBezTo>
                    <a:pt x="889" y="508"/>
                    <a:pt x="863" y="407"/>
                    <a:pt x="836" y="307"/>
                  </a:cubicBezTo>
                  <a:cubicBezTo>
                    <a:pt x="823" y="256"/>
                    <a:pt x="811" y="205"/>
                    <a:pt x="798" y="154"/>
                  </a:cubicBezTo>
                  <a:cubicBezTo>
                    <a:pt x="783" y="101"/>
                    <a:pt x="771" y="53"/>
                    <a:pt x="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15"/>
            <p:cNvSpPr/>
            <p:nvPr/>
          </p:nvSpPr>
          <p:spPr>
            <a:xfrm>
              <a:off x="4568000" y="1301800"/>
              <a:ext cx="37025" cy="35800"/>
            </a:xfrm>
            <a:custGeom>
              <a:avLst/>
              <a:gdLst/>
              <a:ahLst/>
              <a:cxnLst/>
              <a:rect l="l" t="t" r="r" b="b"/>
              <a:pathLst>
                <a:path w="1481" h="1432" extrusionOk="0">
                  <a:moveTo>
                    <a:pt x="529" y="1"/>
                  </a:moveTo>
                  <a:lnTo>
                    <a:pt x="1" y="575"/>
                  </a:lnTo>
                  <a:lnTo>
                    <a:pt x="243" y="794"/>
                  </a:lnTo>
                  <a:lnTo>
                    <a:pt x="487" y="1010"/>
                  </a:lnTo>
                  <a:lnTo>
                    <a:pt x="610" y="1117"/>
                  </a:lnTo>
                  <a:lnTo>
                    <a:pt x="735" y="1223"/>
                  </a:lnTo>
                  <a:lnTo>
                    <a:pt x="985" y="1431"/>
                  </a:lnTo>
                  <a:lnTo>
                    <a:pt x="1481" y="829"/>
                  </a:lnTo>
                  <a:lnTo>
                    <a:pt x="1240" y="626"/>
                  </a:lnTo>
                  <a:lnTo>
                    <a:pt x="1118" y="524"/>
                  </a:lnTo>
                  <a:lnTo>
                    <a:pt x="1001" y="421"/>
                  </a:lnTo>
                  <a:lnTo>
                    <a:pt x="762" y="2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15"/>
            <p:cNvSpPr/>
            <p:nvPr/>
          </p:nvSpPr>
          <p:spPr>
            <a:xfrm>
              <a:off x="4527000" y="1261525"/>
              <a:ext cx="36225" cy="36725"/>
            </a:xfrm>
            <a:custGeom>
              <a:avLst/>
              <a:gdLst/>
              <a:ahLst/>
              <a:cxnLst/>
              <a:rect l="l" t="t" r="r" b="b"/>
              <a:pathLst>
                <a:path w="1449" h="1469" extrusionOk="0">
                  <a:moveTo>
                    <a:pt x="583" y="0"/>
                  </a:moveTo>
                  <a:lnTo>
                    <a:pt x="0" y="520"/>
                  </a:lnTo>
                  <a:cubicBezTo>
                    <a:pt x="71" y="602"/>
                    <a:pt x="146" y="681"/>
                    <a:pt x="219" y="762"/>
                  </a:cubicBezTo>
                  <a:cubicBezTo>
                    <a:pt x="293" y="841"/>
                    <a:pt x="365" y="922"/>
                    <a:pt x="439" y="1002"/>
                  </a:cubicBezTo>
                  <a:lnTo>
                    <a:pt x="666" y="1237"/>
                  </a:lnTo>
                  <a:lnTo>
                    <a:pt x="779" y="1354"/>
                  </a:lnTo>
                  <a:lnTo>
                    <a:pt x="895" y="1468"/>
                  </a:lnTo>
                  <a:lnTo>
                    <a:pt x="1448" y="916"/>
                  </a:lnTo>
                  <a:lnTo>
                    <a:pt x="1336" y="805"/>
                  </a:lnTo>
                  <a:lnTo>
                    <a:pt x="1227" y="691"/>
                  </a:lnTo>
                  <a:lnTo>
                    <a:pt x="1008" y="463"/>
                  </a:lnTo>
                  <a:cubicBezTo>
                    <a:pt x="937" y="387"/>
                    <a:pt x="865" y="309"/>
                    <a:pt x="794" y="232"/>
                  </a:cubicBezTo>
                  <a:cubicBezTo>
                    <a:pt x="724" y="156"/>
                    <a:pt x="652" y="8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15"/>
            <p:cNvSpPr/>
            <p:nvPr/>
          </p:nvSpPr>
          <p:spPr>
            <a:xfrm>
              <a:off x="4490375" y="1217700"/>
              <a:ext cx="35075" cy="37300"/>
            </a:xfrm>
            <a:custGeom>
              <a:avLst/>
              <a:gdLst/>
              <a:ahLst/>
              <a:cxnLst/>
              <a:rect l="l" t="t" r="r" b="b"/>
              <a:pathLst>
                <a:path w="1403" h="1492" extrusionOk="0">
                  <a:moveTo>
                    <a:pt x="634" y="1"/>
                  </a:moveTo>
                  <a:lnTo>
                    <a:pt x="0" y="457"/>
                  </a:lnTo>
                  <a:cubicBezTo>
                    <a:pt x="128" y="634"/>
                    <a:pt x="259" y="810"/>
                    <a:pt x="393" y="980"/>
                  </a:cubicBezTo>
                  <a:lnTo>
                    <a:pt x="493" y="1110"/>
                  </a:lnTo>
                  <a:cubicBezTo>
                    <a:pt x="526" y="1152"/>
                    <a:pt x="559" y="1195"/>
                    <a:pt x="592" y="1238"/>
                  </a:cubicBezTo>
                  <a:lnTo>
                    <a:pt x="797" y="1492"/>
                  </a:lnTo>
                  <a:lnTo>
                    <a:pt x="1403" y="998"/>
                  </a:lnTo>
                  <a:lnTo>
                    <a:pt x="1205" y="752"/>
                  </a:lnTo>
                  <a:cubicBezTo>
                    <a:pt x="1170" y="712"/>
                    <a:pt x="1139" y="670"/>
                    <a:pt x="1107" y="629"/>
                  </a:cubicBezTo>
                  <a:lnTo>
                    <a:pt x="1010" y="504"/>
                  </a:lnTo>
                  <a:cubicBezTo>
                    <a:pt x="882" y="337"/>
                    <a:pt x="755" y="170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15"/>
            <p:cNvSpPr/>
            <p:nvPr/>
          </p:nvSpPr>
          <p:spPr>
            <a:xfrm>
              <a:off x="4713375" y="1396175"/>
              <a:ext cx="37175" cy="30700"/>
            </a:xfrm>
            <a:custGeom>
              <a:avLst/>
              <a:gdLst/>
              <a:ahLst/>
              <a:cxnLst/>
              <a:rect l="l" t="t" r="r" b="b"/>
              <a:pathLst>
                <a:path w="1487" h="1228" extrusionOk="0">
                  <a:moveTo>
                    <a:pt x="330" y="0"/>
                  </a:moveTo>
                  <a:lnTo>
                    <a:pt x="0" y="708"/>
                  </a:lnTo>
                  <a:lnTo>
                    <a:pt x="297" y="845"/>
                  </a:lnTo>
                  <a:cubicBezTo>
                    <a:pt x="321" y="856"/>
                    <a:pt x="346" y="869"/>
                    <a:pt x="371" y="879"/>
                  </a:cubicBezTo>
                  <a:lnTo>
                    <a:pt x="446" y="911"/>
                  </a:lnTo>
                  <a:lnTo>
                    <a:pt x="596" y="976"/>
                  </a:lnTo>
                  <a:lnTo>
                    <a:pt x="746" y="1041"/>
                  </a:lnTo>
                  <a:lnTo>
                    <a:pt x="821" y="1074"/>
                  </a:lnTo>
                  <a:lnTo>
                    <a:pt x="897" y="1105"/>
                  </a:lnTo>
                  <a:lnTo>
                    <a:pt x="1200" y="1228"/>
                  </a:lnTo>
                  <a:lnTo>
                    <a:pt x="1487" y="501"/>
                  </a:lnTo>
                  <a:lnTo>
                    <a:pt x="1195" y="382"/>
                  </a:lnTo>
                  <a:lnTo>
                    <a:pt x="1122" y="353"/>
                  </a:lnTo>
                  <a:lnTo>
                    <a:pt x="1050" y="322"/>
                  </a:lnTo>
                  <a:lnTo>
                    <a:pt x="905" y="258"/>
                  </a:lnTo>
                  <a:lnTo>
                    <a:pt x="761" y="196"/>
                  </a:lnTo>
                  <a:lnTo>
                    <a:pt x="688" y="165"/>
                  </a:lnTo>
                  <a:cubicBezTo>
                    <a:pt x="663" y="154"/>
                    <a:pt x="639" y="143"/>
                    <a:pt x="616" y="1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15"/>
            <p:cNvSpPr/>
            <p:nvPr/>
          </p:nvSpPr>
          <p:spPr>
            <a:xfrm>
              <a:off x="4661725" y="1369625"/>
              <a:ext cx="37525" cy="32800"/>
            </a:xfrm>
            <a:custGeom>
              <a:avLst/>
              <a:gdLst/>
              <a:ahLst/>
              <a:cxnLst/>
              <a:rect l="l" t="t" r="r" b="b"/>
              <a:pathLst>
                <a:path w="1501" h="1312" extrusionOk="0">
                  <a:moveTo>
                    <a:pt x="402" y="0"/>
                  </a:moveTo>
                  <a:lnTo>
                    <a:pt x="0" y="669"/>
                  </a:lnTo>
                  <a:lnTo>
                    <a:pt x="140" y="754"/>
                  </a:lnTo>
                  <a:cubicBezTo>
                    <a:pt x="163" y="768"/>
                    <a:pt x="187" y="781"/>
                    <a:pt x="210" y="796"/>
                  </a:cubicBezTo>
                  <a:lnTo>
                    <a:pt x="280" y="835"/>
                  </a:lnTo>
                  <a:lnTo>
                    <a:pt x="564" y="999"/>
                  </a:lnTo>
                  <a:cubicBezTo>
                    <a:pt x="610" y="1026"/>
                    <a:pt x="658" y="1052"/>
                    <a:pt x="707" y="1078"/>
                  </a:cubicBezTo>
                  <a:lnTo>
                    <a:pt x="850" y="1156"/>
                  </a:lnTo>
                  <a:lnTo>
                    <a:pt x="994" y="1234"/>
                  </a:lnTo>
                  <a:cubicBezTo>
                    <a:pt x="1017" y="1247"/>
                    <a:pt x="1041" y="1260"/>
                    <a:pt x="1064" y="1273"/>
                  </a:cubicBezTo>
                  <a:lnTo>
                    <a:pt x="1137" y="1311"/>
                  </a:lnTo>
                  <a:lnTo>
                    <a:pt x="1501" y="620"/>
                  </a:lnTo>
                  <a:lnTo>
                    <a:pt x="1431" y="583"/>
                  </a:lnTo>
                  <a:cubicBezTo>
                    <a:pt x="1407" y="571"/>
                    <a:pt x="1385" y="558"/>
                    <a:pt x="1361" y="545"/>
                  </a:cubicBezTo>
                  <a:lnTo>
                    <a:pt x="1224" y="470"/>
                  </a:lnTo>
                  <a:lnTo>
                    <a:pt x="1085" y="394"/>
                  </a:lnTo>
                  <a:cubicBezTo>
                    <a:pt x="1040" y="370"/>
                    <a:pt x="994" y="345"/>
                    <a:pt x="948" y="318"/>
                  </a:cubicBezTo>
                  <a:lnTo>
                    <a:pt x="674" y="159"/>
                  </a:lnTo>
                  <a:lnTo>
                    <a:pt x="606" y="121"/>
                  </a:lnTo>
                  <a:cubicBezTo>
                    <a:pt x="583" y="107"/>
                    <a:pt x="560" y="95"/>
                    <a:pt x="539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15"/>
            <p:cNvSpPr/>
            <p:nvPr/>
          </p:nvSpPr>
          <p:spPr>
            <a:xfrm>
              <a:off x="4613300" y="1338175"/>
              <a:ext cx="37475" cy="34450"/>
            </a:xfrm>
            <a:custGeom>
              <a:avLst/>
              <a:gdLst/>
              <a:ahLst/>
              <a:cxnLst/>
              <a:rect l="l" t="t" r="r" b="b"/>
              <a:pathLst>
                <a:path w="1499" h="1378" extrusionOk="0">
                  <a:moveTo>
                    <a:pt x="469" y="0"/>
                  </a:moveTo>
                  <a:lnTo>
                    <a:pt x="1" y="625"/>
                  </a:lnTo>
                  <a:lnTo>
                    <a:pt x="263" y="818"/>
                  </a:lnTo>
                  <a:lnTo>
                    <a:pt x="395" y="915"/>
                  </a:lnTo>
                  <a:lnTo>
                    <a:pt x="529" y="1008"/>
                  </a:lnTo>
                  <a:lnTo>
                    <a:pt x="796" y="1196"/>
                  </a:lnTo>
                  <a:cubicBezTo>
                    <a:pt x="886" y="1257"/>
                    <a:pt x="976" y="1316"/>
                    <a:pt x="1067" y="1378"/>
                  </a:cubicBezTo>
                  <a:lnTo>
                    <a:pt x="1499" y="727"/>
                  </a:lnTo>
                  <a:cubicBezTo>
                    <a:pt x="1411" y="669"/>
                    <a:pt x="1323" y="612"/>
                    <a:pt x="1237" y="551"/>
                  </a:cubicBezTo>
                  <a:lnTo>
                    <a:pt x="978" y="370"/>
                  </a:lnTo>
                  <a:lnTo>
                    <a:pt x="849" y="279"/>
                  </a:lnTo>
                  <a:lnTo>
                    <a:pt x="721" y="18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15"/>
            <p:cNvSpPr/>
            <p:nvPr/>
          </p:nvSpPr>
          <p:spPr>
            <a:xfrm>
              <a:off x="4882450" y="1441075"/>
              <a:ext cx="33275" cy="21425"/>
            </a:xfrm>
            <a:custGeom>
              <a:avLst/>
              <a:gdLst/>
              <a:ahLst/>
              <a:cxnLst/>
              <a:rect l="l" t="t" r="r" b="b"/>
              <a:pathLst>
                <a:path w="1331" h="857" extrusionOk="0">
                  <a:moveTo>
                    <a:pt x="75" y="0"/>
                  </a:moveTo>
                  <a:lnTo>
                    <a:pt x="1" y="777"/>
                  </a:lnTo>
                  <a:lnTo>
                    <a:pt x="328" y="804"/>
                  </a:lnTo>
                  <a:cubicBezTo>
                    <a:pt x="382" y="808"/>
                    <a:pt x="437" y="813"/>
                    <a:pt x="490" y="818"/>
                  </a:cubicBezTo>
                  <a:lnTo>
                    <a:pt x="654" y="826"/>
                  </a:lnTo>
                  <a:lnTo>
                    <a:pt x="980" y="846"/>
                  </a:lnTo>
                  <a:lnTo>
                    <a:pt x="1307" y="856"/>
                  </a:lnTo>
                  <a:lnTo>
                    <a:pt x="1330" y="75"/>
                  </a:lnTo>
                  <a:lnTo>
                    <a:pt x="1016" y="65"/>
                  </a:lnTo>
                  <a:lnTo>
                    <a:pt x="702" y="47"/>
                  </a:lnTo>
                  <a:lnTo>
                    <a:pt x="544" y="38"/>
                  </a:lnTo>
                  <a:cubicBezTo>
                    <a:pt x="492" y="34"/>
                    <a:pt x="440" y="28"/>
                    <a:pt x="388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15"/>
            <p:cNvSpPr/>
            <p:nvPr/>
          </p:nvSpPr>
          <p:spPr>
            <a:xfrm>
              <a:off x="4824425" y="1432375"/>
              <a:ext cx="35125" cy="25025"/>
            </a:xfrm>
            <a:custGeom>
              <a:avLst/>
              <a:gdLst/>
              <a:ahLst/>
              <a:cxnLst/>
              <a:rect l="l" t="t" r="r" b="b"/>
              <a:pathLst>
                <a:path w="1405" h="1001" extrusionOk="0">
                  <a:moveTo>
                    <a:pt x="166" y="1"/>
                  </a:moveTo>
                  <a:lnTo>
                    <a:pt x="1" y="764"/>
                  </a:lnTo>
                  <a:cubicBezTo>
                    <a:pt x="427" y="858"/>
                    <a:pt x="859" y="932"/>
                    <a:pt x="1290" y="1000"/>
                  </a:cubicBezTo>
                  <a:lnTo>
                    <a:pt x="1404" y="228"/>
                  </a:lnTo>
                  <a:cubicBezTo>
                    <a:pt x="990" y="163"/>
                    <a:pt x="577" y="93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15"/>
            <p:cNvSpPr/>
            <p:nvPr/>
          </p:nvSpPr>
          <p:spPr>
            <a:xfrm>
              <a:off x="4768075" y="1417375"/>
              <a:ext cx="36450" cy="28050"/>
            </a:xfrm>
            <a:custGeom>
              <a:avLst/>
              <a:gdLst/>
              <a:ahLst/>
              <a:cxnLst/>
              <a:rect l="l" t="t" r="r" b="b"/>
              <a:pathLst>
                <a:path w="1458" h="1122" extrusionOk="0">
                  <a:moveTo>
                    <a:pt x="252" y="1"/>
                  </a:moveTo>
                  <a:lnTo>
                    <a:pt x="1" y="740"/>
                  </a:lnTo>
                  <a:cubicBezTo>
                    <a:pt x="52" y="758"/>
                    <a:pt x="104" y="775"/>
                    <a:pt x="156" y="792"/>
                  </a:cubicBezTo>
                  <a:lnTo>
                    <a:pt x="312" y="843"/>
                  </a:lnTo>
                  <a:lnTo>
                    <a:pt x="468" y="893"/>
                  </a:lnTo>
                  <a:lnTo>
                    <a:pt x="546" y="918"/>
                  </a:lnTo>
                  <a:lnTo>
                    <a:pt x="624" y="942"/>
                  </a:lnTo>
                  <a:cubicBezTo>
                    <a:pt x="834" y="1002"/>
                    <a:pt x="1042" y="1067"/>
                    <a:pt x="1253" y="1121"/>
                  </a:cubicBezTo>
                  <a:lnTo>
                    <a:pt x="1457" y="367"/>
                  </a:lnTo>
                  <a:cubicBezTo>
                    <a:pt x="1254" y="315"/>
                    <a:pt x="1053" y="253"/>
                    <a:pt x="852" y="194"/>
                  </a:cubicBezTo>
                  <a:lnTo>
                    <a:pt x="776" y="173"/>
                  </a:lnTo>
                  <a:lnTo>
                    <a:pt x="701" y="148"/>
                  </a:lnTo>
                  <a:lnTo>
                    <a:pt x="551" y="100"/>
                  </a:lnTo>
                  <a:lnTo>
                    <a:pt x="402" y="52"/>
                  </a:lnTo>
                  <a:cubicBezTo>
                    <a:pt x="353" y="34"/>
                    <a:pt x="302" y="18"/>
                    <a:pt x="2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15"/>
            <p:cNvSpPr/>
            <p:nvPr/>
          </p:nvSpPr>
          <p:spPr>
            <a:xfrm>
              <a:off x="5052400" y="1418500"/>
              <a:ext cx="36350" cy="27925"/>
            </a:xfrm>
            <a:custGeom>
              <a:avLst/>
              <a:gdLst/>
              <a:ahLst/>
              <a:cxnLst/>
              <a:rect l="l" t="t" r="r" b="b"/>
              <a:pathLst>
                <a:path w="1454" h="1117" extrusionOk="0">
                  <a:moveTo>
                    <a:pt x="1" y="362"/>
                  </a:moveTo>
                  <a:lnTo>
                    <a:pt x="199" y="1117"/>
                  </a:lnTo>
                  <a:cubicBezTo>
                    <a:pt x="252" y="1103"/>
                    <a:pt x="304" y="1088"/>
                    <a:pt x="356" y="1074"/>
                  </a:cubicBezTo>
                  <a:lnTo>
                    <a:pt x="513" y="1029"/>
                  </a:lnTo>
                  <a:lnTo>
                    <a:pt x="670" y="985"/>
                  </a:lnTo>
                  <a:cubicBezTo>
                    <a:pt x="696" y="977"/>
                    <a:pt x="722" y="971"/>
                    <a:pt x="750" y="963"/>
                  </a:cubicBezTo>
                  <a:lnTo>
                    <a:pt x="829" y="940"/>
                  </a:lnTo>
                  <a:lnTo>
                    <a:pt x="1142" y="843"/>
                  </a:lnTo>
                  <a:lnTo>
                    <a:pt x="1220" y="820"/>
                  </a:lnTo>
                  <a:lnTo>
                    <a:pt x="1298" y="794"/>
                  </a:lnTo>
                  <a:lnTo>
                    <a:pt x="1453" y="742"/>
                  </a:lnTo>
                  <a:lnTo>
                    <a:pt x="1204" y="1"/>
                  </a:lnTo>
                  <a:lnTo>
                    <a:pt x="1054" y="51"/>
                  </a:lnTo>
                  <a:lnTo>
                    <a:pt x="981" y="76"/>
                  </a:lnTo>
                  <a:lnTo>
                    <a:pt x="905" y="98"/>
                  </a:lnTo>
                  <a:lnTo>
                    <a:pt x="605" y="191"/>
                  </a:lnTo>
                  <a:lnTo>
                    <a:pt x="529" y="215"/>
                  </a:lnTo>
                  <a:cubicBezTo>
                    <a:pt x="504" y="222"/>
                    <a:pt x="478" y="229"/>
                    <a:pt x="454" y="237"/>
                  </a:cubicBezTo>
                  <a:lnTo>
                    <a:pt x="303" y="279"/>
                  </a:lnTo>
                  <a:lnTo>
                    <a:pt x="152" y="320"/>
                  </a:lnTo>
                  <a:cubicBezTo>
                    <a:pt x="102" y="335"/>
                    <a:pt x="51" y="350"/>
                    <a:pt x="1" y="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15"/>
            <p:cNvSpPr/>
            <p:nvPr/>
          </p:nvSpPr>
          <p:spPr>
            <a:xfrm>
              <a:off x="4997100" y="1433175"/>
              <a:ext cx="34950" cy="24725"/>
            </a:xfrm>
            <a:custGeom>
              <a:avLst/>
              <a:gdLst/>
              <a:ahLst/>
              <a:cxnLst/>
              <a:rect l="l" t="t" r="r" b="b"/>
              <a:pathLst>
                <a:path w="1398" h="989" extrusionOk="0">
                  <a:moveTo>
                    <a:pt x="0" y="216"/>
                  </a:moveTo>
                  <a:lnTo>
                    <a:pt x="107" y="989"/>
                  </a:lnTo>
                  <a:lnTo>
                    <a:pt x="432" y="942"/>
                  </a:lnTo>
                  <a:cubicBezTo>
                    <a:pt x="540" y="925"/>
                    <a:pt x="647" y="906"/>
                    <a:pt x="754" y="888"/>
                  </a:cubicBezTo>
                  <a:cubicBezTo>
                    <a:pt x="971" y="854"/>
                    <a:pt x="1184" y="808"/>
                    <a:pt x="1397" y="766"/>
                  </a:cubicBezTo>
                  <a:lnTo>
                    <a:pt x="1240" y="1"/>
                  </a:lnTo>
                  <a:cubicBezTo>
                    <a:pt x="1034" y="41"/>
                    <a:pt x="829" y="84"/>
                    <a:pt x="622" y="117"/>
                  </a:cubicBezTo>
                  <a:cubicBezTo>
                    <a:pt x="519" y="134"/>
                    <a:pt x="415" y="154"/>
                    <a:pt x="312" y="1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15"/>
            <p:cNvSpPr/>
            <p:nvPr/>
          </p:nvSpPr>
          <p:spPr>
            <a:xfrm>
              <a:off x="4941050" y="1441325"/>
              <a:ext cx="33150" cy="21300"/>
            </a:xfrm>
            <a:custGeom>
              <a:avLst/>
              <a:gdLst/>
              <a:ahLst/>
              <a:cxnLst/>
              <a:rect l="l" t="t" r="r" b="b"/>
              <a:pathLst>
                <a:path w="1326" h="852" extrusionOk="0">
                  <a:moveTo>
                    <a:pt x="0" y="70"/>
                  </a:moveTo>
                  <a:lnTo>
                    <a:pt x="19" y="851"/>
                  </a:lnTo>
                  <a:cubicBezTo>
                    <a:pt x="73" y="850"/>
                    <a:pt x="129" y="850"/>
                    <a:pt x="183" y="848"/>
                  </a:cubicBezTo>
                  <a:lnTo>
                    <a:pt x="347" y="841"/>
                  </a:lnTo>
                  <a:lnTo>
                    <a:pt x="673" y="827"/>
                  </a:lnTo>
                  <a:lnTo>
                    <a:pt x="1000" y="805"/>
                  </a:lnTo>
                  <a:lnTo>
                    <a:pt x="1162" y="793"/>
                  </a:lnTo>
                  <a:cubicBezTo>
                    <a:pt x="1218" y="789"/>
                    <a:pt x="1271" y="783"/>
                    <a:pt x="1326" y="778"/>
                  </a:cubicBezTo>
                  <a:lnTo>
                    <a:pt x="1258" y="1"/>
                  </a:lnTo>
                  <a:cubicBezTo>
                    <a:pt x="1206" y="6"/>
                    <a:pt x="1154" y="11"/>
                    <a:pt x="1102" y="15"/>
                  </a:cubicBezTo>
                  <a:lnTo>
                    <a:pt x="944" y="26"/>
                  </a:lnTo>
                  <a:lnTo>
                    <a:pt x="630" y="47"/>
                  </a:lnTo>
                  <a:lnTo>
                    <a:pt x="315" y="59"/>
                  </a:lnTo>
                  <a:lnTo>
                    <a:pt x="158" y="65"/>
                  </a:lnTo>
                  <a:cubicBezTo>
                    <a:pt x="106" y="69"/>
                    <a:pt x="53" y="69"/>
                    <a:pt x="0" y="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15"/>
            <p:cNvSpPr/>
            <p:nvPr/>
          </p:nvSpPr>
          <p:spPr>
            <a:xfrm>
              <a:off x="5204450" y="1335775"/>
              <a:ext cx="37300" cy="35350"/>
            </a:xfrm>
            <a:custGeom>
              <a:avLst/>
              <a:gdLst/>
              <a:ahLst/>
              <a:cxnLst/>
              <a:rect l="l" t="t" r="r" b="b"/>
              <a:pathLst>
                <a:path w="1492" h="1414" extrusionOk="0">
                  <a:moveTo>
                    <a:pt x="0" y="787"/>
                  </a:moveTo>
                  <a:lnTo>
                    <a:pt x="465" y="1414"/>
                  </a:lnTo>
                  <a:cubicBezTo>
                    <a:pt x="642" y="1285"/>
                    <a:pt x="815" y="1150"/>
                    <a:pt x="986" y="1012"/>
                  </a:cubicBezTo>
                  <a:cubicBezTo>
                    <a:pt x="1158" y="874"/>
                    <a:pt x="1327" y="732"/>
                    <a:pt x="1491" y="586"/>
                  </a:cubicBezTo>
                  <a:lnTo>
                    <a:pt x="976" y="1"/>
                  </a:lnTo>
                  <a:cubicBezTo>
                    <a:pt x="819" y="138"/>
                    <a:pt x="661" y="273"/>
                    <a:pt x="497" y="404"/>
                  </a:cubicBezTo>
                  <a:cubicBezTo>
                    <a:pt x="335" y="536"/>
                    <a:pt x="171" y="664"/>
                    <a:pt x="0" y="7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15"/>
            <p:cNvSpPr/>
            <p:nvPr/>
          </p:nvSpPr>
          <p:spPr>
            <a:xfrm>
              <a:off x="5157100" y="1369725"/>
              <a:ext cx="37575" cy="33225"/>
            </a:xfrm>
            <a:custGeom>
              <a:avLst/>
              <a:gdLst/>
              <a:ahLst/>
              <a:cxnLst/>
              <a:rect l="l" t="t" r="r" b="b"/>
              <a:pathLst>
                <a:path w="1503" h="1329" extrusionOk="0">
                  <a:moveTo>
                    <a:pt x="0" y="646"/>
                  </a:moveTo>
                  <a:lnTo>
                    <a:pt x="378" y="1329"/>
                  </a:lnTo>
                  <a:lnTo>
                    <a:pt x="665" y="1168"/>
                  </a:lnTo>
                  <a:lnTo>
                    <a:pt x="736" y="1127"/>
                  </a:lnTo>
                  <a:cubicBezTo>
                    <a:pt x="760" y="1114"/>
                    <a:pt x="782" y="1099"/>
                    <a:pt x="806" y="1085"/>
                  </a:cubicBezTo>
                  <a:lnTo>
                    <a:pt x="947" y="1001"/>
                  </a:lnTo>
                  <a:lnTo>
                    <a:pt x="1087" y="917"/>
                  </a:lnTo>
                  <a:cubicBezTo>
                    <a:pt x="1134" y="887"/>
                    <a:pt x="1181" y="860"/>
                    <a:pt x="1226" y="830"/>
                  </a:cubicBezTo>
                  <a:lnTo>
                    <a:pt x="1503" y="653"/>
                  </a:lnTo>
                  <a:lnTo>
                    <a:pt x="1076" y="0"/>
                  </a:lnTo>
                  <a:lnTo>
                    <a:pt x="812" y="169"/>
                  </a:lnTo>
                  <a:cubicBezTo>
                    <a:pt x="767" y="198"/>
                    <a:pt x="723" y="224"/>
                    <a:pt x="677" y="251"/>
                  </a:cubicBezTo>
                  <a:lnTo>
                    <a:pt x="543" y="331"/>
                  </a:lnTo>
                  <a:lnTo>
                    <a:pt x="410" y="413"/>
                  </a:lnTo>
                  <a:cubicBezTo>
                    <a:pt x="387" y="425"/>
                    <a:pt x="365" y="440"/>
                    <a:pt x="342" y="453"/>
                  </a:cubicBezTo>
                  <a:lnTo>
                    <a:pt x="272" y="4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15"/>
            <p:cNvSpPr/>
            <p:nvPr/>
          </p:nvSpPr>
          <p:spPr>
            <a:xfrm>
              <a:off x="5106350" y="1397150"/>
              <a:ext cx="37250" cy="30825"/>
            </a:xfrm>
            <a:custGeom>
              <a:avLst/>
              <a:gdLst/>
              <a:ahLst/>
              <a:cxnLst/>
              <a:rect l="l" t="t" r="r" b="b"/>
              <a:pathLst>
                <a:path w="1490" h="1233" extrusionOk="0">
                  <a:moveTo>
                    <a:pt x="0" y="508"/>
                  </a:moveTo>
                  <a:lnTo>
                    <a:pt x="290" y="1233"/>
                  </a:lnTo>
                  <a:cubicBezTo>
                    <a:pt x="494" y="1154"/>
                    <a:pt x="694" y="1066"/>
                    <a:pt x="895" y="980"/>
                  </a:cubicBezTo>
                  <a:lnTo>
                    <a:pt x="969" y="947"/>
                  </a:lnTo>
                  <a:lnTo>
                    <a:pt x="1044" y="914"/>
                  </a:lnTo>
                  <a:lnTo>
                    <a:pt x="1192" y="844"/>
                  </a:lnTo>
                  <a:lnTo>
                    <a:pt x="1341" y="775"/>
                  </a:lnTo>
                  <a:lnTo>
                    <a:pt x="1415" y="742"/>
                  </a:lnTo>
                  <a:cubicBezTo>
                    <a:pt x="1440" y="730"/>
                    <a:pt x="1464" y="718"/>
                    <a:pt x="1489" y="706"/>
                  </a:cubicBezTo>
                  <a:lnTo>
                    <a:pt x="1151" y="1"/>
                  </a:lnTo>
                  <a:cubicBezTo>
                    <a:pt x="1128" y="13"/>
                    <a:pt x="1104" y="25"/>
                    <a:pt x="1081" y="35"/>
                  </a:cubicBezTo>
                  <a:lnTo>
                    <a:pt x="1009" y="67"/>
                  </a:lnTo>
                  <a:lnTo>
                    <a:pt x="865" y="133"/>
                  </a:lnTo>
                  <a:lnTo>
                    <a:pt x="723" y="198"/>
                  </a:lnTo>
                  <a:lnTo>
                    <a:pt x="651" y="230"/>
                  </a:lnTo>
                  <a:lnTo>
                    <a:pt x="579" y="261"/>
                  </a:lnTo>
                  <a:cubicBezTo>
                    <a:pt x="386" y="348"/>
                    <a:pt x="196" y="432"/>
                    <a:pt x="0" y="5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15"/>
            <p:cNvSpPr/>
            <p:nvPr/>
          </p:nvSpPr>
          <p:spPr>
            <a:xfrm>
              <a:off x="5304675" y="1194875"/>
              <a:ext cx="25225" cy="35525"/>
            </a:xfrm>
            <a:custGeom>
              <a:avLst/>
              <a:gdLst/>
              <a:ahLst/>
              <a:cxnLst/>
              <a:rect l="l" t="t" r="r" b="b"/>
              <a:pathLst>
                <a:path w="1009" h="1421" extrusionOk="0">
                  <a:moveTo>
                    <a:pt x="0" y="1201"/>
                  </a:moveTo>
                  <a:lnTo>
                    <a:pt x="750" y="1421"/>
                  </a:lnTo>
                  <a:lnTo>
                    <a:pt x="797" y="1257"/>
                  </a:lnTo>
                  <a:lnTo>
                    <a:pt x="838" y="1092"/>
                  </a:lnTo>
                  <a:cubicBezTo>
                    <a:pt x="844" y="1065"/>
                    <a:pt x="853" y="1037"/>
                    <a:pt x="859" y="1008"/>
                  </a:cubicBezTo>
                  <a:lnTo>
                    <a:pt x="877" y="924"/>
                  </a:lnTo>
                  <a:lnTo>
                    <a:pt x="896" y="839"/>
                  </a:lnTo>
                  <a:cubicBezTo>
                    <a:pt x="902" y="811"/>
                    <a:pt x="908" y="784"/>
                    <a:pt x="912" y="754"/>
                  </a:cubicBezTo>
                  <a:lnTo>
                    <a:pt x="942" y="586"/>
                  </a:lnTo>
                  <a:lnTo>
                    <a:pt x="950" y="542"/>
                  </a:lnTo>
                  <a:lnTo>
                    <a:pt x="957" y="499"/>
                  </a:lnTo>
                  <a:lnTo>
                    <a:pt x="968" y="414"/>
                  </a:lnTo>
                  <a:cubicBezTo>
                    <a:pt x="986" y="300"/>
                    <a:pt x="996" y="186"/>
                    <a:pt x="1009" y="71"/>
                  </a:cubicBezTo>
                  <a:lnTo>
                    <a:pt x="230" y="1"/>
                  </a:lnTo>
                  <a:cubicBezTo>
                    <a:pt x="219" y="103"/>
                    <a:pt x="210" y="204"/>
                    <a:pt x="194" y="305"/>
                  </a:cubicBezTo>
                  <a:lnTo>
                    <a:pt x="183" y="380"/>
                  </a:lnTo>
                  <a:lnTo>
                    <a:pt x="178" y="417"/>
                  </a:lnTo>
                  <a:lnTo>
                    <a:pt x="172" y="456"/>
                  </a:lnTo>
                  <a:lnTo>
                    <a:pt x="145" y="604"/>
                  </a:lnTo>
                  <a:cubicBezTo>
                    <a:pt x="141" y="629"/>
                    <a:pt x="134" y="654"/>
                    <a:pt x="129" y="679"/>
                  </a:cubicBezTo>
                  <a:lnTo>
                    <a:pt x="114" y="753"/>
                  </a:lnTo>
                  <a:lnTo>
                    <a:pt x="98" y="827"/>
                  </a:lnTo>
                  <a:cubicBezTo>
                    <a:pt x="93" y="852"/>
                    <a:pt x="84" y="877"/>
                    <a:pt x="79" y="901"/>
                  </a:cubicBezTo>
                  <a:lnTo>
                    <a:pt x="42" y="10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15"/>
            <p:cNvSpPr/>
            <p:nvPr/>
          </p:nvSpPr>
          <p:spPr>
            <a:xfrm>
              <a:off x="5281725" y="1247800"/>
              <a:ext cx="32425" cy="37650"/>
            </a:xfrm>
            <a:custGeom>
              <a:avLst/>
              <a:gdLst/>
              <a:ahLst/>
              <a:cxnLst/>
              <a:rect l="l" t="t" r="r" b="b"/>
              <a:pathLst>
                <a:path w="1297" h="1506" extrusionOk="0">
                  <a:moveTo>
                    <a:pt x="1" y="1089"/>
                  </a:moveTo>
                  <a:lnTo>
                    <a:pt x="662" y="1506"/>
                  </a:lnTo>
                  <a:cubicBezTo>
                    <a:pt x="691" y="1459"/>
                    <a:pt x="720" y="1411"/>
                    <a:pt x="749" y="1363"/>
                  </a:cubicBezTo>
                  <a:lnTo>
                    <a:pt x="794" y="1291"/>
                  </a:lnTo>
                  <a:lnTo>
                    <a:pt x="836" y="1219"/>
                  </a:lnTo>
                  <a:cubicBezTo>
                    <a:pt x="863" y="1171"/>
                    <a:pt x="893" y="1122"/>
                    <a:pt x="919" y="1073"/>
                  </a:cubicBezTo>
                  <a:lnTo>
                    <a:pt x="1000" y="924"/>
                  </a:lnTo>
                  <a:lnTo>
                    <a:pt x="1021" y="887"/>
                  </a:lnTo>
                  <a:lnTo>
                    <a:pt x="1040" y="850"/>
                  </a:lnTo>
                  <a:lnTo>
                    <a:pt x="1079" y="775"/>
                  </a:lnTo>
                  <a:cubicBezTo>
                    <a:pt x="1105" y="724"/>
                    <a:pt x="1132" y="674"/>
                    <a:pt x="1154" y="624"/>
                  </a:cubicBezTo>
                  <a:lnTo>
                    <a:pt x="1227" y="471"/>
                  </a:lnTo>
                  <a:lnTo>
                    <a:pt x="1296" y="317"/>
                  </a:lnTo>
                  <a:lnTo>
                    <a:pt x="582" y="0"/>
                  </a:lnTo>
                  <a:lnTo>
                    <a:pt x="518" y="141"/>
                  </a:lnTo>
                  <a:lnTo>
                    <a:pt x="452" y="280"/>
                  </a:lnTo>
                  <a:cubicBezTo>
                    <a:pt x="430" y="327"/>
                    <a:pt x="406" y="372"/>
                    <a:pt x="383" y="418"/>
                  </a:cubicBezTo>
                  <a:lnTo>
                    <a:pt x="347" y="487"/>
                  </a:lnTo>
                  <a:lnTo>
                    <a:pt x="330" y="521"/>
                  </a:lnTo>
                  <a:lnTo>
                    <a:pt x="311" y="554"/>
                  </a:lnTo>
                  <a:lnTo>
                    <a:pt x="237" y="690"/>
                  </a:lnTo>
                  <a:cubicBezTo>
                    <a:pt x="212" y="735"/>
                    <a:pt x="185" y="780"/>
                    <a:pt x="160" y="824"/>
                  </a:cubicBezTo>
                  <a:lnTo>
                    <a:pt x="122" y="891"/>
                  </a:lnTo>
                  <a:lnTo>
                    <a:pt x="81" y="957"/>
                  </a:lnTo>
                  <a:cubicBezTo>
                    <a:pt x="54" y="1001"/>
                    <a:pt x="28" y="1046"/>
                    <a:pt x="1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15"/>
            <p:cNvSpPr/>
            <p:nvPr/>
          </p:nvSpPr>
          <p:spPr>
            <a:xfrm>
              <a:off x="5247150" y="1295000"/>
              <a:ext cx="35900" cy="37075"/>
            </a:xfrm>
            <a:custGeom>
              <a:avLst/>
              <a:gdLst/>
              <a:ahLst/>
              <a:cxnLst/>
              <a:rect l="l" t="t" r="r" b="b"/>
              <a:pathLst>
                <a:path w="1436" h="1483" extrusionOk="0">
                  <a:moveTo>
                    <a:pt x="0" y="938"/>
                  </a:moveTo>
                  <a:lnTo>
                    <a:pt x="559" y="1483"/>
                  </a:lnTo>
                  <a:cubicBezTo>
                    <a:pt x="713" y="1324"/>
                    <a:pt x="865" y="1163"/>
                    <a:pt x="1011" y="995"/>
                  </a:cubicBezTo>
                  <a:lnTo>
                    <a:pt x="1066" y="933"/>
                  </a:lnTo>
                  <a:cubicBezTo>
                    <a:pt x="1084" y="912"/>
                    <a:pt x="1103" y="889"/>
                    <a:pt x="1119" y="868"/>
                  </a:cubicBezTo>
                  <a:lnTo>
                    <a:pt x="1228" y="741"/>
                  </a:lnTo>
                  <a:cubicBezTo>
                    <a:pt x="1297" y="654"/>
                    <a:pt x="1368" y="570"/>
                    <a:pt x="1436" y="481"/>
                  </a:cubicBezTo>
                  <a:lnTo>
                    <a:pt x="819" y="0"/>
                  </a:lnTo>
                  <a:cubicBezTo>
                    <a:pt x="757" y="82"/>
                    <a:pt x="691" y="161"/>
                    <a:pt x="626" y="244"/>
                  </a:cubicBezTo>
                  <a:lnTo>
                    <a:pt x="526" y="362"/>
                  </a:lnTo>
                  <a:cubicBezTo>
                    <a:pt x="509" y="382"/>
                    <a:pt x="491" y="403"/>
                    <a:pt x="475" y="422"/>
                  </a:cubicBezTo>
                  <a:lnTo>
                    <a:pt x="423" y="481"/>
                  </a:lnTo>
                  <a:cubicBezTo>
                    <a:pt x="286" y="637"/>
                    <a:pt x="145" y="788"/>
                    <a:pt x="0" y="9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15"/>
            <p:cNvSpPr/>
            <p:nvPr/>
          </p:nvSpPr>
          <p:spPr>
            <a:xfrm>
              <a:off x="5239425" y="1041700"/>
              <a:ext cx="37950" cy="33350"/>
            </a:xfrm>
            <a:custGeom>
              <a:avLst/>
              <a:gdLst/>
              <a:ahLst/>
              <a:cxnLst/>
              <a:rect l="l" t="t" r="r" b="b"/>
              <a:pathLst>
                <a:path w="1518" h="1334" extrusionOk="0">
                  <a:moveTo>
                    <a:pt x="1026" y="1334"/>
                  </a:moveTo>
                  <a:lnTo>
                    <a:pt x="1518" y="728"/>
                  </a:lnTo>
                  <a:lnTo>
                    <a:pt x="1377" y="619"/>
                  </a:lnTo>
                  <a:lnTo>
                    <a:pt x="1342" y="591"/>
                  </a:lnTo>
                  <a:lnTo>
                    <a:pt x="1305" y="565"/>
                  </a:lnTo>
                  <a:lnTo>
                    <a:pt x="1233" y="514"/>
                  </a:lnTo>
                  <a:cubicBezTo>
                    <a:pt x="1138" y="444"/>
                    <a:pt x="1035" y="384"/>
                    <a:pt x="935" y="321"/>
                  </a:cubicBezTo>
                  <a:cubicBezTo>
                    <a:pt x="732" y="199"/>
                    <a:pt x="521" y="93"/>
                    <a:pt x="304" y="0"/>
                  </a:cubicBezTo>
                  <a:lnTo>
                    <a:pt x="1" y="721"/>
                  </a:lnTo>
                  <a:cubicBezTo>
                    <a:pt x="184" y="799"/>
                    <a:pt x="363" y="888"/>
                    <a:pt x="535" y="991"/>
                  </a:cubicBezTo>
                  <a:cubicBezTo>
                    <a:pt x="618" y="1044"/>
                    <a:pt x="706" y="1095"/>
                    <a:pt x="785" y="1155"/>
                  </a:cubicBezTo>
                  <a:lnTo>
                    <a:pt x="846" y="1197"/>
                  </a:lnTo>
                  <a:lnTo>
                    <a:pt x="878" y="1220"/>
                  </a:lnTo>
                  <a:lnTo>
                    <a:pt x="908" y="12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15"/>
            <p:cNvSpPr/>
            <p:nvPr/>
          </p:nvSpPr>
          <p:spPr>
            <a:xfrm>
              <a:off x="5281750" y="1079800"/>
              <a:ext cx="33525" cy="37925"/>
            </a:xfrm>
            <a:custGeom>
              <a:avLst/>
              <a:gdLst/>
              <a:ahLst/>
              <a:cxnLst/>
              <a:rect l="l" t="t" r="r" b="b"/>
              <a:pathLst>
                <a:path w="1341" h="1517" extrusionOk="0">
                  <a:moveTo>
                    <a:pt x="632" y="1516"/>
                  </a:moveTo>
                  <a:lnTo>
                    <a:pt x="1341" y="1188"/>
                  </a:lnTo>
                  <a:cubicBezTo>
                    <a:pt x="1329" y="1162"/>
                    <a:pt x="1318" y="1135"/>
                    <a:pt x="1304" y="1109"/>
                  </a:cubicBezTo>
                  <a:lnTo>
                    <a:pt x="1266" y="1031"/>
                  </a:lnTo>
                  <a:lnTo>
                    <a:pt x="1226" y="953"/>
                  </a:lnTo>
                  <a:cubicBezTo>
                    <a:pt x="1214" y="927"/>
                    <a:pt x="1200" y="901"/>
                    <a:pt x="1187" y="876"/>
                  </a:cubicBezTo>
                  <a:lnTo>
                    <a:pt x="1101" y="724"/>
                  </a:lnTo>
                  <a:cubicBezTo>
                    <a:pt x="1095" y="712"/>
                    <a:pt x="1088" y="698"/>
                    <a:pt x="1081" y="687"/>
                  </a:cubicBezTo>
                  <a:lnTo>
                    <a:pt x="1059" y="649"/>
                  </a:lnTo>
                  <a:lnTo>
                    <a:pt x="1013" y="574"/>
                  </a:lnTo>
                  <a:lnTo>
                    <a:pt x="968" y="500"/>
                  </a:lnTo>
                  <a:cubicBezTo>
                    <a:pt x="954" y="475"/>
                    <a:pt x="935" y="452"/>
                    <a:pt x="919" y="427"/>
                  </a:cubicBezTo>
                  <a:lnTo>
                    <a:pt x="821" y="282"/>
                  </a:lnTo>
                  <a:cubicBezTo>
                    <a:pt x="753" y="188"/>
                    <a:pt x="685" y="92"/>
                    <a:pt x="611" y="0"/>
                  </a:cubicBezTo>
                  <a:lnTo>
                    <a:pt x="1" y="488"/>
                  </a:lnTo>
                  <a:cubicBezTo>
                    <a:pt x="65" y="564"/>
                    <a:pt x="122" y="647"/>
                    <a:pt x="181" y="728"/>
                  </a:cubicBezTo>
                  <a:lnTo>
                    <a:pt x="264" y="854"/>
                  </a:lnTo>
                  <a:cubicBezTo>
                    <a:pt x="279" y="875"/>
                    <a:pt x="293" y="896"/>
                    <a:pt x="306" y="918"/>
                  </a:cubicBezTo>
                  <a:lnTo>
                    <a:pt x="345" y="983"/>
                  </a:lnTo>
                  <a:lnTo>
                    <a:pt x="384" y="1048"/>
                  </a:lnTo>
                  <a:lnTo>
                    <a:pt x="404" y="1081"/>
                  </a:lnTo>
                  <a:cubicBezTo>
                    <a:pt x="410" y="1092"/>
                    <a:pt x="415" y="1103"/>
                    <a:pt x="422" y="1113"/>
                  </a:cubicBezTo>
                  <a:lnTo>
                    <a:pt x="495" y="1246"/>
                  </a:lnTo>
                  <a:cubicBezTo>
                    <a:pt x="508" y="1269"/>
                    <a:pt x="518" y="1290"/>
                    <a:pt x="531" y="1313"/>
                  </a:cubicBezTo>
                  <a:lnTo>
                    <a:pt x="564" y="1381"/>
                  </a:lnTo>
                  <a:lnTo>
                    <a:pt x="598" y="1449"/>
                  </a:lnTo>
                  <a:cubicBezTo>
                    <a:pt x="612" y="1472"/>
                    <a:pt x="621" y="1493"/>
                    <a:pt x="632" y="15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15"/>
            <p:cNvSpPr/>
            <p:nvPr/>
          </p:nvSpPr>
          <p:spPr>
            <a:xfrm>
              <a:off x="5305725" y="1135100"/>
              <a:ext cx="24525" cy="35200"/>
            </a:xfrm>
            <a:custGeom>
              <a:avLst/>
              <a:gdLst/>
              <a:ahLst/>
              <a:cxnLst/>
              <a:rect l="l" t="t" r="r" b="b"/>
              <a:pathLst>
                <a:path w="981" h="1408" extrusionOk="0">
                  <a:moveTo>
                    <a:pt x="202" y="1408"/>
                  </a:moveTo>
                  <a:lnTo>
                    <a:pt x="981" y="1356"/>
                  </a:lnTo>
                  <a:cubicBezTo>
                    <a:pt x="974" y="1241"/>
                    <a:pt x="962" y="1129"/>
                    <a:pt x="949" y="1014"/>
                  </a:cubicBezTo>
                  <a:cubicBezTo>
                    <a:pt x="943" y="957"/>
                    <a:pt x="934" y="901"/>
                    <a:pt x="927" y="843"/>
                  </a:cubicBezTo>
                  <a:lnTo>
                    <a:pt x="916" y="759"/>
                  </a:lnTo>
                  <a:lnTo>
                    <a:pt x="901" y="674"/>
                  </a:lnTo>
                  <a:cubicBezTo>
                    <a:pt x="891" y="618"/>
                    <a:pt x="882" y="561"/>
                    <a:pt x="871" y="505"/>
                  </a:cubicBezTo>
                  <a:lnTo>
                    <a:pt x="837" y="335"/>
                  </a:lnTo>
                  <a:cubicBezTo>
                    <a:pt x="826" y="280"/>
                    <a:pt x="811" y="224"/>
                    <a:pt x="797" y="168"/>
                  </a:cubicBezTo>
                  <a:lnTo>
                    <a:pt x="776" y="84"/>
                  </a:lnTo>
                  <a:lnTo>
                    <a:pt x="766" y="43"/>
                  </a:lnTo>
                  <a:lnTo>
                    <a:pt x="755" y="1"/>
                  </a:lnTo>
                  <a:lnTo>
                    <a:pt x="1" y="205"/>
                  </a:lnTo>
                  <a:lnTo>
                    <a:pt x="11" y="241"/>
                  </a:lnTo>
                  <a:lnTo>
                    <a:pt x="21" y="278"/>
                  </a:lnTo>
                  <a:lnTo>
                    <a:pt x="38" y="353"/>
                  </a:lnTo>
                  <a:cubicBezTo>
                    <a:pt x="51" y="402"/>
                    <a:pt x="63" y="452"/>
                    <a:pt x="74" y="501"/>
                  </a:cubicBezTo>
                  <a:lnTo>
                    <a:pt x="105" y="651"/>
                  </a:lnTo>
                  <a:cubicBezTo>
                    <a:pt x="114" y="700"/>
                    <a:pt x="122" y="751"/>
                    <a:pt x="131" y="802"/>
                  </a:cubicBezTo>
                  <a:lnTo>
                    <a:pt x="144" y="877"/>
                  </a:lnTo>
                  <a:lnTo>
                    <a:pt x="155" y="953"/>
                  </a:lnTo>
                  <a:cubicBezTo>
                    <a:pt x="161" y="1004"/>
                    <a:pt x="168" y="1053"/>
                    <a:pt x="174" y="1104"/>
                  </a:cubicBezTo>
                  <a:cubicBezTo>
                    <a:pt x="183" y="1205"/>
                    <a:pt x="197" y="1307"/>
                    <a:pt x="202" y="14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15"/>
            <p:cNvSpPr/>
            <p:nvPr/>
          </p:nvSpPr>
          <p:spPr>
            <a:xfrm>
              <a:off x="5074325" y="1060175"/>
              <a:ext cx="37600" cy="34500"/>
            </a:xfrm>
            <a:custGeom>
              <a:avLst/>
              <a:gdLst/>
              <a:ahLst/>
              <a:cxnLst/>
              <a:rect l="l" t="t" r="r" b="b"/>
              <a:pathLst>
                <a:path w="1504" h="1380" extrusionOk="0">
                  <a:moveTo>
                    <a:pt x="1504" y="670"/>
                  </a:moveTo>
                  <a:lnTo>
                    <a:pt x="1102" y="0"/>
                  </a:lnTo>
                  <a:cubicBezTo>
                    <a:pt x="717" y="233"/>
                    <a:pt x="348" y="491"/>
                    <a:pt x="0" y="773"/>
                  </a:cubicBezTo>
                  <a:lnTo>
                    <a:pt x="491" y="1380"/>
                  </a:lnTo>
                  <a:cubicBezTo>
                    <a:pt x="813" y="1120"/>
                    <a:pt x="1151" y="881"/>
                    <a:pt x="1504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15"/>
            <p:cNvSpPr/>
            <p:nvPr/>
          </p:nvSpPr>
          <p:spPr>
            <a:xfrm>
              <a:off x="5125625" y="1036525"/>
              <a:ext cx="36975" cy="29075"/>
            </a:xfrm>
            <a:custGeom>
              <a:avLst/>
              <a:gdLst/>
              <a:ahLst/>
              <a:cxnLst/>
              <a:rect l="l" t="t" r="r" b="b"/>
              <a:pathLst>
                <a:path w="1479" h="1163" extrusionOk="0">
                  <a:moveTo>
                    <a:pt x="1478" y="758"/>
                  </a:moveTo>
                  <a:lnTo>
                    <a:pt x="1290" y="1"/>
                  </a:lnTo>
                  <a:cubicBezTo>
                    <a:pt x="844" y="111"/>
                    <a:pt x="415" y="264"/>
                    <a:pt x="1" y="450"/>
                  </a:cubicBezTo>
                  <a:lnTo>
                    <a:pt x="320" y="1163"/>
                  </a:lnTo>
                  <a:cubicBezTo>
                    <a:pt x="695" y="993"/>
                    <a:pt x="1082" y="856"/>
                    <a:pt x="1478" y="7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15"/>
            <p:cNvSpPr/>
            <p:nvPr/>
          </p:nvSpPr>
          <p:spPr>
            <a:xfrm>
              <a:off x="5184675" y="1031500"/>
              <a:ext cx="35000" cy="21425"/>
            </a:xfrm>
            <a:custGeom>
              <a:avLst/>
              <a:gdLst/>
              <a:ahLst/>
              <a:cxnLst/>
              <a:rect l="l" t="t" r="r" b="b"/>
              <a:pathLst>
                <a:path w="1400" h="857" extrusionOk="0">
                  <a:moveTo>
                    <a:pt x="1264" y="857"/>
                  </a:moveTo>
                  <a:lnTo>
                    <a:pt x="1399" y="88"/>
                  </a:lnTo>
                  <a:cubicBezTo>
                    <a:pt x="1167" y="48"/>
                    <a:pt x="933" y="22"/>
                    <a:pt x="699" y="11"/>
                  </a:cubicBezTo>
                  <a:cubicBezTo>
                    <a:pt x="464" y="1"/>
                    <a:pt x="231" y="6"/>
                    <a:pt x="0" y="24"/>
                  </a:cubicBezTo>
                  <a:lnTo>
                    <a:pt x="59" y="803"/>
                  </a:lnTo>
                  <a:cubicBezTo>
                    <a:pt x="261" y="787"/>
                    <a:pt x="463" y="783"/>
                    <a:pt x="665" y="791"/>
                  </a:cubicBezTo>
                  <a:cubicBezTo>
                    <a:pt x="866" y="802"/>
                    <a:pt x="1067" y="822"/>
                    <a:pt x="1264" y="8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15"/>
            <p:cNvSpPr/>
            <p:nvPr/>
          </p:nvSpPr>
          <p:spPr>
            <a:xfrm>
              <a:off x="4980725" y="1198000"/>
              <a:ext cx="28500" cy="36675"/>
            </a:xfrm>
            <a:custGeom>
              <a:avLst/>
              <a:gdLst/>
              <a:ahLst/>
              <a:cxnLst/>
              <a:rect l="l" t="t" r="r" b="b"/>
              <a:pathLst>
                <a:path w="1140" h="1467" extrusionOk="0">
                  <a:moveTo>
                    <a:pt x="1139" y="280"/>
                  </a:moveTo>
                  <a:lnTo>
                    <a:pt x="408" y="1"/>
                  </a:lnTo>
                  <a:cubicBezTo>
                    <a:pt x="251" y="415"/>
                    <a:pt x="115" y="837"/>
                    <a:pt x="0" y="1262"/>
                  </a:cubicBezTo>
                  <a:lnTo>
                    <a:pt x="754" y="1467"/>
                  </a:lnTo>
                  <a:cubicBezTo>
                    <a:pt x="861" y="1065"/>
                    <a:pt x="990" y="667"/>
                    <a:pt x="1139" y="2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15"/>
            <p:cNvSpPr/>
            <p:nvPr/>
          </p:nvSpPr>
          <p:spPr>
            <a:xfrm>
              <a:off x="5001325" y="1144575"/>
              <a:ext cx="32550" cy="37650"/>
            </a:xfrm>
            <a:custGeom>
              <a:avLst/>
              <a:gdLst/>
              <a:ahLst/>
              <a:cxnLst/>
              <a:rect l="l" t="t" r="r" b="b"/>
              <a:pathLst>
                <a:path w="1302" h="1506" extrusionOk="0">
                  <a:moveTo>
                    <a:pt x="1301" y="411"/>
                  </a:moveTo>
                  <a:lnTo>
                    <a:pt x="638" y="1"/>
                  </a:lnTo>
                  <a:cubicBezTo>
                    <a:pt x="405" y="378"/>
                    <a:pt x="192" y="768"/>
                    <a:pt x="1" y="1168"/>
                  </a:cubicBezTo>
                  <a:lnTo>
                    <a:pt x="706" y="1506"/>
                  </a:lnTo>
                  <a:cubicBezTo>
                    <a:pt x="884" y="1131"/>
                    <a:pt x="1083" y="765"/>
                    <a:pt x="1301" y="4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15"/>
            <p:cNvSpPr/>
            <p:nvPr/>
          </p:nvSpPr>
          <p:spPr>
            <a:xfrm>
              <a:off x="5032050" y="1097525"/>
              <a:ext cx="35950" cy="37175"/>
            </a:xfrm>
            <a:custGeom>
              <a:avLst/>
              <a:gdLst/>
              <a:ahLst/>
              <a:cxnLst/>
              <a:rect l="l" t="t" r="r" b="b"/>
              <a:pathLst>
                <a:path w="1438" h="1487" extrusionOk="0">
                  <a:moveTo>
                    <a:pt x="1437" y="552"/>
                  </a:moveTo>
                  <a:lnTo>
                    <a:pt x="886" y="0"/>
                  </a:lnTo>
                  <a:cubicBezTo>
                    <a:pt x="570" y="317"/>
                    <a:pt x="273" y="655"/>
                    <a:pt x="1" y="1014"/>
                  </a:cubicBezTo>
                  <a:lnTo>
                    <a:pt x="623" y="1486"/>
                  </a:lnTo>
                  <a:cubicBezTo>
                    <a:pt x="873" y="1156"/>
                    <a:pt x="1145" y="844"/>
                    <a:pt x="1437" y="5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15"/>
            <p:cNvSpPr/>
            <p:nvPr/>
          </p:nvSpPr>
          <p:spPr>
            <a:xfrm>
              <a:off x="4972100" y="1370750"/>
              <a:ext cx="24975" cy="35175"/>
            </a:xfrm>
            <a:custGeom>
              <a:avLst/>
              <a:gdLst/>
              <a:ahLst/>
              <a:cxnLst/>
              <a:rect l="l" t="t" r="r" b="b"/>
              <a:pathLst>
                <a:path w="999" h="1407" extrusionOk="0">
                  <a:moveTo>
                    <a:pt x="773" y="1"/>
                  </a:moveTo>
                  <a:lnTo>
                    <a:pt x="1" y="107"/>
                  </a:lnTo>
                  <a:cubicBezTo>
                    <a:pt x="60" y="543"/>
                    <a:pt x="139" y="977"/>
                    <a:pt x="237" y="1407"/>
                  </a:cubicBezTo>
                  <a:lnTo>
                    <a:pt x="998" y="1232"/>
                  </a:lnTo>
                  <a:cubicBezTo>
                    <a:pt x="904" y="825"/>
                    <a:pt x="829" y="414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15"/>
            <p:cNvSpPr/>
            <p:nvPr/>
          </p:nvSpPr>
          <p:spPr>
            <a:xfrm>
              <a:off x="4968400" y="1314325"/>
              <a:ext cx="20525" cy="33050"/>
            </a:xfrm>
            <a:custGeom>
              <a:avLst/>
              <a:gdLst/>
              <a:ahLst/>
              <a:cxnLst/>
              <a:rect l="l" t="t" r="r" b="b"/>
              <a:pathLst>
                <a:path w="821" h="1322" extrusionOk="0">
                  <a:moveTo>
                    <a:pt x="791" y="17"/>
                  </a:moveTo>
                  <a:lnTo>
                    <a:pt x="10" y="1"/>
                  </a:lnTo>
                  <a:cubicBezTo>
                    <a:pt x="1" y="441"/>
                    <a:pt x="10" y="882"/>
                    <a:pt x="40" y="1322"/>
                  </a:cubicBezTo>
                  <a:lnTo>
                    <a:pt x="820" y="1270"/>
                  </a:lnTo>
                  <a:cubicBezTo>
                    <a:pt x="791" y="852"/>
                    <a:pt x="782" y="436"/>
                    <a:pt x="791" y="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15"/>
            <p:cNvSpPr/>
            <p:nvPr/>
          </p:nvSpPr>
          <p:spPr>
            <a:xfrm>
              <a:off x="4970100" y="12556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953" y="145"/>
                  </a:moveTo>
                  <a:lnTo>
                    <a:pt x="186" y="1"/>
                  </a:lnTo>
                  <a:cubicBezTo>
                    <a:pt x="104" y="434"/>
                    <a:pt x="42" y="871"/>
                    <a:pt x="0" y="1312"/>
                  </a:cubicBezTo>
                  <a:lnTo>
                    <a:pt x="778" y="1383"/>
                  </a:lnTo>
                  <a:cubicBezTo>
                    <a:pt x="818" y="968"/>
                    <a:pt x="875" y="554"/>
                    <a:pt x="953" y="1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15"/>
            <p:cNvSpPr/>
            <p:nvPr/>
          </p:nvSpPr>
          <p:spPr>
            <a:xfrm>
              <a:off x="5037475" y="1525675"/>
              <a:ext cx="35475" cy="37300"/>
            </a:xfrm>
            <a:custGeom>
              <a:avLst/>
              <a:gdLst/>
              <a:ahLst/>
              <a:cxnLst/>
              <a:rect l="l" t="t" r="r" b="b"/>
              <a:pathLst>
                <a:path w="1419" h="1492" extrusionOk="0">
                  <a:moveTo>
                    <a:pt x="629" y="0"/>
                  </a:moveTo>
                  <a:lnTo>
                    <a:pt x="0" y="464"/>
                  </a:lnTo>
                  <a:cubicBezTo>
                    <a:pt x="262" y="820"/>
                    <a:pt x="543" y="1163"/>
                    <a:pt x="840" y="1491"/>
                  </a:cubicBezTo>
                  <a:lnTo>
                    <a:pt x="1418" y="965"/>
                  </a:lnTo>
                  <a:cubicBezTo>
                    <a:pt x="1139" y="658"/>
                    <a:pt x="876" y="335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15"/>
            <p:cNvSpPr/>
            <p:nvPr/>
          </p:nvSpPr>
          <p:spPr>
            <a:xfrm>
              <a:off x="5006625" y="1477825"/>
              <a:ext cx="32725" cy="37600"/>
            </a:xfrm>
            <a:custGeom>
              <a:avLst/>
              <a:gdLst/>
              <a:ahLst/>
              <a:cxnLst/>
              <a:rect l="l" t="t" r="r" b="b"/>
              <a:pathLst>
                <a:path w="1309" h="1504" extrusionOk="0">
                  <a:moveTo>
                    <a:pt x="700" y="0"/>
                  </a:moveTo>
                  <a:lnTo>
                    <a:pt x="0" y="347"/>
                  </a:lnTo>
                  <a:cubicBezTo>
                    <a:pt x="197" y="743"/>
                    <a:pt x="410" y="1129"/>
                    <a:pt x="645" y="1504"/>
                  </a:cubicBezTo>
                  <a:lnTo>
                    <a:pt x="1308" y="1093"/>
                  </a:lnTo>
                  <a:cubicBezTo>
                    <a:pt x="1088" y="740"/>
                    <a:pt x="885" y="374"/>
                    <a:pt x="7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15"/>
            <p:cNvSpPr/>
            <p:nvPr/>
          </p:nvSpPr>
          <p:spPr>
            <a:xfrm>
              <a:off x="4984850" y="1425950"/>
              <a:ext cx="29175" cy="36850"/>
            </a:xfrm>
            <a:custGeom>
              <a:avLst/>
              <a:gdLst/>
              <a:ahLst/>
              <a:cxnLst/>
              <a:rect l="l" t="t" r="r" b="b"/>
              <a:pathLst>
                <a:path w="1167" h="1474" extrusionOk="0">
                  <a:moveTo>
                    <a:pt x="747" y="0"/>
                  </a:moveTo>
                  <a:lnTo>
                    <a:pt x="1" y="227"/>
                  </a:lnTo>
                  <a:cubicBezTo>
                    <a:pt x="129" y="649"/>
                    <a:pt x="277" y="1064"/>
                    <a:pt x="443" y="1474"/>
                  </a:cubicBezTo>
                  <a:lnTo>
                    <a:pt x="1167" y="1179"/>
                  </a:lnTo>
                  <a:cubicBezTo>
                    <a:pt x="1009" y="793"/>
                    <a:pt x="870" y="398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15"/>
            <p:cNvSpPr/>
            <p:nvPr/>
          </p:nvSpPr>
          <p:spPr>
            <a:xfrm>
              <a:off x="5176225" y="1628325"/>
              <a:ext cx="37150" cy="30275"/>
            </a:xfrm>
            <a:custGeom>
              <a:avLst/>
              <a:gdLst/>
              <a:ahLst/>
              <a:cxnLst/>
              <a:rect l="l" t="t" r="r" b="b"/>
              <a:pathLst>
                <a:path w="1486" h="1211" extrusionOk="0">
                  <a:moveTo>
                    <a:pt x="324" y="1"/>
                  </a:moveTo>
                  <a:lnTo>
                    <a:pt x="1" y="711"/>
                  </a:lnTo>
                  <a:cubicBezTo>
                    <a:pt x="400" y="892"/>
                    <a:pt x="804" y="1059"/>
                    <a:pt x="1212" y="1211"/>
                  </a:cubicBezTo>
                  <a:lnTo>
                    <a:pt x="1486" y="480"/>
                  </a:lnTo>
                  <a:cubicBezTo>
                    <a:pt x="1093" y="332"/>
                    <a:pt x="705" y="174"/>
                    <a:pt x="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15"/>
            <p:cNvSpPr/>
            <p:nvPr/>
          </p:nvSpPr>
          <p:spPr>
            <a:xfrm>
              <a:off x="5124300" y="1601575"/>
              <a:ext cx="37650" cy="33000"/>
            </a:xfrm>
            <a:custGeom>
              <a:avLst/>
              <a:gdLst/>
              <a:ahLst/>
              <a:cxnLst/>
              <a:rect l="l" t="t" r="r" b="b"/>
              <a:pathLst>
                <a:path w="1506" h="1320" extrusionOk="0">
                  <a:moveTo>
                    <a:pt x="422" y="0"/>
                  </a:moveTo>
                  <a:lnTo>
                    <a:pt x="1" y="657"/>
                  </a:lnTo>
                  <a:cubicBezTo>
                    <a:pt x="371" y="895"/>
                    <a:pt x="751" y="1116"/>
                    <a:pt x="1141" y="1320"/>
                  </a:cubicBezTo>
                  <a:lnTo>
                    <a:pt x="1505" y="629"/>
                  </a:lnTo>
                  <a:cubicBezTo>
                    <a:pt x="1137" y="436"/>
                    <a:pt x="775" y="225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15"/>
            <p:cNvSpPr/>
            <p:nvPr/>
          </p:nvSpPr>
          <p:spPr>
            <a:xfrm>
              <a:off x="5077325" y="1567675"/>
              <a:ext cx="37275" cy="35600"/>
            </a:xfrm>
            <a:custGeom>
              <a:avLst/>
              <a:gdLst/>
              <a:ahLst/>
              <a:cxnLst/>
              <a:rect l="l" t="t" r="r" b="b"/>
              <a:pathLst>
                <a:path w="1491" h="1424" extrusionOk="0">
                  <a:moveTo>
                    <a:pt x="531" y="1"/>
                  </a:moveTo>
                  <a:lnTo>
                    <a:pt x="0" y="573"/>
                  </a:lnTo>
                  <a:cubicBezTo>
                    <a:pt x="82" y="647"/>
                    <a:pt x="165" y="722"/>
                    <a:pt x="248" y="795"/>
                  </a:cubicBezTo>
                  <a:cubicBezTo>
                    <a:pt x="332" y="867"/>
                    <a:pt x="416" y="940"/>
                    <a:pt x="501" y="1012"/>
                  </a:cubicBezTo>
                  <a:lnTo>
                    <a:pt x="630" y="1117"/>
                  </a:lnTo>
                  <a:lnTo>
                    <a:pt x="696" y="1169"/>
                  </a:lnTo>
                  <a:cubicBezTo>
                    <a:pt x="718" y="1186"/>
                    <a:pt x="738" y="1204"/>
                    <a:pt x="760" y="1221"/>
                  </a:cubicBezTo>
                  <a:lnTo>
                    <a:pt x="891" y="1323"/>
                  </a:lnTo>
                  <a:cubicBezTo>
                    <a:pt x="936" y="1356"/>
                    <a:pt x="979" y="1391"/>
                    <a:pt x="1024" y="1423"/>
                  </a:cubicBezTo>
                  <a:lnTo>
                    <a:pt x="1490" y="797"/>
                  </a:lnTo>
                  <a:cubicBezTo>
                    <a:pt x="1447" y="767"/>
                    <a:pt x="1407" y="735"/>
                    <a:pt x="1365" y="701"/>
                  </a:cubicBezTo>
                  <a:lnTo>
                    <a:pt x="1242" y="607"/>
                  </a:lnTo>
                  <a:cubicBezTo>
                    <a:pt x="1222" y="591"/>
                    <a:pt x="1202" y="574"/>
                    <a:pt x="1181" y="559"/>
                  </a:cubicBezTo>
                  <a:lnTo>
                    <a:pt x="1121" y="509"/>
                  </a:lnTo>
                  <a:lnTo>
                    <a:pt x="1000" y="412"/>
                  </a:lnTo>
                  <a:cubicBezTo>
                    <a:pt x="921" y="345"/>
                    <a:pt x="843" y="277"/>
                    <a:pt x="763" y="210"/>
                  </a:cubicBezTo>
                  <a:cubicBezTo>
                    <a:pt x="685" y="139"/>
                    <a:pt x="609" y="70"/>
                    <a:pt x="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15"/>
            <p:cNvSpPr/>
            <p:nvPr/>
          </p:nvSpPr>
          <p:spPr>
            <a:xfrm>
              <a:off x="5344400" y="1674325"/>
              <a:ext cx="34575" cy="24000"/>
            </a:xfrm>
            <a:custGeom>
              <a:avLst/>
              <a:gdLst/>
              <a:ahLst/>
              <a:cxnLst/>
              <a:rect l="l" t="t" r="r" b="b"/>
              <a:pathLst>
                <a:path w="1383" h="960" extrusionOk="0">
                  <a:moveTo>
                    <a:pt x="128" y="1"/>
                  </a:moveTo>
                  <a:lnTo>
                    <a:pt x="1" y="771"/>
                  </a:lnTo>
                  <a:lnTo>
                    <a:pt x="81" y="785"/>
                  </a:lnTo>
                  <a:lnTo>
                    <a:pt x="160" y="797"/>
                  </a:lnTo>
                  <a:lnTo>
                    <a:pt x="321" y="821"/>
                  </a:lnTo>
                  <a:lnTo>
                    <a:pt x="639" y="870"/>
                  </a:lnTo>
                  <a:lnTo>
                    <a:pt x="800" y="894"/>
                  </a:lnTo>
                  <a:lnTo>
                    <a:pt x="879" y="906"/>
                  </a:lnTo>
                  <a:lnTo>
                    <a:pt x="959" y="917"/>
                  </a:lnTo>
                  <a:lnTo>
                    <a:pt x="1280" y="959"/>
                  </a:lnTo>
                  <a:lnTo>
                    <a:pt x="1383" y="186"/>
                  </a:lnTo>
                  <a:lnTo>
                    <a:pt x="1067" y="144"/>
                  </a:lnTo>
                  <a:lnTo>
                    <a:pt x="989" y="134"/>
                  </a:lnTo>
                  <a:lnTo>
                    <a:pt x="911" y="120"/>
                  </a:lnTo>
                  <a:lnTo>
                    <a:pt x="754" y="96"/>
                  </a:lnTo>
                  <a:lnTo>
                    <a:pt x="441" y="48"/>
                  </a:lnTo>
                  <a:lnTo>
                    <a:pt x="284" y="26"/>
                  </a:lnTo>
                  <a:lnTo>
                    <a:pt x="206" y="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15"/>
            <p:cNvSpPr/>
            <p:nvPr/>
          </p:nvSpPr>
          <p:spPr>
            <a:xfrm>
              <a:off x="5287450" y="1663500"/>
              <a:ext cx="35375" cy="25650"/>
            </a:xfrm>
            <a:custGeom>
              <a:avLst/>
              <a:gdLst/>
              <a:ahLst/>
              <a:cxnLst/>
              <a:rect l="l" t="t" r="r" b="b"/>
              <a:pathLst>
                <a:path w="1415" h="1026" extrusionOk="0">
                  <a:moveTo>
                    <a:pt x="175" y="0"/>
                  </a:moveTo>
                  <a:lnTo>
                    <a:pt x="1" y="762"/>
                  </a:lnTo>
                  <a:cubicBezTo>
                    <a:pt x="423" y="857"/>
                    <a:pt x="845" y="946"/>
                    <a:pt x="1269" y="1026"/>
                  </a:cubicBezTo>
                  <a:lnTo>
                    <a:pt x="1415" y="258"/>
                  </a:lnTo>
                  <a:cubicBezTo>
                    <a:pt x="1000" y="182"/>
                    <a:pt x="586" y="95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15"/>
            <p:cNvSpPr/>
            <p:nvPr/>
          </p:nvSpPr>
          <p:spPr>
            <a:xfrm>
              <a:off x="5231400" y="1648650"/>
              <a:ext cx="36250" cy="27775"/>
            </a:xfrm>
            <a:custGeom>
              <a:avLst/>
              <a:gdLst/>
              <a:ahLst/>
              <a:cxnLst/>
              <a:rect l="l" t="t" r="r" b="b"/>
              <a:pathLst>
                <a:path w="1450" h="1111" extrusionOk="0">
                  <a:moveTo>
                    <a:pt x="240" y="1"/>
                  </a:moveTo>
                  <a:lnTo>
                    <a:pt x="0" y="744"/>
                  </a:lnTo>
                  <a:cubicBezTo>
                    <a:pt x="413" y="877"/>
                    <a:pt x="830" y="999"/>
                    <a:pt x="1250" y="1111"/>
                  </a:cubicBezTo>
                  <a:lnTo>
                    <a:pt x="1449" y="356"/>
                  </a:lnTo>
                  <a:cubicBezTo>
                    <a:pt x="1043" y="247"/>
                    <a:pt x="639" y="130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15"/>
            <p:cNvSpPr/>
            <p:nvPr/>
          </p:nvSpPr>
          <p:spPr>
            <a:xfrm>
              <a:off x="5517350" y="1689275"/>
              <a:ext cx="32200" cy="19850"/>
            </a:xfrm>
            <a:custGeom>
              <a:avLst/>
              <a:gdLst/>
              <a:ahLst/>
              <a:cxnLst/>
              <a:rect l="l" t="t" r="r" b="b"/>
              <a:pathLst>
                <a:path w="1288" h="794" extrusionOk="0">
                  <a:moveTo>
                    <a:pt x="16" y="0"/>
                  </a:moveTo>
                  <a:lnTo>
                    <a:pt x="1" y="781"/>
                  </a:lnTo>
                  <a:cubicBezTo>
                    <a:pt x="430" y="792"/>
                    <a:pt x="860" y="792"/>
                    <a:pt x="1288" y="794"/>
                  </a:cubicBezTo>
                  <a:lnTo>
                    <a:pt x="1287" y="13"/>
                  </a:lnTo>
                  <a:cubicBezTo>
                    <a:pt x="863" y="11"/>
                    <a:pt x="439" y="11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15"/>
            <p:cNvSpPr/>
            <p:nvPr/>
          </p:nvSpPr>
          <p:spPr>
            <a:xfrm>
              <a:off x="5459600" y="1686925"/>
              <a:ext cx="32950" cy="21125"/>
            </a:xfrm>
            <a:custGeom>
              <a:avLst/>
              <a:gdLst/>
              <a:ahLst/>
              <a:cxnLst/>
              <a:rect l="l" t="t" r="r" b="b"/>
              <a:pathLst>
                <a:path w="1318" h="845" extrusionOk="0">
                  <a:moveTo>
                    <a:pt x="50" y="0"/>
                  </a:moveTo>
                  <a:lnTo>
                    <a:pt x="0" y="780"/>
                  </a:lnTo>
                  <a:lnTo>
                    <a:pt x="323" y="801"/>
                  </a:lnTo>
                  <a:lnTo>
                    <a:pt x="645" y="816"/>
                  </a:lnTo>
                  <a:lnTo>
                    <a:pt x="967" y="832"/>
                  </a:lnTo>
                  <a:lnTo>
                    <a:pt x="1128" y="840"/>
                  </a:lnTo>
                  <a:lnTo>
                    <a:pt x="1288" y="845"/>
                  </a:lnTo>
                  <a:lnTo>
                    <a:pt x="1317" y="65"/>
                  </a:lnTo>
                  <a:lnTo>
                    <a:pt x="1159" y="59"/>
                  </a:lnTo>
                  <a:lnTo>
                    <a:pt x="1002" y="53"/>
                  </a:lnTo>
                  <a:lnTo>
                    <a:pt x="684" y="37"/>
                  </a:lnTo>
                  <a:lnTo>
                    <a:pt x="367" y="2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15"/>
            <p:cNvSpPr/>
            <p:nvPr/>
          </p:nvSpPr>
          <p:spPr>
            <a:xfrm>
              <a:off x="5402175" y="1682075"/>
              <a:ext cx="33750" cy="22475"/>
            </a:xfrm>
            <a:custGeom>
              <a:avLst/>
              <a:gdLst/>
              <a:ahLst/>
              <a:cxnLst/>
              <a:rect l="l" t="t" r="r" b="b"/>
              <a:pathLst>
                <a:path w="1350" h="899" extrusionOk="0">
                  <a:moveTo>
                    <a:pt x="87" y="1"/>
                  </a:moveTo>
                  <a:lnTo>
                    <a:pt x="0" y="777"/>
                  </a:lnTo>
                  <a:lnTo>
                    <a:pt x="161" y="794"/>
                  </a:lnTo>
                  <a:cubicBezTo>
                    <a:pt x="214" y="800"/>
                    <a:pt x="267" y="805"/>
                    <a:pt x="321" y="810"/>
                  </a:cubicBezTo>
                  <a:lnTo>
                    <a:pt x="642" y="841"/>
                  </a:lnTo>
                  <a:lnTo>
                    <a:pt x="964" y="872"/>
                  </a:lnTo>
                  <a:cubicBezTo>
                    <a:pt x="1071" y="882"/>
                    <a:pt x="1178" y="890"/>
                    <a:pt x="1285" y="898"/>
                  </a:cubicBezTo>
                  <a:lnTo>
                    <a:pt x="1350" y="120"/>
                  </a:lnTo>
                  <a:cubicBezTo>
                    <a:pt x="1245" y="111"/>
                    <a:pt x="1140" y="103"/>
                    <a:pt x="1034" y="93"/>
                  </a:cubicBezTo>
                  <a:lnTo>
                    <a:pt x="718" y="62"/>
                  </a:lnTo>
                  <a:lnTo>
                    <a:pt x="401" y="32"/>
                  </a:lnTo>
                  <a:cubicBezTo>
                    <a:pt x="349" y="27"/>
                    <a:pt x="296" y="21"/>
                    <a:pt x="244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15"/>
            <p:cNvSpPr/>
            <p:nvPr/>
          </p:nvSpPr>
          <p:spPr>
            <a:xfrm>
              <a:off x="5688800" y="1680625"/>
              <a:ext cx="33575" cy="22325"/>
            </a:xfrm>
            <a:custGeom>
              <a:avLst/>
              <a:gdLst/>
              <a:ahLst/>
              <a:cxnLst/>
              <a:rect l="l" t="t" r="r" b="b"/>
              <a:pathLst>
                <a:path w="1343" h="893" extrusionOk="0">
                  <a:moveTo>
                    <a:pt x="0" y="114"/>
                  </a:moveTo>
                  <a:lnTo>
                    <a:pt x="65" y="893"/>
                  </a:lnTo>
                  <a:lnTo>
                    <a:pt x="703" y="838"/>
                  </a:lnTo>
                  <a:lnTo>
                    <a:pt x="863" y="824"/>
                  </a:lnTo>
                  <a:lnTo>
                    <a:pt x="1024" y="807"/>
                  </a:lnTo>
                  <a:lnTo>
                    <a:pt x="1342" y="778"/>
                  </a:lnTo>
                  <a:lnTo>
                    <a:pt x="1268" y="1"/>
                  </a:lnTo>
                  <a:lnTo>
                    <a:pt x="952" y="31"/>
                  </a:lnTo>
                  <a:lnTo>
                    <a:pt x="794" y="45"/>
                  </a:lnTo>
                  <a:lnTo>
                    <a:pt x="635" y="6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15"/>
            <p:cNvSpPr/>
            <p:nvPr/>
          </p:nvSpPr>
          <p:spPr>
            <a:xfrm>
              <a:off x="5631900" y="1685325"/>
              <a:ext cx="33100" cy="21425"/>
            </a:xfrm>
            <a:custGeom>
              <a:avLst/>
              <a:gdLst/>
              <a:ahLst/>
              <a:cxnLst/>
              <a:rect l="l" t="t" r="r" b="b"/>
              <a:pathLst>
                <a:path w="1324" h="857" extrusionOk="0">
                  <a:moveTo>
                    <a:pt x="0" y="77"/>
                  </a:moveTo>
                  <a:lnTo>
                    <a:pt x="41" y="857"/>
                  </a:lnTo>
                  <a:lnTo>
                    <a:pt x="682" y="821"/>
                  </a:lnTo>
                  <a:lnTo>
                    <a:pt x="1323" y="780"/>
                  </a:lnTo>
                  <a:lnTo>
                    <a:pt x="1270" y="1"/>
                  </a:lnTo>
                  <a:lnTo>
                    <a:pt x="635" y="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15"/>
            <p:cNvSpPr/>
            <p:nvPr/>
          </p:nvSpPr>
          <p:spPr>
            <a:xfrm>
              <a:off x="5575125" y="1688375"/>
              <a:ext cx="32525" cy="20450"/>
            </a:xfrm>
            <a:custGeom>
              <a:avLst/>
              <a:gdLst/>
              <a:ahLst/>
              <a:cxnLst/>
              <a:rect l="l" t="t" r="r" b="b"/>
              <a:pathLst>
                <a:path w="1301" h="818" extrusionOk="0">
                  <a:moveTo>
                    <a:pt x="0" y="36"/>
                  </a:moveTo>
                  <a:lnTo>
                    <a:pt x="15" y="817"/>
                  </a:lnTo>
                  <a:lnTo>
                    <a:pt x="335" y="810"/>
                  </a:lnTo>
                  <a:cubicBezTo>
                    <a:pt x="443" y="808"/>
                    <a:pt x="551" y="807"/>
                    <a:pt x="657" y="803"/>
                  </a:cubicBezTo>
                  <a:lnTo>
                    <a:pt x="1301" y="782"/>
                  </a:lnTo>
                  <a:lnTo>
                    <a:pt x="1270" y="1"/>
                  </a:lnTo>
                  <a:lnTo>
                    <a:pt x="635" y="22"/>
                  </a:lnTo>
                  <a:cubicBezTo>
                    <a:pt x="530" y="26"/>
                    <a:pt x="423" y="27"/>
                    <a:pt x="318" y="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15"/>
            <p:cNvSpPr/>
            <p:nvPr/>
          </p:nvSpPr>
          <p:spPr>
            <a:xfrm>
              <a:off x="5859200" y="1659350"/>
              <a:ext cx="34425" cy="23900"/>
            </a:xfrm>
            <a:custGeom>
              <a:avLst/>
              <a:gdLst/>
              <a:ahLst/>
              <a:cxnLst/>
              <a:rect l="l" t="t" r="r" b="b"/>
              <a:pathLst>
                <a:path w="1377" h="956" extrusionOk="0">
                  <a:moveTo>
                    <a:pt x="1" y="183"/>
                  </a:moveTo>
                  <a:lnTo>
                    <a:pt x="110" y="956"/>
                  </a:lnTo>
                  <a:cubicBezTo>
                    <a:pt x="533" y="897"/>
                    <a:pt x="955" y="834"/>
                    <a:pt x="1376" y="772"/>
                  </a:cubicBezTo>
                  <a:lnTo>
                    <a:pt x="1262" y="1"/>
                  </a:lnTo>
                  <a:cubicBezTo>
                    <a:pt x="841" y="62"/>
                    <a:pt x="421" y="125"/>
                    <a:pt x="1" y="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15"/>
            <p:cNvSpPr/>
            <p:nvPr/>
          </p:nvSpPr>
          <p:spPr>
            <a:xfrm>
              <a:off x="5802600" y="1667325"/>
              <a:ext cx="34200" cy="23550"/>
            </a:xfrm>
            <a:custGeom>
              <a:avLst/>
              <a:gdLst/>
              <a:ahLst/>
              <a:cxnLst/>
              <a:rect l="l" t="t" r="r" b="b"/>
              <a:pathLst>
                <a:path w="1368" h="942" extrusionOk="0">
                  <a:moveTo>
                    <a:pt x="0" y="167"/>
                  </a:moveTo>
                  <a:lnTo>
                    <a:pt x="97" y="942"/>
                  </a:lnTo>
                  <a:lnTo>
                    <a:pt x="415" y="901"/>
                  </a:lnTo>
                  <a:lnTo>
                    <a:pt x="732" y="859"/>
                  </a:lnTo>
                  <a:cubicBezTo>
                    <a:pt x="945" y="832"/>
                    <a:pt x="1156" y="805"/>
                    <a:pt x="1367" y="775"/>
                  </a:cubicBezTo>
                  <a:lnTo>
                    <a:pt x="1263" y="0"/>
                  </a:lnTo>
                  <a:cubicBezTo>
                    <a:pt x="1053" y="30"/>
                    <a:pt x="844" y="57"/>
                    <a:pt x="632" y="84"/>
                  </a:cubicBezTo>
                  <a:lnTo>
                    <a:pt x="316" y="1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15"/>
            <p:cNvSpPr/>
            <p:nvPr/>
          </p:nvSpPr>
          <p:spPr>
            <a:xfrm>
              <a:off x="5746025" y="1674550"/>
              <a:ext cx="33975" cy="22975"/>
            </a:xfrm>
            <a:custGeom>
              <a:avLst/>
              <a:gdLst/>
              <a:ahLst/>
              <a:cxnLst/>
              <a:rect l="l" t="t" r="r" b="b"/>
              <a:pathLst>
                <a:path w="1359" h="919" extrusionOk="0">
                  <a:moveTo>
                    <a:pt x="1" y="141"/>
                  </a:moveTo>
                  <a:lnTo>
                    <a:pt x="83" y="918"/>
                  </a:lnTo>
                  <a:cubicBezTo>
                    <a:pt x="189" y="908"/>
                    <a:pt x="294" y="896"/>
                    <a:pt x="402" y="884"/>
                  </a:cubicBezTo>
                  <a:lnTo>
                    <a:pt x="720" y="849"/>
                  </a:lnTo>
                  <a:lnTo>
                    <a:pt x="1040" y="814"/>
                  </a:lnTo>
                  <a:lnTo>
                    <a:pt x="1358" y="777"/>
                  </a:lnTo>
                  <a:lnTo>
                    <a:pt x="1267" y="1"/>
                  </a:lnTo>
                  <a:lnTo>
                    <a:pt x="951" y="38"/>
                  </a:lnTo>
                  <a:lnTo>
                    <a:pt x="635" y="74"/>
                  </a:lnTo>
                  <a:lnTo>
                    <a:pt x="318" y="108"/>
                  </a:lnTo>
                  <a:cubicBezTo>
                    <a:pt x="212" y="120"/>
                    <a:pt x="106" y="131"/>
                    <a:pt x="1" y="1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15"/>
            <p:cNvSpPr/>
            <p:nvPr/>
          </p:nvSpPr>
          <p:spPr>
            <a:xfrm>
              <a:off x="6029000" y="1632825"/>
              <a:ext cx="34475" cy="24100"/>
            </a:xfrm>
            <a:custGeom>
              <a:avLst/>
              <a:gdLst/>
              <a:ahLst/>
              <a:cxnLst/>
              <a:rect l="l" t="t" r="r" b="b"/>
              <a:pathLst>
                <a:path w="1379" h="964" extrusionOk="0">
                  <a:moveTo>
                    <a:pt x="1" y="192"/>
                  </a:moveTo>
                  <a:lnTo>
                    <a:pt x="120" y="964"/>
                  </a:lnTo>
                  <a:cubicBezTo>
                    <a:pt x="540" y="900"/>
                    <a:pt x="959" y="836"/>
                    <a:pt x="1378" y="774"/>
                  </a:cubicBezTo>
                  <a:lnTo>
                    <a:pt x="1266" y="1"/>
                  </a:lnTo>
                  <a:cubicBezTo>
                    <a:pt x="844" y="62"/>
                    <a:pt x="422" y="128"/>
                    <a:pt x="1" y="1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15"/>
            <p:cNvSpPr/>
            <p:nvPr/>
          </p:nvSpPr>
          <p:spPr>
            <a:xfrm>
              <a:off x="5972475" y="1641550"/>
              <a:ext cx="34600" cy="24375"/>
            </a:xfrm>
            <a:custGeom>
              <a:avLst/>
              <a:gdLst/>
              <a:ahLst/>
              <a:cxnLst/>
              <a:rect l="l" t="t" r="r" b="b"/>
              <a:pathLst>
                <a:path w="1384" h="975" extrusionOk="0">
                  <a:moveTo>
                    <a:pt x="0" y="204"/>
                  </a:moveTo>
                  <a:lnTo>
                    <a:pt x="124" y="974"/>
                  </a:lnTo>
                  <a:lnTo>
                    <a:pt x="1384" y="773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15"/>
            <p:cNvSpPr/>
            <p:nvPr/>
          </p:nvSpPr>
          <p:spPr>
            <a:xfrm>
              <a:off x="5916150" y="1650625"/>
              <a:ext cx="34575" cy="24175"/>
            </a:xfrm>
            <a:custGeom>
              <a:avLst/>
              <a:gdLst/>
              <a:ahLst/>
              <a:cxnLst/>
              <a:rect l="l" t="t" r="r" b="b"/>
              <a:pathLst>
                <a:path w="1383" h="967" extrusionOk="0">
                  <a:moveTo>
                    <a:pt x="0" y="195"/>
                  </a:moveTo>
                  <a:lnTo>
                    <a:pt x="119" y="966"/>
                  </a:lnTo>
                  <a:lnTo>
                    <a:pt x="751" y="869"/>
                  </a:lnTo>
                  <a:lnTo>
                    <a:pt x="1383" y="770"/>
                  </a:lnTo>
                  <a:lnTo>
                    <a:pt x="1261" y="0"/>
                  </a:lnTo>
                  <a:lnTo>
                    <a:pt x="630" y="9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15"/>
            <p:cNvSpPr/>
            <p:nvPr/>
          </p:nvSpPr>
          <p:spPr>
            <a:xfrm>
              <a:off x="6200600" y="1617675"/>
              <a:ext cx="32325" cy="20400"/>
            </a:xfrm>
            <a:custGeom>
              <a:avLst/>
              <a:gdLst/>
              <a:ahLst/>
              <a:cxnLst/>
              <a:rect l="l" t="t" r="r" b="b"/>
              <a:pathLst>
                <a:path w="1293" h="816" extrusionOk="0">
                  <a:moveTo>
                    <a:pt x="0" y="36"/>
                  </a:moveTo>
                  <a:lnTo>
                    <a:pt x="34" y="815"/>
                  </a:lnTo>
                  <a:lnTo>
                    <a:pt x="349" y="803"/>
                  </a:lnTo>
                  <a:cubicBezTo>
                    <a:pt x="401" y="799"/>
                    <a:pt x="454" y="797"/>
                    <a:pt x="506" y="796"/>
                  </a:cubicBezTo>
                  <a:lnTo>
                    <a:pt x="664" y="793"/>
                  </a:lnTo>
                  <a:lnTo>
                    <a:pt x="1292" y="782"/>
                  </a:lnTo>
                  <a:lnTo>
                    <a:pt x="1288" y="1"/>
                  </a:lnTo>
                  <a:lnTo>
                    <a:pt x="646" y="12"/>
                  </a:lnTo>
                  <a:lnTo>
                    <a:pt x="484" y="15"/>
                  </a:lnTo>
                  <a:cubicBezTo>
                    <a:pt x="430" y="16"/>
                    <a:pt x="377" y="19"/>
                    <a:pt x="324" y="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15"/>
            <p:cNvSpPr/>
            <p:nvPr/>
          </p:nvSpPr>
          <p:spPr>
            <a:xfrm>
              <a:off x="6143125" y="1619900"/>
              <a:ext cx="33425" cy="22175"/>
            </a:xfrm>
            <a:custGeom>
              <a:avLst/>
              <a:gdLst/>
              <a:ahLst/>
              <a:cxnLst/>
              <a:rect l="l" t="t" r="r" b="b"/>
              <a:pathLst>
                <a:path w="1337" h="887" extrusionOk="0">
                  <a:moveTo>
                    <a:pt x="0" y="110"/>
                  </a:moveTo>
                  <a:lnTo>
                    <a:pt x="75" y="886"/>
                  </a:lnTo>
                  <a:lnTo>
                    <a:pt x="391" y="855"/>
                  </a:lnTo>
                  <a:lnTo>
                    <a:pt x="706" y="829"/>
                  </a:lnTo>
                  <a:lnTo>
                    <a:pt x="1021" y="803"/>
                  </a:lnTo>
                  <a:lnTo>
                    <a:pt x="1178" y="791"/>
                  </a:lnTo>
                  <a:cubicBezTo>
                    <a:pt x="1230" y="786"/>
                    <a:pt x="1284" y="783"/>
                    <a:pt x="1336" y="780"/>
                  </a:cubicBezTo>
                  <a:lnTo>
                    <a:pt x="1282" y="0"/>
                  </a:lnTo>
                  <a:cubicBezTo>
                    <a:pt x="1229" y="5"/>
                    <a:pt x="1176" y="7"/>
                    <a:pt x="1123" y="11"/>
                  </a:cubicBezTo>
                  <a:lnTo>
                    <a:pt x="962" y="23"/>
                  </a:lnTo>
                  <a:lnTo>
                    <a:pt x="642" y="49"/>
                  </a:lnTo>
                  <a:lnTo>
                    <a:pt x="322" y="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15"/>
            <p:cNvSpPr/>
            <p:nvPr/>
          </p:nvSpPr>
          <p:spPr>
            <a:xfrm>
              <a:off x="6086225" y="1625275"/>
              <a:ext cx="34050" cy="23375"/>
            </a:xfrm>
            <a:custGeom>
              <a:avLst/>
              <a:gdLst/>
              <a:ahLst/>
              <a:cxnLst/>
              <a:rect l="l" t="t" r="r" b="b"/>
              <a:pathLst>
                <a:path w="1362" h="935" extrusionOk="0">
                  <a:moveTo>
                    <a:pt x="0" y="160"/>
                  </a:moveTo>
                  <a:lnTo>
                    <a:pt x="104" y="935"/>
                  </a:lnTo>
                  <a:lnTo>
                    <a:pt x="261" y="912"/>
                  </a:lnTo>
                  <a:lnTo>
                    <a:pt x="418" y="893"/>
                  </a:lnTo>
                  <a:lnTo>
                    <a:pt x="733" y="853"/>
                  </a:lnTo>
                  <a:lnTo>
                    <a:pt x="1047" y="813"/>
                  </a:lnTo>
                  <a:lnTo>
                    <a:pt x="1361" y="777"/>
                  </a:lnTo>
                  <a:lnTo>
                    <a:pt x="1272" y="1"/>
                  </a:lnTo>
                  <a:lnTo>
                    <a:pt x="953" y="37"/>
                  </a:lnTo>
                  <a:lnTo>
                    <a:pt x="635" y="78"/>
                  </a:lnTo>
                  <a:lnTo>
                    <a:pt x="318" y="119"/>
                  </a:lnTo>
                  <a:lnTo>
                    <a:pt x="159" y="1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15"/>
            <p:cNvSpPr/>
            <p:nvPr/>
          </p:nvSpPr>
          <p:spPr>
            <a:xfrm>
              <a:off x="6369275" y="1631400"/>
              <a:ext cx="35425" cy="26375"/>
            </a:xfrm>
            <a:custGeom>
              <a:avLst/>
              <a:gdLst/>
              <a:ahLst/>
              <a:cxnLst/>
              <a:rect l="l" t="t" r="r" b="b"/>
              <a:pathLst>
                <a:path w="1417" h="1055" extrusionOk="0">
                  <a:moveTo>
                    <a:pt x="162" y="1"/>
                  </a:moveTo>
                  <a:lnTo>
                    <a:pt x="0" y="765"/>
                  </a:lnTo>
                  <a:cubicBezTo>
                    <a:pt x="407" y="851"/>
                    <a:pt x="814" y="947"/>
                    <a:pt x="1216" y="1054"/>
                  </a:cubicBezTo>
                  <a:lnTo>
                    <a:pt x="1416" y="299"/>
                  </a:lnTo>
                  <a:cubicBezTo>
                    <a:pt x="1002" y="188"/>
                    <a:pt x="583" y="89"/>
                    <a:pt x="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15"/>
            <p:cNvSpPr/>
            <p:nvPr/>
          </p:nvSpPr>
          <p:spPr>
            <a:xfrm>
              <a:off x="6313975" y="1622050"/>
              <a:ext cx="34225" cy="23825"/>
            </a:xfrm>
            <a:custGeom>
              <a:avLst/>
              <a:gdLst/>
              <a:ahLst/>
              <a:cxnLst/>
              <a:rect l="l" t="t" r="r" b="b"/>
              <a:pathLst>
                <a:path w="1369" h="953" extrusionOk="0">
                  <a:moveTo>
                    <a:pt x="90" y="1"/>
                  </a:moveTo>
                  <a:lnTo>
                    <a:pt x="1" y="778"/>
                  </a:lnTo>
                  <a:cubicBezTo>
                    <a:pt x="414" y="825"/>
                    <a:pt x="828" y="884"/>
                    <a:pt x="1239" y="952"/>
                  </a:cubicBezTo>
                  <a:lnTo>
                    <a:pt x="1369" y="182"/>
                  </a:lnTo>
                  <a:cubicBezTo>
                    <a:pt x="943" y="112"/>
                    <a:pt x="517" y="5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15"/>
            <p:cNvSpPr/>
            <p:nvPr/>
          </p:nvSpPr>
          <p:spPr>
            <a:xfrm>
              <a:off x="6258150" y="1618050"/>
              <a:ext cx="32750" cy="21100"/>
            </a:xfrm>
            <a:custGeom>
              <a:avLst/>
              <a:gdLst/>
              <a:ahLst/>
              <a:cxnLst/>
              <a:rect l="l" t="t" r="r" b="b"/>
              <a:pathLst>
                <a:path w="1310" h="844" extrusionOk="0">
                  <a:moveTo>
                    <a:pt x="22" y="0"/>
                  </a:moveTo>
                  <a:lnTo>
                    <a:pt x="0" y="781"/>
                  </a:lnTo>
                  <a:lnTo>
                    <a:pt x="314" y="792"/>
                  </a:lnTo>
                  <a:lnTo>
                    <a:pt x="470" y="797"/>
                  </a:lnTo>
                  <a:cubicBezTo>
                    <a:pt x="522" y="799"/>
                    <a:pt x="574" y="799"/>
                    <a:pt x="626" y="803"/>
                  </a:cubicBezTo>
                  <a:lnTo>
                    <a:pt x="1251" y="844"/>
                  </a:lnTo>
                  <a:lnTo>
                    <a:pt x="1309" y="65"/>
                  </a:lnTo>
                  <a:lnTo>
                    <a:pt x="667" y="23"/>
                  </a:lnTo>
                  <a:cubicBezTo>
                    <a:pt x="614" y="19"/>
                    <a:pt x="560" y="18"/>
                    <a:pt x="505" y="17"/>
                  </a:cubicBezTo>
                  <a:lnTo>
                    <a:pt x="344" y="1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5" name="Google Shape;825;p15"/>
          <p:cNvSpPr/>
          <p:nvPr/>
        </p:nvSpPr>
        <p:spPr>
          <a:xfrm rot="-9994303" flipH="1">
            <a:off x="7578266" y="-635795"/>
            <a:ext cx="3169018" cy="4551393"/>
          </a:xfrm>
          <a:custGeom>
            <a:avLst/>
            <a:gdLst/>
            <a:ahLst/>
            <a:cxnLst/>
            <a:rect l="l" t="t" r="r" b="b"/>
            <a:pathLst>
              <a:path w="4915" h="7059" extrusionOk="0">
                <a:moveTo>
                  <a:pt x="2073" y="4394"/>
                </a:moveTo>
                <a:cubicBezTo>
                  <a:pt x="2210" y="4589"/>
                  <a:pt x="2298" y="4825"/>
                  <a:pt x="2363" y="5054"/>
                </a:cubicBezTo>
                <a:cubicBezTo>
                  <a:pt x="2417" y="5241"/>
                  <a:pt x="2396" y="5441"/>
                  <a:pt x="2337" y="5441"/>
                </a:cubicBezTo>
                <a:cubicBezTo>
                  <a:pt x="2304" y="5441"/>
                  <a:pt x="2259" y="5378"/>
                  <a:pt x="2209" y="5214"/>
                </a:cubicBezTo>
                <a:cubicBezTo>
                  <a:pt x="2143" y="5004"/>
                  <a:pt x="2118" y="4777"/>
                  <a:pt x="2091" y="4560"/>
                </a:cubicBezTo>
                <a:cubicBezTo>
                  <a:pt x="2084" y="4506"/>
                  <a:pt x="2078" y="4451"/>
                  <a:pt x="2073" y="4394"/>
                </a:cubicBezTo>
                <a:close/>
                <a:moveTo>
                  <a:pt x="4127" y="1"/>
                </a:moveTo>
                <a:cubicBezTo>
                  <a:pt x="2884" y="1"/>
                  <a:pt x="2154" y="1184"/>
                  <a:pt x="1848" y="2466"/>
                </a:cubicBezTo>
                <a:cubicBezTo>
                  <a:pt x="1815" y="2606"/>
                  <a:pt x="1753" y="3136"/>
                  <a:pt x="1734" y="3739"/>
                </a:cubicBezTo>
                <a:lnTo>
                  <a:pt x="1734" y="3739"/>
                </a:lnTo>
                <a:cubicBezTo>
                  <a:pt x="1561" y="3650"/>
                  <a:pt x="1378" y="3598"/>
                  <a:pt x="1191" y="3598"/>
                </a:cubicBezTo>
                <a:cubicBezTo>
                  <a:pt x="1005" y="3598"/>
                  <a:pt x="816" y="3650"/>
                  <a:pt x="632" y="3770"/>
                </a:cubicBezTo>
                <a:cubicBezTo>
                  <a:pt x="1" y="4184"/>
                  <a:pt x="260" y="5387"/>
                  <a:pt x="470" y="5954"/>
                </a:cubicBezTo>
                <a:cubicBezTo>
                  <a:pt x="710" y="6604"/>
                  <a:pt x="1177" y="7059"/>
                  <a:pt x="1804" y="7059"/>
                </a:cubicBezTo>
                <a:cubicBezTo>
                  <a:pt x="1899" y="7059"/>
                  <a:pt x="1997" y="7048"/>
                  <a:pt x="2099" y="7027"/>
                </a:cubicBezTo>
                <a:cubicBezTo>
                  <a:pt x="2295" y="6985"/>
                  <a:pt x="2255" y="6774"/>
                  <a:pt x="2085" y="6774"/>
                </a:cubicBezTo>
                <a:cubicBezTo>
                  <a:pt x="2069" y="6774"/>
                  <a:pt x="2052" y="6775"/>
                  <a:pt x="2035" y="6779"/>
                </a:cubicBezTo>
                <a:cubicBezTo>
                  <a:pt x="1971" y="6793"/>
                  <a:pt x="1910" y="6799"/>
                  <a:pt x="1850" y="6799"/>
                </a:cubicBezTo>
                <a:cubicBezTo>
                  <a:pt x="786" y="6799"/>
                  <a:pt x="257" y="4788"/>
                  <a:pt x="801" y="3996"/>
                </a:cubicBezTo>
                <a:cubicBezTo>
                  <a:pt x="893" y="3863"/>
                  <a:pt x="1014" y="3811"/>
                  <a:pt x="1146" y="3811"/>
                </a:cubicBezTo>
                <a:cubicBezTo>
                  <a:pt x="1339" y="3811"/>
                  <a:pt x="1554" y="3923"/>
                  <a:pt x="1729" y="4052"/>
                </a:cubicBezTo>
                <a:lnTo>
                  <a:pt x="1729" y="4052"/>
                </a:lnTo>
                <a:cubicBezTo>
                  <a:pt x="1726" y="4951"/>
                  <a:pt x="1840" y="5889"/>
                  <a:pt x="2292" y="5889"/>
                </a:cubicBezTo>
                <a:cubicBezTo>
                  <a:pt x="2338" y="5889"/>
                  <a:pt x="2388" y="5879"/>
                  <a:pt x="2442" y="5858"/>
                </a:cubicBezTo>
                <a:cubicBezTo>
                  <a:pt x="3097" y="5605"/>
                  <a:pt x="2732" y="4522"/>
                  <a:pt x="2051" y="3952"/>
                </a:cubicBezTo>
                <a:lnTo>
                  <a:pt x="2051" y="3952"/>
                </a:lnTo>
                <a:cubicBezTo>
                  <a:pt x="2031" y="2442"/>
                  <a:pt x="2522" y="258"/>
                  <a:pt x="4037" y="258"/>
                </a:cubicBezTo>
                <a:cubicBezTo>
                  <a:pt x="4190" y="258"/>
                  <a:pt x="4354" y="281"/>
                  <a:pt x="4528" y="328"/>
                </a:cubicBezTo>
                <a:cubicBezTo>
                  <a:pt x="4540" y="331"/>
                  <a:pt x="4553" y="333"/>
                  <a:pt x="4566" y="333"/>
                </a:cubicBezTo>
                <a:cubicBezTo>
                  <a:pt x="4715" y="333"/>
                  <a:pt x="4915" y="137"/>
                  <a:pt x="4724" y="85"/>
                </a:cubicBezTo>
                <a:cubicBezTo>
                  <a:pt x="4513" y="28"/>
                  <a:pt x="4314" y="1"/>
                  <a:pt x="4127" y="1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Josefin Sans"/>
              <a:buNone/>
              <a:defRPr sz="35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6" r:id="rId7"/>
    <p:sldLayoutId id="2147483658" r:id="rId8"/>
    <p:sldLayoutId id="2147483661" r:id="rId9"/>
    <p:sldLayoutId id="2147483662" r:id="rId10"/>
    <p:sldLayoutId id="2147483663" r:id="rId11"/>
    <p:sldLayoutId id="2147483671" r:id="rId12"/>
    <p:sldLayoutId id="2147483672" r:id="rId13"/>
    <p:sldLayoutId id="2147483673" r:id="rId14"/>
    <p:sldLayoutId id="2147483674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32"/>
          <p:cNvSpPr txBox="1">
            <a:spLocks noGrp="1"/>
          </p:cNvSpPr>
          <p:nvPr>
            <p:ph type="ctrTitle"/>
          </p:nvPr>
        </p:nvSpPr>
        <p:spPr>
          <a:xfrm>
            <a:off x="250765" y="640979"/>
            <a:ext cx="8113586" cy="250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dirty="0"/>
              <a:t>CHỦ ĐỀ 6</a:t>
            </a:r>
            <a:br>
              <a:rPr lang="en-US" sz="5000" dirty="0"/>
            </a:br>
            <a:r>
              <a:rPr lang="en-US" sz="5000" dirty="0"/>
              <a:t>EM VỚI CỘNG ĐỒNG</a:t>
            </a:r>
            <a:endParaRPr sz="5000" dirty="0"/>
          </a:p>
        </p:txBody>
      </p:sp>
      <p:grpSp>
        <p:nvGrpSpPr>
          <p:cNvPr id="1774" name="Google Shape;1774;p32"/>
          <p:cNvGrpSpPr/>
          <p:nvPr/>
        </p:nvGrpSpPr>
        <p:grpSpPr>
          <a:xfrm rot="-8472223">
            <a:off x="827443" y="312181"/>
            <a:ext cx="557640" cy="560901"/>
            <a:chOff x="1938525" y="705925"/>
            <a:chExt cx="859088" cy="863925"/>
          </a:xfrm>
        </p:grpSpPr>
        <p:sp>
          <p:nvSpPr>
            <p:cNvPr id="1775" name="Google Shape;1775;p32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32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7" name="Google Shape;1777;p32"/>
          <p:cNvGrpSpPr/>
          <p:nvPr/>
        </p:nvGrpSpPr>
        <p:grpSpPr>
          <a:xfrm rot="-8472144">
            <a:off x="1038845" y="1055667"/>
            <a:ext cx="344849" cy="346800"/>
            <a:chOff x="7059159" y="4210043"/>
            <a:chExt cx="344833" cy="346784"/>
          </a:xfrm>
        </p:grpSpPr>
        <p:sp>
          <p:nvSpPr>
            <p:cNvPr id="1778" name="Google Shape;1778;p32"/>
            <p:cNvSpPr/>
            <p:nvPr/>
          </p:nvSpPr>
          <p:spPr>
            <a:xfrm>
              <a:off x="7059159" y="4210043"/>
              <a:ext cx="344833" cy="346769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32"/>
            <p:cNvSpPr/>
            <p:nvPr/>
          </p:nvSpPr>
          <p:spPr>
            <a:xfrm>
              <a:off x="7059160" y="4210047"/>
              <a:ext cx="344833" cy="346779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0" name="Google Shape;1780;p32"/>
          <p:cNvGrpSpPr/>
          <p:nvPr/>
        </p:nvGrpSpPr>
        <p:grpSpPr>
          <a:xfrm>
            <a:off x="-160258" y="2947292"/>
            <a:ext cx="1314909" cy="2123659"/>
            <a:chOff x="770306" y="2665620"/>
            <a:chExt cx="1314909" cy="2123659"/>
          </a:xfrm>
        </p:grpSpPr>
        <p:sp>
          <p:nvSpPr>
            <p:cNvPr id="1781" name="Google Shape;1781;p32"/>
            <p:cNvSpPr/>
            <p:nvPr/>
          </p:nvSpPr>
          <p:spPr>
            <a:xfrm rot="-350503">
              <a:off x="870063" y="2717154"/>
              <a:ext cx="1115394" cy="2020591"/>
            </a:xfrm>
            <a:custGeom>
              <a:avLst/>
              <a:gdLst/>
              <a:ahLst/>
              <a:cxnLst/>
              <a:rect l="l" t="t" r="r" b="b"/>
              <a:pathLst>
                <a:path w="109159" h="209498" extrusionOk="0">
                  <a:moveTo>
                    <a:pt x="105029" y="84800"/>
                  </a:moveTo>
                  <a:lnTo>
                    <a:pt x="105030" y="84801"/>
                  </a:lnTo>
                  <a:lnTo>
                    <a:pt x="105032" y="84800"/>
                  </a:lnTo>
                  <a:close/>
                  <a:moveTo>
                    <a:pt x="55712" y="0"/>
                  </a:moveTo>
                  <a:cubicBezTo>
                    <a:pt x="48984" y="0"/>
                    <a:pt x="41103" y="1377"/>
                    <a:pt x="32871" y="5667"/>
                  </a:cubicBezTo>
                  <a:cubicBezTo>
                    <a:pt x="9868" y="17651"/>
                    <a:pt x="1" y="47792"/>
                    <a:pt x="5377" y="64885"/>
                  </a:cubicBezTo>
                  <a:cubicBezTo>
                    <a:pt x="8135" y="73661"/>
                    <a:pt x="12937" y="75797"/>
                    <a:pt x="16958" y="75797"/>
                  </a:cubicBezTo>
                  <a:cubicBezTo>
                    <a:pt x="20772" y="75797"/>
                    <a:pt x="23884" y="73875"/>
                    <a:pt x="23884" y="73875"/>
                  </a:cubicBezTo>
                  <a:lnTo>
                    <a:pt x="23884" y="73875"/>
                  </a:lnTo>
                  <a:cubicBezTo>
                    <a:pt x="23884" y="73876"/>
                    <a:pt x="18068" y="87005"/>
                    <a:pt x="19918" y="93792"/>
                  </a:cubicBezTo>
                  <a:cubicBezTo>
                    <a:pt x="20708" y="96692"/>
                    <a:pt x="22544" y="97565"/>
                    <a:pt x="24677" y="97565"/>
                  </a:cubicBezTo>
                  <a:cubicBezTo>
                    <a:pt x="27536" y="97565"/>
                    <a:pt x="30928" y="95997"/>
                    <a:pt x="33048" y="95644"/>
                  </a:cubicBezTo>
                  <a:cubicBezTo>
                    <a:pt x="33186" y="95621"/>
                    <a:pt x="33316" y="95610"/>
                    <a:pt x="33438" y="95610"/>
                  </a:cubicBezTo>
                  <a:cubicBezTo>
                    <a:pt x="36601" y="95610"/>
                    <a:pt x="34806" y="103038"/>
                    <a:pt x="39217" y="105161"/>
                  </a:cubicBezTo>
                  <a:cubicBezTo>
                    <a:pt x="39843" y="105462"/>
                    <a:pt x="40730" y="105592"/>
                    <a:pt x="41797" y="105592"/>
                  </a:cubicBezTo>
                  <a:cubicBezTo>
                    <a:pt x="42823" y="105592"/>
                    <a:pt x="44014" y="105472"/>
                    <a:pt x="45297" y="105269"/>
                  </a:cubicBezTo>
                  <a:cubicBezTo>
                    <a:pt x="46445" y="107759"/>
                    <a:pt x="47883" y="110323"/>
                    <a:pt x="49669" y="112708"/>
                  </a:cubicBezTo>
                  <a:cubicBezTo>
                    <a:pt x="48085" y="117571"/>
                    <a:pt x="47141" y="124965"/>
                    <a:pt x="54519" y="127781"/>
                  </a:cubicBezTo>
                  <a:lnTo>
                    <a:pt x="50644" y="162092"/>
                  </a:lnTo>
                  <a:cubicBezTo>
                    <a:pt x="50644" y="162092"/>
                    <a:pt x="51438" y="162606"/>
                    <a:pt x="52846" y="163282"/>
                  </a:cubicBezTo>
                  <a:cubicBezTo>
                    <a:pt x="53395" y="171336"/>
                    <a:pt x="55430" y="186478"/>
                    <a:pt x="62901" y="195493"/>
                  </a:cubicBezTo>
                  <a:cubicBezTo>
                    <a:pt x="58515" y="201706"/>
                    <a:pt x="65212" y="209498"/>
                    <a:pt x="65212" y="209498"/>
                  </a:cubicBezTo>
                  <a:lnTo>
                    <a:pt x="66975" y="209498"/>
                  </a:lnTo>
                  <a:lnTo>
                    <a:pt x="65446" y="202156"/>
                  </a:lnTo>
                  <a:lnTo>
                    <a:pt x="70853" y="208741"/>
                  </a:lnTo>
                  <a:cubicBezTo>
                    <a:pt x="72272" y="209290"/>
                    <a:pt x="74019" y="209497"/>
                    <a:pt x="75846" y="209497"/>
                  </a:cubicBezTo>
                  <a:cubicBezTo>
                    <a:pt x="81434" y="209497"/>
                    <a:pt x="87773" y="207563"/>
                    <a:pt x="87773" y="207563"/>
                  </a:cubicBezTo>
                  <a:lnTo>
                    <a:pt x="82255" y="202396"/>
                  </a:lnTo>
                  <a:lnTo>
                    <a:pt x="78488" y="198871"/>
                  </a:lnTo>
                  <a:cubicBezTo>
                    <a:pt x="85454" y="180466"/>
                    <a:pt x="86064" y="165211"/>
                    <a:pt x="85891" y="158352"/>
                  </a:cubicBezTo>
                  <a:cubicBezTo>
                    <a:pt x="86365" y="157899"/>
                    <a:pt x="86835" y="157422"/>
                    <a:pt x="87304" y="156920"/>
                  </a:cubicBezTo>
                  <a:lnTo>
                    <a:pt x="79321" y="116277"/>
                  </a:lnTo>
                  <a:cubicBezTo>
                    <a:pt x="80009" y="115805"/>
                    <a:pt x="80370" y="115476"/>
                    <a:pt x="80370" y="115476"/>
                  </a:cubicBezTo>
                  <a:lnTo>
                    <a:pt x="78043" y="107386"/>
                  </a:lnTo>
                  <a:lnTo>
                    <a:pt x="78043" y="107386"/>
                  </a:lnTo>
                  <a:cubicBezTo>
                    <a:pt x="82512" y="113378"/>
                    <a:pt x="87732" y="115733"/>
                    <a:pt x="90025" y="116528"/>
                  </a:cubicBezTo>
                  <a:cubicBezTo>
                    <a:pt x="90995" y="117650"/>
                    <a:pt x="91864" y="117775"/>
                    <a:pt x="92204" y="117775"/>
                  </a:cubicBezTo>
                  <a:cubicBezTo>
                    <a:pt x="92301" y="117775"/>
                    <a:pt x="92355" y="117764"/>
                    <a:pt x="92355" y="117764"/>
                  </a:cubicBezTo>
                  <a:lnTo>
                    <a:pt x="92280" y="116257"/>
                  </a:lnTo>
                  <a:cubicBezTo>
                    <a:pt x="94223" y="113483"/>
                    <a:pt x="101720" y="101874"/>
                    <a:pt x="101253" y="88595"/>
                  </a:cubicBezTo>
                  <a:lnTo>
                    <a:pt x="101253" y="88595"/>
                  </a:lnTo>
                  <a:cubicBezTo>
                    <a:pt x="101263" y="88597"/>
                    <a:pt x="101605" y="88696"/>
                    <a:pt x="102112" y="88696"/>
                  </a:cubicBezTo>
                  <a:cubicBezTo>
                    <a:pt x="102950" y="88696"/>
                    <a:pt x="104239" y="88427"/>
                    <a:pt x="105223" y="87008"/>
                  </a:cubicBezTo>
                  <a:cubicBezTo>
                    <a:pt x="105675" y="86351"/>
                    <a:pt x="105579" y="85678"/>
                    <a:pt x="105143" y="85034"/>
                  </a:cubicBezTo>
                  <a:lnTo>
                    <a:pt x="105030" y="84801"/>
                  </a:lnTo>
                  <a:lnTo>
                    <a:pt x="104988" y="84822"/>
                  </a:lnTo>
                  <a:cubicBezTo>
                    <a:pt x="104466" y="84165"/>
                    <a:pt x="103613" y="83547"/>
                    <a:pt x="102664" y="83022"/>
                  </a:cubicBezTo>
                  <a:lnTo>
                    <a:pt x="102471" y="82837"/>
                  </a:lnTo>
                  <a:lnTo>
                    <a:pt x="102421" y="82890"/>
                  </a:lnTo>
                  <a:cubicBezTo>
                    <a:pt x="101237" y="82261"/>
                    <a:pt x="99940" y="81777"/>
                    <a:pt x="98968" y="81543"/>
                  </a:cubicBezTo>
                  <a:cubicBezTo>
                    <a:pt x="98968" y="81543"/>
                    <a:pt x="108747" y="72200"/>
                    <a:pt x="107867" y="70086"/>
                  </a:cubicBezTo>
                  <a:cubicBezTo>
                    <a:pt x="107796" y="69916"/>
                    <a:pt x="107663" y="69838"/>
                    <a:pt x="107477" y="69838"/>
                  </a:cubicBezTo>
                  <a:cubicBezTo>
                    <a:pt x="105673" y="69838"/>
                    <a:pt x="98933" y="77227"/>
                    <a:pt x="96903" y="80905"/>
                  </a:cubicBezTo>
                  <a:cubicBezTo>
                    <a:pt x="95732" y="80246"/>
                    <a:pt x="94276" y="79772"/>
                    <a:pt x="93085" y="79772"/>
                  </a:cubicBezTo>
                  <a:cubicBezTo>
                    <a:pt x="92999" y="79772"/>
                    <a:pt x="92915" y="79774"/>
                    <a:pt x="92832" y="79779"/>
                  </a:cubicBezTo>
                  <a:cubicBezTo>
                    <a:pt x="91783" y="79837"/>
                    <a:pt x="91115" y="80317"/>
                    <a:pt x="90953" y="81137"/>
                  </a:cubicBezTo>
                  <a:cubicBezTo>
                    <a:pt x="90442" y="83696"/>
                    <a:pt x="95107" y="86627"/>
                    <a:pt x="96103" y="87220"/>
                  </a:cubicBezTo>
                  <a:lnTo>
                    <a:pt x="91656" y="103607"/>
                  </a:lnTo>
                  <a:lnTo>
                    <a:pt x="91651" y="103486"/>
                  </a:lnTo>
                  <a:lnTo>
                    <a:pt x="87687" y="105758"/>
                  </a:lnTo>
                  <a:lnTo>
                    <a:pt x="79388" y="99840"/>
                  </a:lnTo>
                  <a:cubicBezTo>
                    <a:pt x="80116" y="98507"/>
                    <a:pt x="80903" y="96707"/>
                    <a:pt x="81604" y="94325"/>
                  </a:cubicBezTo>
                  <a:lnTo>
                    <a:pt x="77243" y="91537"/>
                  </a:lnTo>
                  <a:cubicBezTo>
                    <a:pt x="80856" y="89694"/>
                    <a:pt x="85700" y="86928"/>
                    <a:pt x="83983" y="86125"/>
                  </a:cubicBezTo>
                  <a:cubicBezTo>
                    <a:pt x="83814" y="86046"/>
                    <a:pt x="83603" y="86009"/>
                    <a:pt x="83358" y="86009"/>
                  </a:cubicBezTo>
                  <a:cubicBezTo>
                    <a:pt x="82272" y="86009"/>
                    <a:pt x="80503" y="86730"/>
                    <a:pt x="78565" y="87737"/>
                  </a:cubicBezTo>
                  <a:cubicBezTo>
                    <a:pt x="80649" y="84676"/>
                    <a:pt x="81830" y="81965"/>
                    <a:pt x="81604" y="80828"/>
                  </a:cubicBezTo>
                  <a:cubicBezTo>
                    <a:pt x="81149" y="78544"/>
                    <a:pt x="78192" y="78246"/>
                    <a:pt x="76678" y="78246"/>
                  </a:cubicBezTo>
                  <a:cubicBezTo>
                    <a:pt x="76143" y="78246"/>
                    <a:pt x="75788" y="78283"/>
                    <a:pt x="75788" y="78283"/>
                  </a:cubicBezTo>
                  <a:cubicBezTo>
                    <a:pt x="109159" y="59106"/>
                    <a:pt x="102664" y="32898"/>
                    <a:pt x="89360" y="28490"/>
                  </a:cubicBezTo>
                  <a:cubicBezTo>
                    <a:pt x="76053" y="24085"/>
                    <a:pt x="76139" y="4433"/>
                    <a:pt x="76139" y="4433"/>
                  </a:cubicBezTo>
                  <a:cubicBezTo>
                    <a:pt x="76139" y="4433"/>
                    <a:pt x="67783" y="0"/>
                    <a:pt x="55712" y="0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2863" dist="19050" dir="5400000" algn="bl" rotWithShape="0">
                <a:srgbClr val="000000">
                  <a:alpha val="5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82" name="Google Shape;1782;p32"/>
            <p:cNvGrpSpPr/>
            <p:nvPr/>
          </p:nvGrpSpPr>
          <p:grpSpPr>
            <a:xfrm>
              <a:off x="835340" y="2691503"/>
              <a:ext cx="1118391" cy="2018703"/>
              <a:chOff x="868565" y="2665628"/>
              <a:chExt cx="1118391" cy="2018703"/>
            </a:xfrm>
          </p:grpSpPr>
          <p:sp>
            <p:nvSpPr>
              <p:cNvPr id="1783" name="Google Shape;1783;p32"/>
              <p:cNvSpPr/>
              <p:nvPr/>
            </p:nvSpPr>
            <p:spPr>
              <a:xfrm rot="-282564">
                <a:off x="907908" y="2706417"/>
                <a:ext cx="1034775" cy="1000951"/>
              </a:xfrm>
              <a:custGeom>
                <a:avLst/>
                <a:gdLst/>
                <a:ahLst/>
                <a:cxnLst/>
                <a:rect l="l" t="t" r="r" b="b"/>
                <a:pathLst>
                  <a:path w="41392" h="40039" extrusionOk="0">
                    <a:moveTo>
                      <a:pt x="21125" y="0"/>
                    </a:moveTo>
                    <a:cubicBezTo>
                      <a:pt x="18574" y="0"/>
                      <a:pt x="15586" y="522"/>
                      <a:pt x="12465" y="2149"/>
                    </a:cubicBezTo>
                    <a:cubicBezTo>
                      <a:pt x="3742" y="6692"/>
                      <a:pt x="1" y="18121"/>
                      <a:pt x="2039" y="24604"/>
                    </a:cubicBezTo>
                    <a:cubicBezTo>
                      <a:pt x="3085" y="27931"/>
                      <a:pt x="4906" y="28741"/>
                      <a:pt x="6430" y="28741"/>
                    </a:cubicBezTo>
                    <a:cubicBezTo>
                      <a:pt x="7877" y="28741"/>
                      <a:pt x="9057" y="28012"/>
                      <a:pt x="9057" y="28012"/>
                    </a:cubicBezTo>
                    <a:lnTo>
                      <a:pt x="9057" y="28012"/>
                    </a:lnTo>
                    <a:cubicBezTo>
                      <a:pt x="9057" y="28012"/>
                      <a:pt x="6851" y="32990"/>
                      <a:pt x="7552" y="35563"/>
                    </a:cubicBezTo>
                    <a:cubicBezTo>
                      <a:pt x="7852" y="36663"/>
                      <a:pt x="8548" y="36994"/>
                      <a:pt x="9357" y="36994"/>
                    </a:cubicBezTo>
                    <a:cubicBezTo>
                      <a:pt x="10440" y="36994"/>
                      <a:pt x="11726" y="36400"/>
                      <a:pt x="12530" y="36266"/>
                    </a:cubicBezTo>
                    <a:cubicBezTo>
                      <a:pt x="12582" y="36258"/>
                      <a:pt x="12631" y="36253"/>
                      <a:pt x="12678" y="36253"/>
                    </a:cubicBezTo>
                    <a:cubicBezTo>
                      <a:pt x="13878" y="36253"/>
                      <a:pt x="13196" y="39071"/>
                      <a:pt x="14869" y="39875"/>
                    </a:cubicBezTo>
                    <a:cubicBezTo>
                      <a:pt x="15107" y="39989"/>
                      <a:pt x="15444" y="40039"/>
                      <a:pt x="15849" y="40039"/>
                    </a:cubicBezTo>
                    <a:cubicBezTo>
                      <a:pt x="18408" y="40039"/>
                      <a:pt x="23671" y="38072"/>
                      <a:pt x="23671" y="38072"/>
                    </a:cubicBezTo>
                    <a:cubicBezTo>
                      <a:pt x="27459" y="37403"/>
                      <a:pt x="31177" y="31821"/>
                      <a:pt x="30944" y="30648"/>
                    </a:cubicBezTo>
                    <a:cubicBezTo>
                      <a:pt x="30770" y="29782"/>
                      <a:pt x="29650" y="29669"/>
                      <a:pt x="29076" y="29669"/>
                    </a:cubicBezTo>
                    <a:cubicBezTo>
                      <a:pt x="28873" y="29669"/>
                      <a:pt x="28738" y="29683"/>
                      <a:pt x="28738" y="29683"/>
                    </a:cubicBezTo>
                    <a:cubicBezTo>
                      <a:pt x="41392" y="22411"/>
                      <a:pt x="38930" y="12474"/>
                      <a:pt x="33885" y="10803"/>
                    </a:cubicBezTo>
                    <a:cubicBezTo>
                      <a:pt x="28839" y="9133"/>
                      <a:pt x="28871" y="1681"/>
                      <a:pt x="28871" y="1681"/>
                    </a:cubicBezTo>
                    <a:cubicBezTo>
                      <a:pt x="28871" y="1681"/>
                      <a:pt x="25702" y="0"/>
                      <a:pt x="211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32"/>
              <p:cNvSpPr/>
              <p:nvPr/>
            </p:nvSpPr>
            <p:spPr>
              <a:xfrm rot="-282564">
                <a:off x="1247904" y="2874367"/>
                <a:ext cx="524262" cy="670759"/>
              </a:xfrm>
              <a:custGeom>
                <a:avLst/>
                <a:gdLst/>
                <a:ahLst/>
                <a:cxnLst/>
                <a:rect l="l" t="t" r="r" b="b"/>
                <a:pathLst>
                  <a:path w="20971" h="26831" extrusionOk="0">
                    <a:moveTo>
                      <a:pt x="6758" y="1"/>
                    </a:moveTo>
                    <a:cubicBezTo>
                      <a:pt x="5277" y="5681"/>
                      <a:pt x="2200" y="8612"/>
                      <a:pt x="313" y="9938"/>
                    </a:cubicBezTo>
                    <a:cubicBezTo>
                      <a:pt x="0" y="14934"/>
                      <a:pt x="1204" y="18953"/>
                      <a:pt x="2063" y="21113"/>
                    </a:cubicBezTo>
                    <a:lnTo>
                      <a:pt x="5234" y="20949"/>
                    </a:lnTo>
                    <a:lnTo>
                      <a:pt x="6402" y="26831"/>
                    </a:lnTo>
                    <a:lnTo>
                      <a:pt x="10512" y="25863"/>
                    </a:lnTo>
                    <a:cubicBezTo>
                      <a:pt x="10512" y="25863"/>
                      <a:pt x="8207" y="21821"/>
                      <a:pt x="9677" y="20048"/>
                    </a:cubicBezTo>
                    <a:cubicBezTo>
                      <a:pt x="11148" y="18275"/>
                      <a:pt x="19065" y="16238"/>
                      <a:pt x="20037" y="12763"/>
                    </a:cubicBezTo>
                    <a:cubicBezTo>
                      <a:pt x="20970" y="9417"/>
                      <a:pt x="14655" y="1955"/>
                      <a:pt x="6758" y="1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32"/>
              <p:cNvSpPr/>
              <p:nvPr/>
            </p:nvSpPr>
            <p:spPr>
              <a:xfrm rot="-282564">
                <a:off x="1486859" y="3057125"/>
                <a:ext cx="97248" cy="126622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5065" extrusionOk="0">
                    <a:moveTo>
                      <a:pt x="201" y="1"/>
                    </a:moveTo>
                    <a:lnTo>
                      <a:pt x="1" y="16"/>
                    </a:lnTo>
                    <a:cubicBezTo>
                      <a:pt x="11" y="153"/>
                      <a:pt x="277" y="3346"/>
                      <a:pt x="2105" y="4012"/>
                    </a:cubicBezTo>
                    <a:lnTo>
                      <a:pt x="2177" y="4039"/>
                    </a:lnTo>
                    <a:lnTo>
                      <a:pt x="2221" y="3978"/>
                    </a:lnTo>
                    <a:cubicBezTo>
                      <a:pt x="2411" y="3716"/>
                      <a:pt x="2919" y="3147"/>
                      <a:pt x="3322" y="3147"/>
                    </a:cubicBezTo>
                    <a:cubicBezTo>
                      <a:pt x="3398" y="3147"/>
                      <a:pt x="3471" y="3167"/>
                      <a:pt x="3537" y="3215"/>
                    </a:cubicBezTo>
                    <a:cubicBezTo>
                      <a:pt x="3689" y="3322"/>
                      <a:pt x="3637" y="3526"/>
                      <a:pt x="3593" y="3638"/>
                    </a:cubicBezTo>
                    <a:cubicBezTo>
                      <a:pt x="3374" y="4192"/>
                      <a:pt x="2470" y="4864"/>
                      <a:pt x="1066" y="4864"/>
                    </a:cubicBezTo>
                    <a:cubicBezTo>
                      <a:pt x="905" y="4864"/>
                      <a:pt x="737" y="4855"/>
                      <a:pt x="562" y="4836"/>
                    </a:cubicBezTo>
                    <a:cubicBezTo>
                      <a:pt x="591" y="4755"/>
                      <a:pt x="645" y="4649"/>
                      <a:pt x="744" y="4606"/>
                    </a:cubicBezTo>
                    <a:cubicBezTo>
                      <a:pt x="775" y="4592"/>
                      <a:pt x="809" y="4586"/>
                      <a:pt x="844" y="4586"/>
                    </a:cubicBezTo>
                    <a:cubicBezTo>
                      <a:pt x="971" y="4586"/>
                      <a:pt x="1117" y="4663"/>
                      <a:pt x="1227" y="4738"/>
                    </a:cubicBezTo>
                    <a:lnTo>
                      <a:pt x="1341" y="4572"/>
                    </a:lnTo>
                    <a:cubicBezTo>
                      <a:pt x="1158" y="4447"/>
                      <a:pt x="993" y="4385"/>
                      <a:pt x="847" y="4385"/>
                    </a:cubicBezTo>
                    <a:cubicBezTo>
                      <a:pt x="782" y="4385"/>
                      <a:pt x="721" y="4397"/>
                      <a:pt x="664" y="4423"/>
                    </a:cubicBezTo>
                    <a:cubicBezTo>
                      <a:pt x="394" y="4540"/>
                      <a:pt x="341" y="4894"/>
                      <a:pt x="338" y="4907"/>
                    </a:cubicBezTo>
                    <a:lnTo>
                      <a:pt x="324" y="5009"/>
                    </a:lnTo>
                    <a:lnTo>
                      <a:pt x="425" y="5021"/>
                    </a:lnTo>
                    <a:cubicBezTo>
                      <a:pt x="647" y="5052"/>
                      <a:pt x="860" y="5064"/>
                      <a:pt x="1064" y="5064"/>
                    </a:cubicBezTo>
                    <a:cubicBezTo>
                      <a:pt x="2564" y="5064"/>
                      <a:pt x="3540" y="4323"/>
                      <a:pt x="3779" y="3709"/>
                    </a:cubicBezTo>
                    <a:cubicBezTo>
                      <a:pt x="3889" y="3430"/>
                      <a:pt x="3842" y="3185"/>
                      <a:pt x="3654" y="3050"/>
                    </a:cubicBezTo>
                    <a:cubicBezTo>
                      <a:pt x="3548" y="2974"/>
                      <a:pt x="3437" y="2943"/>
                      <a:pt x="3324" y="2943"/>
                    </a:cubicBezTo>
                    <a:cubicBezTo>
                      <a:pt x="2813" y="2943"/>
                      <a:pt x="2268" y="3589"/>
                      <a:pt x="2106" y="3797"/>
                    </a:cubicBezTo>
                    <a:cubicBezTo>
                      <a:pt x="460" y="3117"/>
                      <a:pt x="204" y="32"/>
                      <a:pt x="2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6" name="Google Shape;1786;p32"/>
              <p:cNvSpPr/>
              <p:nvPr/>
            </p:nvSpPr>
            <p:spPr>
              <a:xfrm rot="-282564">
                <a:off x="1300278" y="3155347"/>
                <a:ext cx="55574" cy="28699"/>
              </a:xfrm>
              <a:custGeom>
                <a:avLst/>
                <a:gdLst/>
                <a:ahLst/>
                <a:cxnLst/>
                <a:rect l="l" t="t" r="r" b="b"/>
                <a:pathLst>
                  <a:path w="2223" h="1148" extrusionOk="0">
                    <a:moveTo>
                      <a:pt x="2118" y="0"/>
                    </a:moveTo>
                    <a:lnTo>
                      <a:pt x="1" y="901"/>
                    </a:lnTo>
                    <a:lnTo>
                      <a:pt x="105" y="1147"/>
                    </a:lnTo>
                    <a:lnTo>
                      <a:pt x="2223" y="246"/>
                    </a:lnTo>
                    <a:lnTo>
                      <a:pt x="21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32"/>
              <p:cNvSpPr/>
              <p:nvPr/>
            </p:nvSpPr>
            <p:spPr>
              <a:xfrm rot="-282564">
                <a:off x="1289111" y="3150616"/>
                <a:ext cx="71073" cy="16100"/>
              </a:xfrm>
              <a:custGeom>
                <a:avLst/>
                <a:gdLst/>
                <a:ahLst/>
                <a:cxnLst/>
                <a:rect l="l" t="t" r="r" b="b"/>
                <a:pathLst>
                  <a:path w="2843" h="644" extrusionOk="0">
                    <a:moveTo>
                      <a:pt x="2806" y="0"/>
                    </a:moveTo>
                    <a:lnTo>
                      <a:pt x="0" y="378"/>
                    </a:lnTo>
                    <a:lnTo>
                      <a:pt x="35" y="644"/>
                    </a:lnTo>
                    <a:lnTo>
                      <a:pt x="2843" y="264"/>
                    </a:lnTo>
                    <a:lnTo>
                      <a:pt x="28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32"/>
              <p:cNvSpPr/>
              <p:nvPr/>
            </p:nvSpPr>
            <p:spPr>
              <a:xfrm rot="-282564">
                <a:off x="1310751" y="3083257"/>
                <a:ext cx="191670" cy="132272"/>
              </a:xfrm>
              <a:custGeom>
                <a:avLst/>
                <a:gdLst/>
                <a:ahLst/>
                <a:cxnLst/>
                <a:rect l="l" t="t" r="r" b="b"/>
                <a:pathLst>
                  <a:path w="7667" h="5291" extrusionOk="0">
                    <a:moveTo>
                      <a:pt x="2235" y="0"/>
                    </a:moveTo>
                    <a:cubicBezTo>
                      <a:pt x="1564" y="0"/>
                      <a:pt x="1040" y="258"/>
                      <a:pt x="802" y="862"/>
                    </a:cubicBezTo>
                    <a:cubicBezTo>
                      <a:pt x="1" y="2900"/>
                      <a:pt x="1604" y="5291"/>
                      <a:pt x="1604" y="5291"/>
                    </a:cubicBezTo>
                    <a:lnTo>
                      <a:pt x="7666" y="3168"/>
                    </a:lnTo>
                    <a:cubicBezTo>
                      <a:pt x="6256" y="1452"/>
                      <a:pt x="3829" y="0"/>
                      <a:pt x="22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32"/>
              <p:cNvSpPr/>
              <p:nvPr/>
            </p:nvSpPr>
            <p:spPr>
              <a:xfrm rot="-282564">
                <a:off x="1308135" y="3080859"/>
                <a:ext cx="196195" cy="136097"/>
              </a:xfrm>
              <a:custGeom>
                <a:avLst/>
                <a:gdLst/>
                <a:ahLst/>
                <a:cxnLst/>
                <a:rect l="l" t="t" r="r" b="b"/>
                <a:pathLst>
                  <a:path w="7848" h="5444" extrusionOk="0">
                    <a:moveTo>
                      <a:pt x="2324" y="0"/>
                    </a:moveTo>
                    <a:cubicBezTo>
                      <a:pt x="2202" y="0"/>
                      <a:pt x="2084" y="9"/>
                      <a:pt x="1973" y="26"/>
                    </a:cubicBezTo>
                    <a:cubicBezTo>
                      <a:pt x="1411" y="114"/>
                      <a:pt x="1010" y="425"/>
                      <a:pt x="814" y="924"/>
                    </a:cubicBezTo>
                    <a:cubicBezTo>
                      <a:pt x="0" y="2987"/>
                      <a:pt x="1559" y="5346"/>
                      <a:pt x="1626" y="5443"/>
                    </a:cubicBezTo>
                    <a:lnTo>
                      <a:pt x="1791" y="5332"/>
                    </a:lnTo>
                    <a:cubicBezTo>
                      <a:pt x="1775" y="5309"/>
                      <a:pt x="226" y="2962"/>
                      <a:pt x="1000" y="997"/>
                    </a:cubicBezTo>
                    <a:cubicBezTo>
                      <a:pt x="1171" y="563"/>
                      <a:pt x="1508" y="302"/>
                      <a:pt x="2003" y="224"/>
                    </a:cubicBezTo>
                    <a:cubicBezTo>
                      <a:pt x="2108" y="208"/>
                      <a:pt x="2218" y="200"/>
                      <a:pt x="2333" y="200"/>
                    </a:cubicBezTo>
                    <a:cubicBezTo>
                      <a:pt x="3851" y="200"/>
                      <a:pt x="6249" y="1575"/>
                      <a:pt x="7692" y="3329"/>
                    </a:cubicBezTo>
                    <a:lnTo>
                      <a:pt x="7848" y="3203"/>
                    </a:lnTo>
                    <a:cubicBezTo>
                      <a:pt x="6372" y="1407"/>
                      <a:pt x="3902" y="0"/>
                      <a:pt x="23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32"/>
              <p:cNvSpPr/>
              <p:nvPr/>
            </p:nvSpPr>
            <p:spPr>
              <a:xfrm rot="-282564">
                <a:off x="1338349" y="3107843"/>
                <a:ext cx="62324" cy="9339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3736" extrusionOk="0">
                    <a:moveTo>
                      <a:pt x="1247" y="1"/>
                    </a:moveTo>
                    <a:cubicBezTo>
                      <a:pt x="558" y="1"/>
                      <a:pt x="0" y="837"/>
                      <a:pt x="0" y="1869"/>
                    </a:cubicBezTo>
                    <a:cubicBezTo>
                      <a:pt x="0" y="2900"/>
                      <a:pt x="558" y="3736"/>
                      <a:pt x="1247" y="3736"/>
                    </a:cubicBezTo>
                    <a:cubicBezTo>
                      <a:pt x="1935" y="3736"/>
                      <a:pt x="2492" y="2900"/>
                      <a:pt x="2492" y="1869"/>
                    </a:cubicBezTo>
                    <a:cubicBezTo>
                      <a:pt x="2492" y="838"/>
                      <a:pt x="1935" y="3"/>
                      <a:pt x="12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32"/>
              <p:cNvSpPr/>
              <p:nvPr/>
            </p:nvSpPr>
            <p:spPr>
              <a:xfrm rot="-282564">
                <a:off x="1609184" y="3012847"/>
                <a:ext cx="37524" cy="30974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39" extrusionOk="0">
                    <a:moveTo>
                      <a:pt x="1338" y="1"/>
                    </a:moveTo>
                    <a:lnTo>
                      <a:pt x="1" y="1027"/>
                    </a:lnTo>
                    <a:lnTo>
                      <a:pt x="163" y="1238"/>
                    </a:lnTo>
                    <a:lnTo>
                      <a:pt x="1501" y="212"/>
                    </a:lnTo>
                    <a:lnTo>
                      <a:pt x="13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2" name="Google Shape;1792;p32"/>
              <p:cNvSpPr/>
              <p:nvPr/>
            </p:nvSpPr>
            <p:spPr>
              <a:xfrm rot="-282564">
                <a:off x="1603112" y="2991918"/>
                <a:ext cx="40049" cy="43474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1739" extrusionOk="0">
                    <a:moveTo>
                      <a:pt x="1403" y="0"/>
                    </a:moveTo>
                    <a:lnTo>
                      <a:pt x="0" y="1559"/>
                    </a:lnTo>
                    <a:lnTo>
                      <a:pt x="198" y="1738"/>
                    </a:lnTo>
                    <a:lnTo>
                      <a:pt x="1601" y="179"/>
                    </a:lnTo>
                    <a:lnTo>
                      <a:pt x="140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3" name="Google Shape;1793;p32"/>
              <p:cNvSpPr/>
              <p:nvPr/>
            </p:nvSpPr>
            <p:spPr>
              <a:xfrm rot="-282564">
                <a:off x="1524002" y="2988890"/>
                <a:ext cx="108522" cy="146146"/>
              </a:xfrm>
              <a:custGeom>
                <a:avLst/>
                <a:gdLst/>
                <a:ahLst/>
                <a:cxnLst/>
                <a:rect l="l" t="t" r="r" b="b"/>
                <a:pathLst>
                  <a:path w="4341" h="5846" extrusionOk="0">
                    <a:moveTo>
                      <a:pt x="2105" y="0"/>
                    </a:moveTo>
                    <a:cubicBezTo>
                      <a:pt x="2044" y="0"/>
                      <a:pt x="1982" y="5"/>
                      <a:pt x="1918" y="13"/>
                    </a:cubicBezTo>
                    <a:cubicBezTo>
                      <a:pt x="403" y="220"/>
                      <a:pt x="0" y="2737"/>
                      <a:pt x="249" y="5845"/>
                    </a:cubicBezTo>
                    <a:lnTo>
                      <a:pt x="4341" y="3529"/>
                    </a:lnTo>
                    <a:cubicBezTo>
                      <a:pt x="4341" y="3529"/>
                      <a:pt x="3865" y="0"/>
                      <a:pt x="21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32"/>
              <p:cNvSpPr/>
              <p:nvPr/>
            </p:nvSpPr>
            <p:spPr>
              <a:xfrm rot="-282564">
                <a:off x="1520359" y="2986437"/>
                <a:ext cx="114572" cy="148846"/>
              </a:xfrm>
              <a:custGeom>
                <a:avLst/>
                <a:gdLst/>
                <a:ahLst/>
                <a:cxnLst/>
                <a:rect l="l" t="t" r="r" b="b"/>
                <a:pathLst>
                  <a:path w="4583" h="5954" extrusionOk="0">
                    <a:moveTo>
                      <a:pt x="2247" y="0"/>
                    </a:moveTo>
                    <a:cubicBezTo>
                      <a:pt x="2180" y="0"/>
                      <a:pt x="2113" y="5"/>
                      <a:pt x="2045" y="14"/>
                    </a:cubicBezTo>
                    <a:cubicBezTo>
                      <a:pt x="623" y="209"/>
                      <a:pt x="0" y="2318"/>
                      <a:pt x="291" y="5953"/>
                    </a:cubicBezTo>
                    <a:lnTo>
                      <a:pt x="491" y="5938"/>
                    </a:lnTo>
                    <a:cubicBezTo>
                      <a:pt x="215" y="2475"/>
                      <a:pt x="791" y="388"/>
                      <a:pt x="2072" y="213"/>
                    </a:cubicBezTo>
                    <a:cubicBezTo>
                      <a:pt x="2131" y="204"/>
                      <a:pt x="2190" y="200"/>
                      <a:pt x="2248" y="200"/>
                    </a:cubicBezTo>
                    <a:cubicBezTo>
                      <a:pt x="2514" y="200"/>
                      <a:pt x="2765" y="289"/>
                      <a:pt x="2994" y="465"/>
                    </a:cubicBezTo>
                    <a:cubicBezTo>
                      <a:pt x="4051" y="1270"/>
                      <a:pt x="4379" y="3618"/>
                      <a:pt x="4383" y="3641"/>
                    </a:cubicBezTo>
                    <a:lnTo>
                      <a:pt x="4582" y="3614"/>
                    </a:lnTo>
                    <a:cubicBezTo>
                      <a:pt x="4568" y="3515"/>
                      <a:pt x="4239" y="1161"/>
                      <a:pt x="3117" y="306"/>
                    </a:cubicBezTo>
                    <a:cubicBezTo>
                      <a:pt x="2849" y="101"/>
                      <a:pt x="2558" y="0"/>
                      <a:pt x="2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32"/>
              <p:cNvSpPr/>
              <p:nvPr/>
            </p:nvSpPr>
            <p:spPr>
              <a:xfrm rot="-282564">
                <a:off x="1530726" y="3024053"/>
                <a:ext cx="50299" cy="90423"/>
              </a:xfrm>
              <a:custGeom>
                <a:avLst/>
                <a:gdLst/>
                <a:ahLst/>
                <a:cxnLst/>
                <a:rect l="l" t="t" r="r" b="b"/>
                <a:pathLst>
                  <a:path w="2012" h="3617" extrusionOk="0">
                    <a:moveTo>
                      <a:pt x="1006" y="0"/>
                    </a:moveTo>
                    <a:cubicBezTo>
                      <a:pt x="450" y="0"/>
                      <a:pt x="0" y="810"/>
                      <a:pt x="0" y="1808"/>
                    </a:cubicBezTo>
                    <a:cubicBezTo>
                      <a:pt x="0" y="2806"/>
                      <a:pt x="450" y="3616"/>
                      <a:pt x="1006" y="3616"/>
                    </a:cubicBezTo>
                    <a:cubicBezTo>
                      <a:pt x="1562" y="3616"/>
                      <a:pt x="2012" y="2806"/>
                      <a:pt x="2012" y="1808"/>
                    </a:cubicBezTo>
                    <a:cubicBezTo>
                      <a:pt x="2012" y="810"/>
                      <a:pt x="1562" y="1"/>
                      <a:pt x="10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32"/>
              <p:cNvSpPr/>
              <p:nvPr/>
            </p:nvSpPr>
            <p:spPr>
              <a:xfrm rot="-282564">
                <a:off x="1390149" y="3294154"/>
                <a:ext cx="65948" cy="68973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2759" extrusionOk="0">
                    <a:moveTo>
                      <a:pt x="1361" y="0"/>
                    </a:moveTo>
                    <a:cubicBezTo>
                      <a:pt x="757" y="0"/>
                      <a:pt x="216" y="507"/>
                      <a:pt x="112" y="1201"/>
                    </a:cubicBezTo>
                    <a:cubicBezTo>
                      <a:pt x="1" y="1956"/>
                      <a:pt x="451" y="2649"/>
                      <a:pt x="1118" y="2747"/>
                    </a:cubicBezTo>
                    <a:cubicBezTo>
                      <a:pt x="1171" y="2754"/>
                      <a:pt x="1224" y="2758"/>
                      <a:pt x="1277" y="2758"/>
                    </a:cubicBezTo>
                    <a:cubicBezTo>
                      <a:pt x="1883" y="2758"/>
                      <a:pt x="2423" y="2252"/>
                      <a:pt x="2525" y="1557"/>
                    </a:cubicBezTo>
                    <a:cubicBezTo>
                      <a:pt x="2637" y="802"/>
                      <a:pt x="2187" y="109"/>
                      <a:pt x="1521" y="12"/>
                    </a:cubicBezTo>
                    <a:cubicBezTo>
                      <a:pt x="1467" y="4"/>
                      <a:pt x="1414" y="0"/>
                      <a:pt x="136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7" name="Google Shape;1797;p32"/>
              <p:cNvSpPr/>
              <p:nvPr/>
            </p:nvSpPr>
            <p:spPr>
              <a:xfrm rot="-282564">
                <a:off x="1405626" y="3232569"/>
                <a:ext cx="55924" cy="58574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343" extrusionOk="0">
                    <a:moveTo>
                      <a:pt x="1156" y="0"/>
                    </a:moveTo>
                    <a:cubicBezTo>
                      <a:pt x="642" y="0"/>
                      <a:pt x="182" y="431"/>
                      <a:pt x="95" y="1020"/>
                    </a:cubicBezTo>
                    <a:cubicBezTo>
                      <a:pt x="0" y="1660"/>
                      <a:pt x="382" y="2250"/>
                      <a:pt x="948" y="2332"/>
                    </a:cubicBezTo>
                    <a:cubicBezTo>
                      <a:pt x="994" y="2339"/>
                      <a:pt x="1039" y="2342"/>
                      <a:pt x="1083" y="2342"/>
                    </a:cubicBezTo>
                    <a:cubicBezTo>
                      <a:pt x="1596" y="2342"/>
                      <a:pt x="2056" y="1912"/>
                      <a:pt x="2144" y="1322"/>
                    </a:cubicBezTo>
                    <a:cubicBezTo>
                      <a:pt x="2237" y="680"/>
                      <a:pt x="1856" y="93"/>
                      <a:pt x="1290" y="10"/>
                    </a:cubicBezTo>
                    <a:cubicBezTo>
                      <a:pt x="1245" y="3"/>
                      <a:pt x="1200" y="0"/>
                      <a:pt x="11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798;p32"/>
              <p:cNvSpPr/>
              <p:nvPr/>
            </p:nvSpPr>
            <p:spPr>
              <a:xfrm rot="-282564">
                <a:off x="1387100" y="3226993"/>
                <a:ext cx="77123" cy="112972"/>
              </a:xfrm>
              <a:custGeom>
                <a:avLst/>
                <a:gdLst/>
                <a:ahLst/>
                <a:cxnLst/>
                <a:rect l="l" t="t" r="r" b="b"/>
                <a:pathLst>
                  <a:path w="3085" h="4519" extrusionOk="0">
                    <a:moveTo>
                      <a:pt x="1117" y="0"/>
                    </a:moveTo>
                    <a:cubicBezTo>
                      <a:pt x="1117" y="0"/>
                      <a:pt x="0" y="1485"/>
                      <a:pt x="103" y="3035"/>
                    </a:cubicBezTo>
                    <a:cubicBezTo>
                      <a:pt x="167" y="3989"/>
                      <a:pt x="826" y="4518"/>
                      <a:pt x="1693" y="4518"/>
                    </a:cubicBezTo>
                    <a:cubicBezTo>
                      <a:pt x="2018" y="4518"/>
                      <a:pt x="2371" y="4444"/>
                      <a:pt x="2734" y="4290"/>
                    </a:cubicBezTo>
                    <a:cubicBezTo>
                      <a:pt x="2649" y="2973"/>
                      <a:pt x="2875" y="1954"/>
                      <a:pt x="3084" y="1321"/>
                    </a:cubicBezTo>
                    <a:lnTo>
                      <a:pt x="3084" y="1321"/>
                    </a:lnTo>
                    <a:cubicBezTo>
                      <a:pt x="2966" y="1335"/>
                      <a:pt x="2855" y="1342"/>
                      <a:pt x="2751" y="1342"/>
                    </a:cubicBezTo>
                    <a:cubicBezTo>
                      <a:pt x="1268" y="1342"/>
                      <a:pt x="1117" y="0"/>
                      <a:pt x="11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32"/>
              <p:cNvSpPr/>
              <p:nvPr/>
            </p:nvSpPr>
            <p:spPr>
              <a:xfrm rot="-282564">
                <a:off x="1384324" y="3219637"/>
                <a:ext cx="104497" cy="121897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4876" extrusionOk="0">
                    <a:moveTo>
                      <a:pt x="1291" y="1"/>
                    </a:moveTo>
                    <a:lnTo>
                      <a:pt x="1142" y="198"/>
                    </a:lnTo>
                    <a:cubicBezTo>
                      <a:pt x="1094" y="258"/>
                      <a:pt x="0" y="1730"/>
                      <a:pt x="108" y="3300"/>
                    </a:cubicBezTo>
                    <a:cubicBezTo>
                      <a:pt x="152" y="3957"/>
                      <a:pt x="470" y="4457"/>
                      <a:pt x="1001" y="4708"/>
                    </a:cubicBezTo>
                    <a:cubicBezTo>
                      <a:pt x="1153" y="4781"/>
                      <a:pt x="1318" y="4828"/>
                      <a:pt x="1492" y="4854"/>
                    </a:cubicBezTo>
                    <a:cubicBezTo>
                      <a:pt x="1589" y="4868"/>
                      <a:pt x="1689" y="4875"/>
                      <a:pt x="1792" y="4875"/>
                    </a:cubicBezTo>
                    <a:cubicBezTo>
                      <a:pt x="2372" y="4875"/>
                      <a:pt x="3022" y="4648"/>
                      <a:pt x="3624" y="4217"/>
                    </a:cubicBezTo>
                    <a:lnTo>
                      <a:pt x="3509" y="4057"/>
                    </a:lnTo>
                    <a:cubicBezTo>
                      <a:pt x="2942" y="4463"/>
                      <a:pt x="2333" y="4677"/>
                      <a:pt x="1795" y="4677"/>
                    </a:cubicBezTo>
                    <a:cubicBezTo>
                      <a:pt x="1538" y="4677"/>
                      <a:pt x="1297" y="4628"/>
                      <a:pt x="1085" y="4528"/>
                    </a:cubicBezTo>
                    <a:cubicBezTo>
                      <a:pt x="622" y="4310"/>
                      <a:pt x="345" y="3868"/>
                      <a:pt x="305" y="3285"/>
                    </a:cubicBezTo>
                    <a:cubicBezTo>
                      <a:pt x="224" y="2101"/>
                      <a:pt x="887" y="939"/>
                      <a:pt x="1174" y="499"/>
                    </a:cubicBezTo>
                    <a:cubicBezTo>
                      <a:pt x="1250" y="758"/>
                      <a:pt x="1435" y="1171"/>
                      <a:pt x="1869" y="1442"/>
                    </a:cubicBezTo>
                    <a:cubicBezTo>
                      <a:pt x="2143" y="1612"/>
                      <a:pt x="2472" y="1697"/>
                      <a:pt x="2853" y="1697"/>
                    </a:cubicBezTo>
                    <a:cubicBezTo>
                      <a:pt x="3242" y="1697"/>
                      <a:pt x="3685" y="1608"/>
                      <a:pt x="4180" y="1430"/>
                    </a:cubicBezTo>
                    <a:lnTo>
                      <a:pt x="4113" y="1244"/>
                    </a:lnTo>
                    <a:cubicBezTo>
                      <a:pt x="3640" y="1414"/>
                      <a:pt x="3219" y="1499"/>
                      <a:pt x="2854" y="1499"/>
                    </a:cubicBezTo>
                    <a:cubicBezTo>
                      <a:pt x="2511" y="1499"/>
                      <a:pt x="2218" y="1424"/>
                      <a:pt x="1976" y="1275"/>
                    </a:cubicBezTo>
                    <a:cubicBezTo>
                      <a:pt x="1404" y="922"/>
                      <a:pt x="1320" y="252"/>
                      <a:pt x="1318" y="245"/>
                    </a:cubicBezTo>
                    <a:lnTo>
                      <a:pt x="12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32"/>
              <p:cNvSpPr/>
              <p:nvPr/>
            </p:nvSpPr>
            <p:spPr>
              <a:xfrm rot="-282564">
                <a:off x="1386434" y="3220054"/>
                <a:ext cx="36999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547" extrusionOk="0">
                    <a:moveTo>
                      <a:pt x="953" y="1"/>
                    </a:moveTo>
                    <a:cubicBezTo>
                      <a:pt x="429" y="1"/>
                      <a:pt x="0" y="547"/>
                      <a:pt x="0" y="547"/>
                    </a:cubicBezTo>
                    <a:cubicBezTo>
                      <a:pt x="269" y="314"/>
                      <a:pt x="563" y="250"/>
                      <a:pt x="807" y="250"/>
                    </a:cubicBezTo>
                    <a:cubicBezTo>
                      <a:pt x="1113" y="250"/>
                      <a:pt x="1340" y="351"/>
                      <a:pt x="1340" y="351"/>
                    </a:cubicBezTo>
                    <a:lnTo>
                      <a:pt x="1479" y="208"/>
                    </a:lnTo>
                    <a:cubicBezTo>
                      <a:pt x="1301" y="58"/>
                      <a:pt x="1122" y="1"/>
                      <a:pt x="9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32"/>
              <p:cNvSpPr/>
              <p:nvPr/>
            </p:nvSpPr>
            <p:spPr>
              <a:xfrm rot="-282564">
                <a:off x="1390375" y="3283070"/>
                <a:ext cx="47074" cy="23099"/>
              </a:xfrm>
              <a:custGeom>
                <a:avLst/>
                <a:gdLst/>
                <a:ahLst/>
                <a:cxnLst/>
                <a:rect l="l" t="t" r="r" b="b"/>
                <a:pathLst>
                  <a:path w="1883" h="924" extrusionOk="0">
                    <a:moveTo>
                      <a:pt x="64" y="0"/>
                    </a:moveTo>
                    <a:lnTo>
                      <a:pt x="0" y="428"/>
                    </a:lnTo>
                    <a:cubicBezTo>
                      <a:pt x="7" y="431"/>
                      <a:pt x="1882" y="923"/>
                      <a:pt x="1882" y="923"/>
                    </a:cubicBez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32"/>
              <p:cNvSpPr/>
              <p:nvPr/>
            </p:nvSpPr>
            <p:spPr>
              <a:xfrm rot="-282564">
                <a:off x="1272146" y="3017813"/>
                <a:ext cx="129447" cy="104347"/>
              </a:xfrm>
              <a:custGeom>
                <a:avLst/>
                <a:gdLst/>
                <a:ahLst/>
                <a:cxnLst/>
                <a:rect l="l" t="t" r="r" b="b"/>
                <a:pathLst>
                  <a:path w="5178" h="4174" extrusionOk="0">
                    <a:moveTo>
                      <a:pt x="5178" y="1"/>
                    </a:moveTo>
                    <a:lnTo>
                      <a:pt x="0" y="3112"/>
                    </a:lnTo>
                    <a:lnTo>
                      <a:pt x="813" y="4174"/>
                    </a:lnTo>
                    <a:lnTo>
                      <a:pt x="517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32"/>
              <p:cNvSpPr/>
              <p:nvPr/>
            </p:nvSpPr>
            <p:spPr>
              <a:xfrm rot="-282564">
                <a:off x="1473870" y="2953907"/>
                <a:ext cx="149921" cy="53324"/>
              </a:xfrm>
              <a:custGeom>
                <a:avLst/>
                <a:gdLst/>
                <a:ahLst/>
                <a:cxnLst/>
                <a:rect l="l" t="t" r="r" b="b"/>
                <a:pathLst>
                  <a:path w="5997" h="2133" extrusionOk="0">
                    <a:moveTo>
                      <a:pt x="5996" y="1"/>
                    </a:moveTo>
                    <a:lnTo>
                      <a:pt x="0" y="838"/>
                    </a:lnTo>
                    <a:lnTo>
                      <a:pt x="330" y="2133"/>
                    </a:lnTo>
                    <a:lnTo>
                      <a:pt x="599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32"/>
              <p:cNvSpPr/>
              <p:nvPr/>
            </p:nvSpPr>
            <p:spPr>
              <a:xfrm rot="-282564">
                <a:off x="1502880" y="4154369"/>
                <a:ext cx="337942" cy="487613"/>
              </a:xfrm>
              <a:custGeom>
                <a:avLst/>
                <a:gdLst/>
                <a:ahLst/>
                <a:cxnLst/>
                <a:rect l="l" t="t" r="r" b="b"/>
                <a:pathLst>
                  <a:path w="13518" h="19505" extrusionOk="0">
                    <a:moveTo>
                      <a:pt x="12627" y="1"/>
                    </a:moveTo>
                    <a:lnTo>
                      <a:pt x="108" y="1292"/>
                    </a:lnTo>
                    <a:cubicBezTo>
                      <a:pt x="108" y="1292"/>
                      <a:pt x="1" y="10739"/>
                      <a:pt x="3998" y="15563"/>
                    </a:cubicBezTo>
                    <a:lnTo>
                      <a:pt x="4205" y="17032"/>
                    </a:lnTo>
                    <a:lnTo>
                      <a:pt x="7312" y="18670"/>
                    </a:lnTo>
                    <a:lnTo>
                      <a:pt x="11356" y="19504"/>
                    </a:lnTo>
                    <a:lnTo>
                      <a:pt x="11336" y="18180"/>
                    </a:lnTo>
                    <a:lnTo>
                      <a:pt x="9908" y="16843"/>
                    </a:lnTo>
                    <a:cubicBezTo>
                      <a:pt x="13518" y="7306"/>
                      <a:pt x="12627" y="1"/>
                      <a:pt x="12627" y="1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32"/>
              <p:cNvSpPr/>
              <p:nvPr/>
            </p:nvSpPr>
            <p:spPr>
              <a:xfrm rot="-282564">
                <a:off x="1578536" y="4540374"/>
                <a:ext cx="277343" cy="132797"/>
              </a:xfrm>
              <a:custGeom>
                <a:avLst/>
                <a:gdLst/>
                <a:ahLst/>
                <a:cxnLst/>
                <a:rect l="l" t="t" r="r" b="b"/>
                <a:pathLst>
                  <a:path w="11094" h="5312" extrusionOk="0">
                    <a:moveTo>
                      <a:pt x="1664" y="1"/>
                    </a:moveTo>
                    <a:lnTo>
                      <a:pt x="1664" y="1"/>
                    </a:lnTo>
                    <a:cubicBezTo>
                      <a:pt x="1" y="2356"/>
                      <a:pt x="2540" y="5311"/>
                      <a:pt x="2540" y="5311"/>
                    </a:cubicBezTo>
                    <a:lnTo>
                      <a:pt x="3209" y="5311"/>
                    </a:lnTo>
                    <a:lnTo>
                      <a:pt x="2628" y="2527"/>
                    </a:lnTo>
                    <a:lnTo>
                      <a:pt x="4678" y="5024"/>
                    </a:lnTo>
                    <a:cubicBezTo>
                      <a:pt x="5216" y="5232"/>
                      <a:pt x="5877" y="5310"/>
                      <a:pt x="6569" y="5310"/>
                    </a:cubicBezTo>
                    <a:cubicBezTo>
                      <a:pt x="8689" y="5310"/>
                      <a:pt x="11094" y="4576"/>
                      <a:pt x="11094" y="4576"/>
                    </a:cubicBezTo>
                    <a:lnTo>
                      <a:pt x="9002" y="2618"/>
                    </a:lnTo>
                    <a:cubicBezTo>
                      <a:pt x="8435" y="2716"/>
                      <a:pt x="7896" y="2762"/>
                      <a:pt x="7385" y="2762"/>
                    </a:cubicBezTo>
                    <a:cubicBezTo>
                      <a:pt x="4884" y="2762"/>
                      <a:pt x="3033" y="1653"/>
                      <a:pt x="16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32"/>
              <p:cNvSpPr/>
              <p:nvPr/>
            </p:nvSpPr>
            <p:spPr>
              <a:xfrm rot="-282564">
                <a:off x="1382122" y="3720734"/>
                <a:ext cx="418840" cy="553212"/>
              </a:xfrm>
              <a:custGeom>
                <a:avLst/>
                <a:gdLst/>
                <a:ahLst/>
                <a:cxnLst/>
                <a:rect l="l" t="t" r="r" b="b"/>
                <a:pathLst>
                  <a:path w="16754" h="22129" extrusionOk="0">
                    <a:moveTo>
                      <a:pt x="3210" y="1"/>
                    </a:moveTo>
                    <a:cubicBezTo>
                      <a:pt x="3210" y="1"/>
                      <a:pt x="1" y="5792"/>
                      <a:pt x="4322" y="7440"/>
                    </a:cubicBezTo>
                    <a:lnTo>
                      <a:pt x="2852" y="20452"/>
                    </a:lnTo>
                    <a:cubicBezTo>
                      <a:pt x="2852" y="20452"/>
                      <a:pt x="5451" y="22128"/>
                      <a:pt x="8888" y="22128"/>
                    </a:cubicBezTo>
                    <a:cubicBezTo>
                      <a:pt x="11301" y="22128"/>
                      <a:pt x="14126" y="21302"/>
                      <a:pt x="16754" y="18490"/>
                    </a:cubicBezTo>
                    <a:lnTo>
                      <a:pt x="13323" y="1024"/>
                    </a:lnTo>
                    <a:lnTo>
                      <a:pt x="32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32"/>
              <p:cNvSpPr/>
              <p:nvPr/>
            </p:nvSpPr>
            <p:spPr>
              <a:xfrm rot="-282564">
                <a:off x="1689097" y="4201919"/>
                <a:ext cx="20075" cy="432090"/>
              </a:xfrm>
              <a:custGeom>
                <a:avLst/>
                <a:gdLst/>
                <a:ahLst/>
                <a:cxnLst/>
                <a:rect l="l" t="t" r="r" b="b"/>
                <a:pathLst>
                  <a:path w="803" h="17284" extrusionOk="0">
                    <a:moveTo>
                      <a:pt x="267" y="0"/>
                    </a:moveTo>
                    <a:lnTo>
                      <a:pt x="0" y="8"/>
                    </a:lnTo>
                    <a:lnTo>
                      <a:pt x="535" y="17284"/>
                    </a:lnTo>
                    <a:lnTo>
                      <a:pt x="802" y="17276"/>
                    </a:lnTo>
                    <a:lnTo>
                      <a:pt x="26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32"/>
              <p:cNvSpPr/>
              <p:nvPr/>
            </p:nvSpPr>
            <p:spPr>
              <a:xfrm rot="-282564">
                <a:off x="1797638" y="3331986"/>
                <a:ext cx="171296" cy="446039"/>
              </a:xfrm>
              <a:custGeom>
                <a:avLst/>
                <a:gdLst/>
                <a:ahLst/>
                <a:cxnLst/>
                <a:rect l="l" t="t" r="r" b="b"/>
                <a:pathLst>
                  <a:path w="6852" h="17842" extrusionOk="0">
                    <a:moveTo>
                      <a:pt x="6370" y="1"/>
                    </a:moveTo>
                    <a:cubicBezTo>
                      <a:pt x="5670" y="1"/>
                      <a:pt x="3017" y="2927"/>
                      <a:pt x="2312" y="4286"/>
                    </a:cubicBezTo>
                    <a:cubicBezTo>
                      <a:pt x="1875" y="4045"/>
                      <a:pt x="1329" y="3868"/>
                      <a:pt x="900" y="3868"/>
                    </a:cubicBezTo>
                    <a:cubicBezTo>
                      <a:pt x="542" y="3868"/>
                      <a:pt x="265" y="3992"/>
                      <a:pt x="203" y="4304"/>
                    </a:cubicBezTo>
                    <a:cubicBezTo>
                      <a:pt x="1" y="5308"/>
                      <a:pt x="2174" y="6543"/>
                      <a:pt x="2174" y="6543"/>
                    </a:cubicBezTo>
                    <a:lnTo>
                      <a:pt x="203" y="13812"/>
                    </a:lnTo>
                    <a:lnTo>
                      <a:pt x="436" y="17841"/>
                    </a:lnTo>
                    <a:cubicBezTo>
                      <a:pt x="436" y="17841"/>
                      <a:pt x="4213" y="12896"/>
                      <a:pt x="4010" y="7113"/>
                    </a:cubicBezTo>
                    <a:lnTo>
                      <a:pt x="4010" y="7113"/>
                    </a:lnTo>
                    <a:cubicBezTo>
                      <a:pt x="4010" y="7113"/>
                      <a:pt x="4141" y="7152"/>
                      <a:pt x="4336" y="7152"/>
                    </a:cubicBezTo>
                    <a:cubicBezTo>
                      <a:pt x="4654" y="7152"/>
                      <a:pt x="5142" y="7050"/>
                      <a:pt x="5514" y="6512"/>
                    </a:cubicBezTo>
                    <a:cubicBezTo>
                      <a:pt x="6116" y="5643"/>
                      <a:pt x="4157" y="4686"/>
                      <a:pt x="3144" y="4439"/>
                    </a:cubicBezTo>
                    <a:cubicBezTo>
                      <a:pt x="3144" y="4439"/>
                      <a:pt x="6852" y="897"/>
                      <a:pt x="6518" y="95"/>
                    </a:cubicBezTo>
                    <a:cubicBezTo>
                      <a:pt x="6491" y="30"/>
                      <a:pt x="6441" y="1"/>
                      <a:pt x="6370" y="1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32"/>
              <p:cNvSpPr/>
              <p:nvPr/>
            </p:nvSpPr>
            <p:spPr>
              <a:xfrm rot="-282564">
                <a:off x="1795255" y="3429993"/>
                <a:ext cx="83398" cy="251794"/>
              </a:xfrm>
              <a:custGeom>
                <a:avLst/>
                <a:gdLst/>
                <a:ahLst/>
                <a:cxnLst/>
                <a:rect l="l" t="t" r="r" b="b"/>
                <a:pathLst>
                  <a:path w="3336" h="10072" extrusionOk="0">
                    <a:moveTo>
                      <a:pt x="1001" y="1"/>
                    </a:moveTo>
                    <a:cubicBezTo>
                      <a:pt x="969" y="1"/>
                      <a:pt x="938" y="2"/>
                      <a:pt x="907" y="4"/>
                    </a:cubicBezTo>
                    <a:cubicBezTo>
                      <a:pt x="509" y="27"/>
                      <a:pt x="256" y="210"/>
                      <a:pt x="194" y="520"/>
                    </a:cubicBezTo>
                    <a:cubicBezTo>
                      <a:pt x="1" y="1489"/>
                      <a:pt x="1770" y="2601"/>
                      <a:pt x="2147" y="2826"/>
                    </a:cubicBezTo>
                    <a:lnTo>
                      <a:pt x="195" y="10020"/>
                    </a:lnTo>
                    <a:lnTo>
                      <a:pt x="389" y="10072"/>
                    </a:lnTo>
                    <a:lnTo>
                      <a:pt x="2382" y="2730"/>
                    </a:lnTo>
                    <a:lnTo>
                      <a:pt x="2314" y="2692"/>
                    </a:lnTo>
                    <a:cubicBezTo>
                      <a:pt x="1728" y="2358"/>
                      <a:pt x="237" y="1324"/>
                      <a:pt x="391" y="560"/>
                    </a:cubicBezTo>
                    <a:cubicBezTo>
                      <a:pt x="434" y="342"/>
                      <a:pt x="612" y="222"/>
                      <a:pt x="918" y="206"/>
                    </a:cubicBezTo>
                    <a:cubicBezTo>
                      <a:pt x="942" y="204"/>
                      <a:pt x="966" y="204"/>
                      <a:pt x="992" y="204"/>
                    </a:cubicBezTo>
                    <a:cubicBezTo>
                      <a:pt x="1739" y="204"/>
                      <a:pt x="2892" y="780"/>
                      <a:pt x="3037" y="1239"/>
                    </a:cubicBezTo>
                    <a:cubicBezTo>
                      <a:pt x="3084" y="1384"/>
                      <a:pt x="3067" y="1481"/>
                      <a:pt x="2989" y="1525"/>
                    </a:cubicBezTo>
                    <a:cubicBezTo>
                      <a:pt x="2948" y="1549"/>
                      <a:pt x="2891" y="1561"/>
                      <a:pt x="2823" y="1561"/>
                    </a:cubicBezTo>
                    <a:cubicBezTo>
                      <a:pt x="2496" y="1561"/>
                      <a:pt x="1894" y="1288"/>
                      <a:pt x="1370" y="707"/>
                    </a:cubicBezTo>
                    <a:lnTo>
                      <a:pt x="1220" y="840"/>
                    </a:lnTo>
                    <a:cubicBezTo>
                      <a:pt x="1767" y="1448"/>
                      <a:pt x="2408" y="1759"/>
                      <a:pt x="2822" y="1759"/>
                    </a:cubicBezTo>
                    <a:cubicBezTo>
                      <a:pt x="2927" y="1759"/>
                      <a:pt x="3018" y="1739"/>
                      <a:pt x="3088" y="1699"/>
                    </a:cubicBezTo>
                    <a:cubicBezTo>
                      <a:pt x="3166" y="1655"/>
                      <a:pt x="3335" y="1515"/>
                      <a:pt x="3229" y="1178"/>
                    </a:cubicBezTo>
                    <a:cubicBezTo>
                      <a:pt x="3057" y="635"/>
                      <a:pt x="1851" y="1"/>
                      <a:pt x="10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32"/>
              <p:cNvSpPr/>
              <p:nvPr/>
            </p:nvSpPr>
            <p:spPr>
              <a:xfrm rot="-282564">
                <a:off x="1850733" y="3465573"/>
                <a:ext cx="43549" cy="46849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874" extrusionOk="0">
                    <a:moveTo>
                      <a:pt x="148" y="0"/>
                    </a:moveTo>
                    <a:lnTo>
                      <a:pt x="0" y="135"/>
                    </a:lnTo>
                    <a:lnTo>
                      <a:pt x="1594" y="1874"/>
                    </a:lnTo>
                    <a:lnTo>
                      <a:pt x="1742" y="1739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32"/>
              <p:cNvSpPr/>
              <p:nvPr/>
            </p:nvSpPr>
            <p:spPr>
              <a:xfrm rot="-282564">
                <a:off x="1880971" y="3471795"/>
                <a:ext cx="49224" cy="27124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1085" extrusionOk="0">
                    <a:moveTo>
                      <a:pt x="1882" y="0"/>
                    </a:moveTo>
                    <a:lnTo>
                      <a:pt x="0" y="905"/>
                    </a:lnTo>
                    <a:lnTo>
                      <a:pt x="86" y="1085"/>
                    </a:lnTo>
                    <a:lnTo>
                      <a:pt x="1969" y="181"/>
                    </a:lnTo>
                    <a:lnTo>
                      <a:pt x="188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32"/>
              <p:cNvSpPr/>
              <p:nvPr/>
            </p:nvSpPr>
            <p:spPr>
              <a:xfrm rot="-282564">
                <a:off x="1873074" y="3454456"/>
                <a:ext cx="33174" cy="34574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1383" extrusionOk="0">
                    <a:moveTo>
                      <a:pt x="1181" y="0"/>
                    </a:moveTo>
                    <a:lnTo>
                      <a:pt x="0" y="1245"/>
                    </a:lnTo>
                    <a:lnTo>
                      <a:pt x="146" y="1383"/>
                    </a:lnTo>
                    <a:lnTo>
                      <a:pt x="1326" y="138"/>
                    </a:lnTo>
                    <a:lnTo>
                      <a:pt x="118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32"/>
              <p:cNvSpPr/>
              <p:nvPr/>
            </p:nvSpPr>
            <p:spPr>
              <a:xfrm rot="-282564">
                <a:off x="1645314" y="3589762"/>
                <a:ext cx="167946" cy="201345"/>
              </a:xfrm>
              <a:custGeom>
                <a:avLst/>
                <a:gdLst/>
                <a:ahLst/>
                <a:cxnLst/>
                <a:rect l="l" t="t" r="r" b="b"/>
                <a:pathLst>
                  <a:path w="6718" h="8054" extrusionOk="0">
                    <a:moveTo>
                      <a:pt x="1" y="0"/>
                    </a:moveTo>
                    <a:lnTo>
                      <a:pt x="168" y="1671"/>
                    </a:lnTo>
                    <a:cubicBezTo>
                      <a:pt x="2408" y="7132"/>
                      <a:pt x="6718" y="8053"/>
                      <a:pt x="6718" y="8053"/>
                    </a:cubicBezTo>
                    <a:lnTo>
                      <a:pt x="6049" y="431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32"/>
              <p:cNvSpPr/>
              <p:nvPr/>
            </p:nvSpPr>
            <p:spPr>
              <a:xfrm rot="-282564">
                <a:off x="1774656" y="3658321"/>
                <a:ext cx="52649" cy="135472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5419" extrusionOk="0">
                    <a:moveTo>
                      <a:pt x="1838" y="1"/>
                    </a:moveTo>
                    <a:lnTo>
                      <a:pt x="0" y="1053"/>
                    </a:lnTo>
                    <a:cubicBezTo>
                      <a:pt x="474" y="5183"/>
                      <a:pt x="1760" y="5419"/>
                      <a:pt x="2048" y="5419"/>
                    </a:cubicBezTo>
                    <a:cubicBezTo>
                      <a:pt x="2085" y="5419"/>
                      <a:pt x="2105" y="5415"/>
                      <a:pt x="2105" y="5415"/>
                    </a:cubicBezTo>
                    <a:lnTo>
                      <a:pt x="183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32"/>
              <p:cNvSpPr/>
              <p:nvPr/>
            </p:nvSpPr>
            <p:spPr>
              <a:xfrm rot="-282564">
                <a:off x="1359198" y="3442631"/>
                <a:ext cx="308293" cy="340042"/>
              </a:xfrm>
              <a:custGeom>
                <a:avLst/>
                <a:gdLst/>
                <a:ahLst/>
                <a:cxnLst/>
                <a:rect l="l" t="t" r="r" b="b"/>
                <a:pathLst>
                  <a:path w="12332" h="13602" extrusionOk="0">
                    <a:moveTo>
                      <a:pt x="5449" y="0"/>
                    </a:moveTo>
                    <a:lnTo>
                      <a:pt x="5181" y="2608"/>
                    </a:lnTo>
                    <a:lnTo>
                      <a:pt x="3810" y="569"/>
                    </a:lnTo>
                    <a:lnTo>
                      <a:pt x="1370" y="1540"/>
                    </a:lnTo>
                    <a:lnTo>
                      <a:pt x="2305" y="2707"/>
                    </a:lnTo>
                    <a:lnTo>
                      <a:pt x="1586" y="3189"/>
                    </a:lnTo>
                    <a:lnTo>
                      <a:pt x="1" y="6584"/>
                    </a:lnTo>
                    <a:lnTo>
                      <a:pt x="3158" y="13602"/>
                    </a:lnTo>
                    <a:lnTo>
                      <a:pt x="11362" y="13366"/>
                    </a:lnTo>
                    <a:lnTo>
                      <a:pt x="12332" y="5718"/>
                    </a:lnTo>
                    <a:lnTo>
                      <a:pt x="10302" y="3571"/>
                    </a:lnTo>
                    <a:lnTo>
                      <a:pt x="7018" y="1471"/>
                    </a:lnTo>
                    <a:lnTo>
                      <a:pt x="748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32"/>
              <p:cNvSpPr/>
              <p:nvPr/>
            </p:nvSpPr>
            <p:spPr>
              <a:xfrm rot="-282564">
                <a:off x="1411494" y="3468697"/>
                <a:ext cx="44574" cy="56249"/>
              </a:xfrm>
              <a:custGeom>
                <a:avLst/>
                <a:gdLst/>
                <a:ahLst/>
                <a:cxnLst/>
                <a:rect l="l" t="t" r="r" b="b"/>
                <a:pathLst>
                  <a:path w="1783" h="2250" extrusionOk="0">
                    <a:moveTo>
                      <a:pt x="1404" y="1"/>
                    </a:moveTo>
                    <a:lnTo>
                      <a:pt x="1207" y="33"/>
                    </a:lnTo>
                    <a:lnTo>
                      <a:pt x="1540" y="2019"/>
                    </a:lnTo>
                    <a:lnTo>
                      <a:pt x="25" y="1833"/>
                    </a:lnTo>
                    <a:lnTo>
                      <a:pt x="0" y="2032"/>
                    </a:lnTo>
                    <a:lnTo>
                      <a:pt x="1783" y="2250"/>
                    </a:lnTo>
                    <a:lnTo>
                      <a:pt x="140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32"/>
              <p:cNvSpPr/>
              <p:nvPr/>
            </p:nvSpPr>
            <p:spPr>
              <a:xfrm rot="-282564">
                <a:off x="1485043" y="3451549"/>
                <a:ext cx="40349" cy="56624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2265" extrusionOk="0">
                    <a:moveTo>
                      <a:pt x="198" y="1"/>
                    </a:moveTo>
                    <a:lnTo>
                      <a:pt x="0" y="37"/>
                    </a:lnTo>
                    <a:lnTo>
                      <a:pt x="412" y="2265"/>
                    </a:lnTo>
                    <a:lnTo>
                      <a:pt x="1613" y="1197"/>
                    </a:lnTo>
                    <a:lnTo>
                      <a:pt x="1480" y="1047"/>
                    </a:lnTo>
                    <a:lnTo>
                      <a:pt x="545" y="1878"/>
                    </a:lnTo>
                    <a:lnTo>
                      <a:pt x="1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32"/>
              <p:cNvSpPr/>
              <p:nvPr/>
            </p:nvSpPr>
            <p:spPr>
              <a:xfrm rot="-282564">
                <a:off x="1486251" y="3514007"/>
                <a:ext cx="69648" cy="130347"/>
              </a:xfrm>
              <a:custGeom>
                <a:avLst/>
                <a:gdLst/>
                <a:ahLst/>
                <a:cxnLst/>
                <a:rect l="l" t="t" r="r" b="b"/>
                <a:pathLst>
                  <a:path w="2786" h="5214" extrusionOk="0">
                    <a:moveTo>
                      <a:pt x="179" y="1"/>
                    </a:moveTo>
                    <a:lnTo>
                      <a:pt x="1" y="91"/>
                    </a:lnTo>
                    <a:lnTo>
                      <a:pt x="2607" y="5214"/>
                    </a:lnTo>
                    <a:lnTo>
                      <a:pt x="2786" y="5124"/>
                    </a:lnTo>
                    <a:lnTo>
                      <a:pt x="1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32"/>
              <p:cNvSpPr/>
              <p:nvPr/>
            </p:nvSpPr>
            <p:spPr>
              <a:xfrm rot="-282564">
                <a:off x="1502559" y="3522126"/>
                <a:ext cx="1952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781" h="411" extrusionOk="0">
                    <a:moveTo>
                      <a:pt x="391" y="0"/>
                    </a:moveTo>
                    <a:cubicBezTo>
                      <a:pt x="176" y="0"/>
                      <a:pt x="1" y="91"/>
                      <a:pt x="1" y="205"/>
                    </a:cubicBezTo>
                    <a:cubicBezTo>
                      <a:pt x="1" y="319"/>
                      <a:pt x="176" y="410"/>
                      <a:pt x="391" y="410"/>
                    </a:cubicBezTo>
                    <a:cubicBezTo>
                      <a:pt x="607" y="410"/>
                      <a:pt x="780" y="318"/>
                      <a:pt x="780" y="205"/>
                    </a:cubicBezTo>
                    <a:cubicBezTo>
                      <a:pt x="780" y="93"/>
                      <a:pt x="605" y="1"/>
                      <a:pt x="3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32"/>
              <p:cNvSpPr/>
              <p:nvPr/>
            </p:nvSpPr>
            <p:spPr>
              <a:xfrm rot="-282564">
                <a:off x="1531071" y="3562823"/>
                <a:ext cx="19500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410" extrusionOk="0">
                    <a:moveTo>
                      <a:pt x="390" y="1"/>
                    </a:moveTo>
                    <a:cubicBezTo>
                      <a:pt x="175" y="1"/>
                      <a:pt x="0" y="92"/>
                      <a:pt x="0" y="205"/>
                    </a:cubicBezTo>
                    <a:cubicBezTo>
                      <a:pt x="0" y="317"/>
                      <a:pt x="174" y="410"/>
                      <a:pt x="390" y="410"/>
                    </a:cubicBezTo>
                    <a:cubicBezTo>
                      <a:pt x="605" y="410"/>
                      <a:pt x="780" y="319"/>
                      <a:pt x="780" y="205"/>
                    </a:cubicBezTo>
                    <a:cubicBezTo>
                      <a:pt x="780" y="91"/>
                      <a:pt x="604" y="1"/>
                      <a:pt x="3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32"/>
              <p:cNvSpPr/>
              <p:nvPr/>
            </p:nvSpPr>
            <p:spPr>
              <a:xfrm rot="-282564">
                <a:off x="1392390" y="3518982"/>
                <a:ext cx="327967" cy="311493"/>
              </a:xfrm>
              <a:custGeom>
                <a:avLst/>
                <a:gdLst/>
                <a:ahLst/>
                <a:cxnLst/>
                <a:rect l="l" t="t" r="r" b="b"/>
                <a:pathLst>
                  <a:path w="13119" h="12460" extrusionOk="0">
                    <a:moveTo>
                      <a:pt x="469" y="0"/>
                    </a:moveTo>
                    <a:lnTo>
                      <a:pt x="0" y="312"/>
                    </a:lnTo>
                    <a:cubicBezTo>
                      <a:pt x="3118" y="8915"/>
                      <a:pt x="6337" y="10881"/>
                      <a:pt x="6337" y="10881"/>
                    </a:cubicBezTo>
                    <a:lnTo>
                      <a:pt x="5869" y="12146"/>
                    </a:lnTo>
                    <a:cubicBezTo>
                      <a:pt x="6681" y="12370"/>
                      <a:pt x="7434" y="12460"/>
                      <a:pt x="8120" y="12460"/>
                    </a:cubicBezTo>
                    <a:cubicBezTo>
                      <a:pt x="10960" y="12460"/>
                      <a:pt x="12651" y="10916"/>
                      <a:pt x="12651" y="10916"/>
                    </a:cubicBezTo>
                    <a:lnTo>
                      <a:pt x="11313" y="6270"/>
                    </a:lnTo>
                    <a:cubicBezTo>
                      <a:pt x="11313" y="6270"/>
                      <a:pt x="12350" y="5501"/>
                      <a:pt x="13119" y="2895"/>
                    </a:cubicBezTo>
                    <a:lnTo>
                      <a:pt x="9187" y="382"/>
                    </a:lnTo>
                    <a:cubicBezTo>
                      <a:pt x="9035" y="2081"/>
                      <a:pt x="8344" y="4058"/>
                      <a:pt x="6032" y="4461"/>
                    </a:cubicBezTo>
                    <a:cubicBezTo>
                      <a:pt x="5799" y="4502"/>
                      <a:pt x="5574" y="4521"/>
                      <a:pt x="5356" y="4521"/>
                    </a:cubicBezTo>
                    <a:cubicBezTo>
                      <a:pt x="2685" y="4521"/>
                      <a:pt x="1132" y="1631"/>
                      <a:pt x="4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32"/>
              <p:cNvSpPr/>
              <p:nvPr/>
            </p:nvSpPr>
            <p:spPr>
              <a:xfrm rot="-282564">
                <a:off x="1337605" y="3536058"/>
                <a:ext cx="214770" cy="325242"/>
              </a:xfrm>
              <a:custGeom>
                <a:avLst/>
                <a:gdLst/>
                <a:ahLst/>
                <a:cxnLst/>
                <a:rect l="l" t="t" r="r" b="b"/>
                <a:pathLst>
                  <a:path w="8591" h="13010" extrusionOk="0">
                    <a:moveTo>
                      <a:pt x="2254" y="0"/>
                    </a:moveTo>
                    <a:lnTo>
                      <a:pt x="0" y="1514"/>
                    </a:lnTo>
                    <a:cubicBezTo>
                      <a:pt x="0" y="1514"/>
                      <a:pt x="1271" y="10603"/>
                      <a:pt x="7686" y="13010"/>
                    </a:cubicBezTo>
                    <a:lnTo>
                      <a:pt x="8122" y="11833"/>
                    </a:lnTo>
                    <a:lnTo>
                      <a:pt x="8591" y="10568"/>
                    </a:lnTo>
                    <a:cubicBezTo>
                      <a:pt x="8591" y="10568"/>
                      <a:pt x="5372" y="8604"/>
                      <a:pt x="22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32"/>
              <p:cNvSpPr/>
              <p:nvPr/>
            </p:nvSpPr>
            <p:spPr>
              <a:xfrm rot="-282564">
                <a:off x="1476568" y="3758090"/>
                <a:ext cx="91623" cy="124772"/>
              </a:xfrm>
              <a:custGeom>
                <a:avLst/>
                <a:gdLst/>
                <a:ahLst/>
                <a:cxnLst/>
                <a:rect l="l" t="t" r="r" b="b"/>
                <a:pathLst>
                  <a:path w="3665" h="4991" extrusionOk="0">
                    <a:moveTo>
                      <a:pt x="2271" y="0"/>
                    </a:moveTo>
                    <a:lnTo>
                      <a:pt x="2271" y="0"/>
                    </a:lnTo>
                    <a:cubicBezTo>
                      <a:pt x="0" y="3477"/>
                      <a:pt x="2773" y="4990"/>
                      <a:pt x="2773" y="4990"/>
                    </a:cubicBezTo>
                    <a:lnTo>
                      <a:pt x="3664" y="669"/>
                    </a:lnTo>
                    <a:lnTo>
                      <a:pt x="227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4" name="Google Shape;1824;p32"/>
              <p:cNvSpPr/>
              <p:nvPr/>
            </p:nvSpPr>
            <p:spPr>
              <a:xfrm rot="-282564">
                <a:off x="1529177" y="3504973"/>
                <a:ext cx="239744" cy="354716"/>
              </a:xfrm>
              <a:custGeom>
                <a:avLst/>
                <a:gdLst/>
                <a:ahLst/>
                <a:cxnLst/>
                <a:rect l="l" t="t" r="r" b="b"/>
                <a:pathLst>
                  <a:path w="9590" h="14189" extrusionOk="0">
                    <a:moveTo>
                      <a:pt x="8350" y="0"/>
                    </a:moveTo>
                    <a:cubicBezTo>
                      <a:pt x="6990" y="0"/>
                      <a:pt x="2806" y="2986"/>
                      <a:pt x="2806" y="2986"/>
                    </a:cubicBezTo>
                    <a:cubicBezTo>
                      <a:pt x="2806" y="2986"/>
                      <a:pt x="2296" y="2761"/>
                      <a:pt x="1814" y="2761"/>
                    </a:cubicBezTo>
                    <a:cubicBezTo>
                      <a:pt x="1507" y="2761"/>
                      <a:pt x="1211" y="2853"/>
                      <a:pt x="1068" y="3152"/>
                    </a:cubicBezTo>
                    <a:cubicBezTo>
                      <a:pt x="702" y="3921"/>
                      <a:pt x="2138" y="5124"/>
                      <a:pt x="2138" y="5124"/>
                    </a:cubicBezTo>
                    <a:lnTo>
                      <a:pt x="781" y="11462"/>
                    </a:lnTo>
                    <a:lnTo>
                      <a:pt x="0" y="14180"/>
                    </a:lnTo>
                    <a:cubicBezTo>
                      <a:pt x="40" y="14186"/>
                      <a:pt x="80" y="14188"/>
                      <a:pt x="120" y="14188"/>
                    </a:cubicBezTo>
                    <a:cubicBezTo>
                      <a:pt x="2280" y="14188"/>
                      <a:pt x="4277" y="6294"/>
                      <a:pt x="4277" y="6294"/>
                    </a:cubicBezTo>
                    <a:cubicBezTo>
                      <a:pt x="4277" y="6294"/>
                      <a:pt x="6256" y="6138"/>
                      <a:pt x="6149" y="4780"/>
                    </a:cubicBezTo>
                    <a:cubicBezTo>
                      <a:pt x="6041" y="3420"/>
                      <a:pt x="4685" y="2751"/>
                      <a:pt x="4685" y="2751"/>
                    </a:cubicBezTo>
                    <a:cubicBezTo>
                      <a:pt x="4685" y="2751"/>
                      <a:pt x="9589" y="513"/>
                      <a:pt x="8588" y="45"/>
                    </a:cubicBezTo>
                    <a:cubicBezTo>
                      <a:pt x="8523" y="15"/>
                      <a:pt x="8443" y="0"/>
                      <a:pt x="8350" y="0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32"/>
              <p:cNvSpPr/>
              <p:nvPr/>
            </p:nvSpPr>
            <p:spPr>
              <a:xfrm rot="-282564">
                <a:off x="1564852" y="3582857"/>
                <a:ext cx="27999" cy="18350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734" extrusionOk="0">
                    <a:moveTo>
                      <a:pt x="1023" y="1"/>
                    </a:moveTo>
                    <a:lnTo>
                      <a:pt x="1" y="558"/>
                    </a:lnTo>
                    <a:lnTo>
                      <a:pt x="96" y="733"/>
                    </a:lnTo>
                    <a:lnTo>
                      <a:pt x="1119" y="178"/>
                    </a:lnTo>
                    <a:lnTo>
                      <a:pt x="10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32"/>
              <p:cNvSpPr/>
              <p:nvPr/>
            </p:nvSpPr>
            <p:spPr>
              <a:xfrm rot="-282564">
                <a:off x="1603810" y="3577994"/>
                <a:ext cx="56924" cy="71398"/>
              </a:xfrm>
              <a:custGeom>
                <a:avLst/>
                <a:gdLst/>
                <a:ahLst/>
                <a:cxnLst/>
                <a:rect l="l" t="t" r="r" b="b"/>
                <a:pathLst>
                  <a:path w="2277" h="2856" extrusionOk="0">
                    <a:moveTo>
                      <a:pt x="175" y="0"/>
                    </a:moveTo>
                    <a:cubicBezTo>
                      <a:pt x="73" y="0"/>
                      <a:pt x="9" y="10"/>
                      <a:pt x="1" y="11"/>
                    </a:cubicBezTo>
                    <a:lnTo>
                      <a:pt x="32" y="209"/>
                    </a:lnTo>
                    <a:cubicBezTo>
                      <a:pt x="33" y="209"/>
                      <a:pt x="83" y="202"/>
                      <a:pt x="166" y="202"/>
                    </a:cubicBezTo>
                    <a:cubicBezTo>
                      <a:pt x="377" y="202"/>
                      <a:pt x="804" y="247"/>
                      <a:pt x="1197" y="569"/>
                    </a:cubicBezTo>
                    <a:cubicBezTo>
                      <a:pt x="1724" y="1000"/>
                      <a:pt x="2020" y="1770"/>
                      <a:pt x="2076" y="2856"/>
                    </a:cubicBezTo>
                    <a:lnTo>
                      <a:pt x="2277" y="2845"/>
                    </a:lnTo>
                    <a:cubicBezTo>
                      <a:pt x="2217" y="1697"/>
                      <a:pt x="1896" y="879"/>
                      <a:pt x="1320" y="410"/>
                    </a:cubicBezTo>
                    <a:cubicBezTo>
                      <a:pt x="885" y="55"/>
                      <a:pt x="421" y="0"/>
                      <a:pt x="1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32"/>
              <p:cNvSpPr/>
              <p:nvPr/>
            </p:nvSpPr>
            <p:spPr>
              <a:xfrm rot="-282564">
                <a:off x="1569642" y="3643364"/>
                <a:ext cx="69623" cy="50899"/>
              </a:xfrm>
              <a:custGeom>
                <a:avLst/>
                <a:gdLst/>
                <a:ahLst/>
                <a:cxnLst/>
                <a:rect l="l" t="t" r="r" b="b"/>
                <a:pathLst>
                  <a:path w="2785" h="2036" extrusionOk="0">
                    <a:moveTo>
                      <a:pt x="223" y="1"/>
                    </a:moveTo>
                    <a:lnTo>
                      <a:pt x="1" y="870"/>
                    </a:lnTo>
                    <a:lnTo>
                      <a:pt x="2518" y="2035"/>
                    </a:lnTo>
                    <a:lnTo>
                      <a:pt x="2785" y="1237"/>
                    </a:lnTo>
                    <a:lnTo>
                      <a:pt x="2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32"/>
              <p:cNvSpPr/>
              <p:nvPr/>
            </p:nvSpPr>
            <p:spPr>
              <a:xfrm rot="-282564">
                <a:off x="1580881" y="3642036"/>
                <a:ext cx="47374" cy="57524"/>
              </a:xfrm>
              <a:custGeom>
                <a:avLst/>
                <a:gdLst/>
                <a:ahLst/>
                <a:cxnLst/>
                <a:rect l="l" t="t" r="r" b="b"/>
                <a:pathLst>
                  <a:path w="1895" h="2301" extrusionOk="0">
                    <a:moveTo>
                      <a:pt x="951" y="0"/>
                    </a:moveTo>
                    <a:cubicBezTo>
                      <a:pt x="950" y="0"/>
                      <a:pt x="949" y="0"/>
                      <a:pt x="948" y="0"/>
                    </a:cubicBezTo>
                    <a:cubicBezTo>
                      <a:pt x="424" y="0"/>
                      <a:pt x="0" y="514"/>
                      <a:pt x="0" y="1150"/>
                    </a:cubicBezTo>
                    <a:cubicBezTo>
                      <a:pt x="0" y="1786"/>
                      <a:pt x="424" y="2301"/>
                      <a:pt x="948" y="2301"/>
                    </a:cubicBezTo>
                    <a:cubicBezTo>
                      <a:pt x="1471" y="2301"/>
                      <a:pt x="1895" y="1786"/>
                      <a:pt x="1895" y="1150"/>
                    </a:cubicBezTo>
                    <a:cubicBezTo>
                      <a:pt x="1895" y="516"/>
                      <a:pt x="1475" y="0"/>
                      <a:pt x="9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32"/>
              <p:cNvSpPr/>
              <p:nvPr/>
            </p:nvSpPr>
            <p:spPr>
              <a:xfrm rot="-282564">
                <a:off x="1585868" y="3649914"/>
                <a:ext cx="37174" cy="37824"/>
              </a:xfrm>
              <a:custGeom>
                <a:avLst/>
                <a:gdLst/>
                <a:ahLst/>
                <a:cxnLst/>
                <a:rect l="l" t="t" r="r" b="b"/>
                <a:pathLst>
                  <a:path w="1487" h="1513" extrusionOk="0">
                    <a:moveTo>
                      <a:pt x="744" y="0"/>
                    </a:moveTo>
                    <a:cubicBezTo>
                      <a:pt x="332" y="0"/>
                      <a:pt x="1" y="340"/>
                      <a:pt x="1" y="756"/>
                    </a:cubicBezTo>
                    <a:cubicBezTo>
                      <a:pt x="1" y="1175"/>
                      <a:pt x="333" y="1513"/>
                      <a:pt x="744" y="1513"/>
                    </a:cubicBezTo>
                    <a:cubicBezTo>
                      <a:pt x="1154" y="1513"/>
                      <a:pt x="1487" y="1174"/>
                      <a:pt x="1487" y="756"/>
                    </a:cubicBezTo>
                    <a:cubicBezTo>
                      <a:pt x="1487" y="340"/>
                      <a:pt x="1154" y="0"/>
                      <a:pt x="7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32"/>
              <p:cNvSpPr/>
              <p:nvPr/>
            </p:nvSpPr>
            <p:spPr>
              <a:xfrm rot="-282564">
                <a:off x="1590108" y="3668157"/>
                <a:ext cx="12100" cy="8475"/>
              </a:xfrm>
              <a:custGeom>
                <a:avLst/>
                <a:gdLst/>
                <a:ahLst/>
                <a:cxnLst/>
                <a:rect l="l" t="t" r="r" b="b"/>
                <a:pathLst>
                  <a:path w="484" h="339" extrusionOk="0">
                    <a:moveTo>
                      <a:pt x="439" y="1"/>
                    </a:moveTo>
                    <a:lnTo>
                      <a:pt x="1" y="74"/>
                    </a:lnTo>
                    <a:lnTo>
                      <a:pt x="44" y="339"/>
                    </a:lnTo>
                    <a:lnTo>
                      <a:pt x="483" y="266"/>
                    </a:lnTo>
                    <a:lnTo>
                      <a:pt x="43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31" name="Google Shape;1831;p32"/>
          <p:cNvGrpSpPr/>
          <p:nvPr/>
        </p:nvGrpSpPr>
        <p:grpSpPr>
          <a:xfrm>
            <a:off x="7009767" y="3361643"/>
            <a:ext cx="1421008" cy="1427642"/>
            <a:chOff x="312766" y="80708"/>
            <a:chExt cx="1860932" cy="1869620"/>
          </a:xfrm>
        </p:grpSpPr>
        <p:sp>
          <p:nvSpPr>
            <p:cNvPr id="1832" name="Google Shape;1832;p32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32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4" name="Google Shape;1834;p32"/>
          <p:cNvGrpSpPr/>
          <p:nvPr/>
        </p:nvGrpSpPr>
        <p:grpSpPr>
          <a:xfrm>
            <a:off x="7395812" y="275418"/>
            <a:ext cx="1435239" cy="1527979"/>
            <a:chOff x="7395812" y="275418"/>
            <a:chExt cx="1435239" cy="1527979"/>
          </a:xfrm>
        </p:grpSpPr>
        <p:sp>
          <p:nvSpPr>
            <p:cNvPr id="1835" name="Google Shape;1835;p32"/>
            <p:cNvSpPr/>
            <p:nvPr/>
          </p:nvSpPr>
          <p:spPr>
            <a:xfrm rot="755942">
              <a:off x="7523631" y="388390"/>
              <a:ext cx="1179601" cy="1302036"/>
            </a:xfrm>
            <a:custGeom>
              <a:avLst/>
              <a:gdLst/>
              <a:ahLst/>
              <a:cxnLst/>
              <a:rect l="l" t="t" r="r" b="b"/>
              <a:pathLst>
                <a:path w="38634" h="42633" extrusionOk="0">
                  <a:moveTo>
                    <a:pt x="14199" y="2630"/>
                  </a:moveTo>
                  <a:cubicBezTo>
                    <a:pt x="14198" y="2630"/>
                    <a:pt x="14198" y="2630"/>
                    <a:pt x="14198" y="2630"/>
                  </a:cubicBezTo>
                  <a:lnTo>
                    <a:pt x="14198" y="2630"/>
                  </a:lnTo>
                  <a:cubicBezTo>
                    <a:pt x="14198" y="2630"/>
                    <a:pt x="14198" y="2630"/>
                    <a:pt x="14199" y="2630"/>
                  </a:cubicBezTo>
                  <a:close/>
                  <a:moveTo>
                    <a:pt x="19926" y="27598"/>
                  </a:moveTo>
                  <a:lnTo>
                    <a:pt x="19951" y="27602"/>
                  </a:lnTo>
                  <a:lnTo>
                    <a:pt x="19951" y="27603"/>
                  </a:lnTo>
                  <a:cubicBezTo>
                    <a:pt x="19943" y="27602"/>
                    <a:pt x="19935" y="27600"/>
                    <a:pt x="19926" y="27598"/>
                  </a:cubicBezTo>
                  <a:close/>
                  <a:moveTo>
                    <a:pt x="25729" y="26618"/>
                  </a:moveTo>
                  <a:lnTo>
                    <a:pt x="25528" y="28196"/>
                  </a:lnTo>
                  <a:lnTo>
                    <a:pt x="24025" y="27883"/>
                  </a:lnTo>
                  <a:lnTo>
                    <a:pt x="24025" y="27883"/>
                  </a:lnTo>
                  <a:lnTo>
                    <a:pt x="24337" y="28282"/>
                  </a:lnTo>
                  <a:lnTo>
                    <a:pt x="22467" y="27639"/>
                  </a:lnTo>
                  <a:lnTo>
                    <a:pt x="22801" y="28385"/>
                  </a:lnTo>
                  <a:cubicBezTo>
                    <a:pt x="22443" y="28274"/>
                    <a:pt x="22091" y="28169"/>
                    <a:pt x="21747" y="28071"/>
                  </a:cubicBezTo>
                  <a:cubicBezTo>
                    <a:pt x="21712" y="27949"/>
                    <a:pt x="21653" y="27829"/>
                    <a:pt x="21567" y="27712"/>
                  </a:cubicBezTo>
                  <a:lnTo>
                    <a:pt x="25729" y="26618"/>
                  </a:lnTo>
                  <a:close/>
                  <a:moveTo>
                    <a:pt x="37430" y="35529"/>
                  </a:moveTo>
                  <a:cubicBezTo>
                    <a:pt x="37665" y="35529"/>
                    <a:pt x="37855" y="35602"/>
                    <a:pt x="37855" y="35691"/>
                  </a:cubicBezTo>
                  <a:cubicBezTo>
                    <a:pt x="37855" y="35780"/>
                    <a:pt x="37664" y="35852"/>
                    <a:pt x="37430" y="35852"/>
                  </a:cubicBezTo>
                  <a:cubicBezTo>
                    <a:pt x="37194" y="35852"/>
                    <a:pt x="37005" y="35780"/>
                    <a:pt x="37005" y="35691"/>
                  </a:cubicBezTo>
                  <a:cubicBezTo>
                    <a:pt x="37005" y="35602"/>
                    <a:pt x="37194" y="35529"/>
                    <a:pt x="37430" y="35529"/>
                  </a:cubicBezTo>
                  <a:close/>
                  <a:moveTo>
                    <a:pt x="23834" y="0"/>
                  </a:moveTo>
                  <a:cubicBezTo>
                    <a:pt x="22166" y="0"/>
                    <a:pt x="20394" y="256"/>
                    <a:pt x="18569" y="817"/>
                  </a:cubicBezTo>
                  <a:cubicBezTo>
                    <a:pt x="16888" y="1333"/>
                    <a:pt x="15442" y="1952"/>
                    <a:pt x="14198" y="2631"/>
                  </a:cubicBezTo>
                  <a:cubicBezTo>
                    <a:pt x="14198" y="2631"/>
                    <a:pt x="14198" y="2630"/>
                    <a:pt x="14198" y="2630"/>
                  </a:cubicBezTo>
                  <a:lnTo>
                    <a:pt x="14198" y="2630"/>
                  </a:lnTo>
                  <a:cubicBezTo>
                    <a:pt x="7729" y="6162"/>
                    <a:pt x="6706" y="11344"/>
                    <a:pt x="6562" y="12398"/>
                  </a:cubicBezTo>
                  <a:lnTo>
                    <a:pt x="6562" y="12401"/>
                  </a:lnTo>
                  <a:cubicBezTo>
                    <a:pt x="6561" y="12412"/>
                    <a:pt x="6559" y="12422"/>
                    <a:pt x="6558" y="12431"/>
                  </a:cubicBezTo>
                  <a:cubicBezTo>
                    <a:pt x="6557" y="12445"/>
                    <a:pt x="6554" y="12458"/>
                    <a:pt x="6553" y="12471"/>
                  </a:cubicBezTo>
                  <a:lnTo>
                    <a:pt x="6553" y="12476"/>
                  </a:lnTo>
                  <a:cubicBezTo>
                    <a:pt x="6552" y="12483"/>
                    <a:pt x="6552" y="12488"/>
                    <a:pt x="6551" y="12493"/>
                  </a:cubicBezTo>
                  <a:cubicBezTo>
                    <a:pt x="6551" y="12495"/>
                    <a:pt x="6551" y="12497"/>
                    <a:pt x="6549" y="12500"/>
                  </a:cubicBezTo>
                  <a:cubicBezTo>
                    <a:pt x="6549" y="12502"/>
                    <a:pt x="6548" y="12506"/>
                    <a:pt x="6548" y="12509"/>
                  </a:cubicBezTo>
                  <a:cubicBezTo>
                    <a:pt x="6548" y="12513"/>
                    <a:pt x="6547" y="12516"/>
                    <a:pt x="6547" y="12520"/>
                  </a:cubicBezTo>
                  <a:cubicBezTo>
                    <a:pt x="6547" y="12522"/>
                    <a:pt x="6547" y="12525"/>
                    <a:pt x="6545" y="12527"/>
                  </a:cubicBezTo>
                  <a:cubicBezTo>
                    <a:pt x="6545" y="12531"/>
                    <a:pt x="6545" y="12533"/>
                    <a:pt x="6544" y="12535"/>
                  </a:cubicBezTo>
                  <a:cubicBezTo>
                    <a:pt x="6544" y="12537"/>
                    <a:pt x="6544" y="12541"/>
                    <a:pt x="6543" y="12543"/>
                  </a:cubicBezTo>
                  <a:cubicBezTo>
                    <a:pt x="6543" y="12546"/>
                    <a:pt x="6543" y="12547"/>
                    <a:pt x="6542" y="12550"/>
                  </a:cubicBezTo>
                  <a:lnTo>
                    <a:pt x="6542" y="12553"/>
                  </a:lnTo>
                  <a:cubicBezTo>
                    <a:pt x="6542" y="12556"/>
                    <a:pt x="6542" y="12561"/>
                    <a:pt x="6540" y="12563"/>
                  </a:cubicBezTo>
                  <a:lnTo>
                    <a:pt x="6540" y="12567"/>
                  </a:lnTo>
                  <a:cubicBezTo>
                    <a:pt x="6540" y="12569"/>
                    <a:pt x="6540" y="12572"/>
                    <a:pt x="6539" y="12574"/>
                  </a:cubicBezTo>
                  <a:lnTo>
                    <a:pt x="6539" y="12577"/>
                  </a:lnTo>
                  <a:lnTo>
                    <a:pt x="6539" y="12582"/>
                  </a:lnTo>
                  <a:lnTo>
                    <a:pt x="6539" y="12583"/>
                  </a:lnTo>
                  <a:lnTo>
                    <a:pt x="6539" y="12588"/>
                  </a:lnTo>
                  <a:lnTo>
                    <a:pt x="6539" y="12589"/>
                  </a:lnTo>
                  <a:lnTo>
                    <a:pt x="6539" y="12592"/>
                  </a:lnTo>
                  <a:lnTo>
                    <a:pt x="6539" y="12593"/>
                  </a:lnTo>
                  <a:cubicBezTo>
                    <a:pt x="6988" y="11753"/>
                    <a:pt x="8010" y="11155"/>
                    <a:pt x="9071" y="10741"/>
                  </a:cubicBezTo>
                  <a:lnTo>
                    <a:pt x="9071" y="10741"/>
                  </a:lnTo>
                  <a:cubicBezTo>
                    <a:pt x="8248" y="12414"/>
                    <a:pt x="7844" y="13961"/>
                    <a:pt x="7725" y="15364"/>
                  </a:cubicBezTo>
                  <a:lnTo>
                    <a:pt x="4117" y="12504"/>
                  </a:lnTo>
                  <a:cubicBezTo>
                    <a:pt x="4223" y="12352"/>
                    <a:pt x="5142" y="10974"/>
                    <a:pt x="4509" y="10491"/>
                  </a:cubicBezTo>
                  <a:cubicBezTo>
                    <a:pt x="4421" y="10425"/>
                    <a:pt x="4304" y="10395"/>
                    <a:pt x="4168" y="10395"/>
                  </a:cubicBezTo>
                  <a:cubicBezTo>
                    <a:pt x="3906" y="10395"/>
                    <a:pt x="3571" y="10504"/>
                    <a:pt x="3236" y="10674"/>
                  </a:cubicBezTo>
                  <a:cubicBezTo>
                    <a:pt x="3136" y="9115"/>
                    <a:pt x="2869" y="5677"/>
                    <a:pt x="2444" y="5677"/>
                  </a:cubicBezTo>
                  <a:cubicBezTo>
                    <a:pt x="2439" y="5677"/>
                    <a:pt x="2433" y="5678"/>
                    <a:pt x="2427" y="5679"/>
                  </a:cubicBezTo>
                  <a:cubicBezTo>
                    <a:pt x="1867" y="5801"/>
                    <a:pt x="2427" y="10467"/>
                    <a:pt x="2427" y="10467"/>
                  </a:cubicBezTo>
                  <a:cubicBezTo>
                    <a:pt x="2427" y="10467"/>
                    <a:pt x="1116" y="6125"/>
                    <a:pt x="605" y="6125"/>
                  </a:cubicBezTo>
                  <a:cubicBezTo>
                    <a:pt x="576" y="6125"/>
                    <a:pt x="551" y="6139"/>
                    <a:pt x="528" y="6167"/>
                  </a:cubicBezTo>
                  <a:cubicBezTo>
                    <a:pt x="178" y="6594"/>
                    <a:pt x="1450" y="10182"/>
                    <a:pt x="1983" y="11629"/>
                  </a:cubicBezTo>
                  <a:cubicBezTo>
                    <a:pt x="1958" y="11657"/>
                    <a:pt x="1935" y="11687"/>
                    <a:pt x="1912" y="11717"/>
                  </a:cubicBezTo>
                  <a:cubicBezTo>
                    <a:pt x="1502" y="11790"/>
                    <a:pt x="1158" y="11981"/>
                    <a:pt x="889" y="12230"/>
                  </a:cubicBezTo>
                  <a:lnTo>
                    <a:pt x="817" y="12235"/>
                  </a:lnTo>
                  <a:cubicBezTo>
                    <a:pt x="817" y="12240"/>
                    <a:pt x="818" y="12260"/>
                    <a:pt x="823" y="12294"/>
                  </a:cubicBezTo>
                  <a:cubicBezTo>
                    <a:pt x="167" y="12954"/>
                    <a:pt x="1" y="13964"/>
                    <a:pt x="455" y="14372"/>
                  </a:cubicBezTo>
                  <a:cubicBezTo>
                    <a:pt x="626" y="14525"/>
                    <a:pt x="845" y="14585"/>
                    <a:pt x="1079" y="14585"/>
                  </a:cubicBezTo>
                  <a:cubicBezTo>
                    <a:pt x="1132" y="14585"/>
                    <a:pt x="1186" y="14582"/>
                    <a:pt x="1241" y="14576"/>
                  </a:cubicBezTo>
                  <a:lnTo>
                    <a:pt x="1258" y="14646"/>
                  </a:lnTo>
                  <a:cubicBezTo>
                    <a:pt x="1278" y="14641"/>
                    <a:pt x="1494" y="14585"/>
                    <a:pt x="1764" y="14455"/>
                  </a:cubicBezTo>
                  <a:cubicBezTo>
                    <a:pt x="2305" y="14271"/>
                    <a:pt x="2769" y="13956"/>
                    <a:pt x="2769" y="13956"/>
                  </a:cubicBezTo>
                  <a:lnTo>
                    <a:pt x="7700" y="16755"/>
                  </a:lnTo>
                  <a:cubicBezTo>
                    <a:pt x="7882" y="20823"/>
                    <a:pt x="10372" y="23421"/>
                    <a:pt x="10984" y="24002"/>
                  </a:cubicBezTo>
                  <a:cubicBezTo>
                    <a:pt x="10997" y="24012"/>
                    <a:pt x="11007" y="24023"/>
                    <a:pt x="11018" y="24032"/>
                  </a:cubicBezTo>
                  <a:cubicBezTo>
                    <a:pt x="11028" y="24041"/>
                    <a:pt x="11036" y="24051"/>
                    <a:pt x="11046" y="24058"/>
                  </a:cubicBezTo>
                  <a:cubicBezTo>
                    <a:pt x="11051" y="24063"/>
                    <a:pt x="11057" y="24068"/>
                    <a:pt x="11062" y="24073"/>
                  </a:cubicBezTo>
                  <a:cubicBezTo>
                    <a:pt x="11067" y="24079"/>
                    <a:pt x="11072" y="24083"/>
                    <a:pt x="11077" y="24087"/>
                  </a:cubicBezTo>
                  <a:lnTo>
                    <a:pt x="11083" y="24093"/>
                  </a:lnTo>
                  <a:cubicBezTo>
                    <a:pt x="11087" y="24097"/>
                    <a:pt x="11091" y="24100"/>
                    <a:pt x="11095" y="24103"/>
                  </a:cubicBezTo>
                  <a:lnTo>
                    <a:pt x="11122" y="24126"/>
                  </a:lnTo>
                  <a:lnTo>
                    <a:pt x="11122" y="24125"/>
                  </a:lnTo>
                  <a:lnTo>
                    <a:pt x="11122" y="24123"/>
                  </a:lnTo>
                  <a:cubicBezTo>
                    <a:pt x="11112" y="24053"/>
                    <a:pt x="10995" y="23193"/>
                    <a:pt x="11106" y="21935"/>
                  </a:cubicBezTo>
                  <a:lnTo>
                    <a:pt x="11106" y="21935"/>
                  </a:lnTo>
                  <a:cubicBezTo>
                    <a:pt x="15789" y="24323"/>
                    <a:pt x="19813" y="25082"/>
                    <a:pt x="23037" y="25082"/>
                  </a:cubicBezTo>
                  <a:cubicBezTo>
                    <a:pt x="24098" y="25082"/>
                    <a:pt x="25073" y="25000"/>
                    <a:pt x="25956" y="24866"/>
                  </a:cubicBezTo>
                  <a:lnTo>
                    <a:pt x="25956" y="24866"/>
                  </a:lnTo>
                  <a:lnTo>
                    <a:pt x="25837" y="25801"/>
                  </a:lnTo>
                  <a:lnTo>
                    <a:pt x="20351" y="27200"/>
                  </a:lnTo>
                  <a:cubicBezTo>
                    <a:pt x="20351" y="27200"/>
                    <a:pt x="19729" y="26716"/>
                    <a:pt x="19200" y="26716"/>
                  </a:cubicBezTo>
                  <a:cubicBezTo>
                    <a:pt x="18913" y="26716"/>
                    <a:pt x="18655" y="26857"/>
                    <a:pt x="18536" y="27294"/>
                  </a:cubicBezTo>
                  <a:cubicBezTo>
                    <a:pt x="15889" y="26763"/>
                    <a:pt x="13927" y="26634"/>
                    <a:pt x="13215" y="26603"/>
                  </a:cubicBezTo>
                  <a:cubicBezTo>
                    <a:pt x="13140" y="26507"/>
                    <a:pt x="13094" y="26455"/>
                    <a:pt x="13090" y="26450"/>
                  </a:cubicBezTo>
                  <a:lnTo>
                    <a:pt x="12923" y="26595"/>
                  </a:lnTo>
                  <a:cubicBezTo>
                    <a:pt x="12914" y="26602"/>
                    <a:pt x="12866" y="26641"/>
                    <a:pt x="12785" y="26716"/>
                  </a:cubicBezTo>
                  <a:lnTo>
                    <a:pt x="12759" y="26738"/>
                  </a:lnTo>
                  <a:lnTo>
                    <a:pt x="12759" y="26739"/>
                  </a:lnTo>
                  <a:cubicBezTo>
                    <a:pt x="11899" y="27530"/>
                    <a:pt x="8001" y="31638"/>
                    <a:pt x="8676" y="40659"/>
                  </a:cubicBezTo>
                  <a:cubicBezTo>
                    <a:pt x="11761" y="39776"/>
                    <a:pt x="14758" y="39356"/>
                    <a:pt x="17573" y="39243"/>
                  </a:cubicBezTo>
                  <a:lnTo>
                    <a:pt x="17796" y="39262"/>
                  </a:lnTo>
                  <a:cubicBezTo>
                    <a:pt x="17798" y="39253"/>
                    <a:pt x="17798" y="39243"/>
                    <a:pt x="17799" y="39236"/>
                  </a:cubicBezTo>
                  <a:cubicBezTo>
                    <a:pt x="18256" y="39220"/>
                    <a:pt x="18709" y="39213"/>
                    <a:pt x="19157" y="39213"/>
                  </a:cubicBezTo>
                  <a:cubicBezTo>
                    <a:pt x="27218" y="39213"/>
                    <a:pt x="33565" y="41633"/>
                    <a:pt x="35838" y="42632"/>
                  </a:cubicBezTo>
                  <a:cubicBezTo>
                    <a:pt x="36078" y="41832"/>
                    <a:pt x="36225" y="41048"/>
                    <a:pt x="36306" y="40301"/>
                  </a:cubicBezTo>
                  <a:lnTo>
                    <a:pt x="36402" y="39949"/>
                  </a:lnTo>
                  <a:lnTo>
                    <a:pt x="36340" y="39932"/>
                  </a:lnTo>
                  <a:cubicBezTo>
                    <a:pt x="36359" y="39707"/>
                    <a:pt x="36370" y="39485"/>
                    <a:pt x="36378" y="39269"/>
                  </a:cubicBezTo>
                  <a:lnTo>
                    <a:pt x="36448" y="39034"/>
                  </a:lnTo>
                  <a:lnTo>
                    <a:pt x="36385" y="39014"/>
                  </a:lnTo>
                  <a:cubicBezTo>
                    <a:pt x="36389" y="38708"/>
                    <a:pt x="36383" y="38410"/>
                    <a:pt x="36370" y="38124"/>
                  </a:cubicBezTo>
                  <a:lnTo>
                    <a:pt x="36498" y="37728"/>
                  </a:lnTo>
                  <a:lnTo>
                    <a:pt x="36342" y="37678"/>
                  </a:lnTo>
                  <a:cubicBezTo>
                    <a:pt x="36299" y="37121"/>
                    <a:pt x="36229" y="36614"/>
                    <a:pt x="36149" y="36169"/>
                  </a:cubicBezTo>
                  <a:lnTo>
                    <a:pt x="36149" y="36169"/>
                  </a:lnTo>
                  <a:cubicBezTo>
                    <a:pt x="36321" y="36179"/>
                    <a:pt x="36540" y="36189"/>
                    <a:pt x="36772" y="36189"/>
                  </a:cubicBezTo>
                  <a:cubicBezTo>
                    <a:pt x="37470" y="36189"/>
                    <a:pt x="38276" y="36103"/>
                    <a:pt x="38221" y="35700"/>
                  </a:cubicBezTo>
                  <a:cubicBezTo>
                    <a:pt x="38166" y="35298"/>
                    <a:pt x="37385" y="35211"/>
                    <a:pt x="36723" y="35211"/>
                  </a:cubicBezTo>
                  <a:cubicBezTo>
                    <a:pt x="36220" y="35211"/>
                    <a:pt x="35785" y="35261"/>
                    <a:pt x="35785" y="35261"/>
                  </a:cubicBezTo>
                  <a:lnTo>
                    <a:pt x="35785" y="35484"/>
                  </a:lnTo>
                  <a:cubicBezTo>
                    <a:pt x="34035" y="33957"/>
                    <a:pt x="32197" y="32691"/>
                    <a:pt x="30357" y="31643"/>
                  </a:cubicBezTo>
                  <a:lnTo>
                    <a:pt x="30357" y="31643"/>
                  </a:lnTo>
                  <a:cubicBezTo>
                    <a:pt x="30516" y="31673"/>
                    <a:pt x="30658" y="31686"/>
                    <a:pt x="30784" y="31686"/>
                  </a:cubicBezTo>
                  <a:cubicBezTo>
                    <a:pt x="31495" y="31686"/>
                    <a:pt x="31704" y="31255"/>
                    <a:pt x="31739" y="30832"/>
                  </a:cubicBezTo>
                  <a:lnTo>
                    <a:pt x="31849" y="30876"/>
                  </a:lnTo>
                  <a:cubicBezTo>
                    <a:pt x="31849" y="30876"/>
                    <a:pt x="31928" y="30647"/>
                    <a:pt x="32008" y="30259"/>
                  </a:cubicBezTo>
                  <a:lnTo>
                    <a:pt x="33398" y="30876"/>
                  </a:lnTo>
                  <a:cubicBezTo>
                    <a:pt x="33398" y="30876"/>
                    <a:pt x="33883" y="30617"/>
                    <a:pt x="34428" y="30152"/>
                  </a:cubicBezTo>
                  <a:lnTo>
                    <a:pt x="34480" y="30163"/>
                  </a:lnTo>
                  <a:lnTo>
                    <a:pt x="34496" y="30092"/>
                  </a:lnTo>
                  <a:cubicBezTo>
                    <a:pt x="35275" y="29405"/>
                    <a:pt x="36136" y="28310"/>
                    <a:pt x="35859" y="26955"/>
                  </a:cubicBezTo>
                  <a:cubicBezTo>
                    <a:pt x="35863" y="26954"/>
                    <a:pt x="35865" y="26953"/>
                    <a:pt x="35867" y="26953"/>
                  </a:cubicBezTo>
                  <a:lnTo>
                    <a:pt x="35842" y="26881"/>
                  </a:lnTo>
                  <a:cubicBezTo>
                    <a:pt x="35775" y="26596"/>
                    <a:pt x="35658" y="26300"/>
                    <a:pt x="35480" y="25996"/>
                  </a:cubicBezTo>
                  <a:cubicBezTo>
                    <a:pt x="34948" y="25086"/>
                    <a:pt x="34010" y="24490"/>
                    <a:pt x="32977" y="24102"/>
                  </a:cubicBezTo>
                  <a:cubicBezTo>
                    <a:pt x="33932" y="24025"/>
                    <a:pt x="34819" y="23750"/>
                    <a:pt x="35516" y="23159"/>
                  </a:cubicBezTo>
                  <a:cubicBezTo>
                    <a:pt x="36490" y="22331"/>
                    <a:pt x="36538" y="21503"/>
                    <a:pt x="35516" y="20724"/>
                  </a:cubicBezTo>
                  <a:lnTo>
                    <a:pt x="35471" y="20694"/>
                  </a:lnTo>
                  <a:cubicBezTo>
                    <a:pt x="36530" y="18921"/>
                    <a:pt x="38634" y="14571"/>
                    <a:pt x="34703" y="13243"/>
                  </a:cubicBezTo>
                  <a:cubicBezTo>
                    <a:pt x="38026" y="6512"/>
                    <a:pt x="32248" y="0"/>
                    <a:pt x="23834" y="0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36" name="Google Shape;1836;p32"/>
            <p:cNvGrpSpPr/>
            <p:nvPr/>
          </p:nvGrpSpPr>
          <p:grpSpPr>
            <a:xfrm rot="755562">
              <a:off x="7522934" y="391428"/>
              <a:ext cx="1180992" cy="1295960"/>
              <a:chOff x="5436050" y="966850"/>
              <a:chExt cx="971250" cy="1065800"/>
            </a:xfrm>
          </p:grpSpPr>
          <p:sp>
            <p:nvSpPr>
              <p:cNvPr id="1837" name="Google Shape;1837;p32"/>
              <p:cNvSpPr/>
              <p:nvPr/>
            </p:nvSpPr>
            <p:spPr>
              <a:xfrm>
                <a:off x="6003050" y="1657825"/>
                <a:ext cx="95000" cy="91975"/>
              </a:xfrm>
              <a:custGeom>
                <a:avLst/>
                <a:gdLst/>
                <a:ahLst/>
                <a:cxnLst/>
                <a:rect l="l" t="t" r="r" b="b"/>
                <a:pathLst>
                  <a:path w="3800" h="3679" extrusionOk="0">
                    <a:moveTo>
                      <a:pt x="0" y="0"/>
                    </a:moveTo>
                    <a:lnTo>
                      <a:pt x="1559" y="3483"/>
                    </a:lnTo>
                    <a:lnTo>
                      <a:pt x="3799" y="3678"/>
                    </a:lnTo>
                    <a:lnTo>
                      <a:pt x="3799" y="3678"/>
                    </a:lnTo>
                    <a:lnTo>
                      <a:pt x="3044" y="10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32"/>
              <p:cNvSpPr/>
              <p:nvPr/>
            </p:nvSpPr>
            <p:spPr>
              <a:xfrm>
                <a:off x="5639250" y="1631675"/>
                <a:ext cx="718725" cy="400975"/>
              </a:xfrm>
              <a:custGeom>
                <a:avLst/>
                <a:gdLst/>
                <a:ahLst/>
                <a:cxnLst/>
                <a:rect l="l" t="t" r="r" b="b"/>
                <a:pathLst>
                  <a:path w="28749" h="16039" extrusionOk="0">
                    <a:moveTo>
                      <a:pt x="5005" y="1"/>
                    </a:moveTo>
                    <a:cubicBezTo>
                      <a:pt x="5005" y="1"/>
                      <a:pt x="0" y="3937"/>
                      <a:pt x="759" y="14065"/>
                    </a:cubicBezTo>
                    <a:cubicBezTo>
                      <a:pt x="4430" y="13015"/>
                      <a:pt x="7976" y="12618"/>
                      <a:pt x="11241" y="12618"/>
                    </a:cubicBezTo>
                    <a:cubicBezTo>
                      <a:pt x="19301" y="12618"/>
                      <a:pt x="25645" y="15039"/>
                      <a:pt x="27919" y="16038"/>
                    </a:cubicBezTo>
                    <a:cubicBezTo>
                      <a:pt x="28749" y="13264"/>
                      <a:pt x="28472" y="10687"/>
                      <a:pt x="28143" y="9133"/>
                    </a:cubicBezTo>
                    <a:cubicBezTo>
                      <a:pt x="18092" y="159"/>
                      <a:pt x="5005" y="1"/>
                      <a:pt x="500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32"/>
              <p:cNvSpPr/>
              <p:nvPr/>
            </p:nvSpPr>
            <p:spPr>
              <a:xfrm>
                <a:off x="5869450" y="1834100"/>
                <a:ext cx="481875" cy="149025"/>
              </a:xfrm>
              <a:custGeom>
                <a:avLst/>
                <a:gdLst/>
                <a:ahLst/>
                <a:cxnLst/>
                <a:rect l="l" t="t" r="r" b="b"/>
                <a:pathLst>
                  <a:path w="19275" h="5961" extrusionOk="0">
                    <a:moveTo>
                      <a:pt x="195" y="1"/>
                    </a:moveTo>
                    <a:lnTo>
                      <a:pt x="1" y="705"/>
                    </a:lnTo>
                    <a:lnTo>
                      <a:pt x="19081" y="5961"/>
                    </a:lnTo>
                    <a:lnTo>
                      <a:pt x="19275" y="5257"/>
                    </a:lnTo>
                    <a:lnTo>
                      <a:pt x="19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32"/>
              <p:cNvSpPr/>
              <p:nvPr/>
            </p:nvSpPr>
            <p:spPr>
              <a:xfrm>
                <a:off x="5837200" y="1743925"/>
                <a:ext cx="516550" cy="183450"/>
              </a:xfrm>
              <a:custGeom>
                <a:avLst/>
                <a:gdLst/>
                <a:ahLst/>
                <a:cxnLst/>
                <a:rect l="l" t="t" r="r" b="b"/>
                <a:pathLst>
                  <a:path w="20662" h="7338" extrusionOk="0">
                    <a:moveTo>
                      <a:pt x="227" y="0"/>
                    </a:moveTo>
                    <a:lnTo>
                      <a:pt x="0" y="695"/>
                    </a:lnTo>
                    <a:lnTo>
                      <a:pt x="20435" y="7337"/>
                    </a:lnTo>
                    <a:lnTo>
                      <a:pt x="20661" y="6643"/>
                    </a:lnTo>
                    <a:lnTo>
                      <a:pt x="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1" name="Google Shape;1841;p32"/>
              <p:cNvSpPr/>
              <p:nvPr/>
            </p:nvSpPr>
            <p:spPr>
              <a:xfrm>
                <a:off x="5858700" y="1797375"/>
                <a:ext cx="493750" cy="155800"/>
              </a:xfrm>
              <a:custGeom>
                <a:avLst/>
                <a:gdLst/>
                <a:ahLst/>
                <a:cxnLst/>
                <a:rect l="l" t="t" r="r" b="b"/>
                <a:pathLst>
                  <a:path w="19750" h="6232" extrusionOk="0">
                    <a:moveTo>
                      <a:pt x="124" y="1"/>
                    </a:moveTo>
                    <a:lnTo>
                      <a:pt x="0" y="421"/>
                    </a:lnTo>
                    <a:lnTo>
                      <a:pt x="19625" y="6231"/>
                    </a:lnTo>
                    <a:lnTo>
                      <a:pt x="19749" y="5810"/>
                    </a:lnTo>
                    <a:lnTo>
                      <a:pt x="12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32"/>
              <p:cNvSpPr/>
              <p:nvPr/>
            </p:nvSpPr>
            <p:spPr>
              <a:xfrm>
                <a:off x="5789800" y="1648675"/>
                <a:ext cx="537825" cy="215550"/>
              </a:xfrm>
              <a:custGeom>
                <a:avLst/>
                <a:gdLst/>
                <a:ahLst/>
                <a:cxnLst/>
                <a:rect l="l" t="t" r="r" b="b"/>
                <a:pathLst>
                  <a:path w="21513" h="8622" extrusionOk="0">
                    <a:moveTo>
                      <a:pt x="13" y="1"/>
                    </a:moveTo>
                    <a:lnTo>
                      <a:pt x="1" y="439"/>
                    </a:lnTo>
                    <a:cubicBezTo>
                      <a:pt x="3" y="439"/>
                      <a:pt x="154" y="444"/>
                      <a:pt x="432" y="464"/>
                    </a:cubicBezTo>
                    <a:lnTo>
                      <a:pt x="463" y="27"/>
                    </a:lnTo>
                    <a:cubicBezTo>
                      <a:pt x="169" y="6"/>
                      <a:pt x="13" y="1"/>
                      <a:pt x="13" y="1"/>
                    </a:cubicBezTo>
                    <a:close/>
                    <a:moveTo>
                      <a:pt x="906" y="62"/>
                    </a:moveTo>
                    <a:lnTo>
                      <a:pt x="867" y="499"/>
                    </a:lnTo>
                    <a:cubicBezTo>
                      <a:pt x="998" y="511"/>
                      <a:pt x="1142" y="525"/>
                      <a:pt x="1301" y="541"/>
                    </a:cubicBezTo>
                    <a:lnTo>
                      <a:pt x="1347" y="106"/>
                    </a:lnTo>
                    <a:cubicBezTo>
                      <a:pt x="1187" y="88"/>
                      <a:pt x="1039" y="74"/>
                      <a:pt x="906" y="62"/>
                    </a:cubicBezTo>
                    <a:close/>
                    <a:moveTo>
                      <a:pt x="1786" y="155"/>
                    </a:moveTo>
                    <a:lnTo>
                      <a:pt x="1735" y="591"/>
                    </a:lnTo>
                    <a:cubicBezTo>
                      <a:pt x="1871" y="608"/>
                      <a:pt x="2015" y="625"/>
                      <a:pt x="2166" y="645"/>
                    </a:cubicBezTo>
                    <a:lnTo>
                      <a:pt x="2224" y="211"/>
                    </a:lnTo>
                    <a:cubicBezTo>
                      <a:pt x="2071" y="190"/>
                      <a:pt x="1924" y="173"/>
                      <a:pt x="1786" y="155"/>
                    </a:cubicBezTo>
                    <a:close/>
                    <a:moveTo>
                      <a:pt x="2662" y="271"/>
                    </a:moveTo>
                    <a:lnTo>
                      <a:pt x="2600" y="705"/>
                    </a:lnTo>
                    <a:cubicBezTo>
                      <a:pt x="2739" y="723"/>
                      <a:pt x="2881" y="746"/>
                      <a:pt x="3031" y="769"/>
                    </a:cubicBezTo>
                    <a:lnTo>
                      <a:pt x="3098" y="337"/>
                    </a:lnTo>
                    <a:cubicBezTo>
                      <a:pt x="2948" y="314"/>
                      <a:pt x="2803" y="292"/>
                      <a:pt x="2662" y="271"/>
                    </a:cubicBezTo>
                    <a:close/>
                    <a:moveTo>
                      <a:pt x="3534" y="407"/>
                    </a:moveTo>
                    <a:lnTo>
                      <a:pt x="3461" y="838"/>
                    </a:lnTo>
                    <a:cubicBezTo>
                      <a:pt x="3601" y="862"/>
                      <a:pt x="3744" y="888"/>
                      <a:pt x="3891" y="914"/>
                    </a:cubicBezTo>
                    <a:lnTo>
                      <a:pt x="3968" y="483"/>
                    </a:lnTo>
                    <a:cubicBezTo>
                      <a:pt x="3820" y="456"/>
                      <a:pt x="3675" y="431"/>
                      <a:pt x="3534" y="407"/>
                    </a:cubicBezTo>
                    <a:close/>
                    <a:moveTo>
                      <a:pt x="4401" y="562"/>
                    </a:moveTo>
                    <a:lnTo>
                      <a:pt x="4319" y="993"/>
                    </a:lnTo>
                    <a:cubicBezTo>
                      <a:pt x="4459" y="1021"/>
                      <a:pt x="4602" y="1047"/>
                      <a:pt x="4748" y="1078"/>
                    </a:cubicBezTo>
                    <a:lnTo>
                      <a:pt x="4833" y="646"/>
                    </a:lnTo>
                    <a:cubicBezTo>
                      <a:pt x="4687" y="618"/>
                      <a:pt x="4542" y="589"/>
                      <a:pt x="4401" y="562"/>
                    </a:cubicBezTo>
                    <a:close/>
                    <a:moveTo>
                      <a:pt x="5266" y="738"/>
                    </a:moveTo>
                    <a:lnTo>
                      <a:pt x="5176" y="1167"/>
                    </a:lnTo>
                    <a:cubicBezTo>
                      <a:pt x="5316" y="1197"/>
                      <a:pt x="5458" y="1227"/>
                      <a:pt x="5602" y="1260"/>
                    </a:cubicBezTo>
                    <a:lnTo>
                      <a:pt x="5697" y="832"/>
                    </a:lnTo>
                    <a:cubicBezTo>
                      <a:pt x="5551" y="800"/>
                      <a:pt x="5409" y="768"/>
                      <a:pt x="5266" y="738"/>
                    </a:cubicBezTo>
                    <a:close/>
                    <a:moveTo>
                      <a:pt x="6127" y="931"/>
                    </a:moveTo>
                    <a:lnTo>
                      <a:pt x="6026" y="1358"/>
                    </a:lnTo>
                    <a:cubicBezTo>
                      <a:pt x="6166" y="1390"/>
                      <a:pt x="6307" y="1425"/>
                      <a:pt x="6451" y="1459"/>
                    </a:cubicBezTo>
                    <a:lnTo>
                      <a:pt x="6555" y="1034"/>
                    </a:lnTo>
                    <a:cubicBezTo>
                      <a:pt x="6411" y="998"/>
                      <a:pt x="6268" y="965"/>
                      <a:pt x="6127" y="931"/>
                    </a:cubicBezTo>
                    <a:close/>
                    <a:moveTo>
                      <a:pt x="6983" y="1142"/>
                    </a:moveTo>
                    <a:lnTo>
                      <a:pt x="6874" y="1566"/>
                    </a:lnTo>
                    <a:cubicBezTo>
                      <a:pt x="7014" y="1602"/>
                      <a:pt x="7153" y="1640"/>
                      <a:pt x="7295" y="1678"/>
                    </a:cubicBezTo>
                    <a:lnTo>
                      <a:pt x="7408" y="1255"/>
                    </a:lnTo>
                    <a:cubicBezTo>
                      <a:pt x="7264" y="1215"/>
                      <a:pt x="7123" y="1178"/>
                      <a:pt x="6983" y="1142"/>
                    </a:cubicBezTo>
                    <a:close/>
                    <a:moveTo>
                      <a:pt x="7834" y="1369"/>
                    </a:moveTo>
                    <a:lnTo>
                      <a:pt x="7716" y="1792"/>
                    </a:lnTo>
                    <a:cubicBezTo>
                      <a:pt x="7854" y="1831"/>
                      <a:pt x="7994" y="1870"/>
                      <a:pt x="8135" y="1912"/>
                    </a:cubicBezTo>
                    <a:lnTo>
                      <a:pt x="8257" y="1489"/>
                    </a:lnTo>
                    <a:cubicBezTo>
                      <a:pt x="8114" y="1448"/>
                      <a:pt x="7973" y="1408"/>
                      <a:pt x="7834" y="1369"/>
                    </a:cubicBezTo>
                    <a:close/>
                    <a:moveTo>
                      <a:pt x="8681" y="1618"/>
                    </a:moveTo>
                    <a:lnTo>
                      <a:pt x="8554" y="2037"/>
                    </a:lnTo>
                    <a:cubicBezTo>
                      <a:pt x="8692" y="2078"/>
                      <a:pt x="8831" y="2121"/>
                      <a:pt x="8971" y="2165"/>
                    </a:cubicBezTo>
                    <a:lnTo>
                      <a:pt x="9102" y="1747"/>
                    </a:lnTo>
                    <a:cubicBezTo>
                      <a:pt x="8961" y="1704"/>
                      <a:pt x="8821" y="1660"/>
                      <a:pt x="8681" y="1618"/>
                    </a:cubicBezTo>
                    <a:close/>
                    <a:moveTo>
                      <a:pt x="9522" y="1881"/>
                    </a:moveTo>
                    <a:lnTo>
                      <a:pt x="9386" y="2297"/>
                    </a:lnTo>
                    <a:cubicBezTo>
                      <a:pt x="9524" y="2341"/>
                      <a:pt x="9662" y="2388"/>
                      <a:pt x="9800" y="2435"/>
                    </a:cubicBezTo>
                    <a:lnTo>
                      <a:pt x="9940" y="2018"/>
                    </a:lnTo>
                    <a:cubicBezTo>
                      <a:pt x="9800" y="1973"/>
                      <a:pt x="9661" y="1925"/>
                      <a:pt x="9522" y="1881"/>
                    </a:cubicBezTo>
                    <a:close/>
                    <a:moveTo>
                      <a:pt x="10357" y="2161"/>
                    </a:moveTo>
                    <a:lnTo>
                      <a:pt x="10212" y="2575"/>
                    </a:lnTo>
                    <a:cubicBezTo>
                      <a:pt x="10349" y="2623"/>
                      <a:pt x="10484" y="2673"/>
                      <a:pt x="10623" y="2721"/>
                    </a:cubicBezTo>
                    <a:lnTo>
                      <a:pt x="10772" y="2308"/>
                    </a:lnTo>
                    <a:cubicBezTo>
                      <a:pt x="10633" y="2259"/>
                      <a:pt x="10494" y="2209"/>
                      <a:pt x="10357" y="2161"/>
                    </a:cubicBezTo>
                    <a:close/>
                    <a:moveTo>
                      <a:pt x="11184" y="2461"/>
                    </a:moveTo>
                    <a:lnTo>
                      <a:pt x="11032" y="2871"/>
                    </a:lnTo>
                    <a:cubicBezTo>
                      <a:pt x="11167" y="2922"/>
                      <a:pt x="11302" y="2974"/>
                      <a:pt x="11440" y="3027"/>
                    </a:cubicBezTo>
                    <a:lnTo>
                      <a:pt x="11597" y="2618"/>
                    </a:lnTo>
                    <a:cubicBezTo>
                      <a:pt x="11460" y="2565"/>
                      <a:pt x="11322" y="2513"/>
                      <a:pt x="11184" y="2461"/>
                    </a:cubicBezTo>
                    <a:close/>
                    <a:moveTo>
                      <a:pt x="12009" y="2779"/>
                    </a:moveTo>
                    <a:lnTo>
                      <a:pt x="11848" y="3187"/>
                    </a:lnTo>
                    <a:cubicBezTo>
                      <a:pt x="11982" y="3241"/>
                      <a:pt x="12115" y="3295"/>
                      <a:pt x="12251" y="3351"/>
                    </a:cubicBezTo>
                    <a:lnTo>
                      <a:pt x="12418" y="2946"/>
                    </a:lnTo>
                    <a:cubicBezTo>
                      <a:pt x="12280" y="2888"/>
                      <a:pt x="12145" y="2834"/>
                      <a:pt x="12009" y="2779"/>
                    </a:cubicBezTo>
                    <a:close/>
                    <a:moveTo>
                      <a:pt x="12823" y="3114"/>
                    </a:moveTo>
                    <a:lnTo>
                      <a:pt x="12652" y="3517"/>
                    </a:lnTo>
                    <a:cubicBezTo>
                      <a:pt x="12786" y="3574"/>
                      <a:pt x="12919" y="3631"/>
                      <a:pt x="13054" y="3689"/>
                    </a:cubicBezTo>
                    <a:lnTo>
                      <a:pt x="13228" y="3289"/>
                    </a:lnTo>
                    <a:cubicBezTo>
                      <a:pt x="13092" y="3229"/>
                      <a:pt x="12957" y="3171"/>
                      <a:pt x="12823" y="3114"/>
                    </a:cubicBezTo>
                    <a:close/>
                    <a:moveTo>
                      <a:pt x="13631" y="3469"/>
                    </a:moveTo>
                    <a:lnTo>
                      <a:pt x="13452" y="3868"/>
                    </a:lnTo>
                    <a:cubicBezTo>
                      <a:pt x="13584" y="3927"/>
                      <a:pt x="13716" y="3988"/>
                      <a:pt x="13849" y="4049"/>
                    </a:cubicBezTo>
                    <a:lnTo>
                      <a:pt x="14033" y="3652"/>
                    </a:lnTo>
                    <a:cubicBezTo>
                      <a:pt x="13898" y="3590"/>
                      <a:pt x="13765" y="3528"/>
                      <a:pt x="13631" y="3469"/>
                    </a:cubicBezTo>
                    <a:close/>
                    <a:moveTo>
                      <a:pt x="14431" y="3838"/>
                    </a:moveTo>
                    <a:lnTo>
                      <a:pt x="14242" y="4235"/>
                    </a:lnTo>
                    <a:cubicBezTo>
                      <a:pt x="14373" y="4297"/>
                      <a:pt x="14504" y="4360"/>
                      <a:pt x="14634" y="4424"/>
                    </a:cubicBezTo>
                    <a:lnTo>
                      <a:pt x="14829" y="4031"/>
                    </a:lnTo>
                    <a:cubicBezTo>
                      <a:pt x="14695" y="3966"/>
                      <a:pt x="14563" y="3901"/>
                      <a:pt x="14431" y="3838"/>
                    </a:cubicBezTo>
                    <a:close/>
                    <a:moveTo>
                      <a:pt x="15223" y="4229"/>
                    </a:moveTo>
                    <a:lnTo>
                      <a:pt x="15024" y="4620"/>
                    </a:lnTo>
                    <a:cubicBezTo>
                      <a:pt x="15153" y="4685"/>
                      <a:pt x="15282" y="4752"/>
                      <a:pt x="15412" y="4820"/>
                    </a:cubicBezTo>
                    <a:lnTo>
                      <a:pt x="15614" y="4431"/>
                    </a:lnTo>
                    <a:cubicBezTo>
                      <a:pt x="15483" y="4362"/>
                      <a:pt x="15353" y="4295"/>
                      <a:pt x="15223" y="4229"/>
                    </a:cubicBezTo>
                    <a:close/>
                    <a:moveTo>
                      <a:pt x="16005" y="4635"/>
                    </a:moveTo>
                    <a:lnTo>
                      <a:pt x="15798" y="5022"/>
                    </a:lnTo>
                    <a:cubicBezTo>
                      <a:pt x="15926" y="5091"/>
                      <a:pt x="16052" y="5161"/>
                      <a:pt x="16181" y="5230"/>
                    </a:cubicBezTo>
                    <a:lnTo>
                      <a:pt x="16392" y="4846"/>
                    </a:lnTo>
                    <a:cubicBezTo>
                      <a:pt x="16264" y="4775"/>
                      <a:pt x="16134" y="4706"/>
                      <a:pt x="16005" y="4635"/>
                    </a:cubicBezTo>
                    <a:close/>
                    <a:moveTo>
                      <a:pt x="16776" y="5064"/>
                    </a:moveTo>
                    <a:lnTo>
                      <a:pt x="16560" y="5444"/>
                    </a:lnTo>
                    <a:cubicBezTo>
                      <a:pt x="16685" y="5515"/>
                      <a:pt x="16812" y="5588"/>
                      <a:pt x="16937" y="5661"/>
                    </a:cubicBezTo>
                    <a:lnTo>
                      <a:pt x="17158" y="5283"/>
                    </a:lnTo>
                    <a:cubicBezTo>
                      <a:pt x="17031" y="5209"/>
                      <a:pt x="16902" y="5136"/>
                      <a:pt x="16776" y="5064"/>
                    </a:cubicBezTo>
                    <a:close/>
                    <a:moveTo>
                      <a:pt x="17537" y="5508"/>
                    </a:moveTo>
                    <a:lnTo>
                      <a:pt x="17311" y="5883"/>
                    </a:lnTo>
                    <a:cubicBezTo>
                      <a:pt x="17435" y="5958"/>
                      <a:pt x="17560" y="6033"/>
                      <a:pt x="17684" y="6109"/>
                    </a:cubicBezTo>
                    <a:lnTo>
                      <a:pt x="17914" y="5737"/>
                    </a:lnTo>
                    <a:cubicBezTo>
                      <a:pt x="17787" y="5659"/>
                      <a:pt x="17662" y="5582"/>
                      <a:pt x="17537" y="5508"/>
                    </a:cubicBezTo>
                    <a:close/>
                    <a:moveTo>
                      <a:pt x="18287" y="5971"/>
                    </a:moveTo>
                    <a:lnTo>
                      <a:pt x="18053" y="6341"/>
                    </a:lnTo>
                    <a:cubicBezTo>
                      <a:pt x="18176" y="6419"/>
                      <a:pt x="18298" y="6497"/>
                      <a:pt x="18419" y="6576"/>
                    </a:cubicBezTo>
                    <a:lnTo>
                      <a:pt x="18659" y="6209"/>
                    </a:lnTo>
                    <a:cubicBezTo>
                      <a:pt x="18535" y="6129"/>
                      <a:pt x="18412" y="6049"/>
                      <a:pt x="18287" y="5971"/>
                    </a:cubicBezTo>
                    <a:close/>
                    <a:moveTo>
                      <a:pt x="19026" y="6451"/>
                    </a:moveTo>
                    <a:lnTo>
                      <a:pt x="18783" y="6815"/>
                    </a:lnTo>
                    <a:cubicBezTo>
                      <a:pt x="18903" y="6896"/>
                      <a:pt x="19023" y="6978"/>
                      <a:pt x="19143" y="7061"/>
                    </a:cubicBezTo>
                    <a:lnTo>
                      <a:pt x="19391" y="6698"/>
                    </a:lnTo>
                    <a:cubicBezTo>
                      <a:pt x="19270" y="6615"/>
                      <a:pt x="19147" y="6533"/>
                      <a:pt x="19026" y="6451"/>
                    </a:cubicBezTo>
                    <a:close/>
                    <a:moveTo>
                      <a:pt x="19754" y="6952"/>
                    </a:moveTo>
                    <a:lnTo>
                      <a:pt x="19500" y="7310"/>
                    </a:lnTo>
                    <a:cubicBezTo>
                      <a:pt x="19618" y="7394"/>
                      <a:pt x="19738" y="7478"/>
                      <a:pt x="19856" y="7564"/>
                    </a:cubicBezTo>
                    <a:lnTo>
                      <a:pt x="20113" y="7208"/>
                    </a:lnTo>
                    <a:cubicBezTo>
                      <a:pt x="19992" y="7123"/>
                      <a:pt x="19873" y="7036"/>
                      <a:pt x="19754" y="6952"/>
                    </a:cubicBezTo>
                    <a:close/>
                    <a:moveTo>
                      <a:pt x="20468" y="7469"/>
                    </a:moveTo>
                    <a:lnTo>
                      <a:pt x="20207" y="7821"/>
                    </a:lnTo>
                    <a:cubicBezTo>
                      <a:pt x="20323" y="7907"/>
                      <a:pt x="20439" y="7995"/>
                      <a:pt x="20554" y="8083"/>
                    </a:cubicBezTo>
                    <a:lnTo>
                      <a:pt x="20820" y="7735"/>
                    </a:lnTo>
                    <a:cubicBezTo>
                      <a:pt x="20704" y="7645"/>
                      <a:pt x="20586" y="7557"/>
                      <a:pt x="20468" y="7469"/>
                    </a:cubicBezTo>
                    <a:close/>
                    <a:moveTo>
                      <a:pt x="21169" y="8007"/>
                    </a:moveTo>
                    <a:lnTo>
                      <a:pt x="20898" y="8351"/>
                    </a:lnTo>
                    <a:cubicBezTo>
                      <a:pt x="21012" y="8440"/>
                      <a:pt x="21125" y="8529"/>
                      <a:pt x="21238" y="8622"/>
                    </a:cubicBezTo>
                    <a:lnTo>
                      <a:pt x="21513" y="8281"/>
                    </a:lnTo>
                    <a:cubicBezTo>
                      <a:pt x="21399" y="8188"/>
                      <a:pt x="21284" y="8098"/>
                      <a:pt x="21169" y="800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32"/>
              <p:cNvSpPr/>
              <p:nvPr/>
            </p:nvSpPr>
            <p:spPr>
              <a:xfrm>
                <a:off x="6336025" y="1847125"/>
                <a:ext cx="62275" cy="24425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977" extrusionOk="0">
                    <a:moveTo>
                      <a:pt x="1645" y="318"/>
                    </a:moveTo>
                    <a:cubicBezTo>
                      <a:pt x="1880" y="318"/>
                      <a:pt x="2070" y="391"/>
                      <a:pt x="2070" y="480"/>
                    </a:cubicBezTo>
                    <a:cubicBezTo>
                      <a:pt x="2070" y="569"/>
                      <a:pt x="1879" y="641"/>
                      <a:pt x="1645" y="641"/>
                    </a:cubicBezTo>
                    <a:cubicBezTo>
                      <a:pt x="1409" y="641"/>
                      <a:pt x="1220" y="569"/>
                      <a:pt x="1220" y="480"/>
                    </a:cubicBezTo>
                    <a:cubicBezTo>
                      <a:pt x="1220" y="391"/>
                      <a:pt x="1409" y="318"/>
                      <a:pt x="1645" y="318"/>
                    </a:cubicBezTo>
                    <a:close/>
                    <a:moveTo>
                      <a:pt x="938" y="0"/>
                    </a:moveTo>
                    <a:cubicBezTo>
                      <a:pt x="435" y="0"/>
                      <a:pt x="0" y="50"/>
                      <a:pt x="0" y="50"/>
                    </a:cubicBezTo>
                    <a:lnTo>
                      <a:pt x="0" y="927"/>
                    </a:lnTo>
                    <a:cubicBezTo>
                      <a:pt x="0" y="927"/>
                      <a:pt x="472" y="977"/>
                      <a:pt x="1001" y="977"/>
                    </a:cubicBezTo>
                    <a:cubicBezTo>
                      <a:pt x="1696" y="977"/>
                      <a:pt x="2491" y="890"/>
                      <a:pt x="2436" y="489"/>
                    </a:cubicBezTo>
                    <a:cubicBezTo>
                      <a:pt x="2381" y="87"/>
                      <a:pt x="1600" y="0"/>
                      <a:pt x="9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32"/>
              <p:cNvSpPr/>
              <p:nvPr/>
            </p:nvSpPr>
            <p:spPr>
              <a:xfrm>
                <a:off x="5760250" y="1628050"/>
                <a:ext cx="139425" cy="32027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12811" extrusionOk="0">
                    <a:moveTo>
                      <a:pt x="332" y="1"/>
                    </a:moveTo>
                    <a:lnTo>
                      <a:pt x="1" y="287"/>
                    </a:lnTo>
                    <a:cubicBezTo>
                      <a:pt x="51" y="347"/>
                      <a:pt x="5124" y="6304"/>
                      <a:pt x="4601" y="12774"/>
                    </a:cubicBezTo>
                    <a:lnTo>
                      <a:pt x="5039" y="12811"/>
                    </a:lnTo>
                    <a:cubicBezTo>
                      <a:pt x="5577" y="6160"/>
                      <a:pt x="384" y="62"/>
                      <a:pt x="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32"/>
              <p:cNvSpPr/>
              <p:nvPr/>
            </p:nvSpPr>
            <p:spPr>
              <a:xfrm>
                <a:off x="5443625" y="1108725"/>
                <a:ext cx="79750" cy="163850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6554" extrusionOk="0">
                    <a:moveTo>
                      <a:pt x="2355" y="0"/>
                    </a:moveTo>
                    <a:cubicBezTo>
                      <a:pt x="2350" y="0"/>
                      <a:pt x="2344" y="1"/>
                      <a:pt x="2338" y="2"/>
                    </a:cubicBezTo>
                    <a:cubicBezTo>
                      <a:pt x="1778" y="123"/>
                      <a:pt x="2338" y="4789"/>
                      <a:pt x="2338" y="4789"/>
                    </a:cubicBezTo>
                    <a:cubicBezTo>
                      <a:pt x="2338" y="4789"/>
                      <a:pt x="1027" y="448"/>
                      <a:pt x="516" y="448"/>
                    </a:cubicBezTo>
                    <a:cubicBezTo>
                      <a:pt x="487" y="448"/>
                      <a:pt x="462" y="461"/>
                      <a:pt x="439" y="490"/>
                    </a:cubicBezTo>
                    <a:cubicBezTo>
                      <a:pt x="1" y="1026"/>
                      <a:pt x="2120" y="6553"/>
                      <a:pt x="2120" y="6553"/>
                    </a:cubicBezTo>
                    <a:lnTo>
                      <a:pt x="3190" y="5748"/>
                    </a:lnTo>
                    <a:cubicBezTo>
                      <a:pt x="3190" y="5748"/>
                      <a:pt x="2904" y="0"/>
                      <a:pt x="2355" y="0"/>
                    </a:cubicBezTo>
                    <a:close/>
                  </a:path>
                </a:pathLst>
              </a:custGeom>
              <a:solidFill>
                <a:srgbClr val="EB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32"/>
              <p:cNvSpPr/>
              <p:nvPr/>
            </p:nvSpPr>
            <p:spPr>
              <a:xfrm>
                <a:off x="5436050" y="1228475"/>
                <a:ext cx="248650" cy="181700"/>
              </a:xfrm>
              <a:custGeom>
                <a:avLst/>
                <a:gdLst/>
                <a:ahLst/>
                <a:cxnLst/>
                <a:rect l="l" t="t" r="r" b="b"/>
                <a:pathLst>
                  <a:path w="9946" h="7268" extrusionOk="0">
                    <a:moveTo>
                      <a:pt x="4411" y="0"/>
                    </a:moveTo>
                    <a:cubicBezTo>
                      <a:pt x="3820" y="0"/>
                      <a:pt x="2782" y="612"/>
                      <a:pt x="2267" y="1230"/>
                    </a:cubicBezTo>
                    <a:cubicBezTo>
                      <a:pt x="675" y="1404"/>
                      <a:pt x="0" y="3307"/>
                      <a:pt x="668" y="3907"/>
                    </a:cubicBezTo>
                    <a:cubicBezTo>
                      <a:pt x="840" y="4061"/>
                      <a:pt x="1058" y="4120"/>
                      <a:pt x="1292" y="4120"/>
                    </a:cubicBezTo>
                    <a:cubicBezTo>
                      <a:pt x="2055" y="4120"/>
                      <a:pt x="2982" y="3493"/>
                      <a:pt x="2982" y="3493"/>
                    </a:cubicBezTo>
                    <a:lnTo>
                      <a:pt x="9629" y="7267"/>
                    </a:lnTo>
                    <a:lnTo>
                      <a:pt x="9946" y="6489"/>
                    </a:lnTo>
                    <a:lnTo>
                      <a:pt x="4296" y="2008"/>
                    </a:lnTo>
                    <a:cubicBezTo>
                      <a:pt x="4296" y="2008"/>
                      <a:pt x="5319" y="547"/>
                      <a:pt x="4711" y="83"/>
                    </a:cubicBezTo>
                    <a:cubicBezTo>
                      <a:pt x="4636" y="26"/>
                      <a:pt x="4533" y="0"/>
                      <a:pt x="4411" y="0"/>
                    </a:cubicBezTo>
                    <a:close/>
                  </a:path>
                </a:pathLst>
              </a:custGeom>
              <a:solidFill>
                <a:srgbClr val="EB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32"/>
              <p:cNvSpPr/>
              <p:nvPr/>
            </p:nvSpPr>
            <p:spPr>
              <a:xfrm>
                <a:off x="5479125" y="1226675"/>
                <a:ext cx="91450" cy="59125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2365" extrusionOk="0">
                    <a:moveTo>
                      <a:pt x="2658" y="1"/>
                    </a:moveTo>
                    <a:cubicBezTo>
                      <a:pt x="2231" y="1"/>
                      <a:pt x="1612" y="290"/>
                      <a:pt x="1106" y="659"/>
                    </a:cubicBezTo>
                    <a:cubicBezTo>
                      <a:pt x="544" y="1071"/>
                      <a:pt x="1" y="1672"/>
                      <a:pt x="161" y="2127"/>
                    </a:cubicBezTo>
                    <a:cubicBezTo>
                      <a:pt x="218" y="2289"/>
                      <a:pt x="327" y="2343"/>
                      <a:pt x="408" y="2358"/>
                    </a:cubicBezTo>
                    <a:cubicBezTo>
                      <a:pt x="431" y="2363"/>
                      <a:pt x="453" y="2364"/>
                      <a:pt x="477" y="2364"/>
                    </a:cubicBezTo>
                    <a:cubicBezTo>
                      <a:pt x="1096" y="2364"/>
                      <a:pt x="2332" y="976"/>
                      <a:pt x="2476" y="814"/>
                    </a:cubicBezTo>
                    <a:lnTo>
                      <a:pt x="2366" y="716"/>
                    </a:lnTo>
                    <a:cubicBezTo>
                      <a:pt x="1988" y="1147"/>
                      <a:pt x="943" y="2219"/>
                      <a:pt x="481" y="2219"/>
                    </a:cubicBezTo>
                    <a:cubicBezTo>
                      <a:pt x="465" y="2219"/>
                      <a:pt x="450" y="2218"/>
                      <a:pt x="436" y="2215"/>
                    </a:cubicBezTo>
                    <a:cubicBezTo>
                      <a:pt x="394" y="2207"/>
                      <a:pt x="335" y="2184"/>
                      <a:pt x="298" y="2080"/>
                    </a:cubicBezTo>
                    <a:cubicBezTo>
                      <a:pt x="188" y="1766"/>
                      <a:pt x="540" y="1257"/>
                      <a:pt x="1193" y="778"/>
                    </a:cubicBezTo>
                    <a:cubicBezTo>
                      <a:pt x="1734" y="383"/>
                      <a:pt x="2305" y="146"/>
                      <a:pt x="2658" y="146"/>
                    </a:cubicBezTo>
                    <a:cubicBezTo>
                      <a:pt x="2765" y="146"/>
                      <a:pt x="2852" y="168"/>
                      <a:pt x="2912" y="213"/>
                    </a:cubicBezTo>
                    <a:cubicBezTo>
                      <a:pt x="3365" y="558"/>
                      <a:pt x="2755" y="1646"/>
                      <a:pt x="2482" y="2036"/>
                    </a:cubicBezTo>
                    <a:lnTo>
                      <a:pt x="2601" y="2121"/>
                    </a:lnTo>
                    <a:cubicBezTo>
                      <a:pt x="2646" y="2059"/>
                      <a:pt x="3657" y="596"/>
                      <a:pt x="3000" y="97"/>
                    </a:cubicBezTo>
                    <a:cubicBezTo>
                      <a:pt x="2912" y="31"/>
                      <a:pt x="2795" y="1"/>
                      <a:pt x="26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32"/>
              <p:cNvSpPr/>
              <p:nvPr/>
            </p:nvSpPr>
            <p:spPr>
              <a:xfrm>
                <a:off x="5471925" y="1274425"/>
                <a:ext cx="43075" cy="58600"/>
              </a:xfrm>
              <a:custGeom>
                <a:avLst/>
                <a:gdLst/>
                <a:ahLst/>
                <a:cxnLst/>
                <a:rect l="l" t="t" r="r" b="b"/>
                <a:pathLst>
                  <a:path w="1723" h="2344" extrusionOk="0">
                    <a:moveTo>
                      <a:pt x="1553" y="1"/>
                    </a:moveTo>
                    <a:lnTo>
                      <a:pt x="1414" y="51"/>
                    </a:lnTo>
                    <a:cubicBezTo>
                      <a:pt x="1569" y="493"/>
                      <a:pt x="1555" y="890"/>
                      <a:pt x="1372" y="1235"/>
                    </a:cubicBezTo>
                    <a:cubicBezTo>
                      <a:pt x="993" y="1944"/>
                      <a:pt x="10" y="2198"/>
                      <a:pt x="0" y="2201"/>
                    </a:cubicBezTo>
                    <a:lnTo>
                      <a:pt x="36" y="2343"/>
                    </a:lnTo>
                    <a:cubicBezTo>
                      <a:pt x="80" y="2333"/>
                      <a:pt x="1091" y="2070"/>
                      <a:pt x="1501" y="1303"/>
                    </a:cubicBezTo>
                    <a:cubicBezTo>
                      <a:pt x="1705" y="922"/>
                      <a:pt x="1723" y="484"/>
                      <a:pt x="15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32"/>
              <p:cNvSpPr/>
              <p:nvPr/>
            </p:nvSpPr>
            <p:spPr>
              <a:xfrm>
                <a:off x="5461800" y="1272425"/>
                <a:ext cx="40725" cy="43250"/>
              </a:xfrm>
              <a:custGeom>
                <a:avLst/>
                <a:gdLst/>
                <a:ahLst/>
                <a:cxnLst/>
                <a:rect l="l" t="t" r="r" b="b"/>
                <a:pathLst>
                  <a:path w="1629" h="1730" extrusionOk="0">
                    <a:moveTo>
                      <a:pt x="146" y="0"/>
                    </a:moveTo>
                    <a:lnTo>
                      <a:pt x="0" y="8"/>
                    </a:lnTo>
                    <a:cubicBezTo>
                      <a:pt x="2" y="45"/>
                      <a:pt x="60" y="913"/>
                      <a:pt x="618" y="1405"/>
                    </a:cubicBezTo>
                    <a:cubicBezTo>
                      <a:pt x="863" y="1621"/>
                      <a:pt x="1165" y="1730"/>
                      <a:pt x="1517" y="1730"/>
                    </a:cubicBezTo>
                    <a:cubicBezTo>
                      <a:pt x="1554" y="1730"/>
                      <a:pt x="1591" y="1729"/>
                      <a:pt x="1629" y="1726"/>
                    </a:cubicBezTo>
                    <a:lnTo>
                      <a:pt x="1620" y="1580"/>
                    </a:lnTo>
                    <a:cubicBezTo>
                      <a:pt x="1584" y="1582"/>
                      <a:pt x="1547" y="1584"/>
                      <a:pt x="1512" y="1584"/>
                    </a:cubicBezTo>
                    <a:cubicBezTo>
                      <a:pt x="1199" y="1584"/>
                      <a:pt x="930" y="1486"/>
                      <a:pt x="716" y="1296"/>
                    </a:cubicBezTo>
                    <a:cubicBezTo>
                      <a:pt x="204" y="845"/>
                      <a:pt x="146" y="8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32"/>
              <p:cNvSpPr/>
              <p:nvPr/>
            </p:nvSpPr>
            <p:spPr>
              <a:xfrm>
                <a:off x="6143200" y="1551350"/>
                <a:ext cx="227225" cy="187450"/>
              </a:xfrm>
              <a:custGeom>
                <a:avLst/>
                <a:gdLst/>
                <a:ahLst/>
                <a:cxnLst/>
                <a:rect l="l" t="t" r="r" b="b"/>
                <a:pathLst>
                  <a:path w="9089" h="7498" extrusionOk="0">
                    <a:moveTo>
                      <a:pt x="378" y="1"/>
                    </a:moveTo>
                    <a:cubicBezTo>
                      <a:pt x="139" y="1"/>
                      <a:pt x="0" y="7"/>
                      <a:pt x="0" y="7"/>
                    </a:cubicBezTo>
                    <a:lnTo>
                      <a:pt x="1785" y="5926"/>
                    </a:lnTo>
                    <a:lnTo>
                      <a:pt x="5327" y="7497"/>
                    </a:lnTo>
                    <a:cubicBezTo>
                      <a:pt x="5327" y="7497"/>
                      <a:pt x="9089" y="5489"/>
                      <a:pt x="7409" y="2616"/>
                    </a:cubicBezTo>
                    <a:cubicBezTo>
                      <a:pt x="5991" y="189"/>
                      <a:pt x="1682" y="1"/>
                      <a:pt x="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32"/>
              <p:cNvSpPr/>
              <p:nvPr/>
            </p:nvSpPr>
            <p:spPr>
              <a:xfrm>
                <a:off x="6210125" y="1589700"/>
                <a:ext cx="127975" cy="54400"/>
              </a:xfrm>
              <a:custGeom>
                <a:avLst/>
                <a:gdLst/>
                <a:ahLst/>
                <a:cxnLst/>
                <a:rect l="l" t="t" r="r" b="b"/>
                <a:pathLst>
                  <a:path w="5119" h="2176" extrusionOk="0">
                    <a:moveTo>
                      <a:pt x="114" y="1"/>
                    </a:moveTo>
                    <a:lnTo>
                      <a:pt x="0" y="92"/>
                    </a:lnTo>
                    <a:cubicBezTo>
                      <a:pt x="1418" y="1837"/>
                      <a:pt x="3018" y="2176"/>
                      <a:pt x="4046" y="2176"/>
                    </a:cubicBezTo>
                    <a:cubicBezTo>
                      <a:pt x="4688" y="2176"/>
                      <a:pt x="5108" y="2044"/>
                      <a:pt x="5119" y="2038"/>
                    </a:cubicBezTo>
                    <a:lnTo>
                      <a:pt x="5072" y="1900"/>
                    </a:lnTo>
                    <a:cubicBezTo>
                      <a:pt x="5062" y="1904"/>
                      <a:pt x="4661" y="2031"/>
                      <a:pt x="4043" y="2031"/>
                    </a:cubicBezTo>
                    <a:cubicBezTo>
                      <a:pt x="3050" y="2031"/>
                      <a:pt x="1498" y="1702"/>
                      <a:pt x="1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32"/>
              <p:cNvSpPr/>
              <p:nvPr/>
            </p:nvSpPr>
            <p:spPr>
              <a:xfrm>
                <a:off x="6302100" y="1619750"/>
                <a:ext cx="26050" cy="15125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605" extrusionOk="0">
                    <a:moveTo>
                      <a:pt x="520" y="1"/>
                    </a:moveTo>
                    <a:cubicBezTo>
                      <a:pt x="233" y="1"/>
                      <a:pt x="0" y="136"/>
                      <a:pt x="0" y="302"/>
                    </a:cubicBezTo>
                    <a:cubicBezTo>
                      <a:pt x="0" y="470"/>
                      <a:pt x="233" y="604"/>
                      <a:pt x="520" y="604"/>
                    </a:cubicBezTo>
                    <a:cubicBezTo>
                      <a:pt x="809" y="604"/>
                      <a:pt x="1041" y="469"/>
                      <a:pt x="1041" y="302"/>
                    </a:cubicBezTo>
                    <a:cubicBezTo>
                      <a:pt x="1041" y="135"/>
                      <a:pt x="809" y="1"/>
                      <a:pt x="5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32"/>
              <p:cNvSpPr/>
              <p:nvPr/>
            </p:nvSpPr>
            <p:spPr>
              <a:xfrm>
                <a:off x="6306025" y="1645100"/>
                <a:ext cx="30025" cy="17475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699" extrusionOk="0">
                    <a:moveTo>
                      <a:pt x="1060" y="0"/>
                    </a:moveTo>
                    <a:lnTo>
                      <a:pt x="0" y="242"/>
                    </a:lnTo>
                    <a:lnTo>
                      <a:pt x="0" y="699"/>
                    </a:lnTo>
                    <a:lnTo>
                      <a:pt x="1200" y="509"/>
                    </a:lnTo>
                    <a:lnTo>
                      <a:pt x="10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32"/>
              <p:cNvSpPr/>
              <p:nvPr/>
            </p:nvSpPr>
            <p:spPr>
              <a:xfrm>
                <a:off x="6260850" y="1634625"/>
                <a:ext cx="10900" cy="69275"/>
              </a:xfrm>
              <a:custGeom>
                <a:avLst/>
                <a:gdLst/>
                <a:ahLst/>
                <a:cxnLst/>
                <a:rect l="l" t="t" r="r" b="b"/>
                <a:pathLst>
                  <a:path w="436" h="2771" extrusionOk="0">
                    <a:moveTo>
                      <a:pt x="290" y="1"/>
                    </a:moveTo>
                    <a:lnTo>
                      <a:pt x="274" y="146"/>
                    </a:lnTo>
                    <a:lnTo>
                      <a:pt x="419" y="161"/>
                    </a:lnTo>
                    <a:lnTo>
                      <a:pt x="436" y="16"/>
                    </a:lnTo>
                    <a:lnTo>
                      <a:pt x="290" y="1"/>
                    </a:lnTo>
                    <a:close/>
                    <a:moveTo>
                      <a:pt x="259" y="291"/>
                    </a:moveTo>
                    <a:lnTo>
                      <a:pt x="243" y="436"/>
                    </a:lnTo>
                    <a:lnTo>
                      <a:pt x="389" y="451"/>
                    </a:lnTo>
                    <a:lnTo>
                      <a:pt x="405" y="306"/>
                    </a:lnTo>
                    <a:lnTo>
                      <a:pt x="259" y="291"/>
                    </a:lnTo>
                    <a:close/>
                    <a:moveTo>
                      <a:pt x="228" y="584"/>
                    </a:moveTo>
                    <a:lnTo>
                      <a:pt x="212" y="728"/>
                    </a:lnTo>
                    <a:lnTo>
                      <a:pt x="358" y="742"/>
                    </a:lnTo>
                    <a:lnTo>
                      <a:pt x="374" y="598"/>
                    </a:lnTo>
                    <a:lnTo>
                      <a:pt x="228" y="584"/>
                    </a:lnTo>
                    <a:close/>
                    <a:moveTo>
                      <a:pt x="198" y="874"/>
                    </a:moveTo>
                    <a:lnTo>
                      <a:pt x="182" y="1018"/>
                    </a:lnTo>
                    <a:lnTo>
                      <a:pt x="329" y="1034"/>
                    </a:lnTo>
                    <a:lnTo>
                      <a:pt x="343" y="889"/>
                    </a:lnTo>
                    <a:lnTo>
                      <a:pt x="198" y="874"/>
                    </a:lnTo>
                    <a:close/>
                    <a:moveTo>
                      <a:pt x="169" y="1163"/>
                    </a:moveTo>
                    <a:lnTo>
                      <a:pt x="153" y="1308"/>
                    </a:lnTo>
                    <a:lnTo>
                      <a:pt x="298" y="1323"/>
                    </a:lnTo>
                    <a:lnTo>
                      <a:pt x="315" y="1179"/>
                    </a:lnTo>
                    <a:lnTo>
                      <a:pt x="169" y="1163"/>
                    </a:lnTo>
                    <a:close/>
                    <a:moveTo>
                      <a:pt x="138" y="1455"/>
                    </a:moveTo>
                    <a:lnTo>
                      <a:pt x="122" y="1600"/>
                    </a:lnTo>
                    <a:lnTo>
                      <a:pt x="268" y="1615"/>
                    </a:lnTo>
                    <a:lnTo>
                      <a:pt x="283" y="1471"/>
                    </a:lnTo>
                    <a:lnTo>
                      <a:pt x="138" y="1455"/>
                    </a:lnTo>
                    <a:close/>
                    <a:moveTo>
                      <a:pt x="108" y="1744"/>
                    </a:moveTo>
                    <a:lnTo>
                      <a:pt x="92" y="1889"/>
                    </a:lnTo>
                    <a:lnTo>
                      <a:pt x="237" y="1904"/>
                    </a:lnTo>
                    <a:lnTo>
                      <a:pt x="254" y="1760"/>
                    </a:lnTo>
                    <a:lnTo>
                      <a:pt x="108" y="1744"/>
                    </a:lnTo>
                    <a:close/>
                    <a:moveTo>
                      <a:pt x="77" y="2035"/>
                    </a:moveTo>
                    <a:lnTo>
                      <a:pt x="61" y="2180"/>
                    </a:lnTo>
                    <a:lnTo>
                      <a:pt x="207" y="2195"/>
                    </a:lnTo>
                    <a:lnTo>
                      <a:pt x="222" y="2050"/>
                    </a:lnTo>
                    <a:lnTo>
                      <a:pt x="77" y="2035"/>
                    </a:lnTo>
                    <a:close/>
                    <a:moveTo>
                      <a:pt x="46" y="2328"/>
                    </a:moveTo>
                    <a:lnTo>
                      <a:pt x="31" y="2473"/>
                    </a:lnTo>
                    <a:lnTo>
                      <a:pt x="176" y="2486"/>
                    </a:lnTo>
                    <a:lnTo>
                      <a:pt x="192" y="2343"/>
                    </a:lnTo>
                    <a:lnTo>
                      <a:pt x="46" y="2328"/>
                    </a:lnTo>
                    <a:close/>
                    <a:moveTo>
                      <a:pt x="15" y="2616"/>
                    </a:moveTo>
                    <a:lnTo>
                      <a:pt x="0" y="2755"/>
                    </a:lnTo>
                    <a:lnTo>
                      <a:pt x="146" y="2771"/>
                    </a:lnTo>
                    <a:lnTo>
                      <a:pt x="160" y="2631"/>
                    </a:lnTo>
                    <a:lnTo>
                      <a:pt x="15" y="261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32"/>
              <p:cNvSpPr/>
              <p:nvPr/>
            </p:nvSpPr>
            <p:spPr>
              <a:xfrm>
                <a:off x="6222050" y="1698375"/>
                <a:ext cx="82250" cy="226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905" extrusionOk="0">
                    <a:moveTo>
                      <a:pt x="35" y="0"/>
                    </a:moveTo>
                    <a:lnTo>
                      <a:pt x="0" y="142"/>
                    </a:lnTo>
                    <a:lnTo>
                      <a:pt x="125" y="170"/>
                    </a:lnTo>
                    <a:lnTo>
                      <a:pt x="158" y="29"/>
                    </a:lnTo>
                    <a:lnTo>
                      <a:pt x="35" y="0"/>
                    </a:lnTo>
                    <a:close/>
                    <a:moveTo>
                      <a:pt x="301" y="63"/>
                    </a:moveTo>
                    <a:lnTo>
                      <a:pt x="268" y="204"/>
                    </a:lnTo>
                    <a:lnTo>
                      <a:pt x="409" y="238"/>
                    </a:lnTo>
                    <a:lnTo>
                      <a:pt x="444" y="96"/>
                    </a:lnTo>
                    <a:lnTo>
                      <a:pt x="301" y="63"/>
                    </a:lnTo>
                    <a:close/>
                    <a:moveTo>
                      <a:pt x="585" y="128"/>
                    </a:moveTo>
                    <a:lnTo>
                      <a:pt x="552" y="271"/>
                    </a:lnTo>
                    <a:lnTo>
                      <a:pt x="694" y="304"/>
                    </a:lnTo>
                    <a:lnTo>
                      <a:pt x="728" y="162"/>
                    </a:lnTo>
                    <a:lnTo>
                      <a:pt x="585" y="128"/>
                    </a:lnTo>
                    <a:close/>
                    <a:moveTo>
                      <a:pt x="870" y="195"/>
                    </a:moveTo>
                    <a:lnTo>
                      <a:pt x="837" y="338"/>
                    </a:lnTo>
                    <a:lnTo>
                      <a:pt x="979" y="371"/>
                    </a:lnTo>
                    <a:lnTo>
                      <a:pt x="1013" y="229"/>
                    </a:lnTo>
                    <a:lnTo>
                      <a:pt x="870" y="195"/>
                    </a:lnTo>
                    <a:close/>
                    <a:moveTo>
                      <a:pt x="1154" y="261"/>
                    </a:moveTo>
                    <a:lnTo>
                      <a:pt x="1122" y="403"/>
                    </a:lnTo>
                    <a:lnTo>
                      <a:pt x="1263" y="437"/>
                    </a:lnTo>
                    <a:lnTo>
                      <a:pt x="1296" y="295"/>
                    </a:lnTo>
                    <a:lnTo>
                      <a:pt x="1154" y="261"/>
                    </a:lnTo>
                    <a:close/>
                    <a:moveTo>
                      <a:pt x="1439" y="329"/>
                    </a:moveTo>
                    <a:lnTo>
                      <a:pt x="1406" y="470"/>
                    </a:lnTo>
                    <a:lnTo>
                      <a:pt x="1548" y="505"/>
                    </a:lnTo>
                    <a:lnTo>
                      <a:pt x="1582" y="363"/>
                    </a:lnTo>
                    <a:lnTo>
                      <a:pt x="1439" y="329"/>
                    </a:lnTo>
                    <a:close/>
                    <a:moveTo>
                      <a:pt x="1724" y="395"/>
                    </a:moveTo>
                    <a:lnTo>
                      <a:pt x="1691" y="537"/>
                    </a:lnTo>
                    <a:lnTo>
                      <a:pt x="1833" y="571"/>
                    </a:lnTo>
                    <a:lnTo>
                      <a:pt x="1867" y="428"/>
                    </a:lnTo>
                    <a:lnTo>
                      <a:pt x="1724" y="395"/>
                    </a:lnTo>
                    <a:close/>
                    <a:moveTo>
                      <a:pt x="2009" y="463"/>
                    </a:moveTo>
                    <a:lnTo>
                      <a:pt x="1976" y="606"/>
                    </a:lnTo>
                    <a:lnTo>
                      <a:pt x="2117" y="638"/>
                    </a:lnTo>
                    <a:lnTo>
                      <a:pt x="2151" y="497"/>
                    </a:lnTo>
                    <a:lnTo>
                      <a:pt x="2009" y="463"/>
                    </a:lnTo>
                    <a:close/>
                    <a:moveTo>
                      <a:pt x="2292" y="528"/>
                    </a:moveTo>
                    <a:lnTo>
                      <a:pt x="2259" y="670"/>
                    </a:lnTo>
                    <a:lnTo>
                      <a:pt x="2401" y="704"/>
                    </a:lnTo>
                    <a:lnTo>
                      <a:pt x="2435" y="561"/>
                    </a:lnTo>
                    <a:lnTo>
                      <a:pt x="2292" y="528"/>
                    </a:lnTo>
                    <a:close/>
                    <a:moveTo>
                      <a:pt x="2577" y="596"/>
                    </a:moveTo>
                    <a:lnTo>
                      <a:pt x="2544" y="737"/>
                    </a:lnTo>
                    <a:lnTo>
                      <a:pt x="2686" y="772"/>
                    </a:lnTo>
                    <a:lnTo>
                      <a:pt x="2720" y="629"/>
                    </a:lnTo>
                    <a:lnTo>
                      <a:pt x="2577" y="596"/>
                    </a:lnTo>
                    <a:close/>
                    <a:moveTo>
                      <a:pt x="2861" y="661"/>
                    </a:moveTo>
                    <a:lnTo>
                      <a:pt x="2828" y="804"/>
                    </a:lnTo>
                    <a:lnTo>
                      <a:pt x="2970" y="837"/>
                    </a:lnTo>
                    <a:lnTo>
                      <a:pt x="3002" y="695"/>
                    </a:lnTo>
                    <a:lnTo>
                      <a:pt x="2861" y="661"/>
                    </a:lnTo>
                    <a:close/>
                    <a:moveTo>
                      <a:pt x="3146" y="728"/>
                    </a:moveTo>
                    <a:lnTo>
                      <a:pt x="3113" y="871"/>
                    </a:lnTo>
                    <a:lnTo>
                      <a:pt x="3255" y="904"/>
                    </a:lnTo>
                    <a:lnTo>
                      <a:pt x="3289" y="762"/>
                    </a:lnTo>
                    <a:lnTo>
                      <a:pt x="3146" y="72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32"/>
              <p:cNvSpPr/>
              <p:nvPr/>
            </p:nvSpPr>
            <p:spPr>
              <a:xfrm>
                <a:off x="6042000" y="1663900"/>
                <a:ext cx="203875" cy="199275"/>
              </a:xfrm>
              <a:custGeom>
                <a:avLst/>
                <a:gdLst/>
                <a:ahLst/>
                <a:cxnLst/>
                <a:rect l="l" t="t" r="r" b="b"/>
                <a:pathLst>
                  <a:path w="8155" h="7971" extrusionOk="0">
                    <a:moveTo>
                      <a:pt x="0" y="1"/>
                    </a:moveTo>
                    <a:lnTo>
                      <a:pt x="5308" y="6819"/>
                    </a:lnTo>
                    <a:cubicBezTo>
                      <a:pt x="4489" y="6453"/>
                      <a:pt x="3828" y="6312"/>
                      <a:pt x="3298" y="6312"/>
                    </a:cubicBezTo>
                    <a:cubicBezTo>
                      <a:pt x="1573" y="6312"/>
                      <a:pt x="1217" y="7793"/>
                      <a:pt x="1217" y="7793"/>
                    </a:cubicBezTo>
                    <a:cubicBezTo>
                      <a:pt x="1615" y="7920"/>
                      <a:pt x="2099" y="7970"/>
                      <a:pt x="2612" y="7970"/>
                    </a:cubicBezTo>
                    <a:cubicBezTo>
                      <a:pt x="4452" y="7970"/>
                      <a:pt x="6671" y="7329"/>
                      <a:pt x="6671" y="7329"/>
                    </a:cubicBezTo>
                    <a:lnTo>
                      <a:pt x="2776" y="2054"/>
                    </a:lnTo>
                    <a:lnTo>
                      <a:pt x="2776" y="2054"/>
                    </a:lnTo>
                    <a:cubicBezTo>
                      <a:pt x="4829" y="3370"/>
                      <a:pt x="6047" y="3805"/>
                      <a:pt x="6761" y="3805"/>
                    </a:cubicBezTo>
                    <a:cubicBezTo>
                      <a:pt x="8155" y="3805"/>
                      <a:pt x="7622" y="2143"/>
                      <a:pt x="7622" y="2143"/>
                    </a:cubicBezTo>
                    <a:lnTo>
                      <a:pt x="1876" y="39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32"/>
              <p:cNvSpPr/>
              <p:nvPr/>
            </p:nvSpPr>
            <p:spPr>
              <a:xfrm>
                <a:off x="6072450" y="1819775"/>
                <a:ext cx="139125" cy="43400"/>
              </a:xfrm>
              <a:custGeom>
                <a:avLst/>
                <a:gdLst/>
                <a:ahLst/>
                <a:cxnLst/>
                <a:rect l="l" t="t" r="r" b="b"/>
                <a:pathLst>
                  <a:path w="5565" h="1736" extrusionOk="0">
                    <a:moveTo>
                      <a:pt x="2048" y="1"/>
                    </a:moveTo>
                    <a:cubicBezTo>
                      <a:pt x="311" y="1"/>
                      <a:pt x="0" y="1558"/>
                      <a:pt x="0" y="1558"/>
                    </a:cubicBezTo>
                    <a:cubicBezTo>
                      <a:pt x="399" y="1686"/>
                      <a:pt x="888" y="1735"/>
                      <a:pt x="1409" y="1735"/>
                    </a:cubicBezTo>
                    <a:cubicBezTo>
                      <a:pt x="3279" y="1735"/>
                      <a:pt x="5564" y="1094"/>
                      <a:pt x="5564" y="1094"/>
                    </a:cubicBezTo>
                    <a:lnTo>
                      <a:pt x="5138" y="439"/>
                    </a:lnTo>
                    <a:cubicBezTo>
                      <a:pt x="4818" y="508"/>
                      <a:pt x="4517" y="853"/>
                      <a:pt x="4517" y="853"/>
                    </a:cubicBezTo>
                    <a:cubicBezTo>
                      <a:pt x="4481" y="230"/>
                      <a:pt x="3930" y="48"/>
                      <a:pt x="3544" y="5"/>
                    </a:cubicBezTo>
                    <a:lnTo>
                      <a:pt x="3544" y="5"/>
                    </a:lnTo>
                    <a:lnTo>
                      <a:pt x="4006" y="496"/>
                    </a:lnTo>
                    <a:cubicBezTo>
                      <a:pt x="3208" y="138"/>
                      <a:pt x="2565" y="1"/>
                      <a:pt x="204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32"/>
              <p:cNvSpPr/>
              <p:nvPr/>
            </p:nvSpPr>
            <p:spPr>
              <a:xfrm>
                <a:off x="6073350" y="1841125"/>
                <a:ext cx="136025" cy="19075"/>
              </a:xfrm>
              <a:custGeom>
                <a:avLst/>
                <a:gdLst/>
                <a:ahLst/>
                <a:cxnLst/>
                <a:rect l="l" t="t" r="r" b="b"/>
                <a:pathLst>
                  <a:path w="5441" h="763" extrusionOk="0">
                    <a:moveTo>
                      <a:pt x="5398" y="0"/>
                    </a:moveTo>
                    <a:cubicBezTo>
                      <a:pt x="3798" y="481"/>
                      <a:pt x="2503" y="610"/>
                      <a:pt x="1575" y="610"/>
                    </a:cubicBezTo>
                    <a:cubicBezTo>
                      <a:pt x="810" y="610"/>
                      <a:pt x="294" y="523"/>
                      <a:pt x="62" y="472"/>
                    </a:cubicBezTo>
                    <a:cubicBezTo>
                      <a:pt x="35" y="467"/>
                      <a:pt x="24" y="464"/>
                      <a:pt x="15" y="464"/>
                    </a:cubicBezTo>
                    <a:cubicBezTo>
                      <a:pt x="10" y="464"/>
                      <a:pt x="6" y="465"/>
                      <a:pt x="1" y="466"/>
                    </a:cubicBezTo>
                    <a:lnTo>
                      <a:pt x="14" y="549"/>
                    </a:lnTo>
                    <a:lnTo>
                      <a:pt x="4" y="611"/>
                    </a:lnTo>
                    <a:lnTo>
                      <a:pt x="30" y="616"/>
                    </a:lnTo>
                    <a:cubicBezTo>
                      <a:pt x="323" y="679"/>
                      <a:pt x="847" y="762"/>
                      <a:pt x="1584" y="762"/>
                    </a:cubicBezTo>
                    <a:cubicBezTo>
                      <a:pt x="2530" y="762"/>
                      <a:pt x="3826" y="626"/>
                      <a:pt x="5440" y="140"/>
                    </a:cubicBezTo>
                    <a:lnTo>
                      <a:pt x="539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32"/>
              <p:cNvSpPr/>
              <p:nvPr/>
            </p:nvSpPr>
            <p:spPr>
              <a:xfrm>
                <a:off x="6166225" y="1826800"/>
                <a:ext cx="1315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526" h="374" extrusionOk="0">
                    <a:moveTo>
                      <a:pt x="70" y="1"/>
                    </a:moveTo>
                    <a:lnTo>
                      <a:pt x="1" y="130"/>
                    </a:lnTo>
                    <a:lnTo>
                      <a:pt x="457" y="373"/>
                    </a:lnTo>
                    <a:lnTo>
                      <a:pt x="526" y="244"/>
                    </a:lnTo>
                    <a:lnTo>
                      <a:pt x="7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32"/>
              <p:cNvSpPr/>
              <p:nvPr/>
            </p:nvSpPr>
            <p:spPr>
              <a:xfrm>
                <a:off x="6153900" y="1826275"/>
                <a:ext cx="14400" cy="12725"/>
              </a:xfrm>
              <a:custGeom>
                <a:avLst/>
                <a:gdLst/>
                <a:ahLst/>
                <a:cxnLst/>
                <a:rect l="l" t="t" r="r" b="b"/>
                <a:pathLst>
                  <a:path w="576" h="509" extrusionOk="0">
                    <a:moveTo>
                      <a:pt x="94" y="0"/>
                    </a:moveTo>
                    <a:lnTo>
                      <a:pt x="1" y="113"/>
                    </a:lnTo>
                    <a:lnTo>
                      <a:pt x="482" y="508"/>
                    </a:lnTo>
                    <a:lnTo>
                      <a:pt x="575" y="39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32"/>
              <p:cNvSpPr/>
              <p:nvPr/>
            </p:nvSpPr>
            <p:spPr>
              <a:xfrm>
                <a:off x="6079150" y="1539125"/>
                <a:ext cx="199675" cy="199700"/>
              </a:xfrm>
              <a:custGeom>
                <a:avLst/>
                <a:gdLst/>
                <a:ahLst/>
                <a:cxnLst/>
                <a:rect l="l" t="t" r="r" b="b"/>
                <a:pathLst>
                  <a:path w="7987" h="7988" extrusionOk="0">
                    <a:moveTo>
                      <a:pt x="3919" y="0"/>
                    </a:moveTo>
                    <a:lnTo>
                      <a:pt x="536" y="1235"/>
                    </a:lnTo>
                    <a:lnTo>
                      <a:pt x="0" y="5449"/>
                    </a:lnTo>
                    <a:lnTo>
                      <a:pt x="6341" y="7987"/>
                    </a:lnTo>
                    <a:cubicBezTo>
                      <a:pt x="6341" y="7987"/>
                      <a:pt x="7987" y="3239"/>
                      <a:pt x="39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32"/>
              <p:cNvSpPr/>
              <p:nvPr/>
            </p:nvSpPr>
            <p:spPr>
              <a:xfrm>
                <a:off x="6114475" y="1550900"/>
                <a:ext cx="131350" cy="152850"/>
              </a:xfrm>
              <a:custGeom>
                <a:avLst/>
                <a:gdLst/>
                <a:ahLst/>
                <a:cxnLst/>
                <a:rect l="l" t="t" r="r" b="b"/>
                <a:pathLst>
                  <a:path w="5254" h="6114" extrusionOk="0">
                    <a:moveTo>
                      <a:pt x="1218" y="0"/>
                    </a:moveTo>
                    <a:lnTo>
                      <a:pt x="137" y="396"/>
                    </a:lnTo>
                    <a:cubicBezTo>
                      <a:pt x="0" y="2183"/>
                      <a:pt x="162" y="6113"/>
                      <a:pt x="4222" y="6113"/>
                    </a:cubicBezTo>
                    <a:cubicBezTo>
                      <a:pt x="4531" y="6113"/>
                      <a:pt x="4862" y="6090"/>
                      <a:pt x="5217" y="6042"/>
                    </a:cubicBezTo>
                    <a:cubicBezTo>
                      <a:pt x="5234" y="5863"/>
                      <a:pt x="5248" y="5673"/>
                      <a:pt x="5254" y="5471"/>
                    </a:cubicBezTo>
                    <a:cubicBezTo>
                      <a:pt x="933" y="5067"/>
                      <a:pt x="969" y="1589"/>
                      <a:pt x="12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32"/>
              <p:cNvSpPr/>
              <p:nvPr/>
            </p:nvSpPr>
            <p:spPr>
              <a:xfrm>
                <a:off x="6135200" y="1550300"/>
                <a:ext cx="110950" cy="141000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5640" extrusionOk="0">
                    <a:moveTo>
                      <a:pt x="244" y="0"/>
                    </a:moveTo>
                    <a:lnTo>
                      <a:pt x="244" y="0"/>
                    </a:lnTo>
                    <a:cubicBezTo>
                      <a:pt x="97" y="945"/>
                      <a:pt x="1" y="2726"/>
                      <a:pt x="1021" y="4037"/>
                    </a:cubicBezTo>
                    <a:cubicBezTo>
                      <a:pt x="1739" y="4958"/>
                      <a:pt x="2878" y="5496"/>
                      <a:pt x="4410" y="5640"/>
                    </a:cubicBezTo>
                    <a:lnTo>
                      <a:pt x="4437" y="5349"/>
                    </a:lnTo>
                    <a:cubicBezTo>
                      <a:pt x="2988" y="5214"/>
                      <a:pt x="1917" y="4712"/>
                      <a:pt x="1252" y="3858"/>
                    </a:cubicBezTo>
                    <a:cubicBezTo>
                      <a:pt x="300" y="2634"/>
                      <a:pt x="393" y="943"/>
                      <a:pt x="533" y="46"/>
                    </a:cubicBezTo>
                    <a:lnTo>
                      <a:pt x="2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32"/>
              <p:cNvSpPr/>
              <p:nvPr/>
            </p:nvSpPr>
            <p:spPr>
              <a:xfrm>
                <a:off x="5904275" y="1596975"/>
                <a:ext cx="272875" cy="114450"/>
              </a:xfrm>
              <a:custGeom>
                <a:avLst/>
                <a:gdLst/>
                <a:ahLst/>
                <a:cxnLst/>
                <a:rect l="l" t="t" r="r" b="b"/>
                <a:pathLst>
                  <a:path w="10915" h="4578" extrusionOk="0">
                    <a:moveTo>
                      <a:pt x="9650" y="1"/>
                    </a:moveTo>
                    <a:lnTo>
                      <a:pt x="1832" y="1995"/>
                    </a:lnTo>
                    <a:cubicBezTo>
                      <a:pt x="1832" y="1995"/>
                      <a:pt x="1210" y="1512"/>
                      <a:pt x="681" y="1512"/>
                    </a:cubicBezTo>
                    <a:cubicBezTo>
                      <a:pt x="381" y="1512"/>
                      <a:pt x="110" y="1667"/>
                      <a:pt x="0" y="2155"/>
                    </a:cubicBezTo>
                    <a:lnTo>
                      <a:pt x="1436" y="2398"/>
                    </a:lnTo>
                    <a:cubicBezTo>
                      <a:pt x="1464" y="2676"/>
                      <a:pt x="1391" y="3118"/>
                      <a:pt x="957" y="3726"/>
                    </a:cubicBezTo>
                    <a:lnTo>
                      <a:pt x="2660" y="4577"/>
                    </a:lnTo>
                    <a:cubicBezTo>
                      <a:pt x="2660" y="4577"/>
                      <a:pt x="3481" y="3704"/>
                      <a:pt x="3230" y="2866"/>
                    </a:cubicBezTo>
                    <a:cubicBezTo>
                      <a:pt x="3196" y="2744"/>
                      <a:pt x="3137" y="2624"/>
                      <a:pt x="3051" y="2508"/>
                    </a:cubicBezTo>
                    <a:lnTo>
                      <a:pt x="10914" y="440"/>
                    </a:lnTo>
                    <a:lnTo>
                      <a:pt x="9650" y="1"/>
                    </a:lnTo>
                    <a:close/>
                  </a:path>
                </a:pathLst>
              </a:custGeom>
              <a:solidFill>
                <a:srgbClr val="EB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32"/>
              <p:cNvSpPr/>
              <p:nvPr/>
            </p:nvSpPr>
            <p:spPr>
              <a:xfrm>
                <a:off x="5933350" y="1660575"/>
                <a:ext cx="2002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801" h="1364" extrusionOk="0">
                    <a:moveTo>
                      <a:pt x="705" y="0"/>
                    </a:moveTo>
                    <a:lnTo>
                      <a:pt x="561" y="22"/>
                    </a:lnTo>
                    <a:cubicBezTo>
                      <a:pt x="646" y="634"/>
                      <a:pt x="7" y="1251"/>
                      <a:pt x="1" y="1257"/>
                    </a:cubicBezTo>
                    <a:lnTo>
                      <a:pt x="102" y="1363"/>
                    </a:lnTo>
                    <a:cubicBezTo>
                      <a:pt x="130" y="1336"/>
                      <a:pt x="801" y="689"/>
                      <a:pt x="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32"/>
              <p:cNvSpPr/>
              <p:nvPr/>
            </p:nvSpPr>
            <p:spPr>
              <a:xfrm>
                <a:off x="5946875" y="1665050"/>
                <a:ext cx="191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452" extrusionOk="0">
                    <a:moveTo>
                      <a:pt x="676" y="0"/>
                    </a:moveTo>
                    <a:lnTo>
                      <a:pt x="531" y="20"/>
                    </a:lnTo>
                    <a:cubicBezTo>
                      <a:pt x="612" y="642"/>
                      <a:pt x="7" y="1350"/>
                      <a:pt x="1" y="1356"/>
                    </a:cubicBezTo>
                    <a:lnTo>
                      <a:pt x="111" y="1451"/>
                    </a:lnTo>
                    <a:cubicBezTo>
                      <a:pt x="138" y="1421"/>
                      <a:pt x="765" y="689"/>
                      <a:pt x="6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32"/>
              <p:cNvSpPr/>
              <p:nvPr/>
            </p:nvSpPr>
            <p:spPr>
              <a:xfrm>
                <a:off x="5960775" y="1668825"/>
                <a:ext cx="19725" cy="39475"/>
              </a:xfrm>
              <a:custGeom>
                <a:avLst/>
                <a:gdLst/>
                <a:ahLst/>
                <a:cxnLst/>
                <a:rect l="l" t="t" r="r" b="b"/>
                <a:pathLst>
                  <a:path w="789" h="1579" extrusionOk="0">
                    <a:moveTo>
                      <a:pt x="600" y="0"/>
                    </a:moveTo>
                    <a:lnTo>
                      <a:pt x="457" y="34"/>
                    </a:lnTo>
                    <a:cubicBezTo>
                      <a:pt x="630" y="755"/>
                      <a:pt x="7" y="1477"/>
                      <a:pt x="1" y="1484"/>
                    </a:cubicBezTo>
                    <a:lnTo>
                      <a:pt x="111" y="1579"/>
                    </a:lnTo>
                    <a:cubicBezTo>
                      <a:pt x="138" y="1547"/>
                      <a:pt x="789" y="795"/>
                      <a:pt x="6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32"/>
              <p:cNvSpPr/>
              <p:nvPr/>
            </p:nvSpPr>
            <p:spPr>
              <a:xfrm>
                <a:off x="6098025" y="1572575"/>
                <a:ext cx="109600" cy="88325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3533" extrusionOk="0">
                    <a:moveTo>
                      <a:pt x="2995" y="1"/>
                    </a:moveTo>
                    <a:lnTo>
                      <a:pt x="0" y="976"/>
                    </a:lnTo>
                    <a:lnTo>
                      <a:pt x="1875" y="3533"/>
                    </a:lnTo>
                    <a:lnTo>
                      <a:pt x="4384" y="659"/>
                    </a:lnTo>
                    <a:lnTo>
                      <a:pt x="299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32"/>
              <p:cNvSpPr/>
              <p:nvPr/>
            </p:nvSpPr>
            <p:spPr>
              <a:xfrm>
                <a:off x="6095050" y="1570875"/>
                <a:ext cx="90400" cy="92925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3717" extrusionOk="0">
                    <a:moveTo>
                      <a:pt x="3091" y="0"/>
                    </a:moveTo>
                    <a:lnTo>
                      <a:pt x="0" y="1006"/>
                    </a:lnTo>
                    <a:lnTo>
                      <a:pt x="1989" y="3716"/>
                    </a:lnTo>
                    <a:lnTo>
                      <a:pt x="3616" y="1852"/>
                    </a:lnTo>
                    <a:lnTo>
                      <a:pt x="3506" y="1757"/>
                    </a:lnTo>
                    <a:lnTo>
                      <a:pt x="1999" y="3484"/>
                    </a:lnTo>
                    <a:lnTo>
                      <a:pt x="238" y="1082"/>
                    </a:lnTo>
                    <a:lnTo>
                      <a:pt x="3136" y="139"/>
                    </a:lnTo>
                    <a:lnTo>
                      <a:pt x="309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32"/>
              <p:cNvSpPr/>
              <p:nvPr/>
            </p:nvSpPr>
            <p:spPr>
              <a:xfrm>
                <a:off x="5567175" y="966850"/>
                <a:ext cx="840125" cy="603175"/>
              </a:xfrm>
              <a:custGeom>
                <a:avLst/>
                <a:gdLst/>
                <a:ahLst/>
                <a:cxnLst/>
                <a:rect l="l" t="t" r="r" b="b"/>
                <a:pathLst>
                  <a:path w="33605" h="24127" extrusionOk="0">
                    <a:moveTo>
                      <a:pt x="18804" y="0"/>
                    </a:moveTo>
                    <a:cubicBezTo>
                      <a:pt x="17136" y="0"/>
                      <a:pt x="15364" y="256"/>
                      <a:pt x="13539" y="817"/>
                    </a:cubicBezTo>
                    <a:cubicBezTo>
                      <a:pt x="2095" y="4333"/>
                      <a:pt x="1511" y="12592"/>
                      <a:pt x="1511" y="12592"/>
                    </a:cubicBezTo>
                    <a:cubicBezTo>
                      <a:pt x="1960" y="11751"/>
                      <a:pt x="2982" y="11154"/>
                      <a:pt x="4044" y="10740"/>
                    </a:cubicBezTo>
                    <a:lnTo>
                      <a:pt x="4044" y="10740"/>
                    </a:lnTo>
                    <a:cubicBezTo>
                      <a:pt x="0" y="18958"/>
                      <a:pt x="6088" y="24126"/>
                      <a:pt x="6088" y="24126"/>
                    </a:cubicBezTo>
                    <a:cubicBezTo>
                      <a:pt x="6088" y="24126"/>
                      <a:pt x="5956" y="23246"/>
                      <a:pt x="6070" y="21934"/>
                    </a:cubicBezTo>
                    <a:lnTo>
                      <a:pt x="6070" y="21934"/>
                    </a:lnTo>
                    <a:lnTo>
                      <a:pt x="22854" y="22236"/>
                    </a:lnTo>
                    <a:lnTo>
                      <a:pt x="30441" y="20693"/>
                    </a:lnTo>
                    <a:cubicBezTo>
                      <a:pt x="31501" y="18921"/>
                      <a:pt x="33605" y="14571"/>
                      <a:pt x="29674" y="13243"/>
                    </a:cubicBezTo>
                    <a:cubicBezTo>
                      <a:pt x="32997" y="6512"/>
                      <a:pt x="27218" y="0"/>
                      <a:pt x="188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32"/>
              <p:cNvSpPr/>
              <p:nvPr/>
            </p:nvSpPr>
            <p:spPr>
              <a:xfrm>
                <a:off x="5567175" y="1032600"/>
                <a:ext cx="374750" cy="537425"/>
              </a:xfrm>
              <a:custGeom>
                <a:avLst/>
                <a:gdLst/>
                <a:ahLst/>
                <a:cxnLst/>
                <a:rect l="l" t="t" r="r" b="b"/>
                <a:pathLst>
                  <a:path w="14990" h="21497" extrusionOk="0">
                    <a:moveTo>
                      <a:pt x="9169" y="1"/>
                    </a:moveTo>
                    <a:cubicBezTo>
                      <a:pt x="1936" y="3949"/>
                      <a:pt x="1511" y="9962"/>
                      <a:pt x="1511" y="9962"/>
                    </a:cubicBezTo>
                    <a:cubicBezTo>
                      <a:pt x="1960" y="9120"/>
                      <a:pt x="2981" y="8524"/>
                      <a:pt x="4043" y="8110"/>
                    </a:cubicBezTo>
                    <a:lnTo>
                      <a:pt x="4043" y="8110"/>
                    </a:lnTo>
                    <a:cubicBezTo>
                      <a:pt x="0" y="16327"/>
                      <a:pt x="6088" y="21496"/>
                      <a:pt x="6088" y="21496"/>
                    </a:cubicBezTo>
                    <a:cubicBezTo>
                      <a:pt x="6088" y="21496"/>
                      <a:pt x="5164" y="15367"/>
                      <a:pt x="10325" y="11276"/>
                    </a:cubicBezTo>
                    <a:cubicBezTo>
                      <a:pt x="11867" y="10054"/>
                      <a:pt x="13481" y="9369"/>
                      <a:pt x="14983" y="9015"/>
                    </a:cubicBezTo>
                    <a:cubicBezTo>
                      <a:pt x="14990" y="8435"/>
                      <a:pt x="14622" y="8209"/>
                      <a:pt x="14043" y="8209"/>
                    </a:cubicBezTo>
                    <a:cubicBezTo>
                      <a:pt x="12021" y="8209"/>
                      <a:pt x="7428" y="10969"/>
                      <a:pt x="7285" y="11056"/>
                    </a:cubicBezTo>
                    <a:cubicBezTo>
                      <a:pt x="7385" y="10955"/>
                      <a:pt x="10279" y="8083"/>
                      <a:pt x="9084" y="7820"/>
                    </a:cubicBezTo>
                    <a:cubicBezTo>
                      <a:pt x="9047" y="7812"/>
                      <a:pt x="9009" y="7808"/>
                      <a:pt x="8967" y="7808"/>
                    </a:cubicBezTo>
                    <a:cubicBezTo>
                      <a:pt x="7624" y="7808"/>
                      <a:pt x="3750" y="11911"/>
                      <a:pt x="3750" y="11911"/>
                    </a:cubicBezTo>
                    <a:cubicBezTo>
                      <a:pt x="4027" y="10612"/>
                      <a:pt x="4529" y="9176"/>
                      <a:pt x="5131" y="7748"/>
                    </a:cubicBezTo>
                    <a:cubicBezTo>
                      <a:pt x="6428" y="4672"/>
                      <a:pt x="8187" y="1620"/>
                      <a:pt x="916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32"/>
              <p:cNvSpPr/>
              <p:nvPr/>
            </p:nvSpPr>
            <p:spPr>
              <a:xfrm>
                <a:off x="5709325" y="1092600"/>
                <a:ext cx="546050" cy="150400"/>
              </a:xfrm>
              <a:custGeom>
                <a:avLst/>
                <a:gdLst/>
                <a:ahLst/>
                <a:cxnLst/>
                <a:rect l="l" t="t" r="r" b="b"/>
                <a:pathLst>
                  <a:path w="21842" h="6016" extrusionOk="0">
                    <a:moveTo>
                      <a:pt x="21841" y="2107"/>
                    </a:moveTo>
                    <a:cubicBezTo>
                      <a:pt x="21842" y="2107"/>
                      <a:pt x="21842" y="2108"/>
                      <a:pt x="21842" y="2108"/>
                    </a:cubicBezTo>
                    <a:cubicBezTo>
                      <a:pt x="21842" y="2108"/>
                      <a:pt x="21842" y="2108"/>
                      <a:pt x="21841" y="2107"/>
                    </a:cubicBezTo>
                    <a:close/>
                    <a:moveTo>
                      <a:pt x="12885" y="1"/>
                    </a:moveTo>
                    <a:cubicBezTo>
                      <a:pt x="4484" y="1"/>
                      <a:pt x="0" y="6015"/>
                      <a:pt x="0" y="6015"/>
                    </a:cubicBezTo>
                    <a:cubicBezTo>
                      <a:pt x="4069" y="1725"/>
                      <a:pt x="9067" y="576"/>
                      <a:pt x="13255" y="576"/>
                    </a:cubicBezTo>
                    <a:cubicBezTo>
                      <a:pt x="18067" y="576"/>
                      <a:pt x="21809" y="2093"/>
                      <a:pt x="21841" y="2107"/>
                    </a:cubicBezTo>
                    <a:lnTo>
                      <a:pt x="21841" y="2107"/>
                    </a:lnTo>
                    <a:cubicBezTo>
                      <a:pt x="18489" y="582"/>
                      <a:pt x="15497" y="1"/>
                      <a:pt x="128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32"/>
              <p:cNvSpPr/>
              <p:nvPr/>
            </p:nvSpPr>
            <p:spPr>
              <a:xfrm>
                <a:off x="5796875" y="1038025"/>
                <a:ext cx="4977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19911" h="4072" extrusionOk="0">
                    <a:moveTo>
                      <a:pt x="10038" y="1"/>
                    </a:moveTo>
                    <a:cubicBezTo>
                      <a:pt x="7125" y="1"/>
                      <a:pt x="3712" y="961"/>
                      <a:pt x="0" y="3814"/>
                    </a:cubicBezTo>
                    <a:cubicBezTo>
                      <a:pt x="0" y="3814"/>
                      <a:pt x="4359" y="788"/>
                      <a:pt x="10152" y="788"/>
                    </a:cubicBezTo>
                    <a:cubicBezTo>
                      <a:pt x="13155" y="788"/>
                      <a:pt x="16544" y="1602"/>
                      <a:pt x="19911" y="4071"/>
                    </a:cubicBezTo>
                    <a:cubicBezTo>
                      <a:pt x="19911" y="4071"/>
                      <a:pt x="16035" y="1"/>
                      <a:pt x="10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32"/>
              <p:cNvSpPr/>
              <p:nvPr/>
            </p:nvSpPr>
            <p:spPr>
              <a:xfrm>
                <a:off x="5948250" y="1255825"/>
                <a:ext cx="340950" cy="53825"/>
              </a:xfrm>
              <a:custGeom>
                <a:avLst/>
                <a:gdLst/>
                <a:ahLst/>
                <a:cxnLst/>
                <a:rect l="l" t="t" r="r" b="b"/>
                <a:pathLst>
                  <a:path w="13638" h="2153" extrusionOk="0">
                    <a:moveTo>
                      <a:pt x="7403" y="1"/>
                    </a:moveTo>
                    <a:cubicBezTo>
                      <a:pt x="5323" y="1"/>
                      <a:pt x="2809" y="528"/>
                      <a:pt x="1" y="2153"/>
                    </a:cubicBezTo>
                    <a:cubicBezTo>
                      <a:pt x="1" y="2153"/>
                      <a:pt x="3278" y="600"/>
                      <a:pt x="7530" y="600"/>
                    </a:cubicBezTo>
                    <a:cubicBezTo>
                      <a:pt x="9439" y="600"/>
                      <a:pt x="11544" y="913"/>
                      <a:pt x="13638" y="1819"/>
                    </a:cubicBezTo>
                    <a:cubicBezTo>
                      <a:pt x="13637" y="1819"/>
                      <a:pt x="11266" y="1"/>
                      <a:pt x="740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32"/>
              <p:cNvSpPr/>
              <p:nvPr/>
            </p:nvSpPr>
            <p:spPr>
              <a:xfrm>
                <a:off x="5718925" y="1249350"/>
                <a:ext cx="635975" cy="344550"/>
              </a:xfrm>
              <a:custGeom>
                <a:avLst/>
                <a:gdLst/>
                <a:ahLst/>
                <a:cxnLst/>
                <a:rect l="l" t="t" r="r" b="b"/>
                <a:pathLst>
                  <a:path w="25439" h="13782" extrusionOk="0">
                    <a:moveTo>
                      <a:pt x="11896" y="1"/>
                    </a:moveTo>
                    <a:cubicBezTo>
                      <a:pt x="9746" y="1"/>
                      <a:pt x="6899" y="512"/>
                      <a:pt x="4255" y="2606"/>
                    </a:cubicBezTo>
                    <a:cubicBezTo>
                      <a:pt x="1047" y="5146"/>
                      <a:pt x="191" y="8474"/>
                      <a:pt x="0" y="10633"/>
                    </a:cubicBezTo>
                    <a:lnTo>
                      <a:pt x="0" y="10634"/>
                    </a:lnTo>
                    <a:cubicBezTo>
                      <a:pt x="4685" y="13022"/>
                      <a:pt x="8709" y="13781"/>
                      <a:pt x="11933" y="13781"/>
                    </a:cubicBezTo>
                    <a:cubicBezTo>
                      <a:pt x="14921" y="13781"/>
                      <a:pt x="17222" y="13129"/>
                      <a:pt x="18723" y="12517"/>
                    </a:cubicBezTo>
                    <a:lnTo>
                      <a:pt x="18725" y="12517"/>
                    </a:lnTo>
                    <a:cubicBezTo>
                      <a:pt x="19548" y="12697"/>
                      <a:pt x="20424" y="12826"/>
                      <a:pt x="21270" y="12826"/>
                    </a:cubicBezTo>
                    <a:cubicBezTo>
                      <a:pt x="22451" y="12826"/>
                      <a:pt x="23574" y="12575"/>
                      <a:pt x="24416" y="11859"/>
                    </a:cubicBezTo>
                    <a:cubicBezTo>
                      <a:pt x="25392" y="11031"/>
                      <a:pt x="25439" y="10203"/>
                      <a:pt x="24418" y="9423"/>
                    </a:cubicBezTo>
                    <a:lnTo>
                      <a:pt x="24373" y="9393"/>
                    </a:lnTo>
                    <a:cubicBezTo>
                      <a:pt x="23728" y="8946"/>
                      <a:pt x="22657" y="8723"/>
                      <a:pt x="21500" y="8723"/>
                    </a:cubicBezTo>
                    <a:cubicBezTo>
                      <a:pt x="20524" y="8723"/>
                      <a:pt x="19486" y="8882"/>
                      <a:pt x="18591" y="9199"/>
                    </a:cubicBezTo>
                    <a:cubicBezTo>
                      <a:pt x="18383" y="7921"/>
                      <a:pt x="18317" y="5920"/>
                      <a:pt x="19084" y="3415"/>
                    </a:cubicBezTo>
                    <a:cubicBezTo>
                      <a:pt x="17576" y="3048"/>
                      <a:pt x="15378" y="2650"/>
                      <a:pt x="12953" y="2650"/>
                    </a:cubicBezTo>
                    <a:cubicBezTo>
                      <a:pt x="10935" y="2650"/>
                      <a:pt x="8760" y="2926"/>
                      <a:pt x="6693" y="3725"/>
                    </a:cubicBezTo>
                    <a:cubicBezTo>
                      <a:pt x="6719" y="3651"/>
                      <a:pt x="7671" y="1277"/>
                      <a:pt x="13892" y="148"/>
                    </a:cubicBezTo>
                    <a:cubicBezTo>
                      <a:pt x="13343" y="66"/>
                      <a:pt x="12664" y="1"/>
                      <a:pt x="11896" y="1"/>
                    </a:cubicBezTo>
                    <a:close/>
                  </a:path>
                </a:pathLst>
              </a:custGeom>
              <a:solidFill>
                <a:srgbClr val="EB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32"/>
              <p:cNvSpPr/>
              <p:nvPr/>
            </p:nvSpPr>
            <p:spPr>
              <a:xfrm>
                <a:off x="5943025" y="1468325"/>
                <a:ext cx="61975" cy="86600"/>
              </a:xfrm>
              <a:custGeom>
                <a:avLst/>
                <a:gdLst/>
                <a:ahLst/>
                <a:cxnLst/>
                <a:rect l="l" t="t" r="r" b="b"/>
                <a:pathLst>
                  <a:path w="2479" h="3464" extrusionOk="0">
                    <a:moveTo>
                      <a:pt x="430" y="0"/>
                    </a:moveTo>
                    <a:cubicBezTo>
                      <a:pt x="430" y="1"/>
                      <a:pt x="674" y="1160"/>
                      <a:pt x="1" y="1440"/>
                    </a:cubicBezTo>
                    <a:lnTo>
                      <a:pt x="1477" y="3464"/>
                    </a:lnTo>
                    <a:cubicBezTo>
                      <a:pt x="1477" y="3464"/>
                      <a:pt x="2413" y="3326"/>
                      <a:pt x="2479" y="2528"/>
                    </a:cubicBezTo>
                    <a:cubicBezTo>
                      <a:pt x="2479" y="2528"/>
                      <a:pt x="2332" y="794"/>
                      <a:pt x="4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32"/>
              <p:cNvSpPr/>
              <p:nvPr/>
            </p:nvSpPr>
            <p:spPr>
              <a:xfrm>
                <a:off x="5861925" y="1442350"/>
                <a:ext cx="155625" cy="113400"/>
              </a:xfrm>
              <a:custGeom>
                <a:avLst/>
                <a:gdLst/>
                <a:ahLst/>
                <a:cxnLst/>
                <a:rect l="l" t="t" r="r" b="b"/>
                <a:pathLst>
                  <a:path w="6225" h="4536" extrusionOk="0">
                    <a:moveTo>
                      <a:pt x="997" y="1"/>
                    </a:moveTo>
                    <a:lnTo>
                      <a:pt x="1132" y="1915"/>
                    </a:lnTo>
                    <a:lnTo>
                      <a:pt x="1132" y="1915"/>
                    </a:lnTo>
                    <a:lnTo>
                      <a:pt x="1" y="1401"/>
                    </a:lnTo>
                    <a:lnTo>
                      <a:pt x="1" y="1401"/>
                    </a:lnTo>
                    <a:cubicBezTo>
                      <a:pt x="1" y="1402"/>
                      <a:pt x="472" y="2634"/>
                      <a:pt x="1091" y="2634"/>
                    </a:cubicBezTo>
                    <a:cubicBezTo>
                      <a:pt x="1265" y="2634"/>
                      <a:pt x="1450" y="2537"/>
                      <a:pt x="1640" y="2287"/>
                    </a:cubicBezTo>
                    <a:lnTo>
                      <a:pt x="1838" y="3140"/>
                    </a:lnTo>
                    <a:cubicBezTo>
                      <a:pt x="1838" y="3140"/>
                      <a:pt x="4256" y="2833"/>
                      <a:pt x="3709" y="1127"/>
                    </a:cubicBezTo>
                    <a:lnTo>
                      <a:pt x="3709" y="1127"/>
                    </a:lnTo>
                    <a:cubicBezTo>
                      <a:pt x="3710" y="1127"/>
                      <a:pt x="5099" y="1870"/>
                      <a:pt x="5547" y="2986"/>
                    </a:cubicBezTo>
                    <a:cubicBezTo>
                      <a:pt x="5915" y="3902"/>
                      <a:pt x="5323" y="4480"/>
                      <a:pt x="4360" y="4480"/>
                    </a:cubicBezTo>
                    <a:cubicBezTo>
                      <a:pt x="4151" y="4480"/>
                      <a:pt x="3925" y="4453"/>
                      <a:pt x="3687" y="4396"/>
                    </a:cubicBezTo>
                    <a:lnTo>
                      <a:pt x="3687" y="4396"/>
                    </a:lnTo>
                    <a:cubicBezTo>
                      <a:pt x="3687" y="4396"/>
                      <a:pt x="4082" y="4536"/>
                      <a:pt x="4544" y="4536"/>
                    </a:cubicBezTo>
                    <a:cubicBezTo>
                      <a:pt x="4891" y="4536"/>
                      <a:pt x="5275" y="4457"/>
                      <a:pt x="5559" y="4183"/>
                    </a:cubicBezTo>
                    <a:cubicBezTo>
                      <a:pt x="6225" y="3542"/>
                      <a:pt x="5330" y="1529"/>
                      <a:pt x="3624" y="944"/>
                    </a:cubicBezTo>
                    <a:lnTo>
                      <a:pt x="3624" y="944"/>
                    </a:lnTo>
                    <a:cubicBezTo>
                      <a:pt x="3624" y="944"/>
                      <a:pt x="4206" y="2599"/>
                      <a:pt x="1893" y="3009"/>
                    </a:cubicBezTo>
                    <a:lnTo>
                      <a:pt x="1688" y="2164"/>
                    </a:lnTo>
                    <a:cubicBezTo>
                      <a:pt x="1688" y="2164"/>
                      <a:pt x="1455" y="2442"/>
                      <a:pt x="1126" y="2442"/>
                    </a:cubicBezTo>
                    <a:cubicBezTo>
                      <a:pt x="860" y="2442"/>
                      <a:pt x="531" y="2260"/>
                      <a:pt x="212" y="1599"/>
                    </a:cubicBezTo>
                    <a:lnTo>
                      <a:pt x="212" y="1599"/>
                    </a:lnTo>
                    <a:lnTo>
                      <a:pt x="1221" y="2000"/>
                    </a:lnTo>
                    <a:lnTo>
                      <a:pt x="1221" y="2000"/>
                    </a:lnTo>
                    <a:lnTo>
                      <a:pt x="99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32"/>
              <p:cNvSpPr/>
              <p:nvPr/>
            </p:nvSpPr>
            <p:spPr>
              <a:xfrm>
                <a:off x="5943025" y="1462400"/>
                <a:ext cx="26950" cy="8425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337" extrusionOk="0">
                    <a:moveTo>
                      <a:pt x="563" y="1"/>
                    </a:moveTo>
                    <a:cubicBezTo>
                      <a:pt x="394" y="1"/>
                      <a:pt x="199" y="37"/>
                      <a:pt x="1" y="151"/>
                    </a:cubicBezTo>
                    <a:lnTo>
                      <a:pt x="1" y="163"/>
                    </a:lnTo>
                    <a:lnTo>
                      <a:pt x="163" y="336"/>
                    </a:lnTo>
                    <a:cubicBezTo>
                      <a:pt x="163" y="336"/>
                      <a:pt x="421" y="83"/>
                      <a:pt x="827" y="83"/>
                    </a:cubicBezTo>
                    <a:cubicBezTo>
                      <a:pt x="905" y="83"/>
                      <a:pt x="989" y="93"/>
                      <a:pt x="1077" y="115"/>
                    </a:cubicBezTo>
                    <a:cubicBezTo>
                      <a:pt x="1077" y="115"/>
                      <a:pt x="862" y="1"/>
                      <a:pt x="5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32"/>
              <p:cNvSpPr/>
              <p:nvPr/>
            </p:nvSpPr>
            <p:spPr>
              <a:xfrm>
                <a:off x="5949025" y="1498525"/>
                <a:ext cx="42275" cy="53425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2137" extrusionOk="0">
                    <a:moveTo>
                      <a:pt x="58" y="0"/>
                    </a:moveTo>
                    <a:lnTo>
                      <a:pt x="1" y="45"/>
                    </a:lnTo>
                    <a:lnTo>
                      <a:pt x="1633" y="2137"/>
                    </a:lnTo>
                    <a:lnTo>
                      <a:pt x="1690" y="2091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32"/>
              <p:cNvSpPr/>
              <p:nvPr/>
            </p:nvSpPr>
            <p:spPr>
              <a:xfrm>
                <a:off x="5952050" y="1492025"/>
                <a:ext cx="51675" cy="4780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1912" extrusionOk="0">
                    <a:moveTo>
                      <a:pt x="50" y="0"/>
                    </a:moveTo>
                    <a:lnTo>
                      <a:pt x="1" y="54"/>
                    </a:lnTo>
                    <a:lnTo>
                      <a:pt x="2015" y="1911"/>
                    </a:lnTo>
                    <a:lnTo>
                      <a:pt x="2066" y="1857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32"/>
              <p:cNvSpPr/>
              <p:nvPr/>
            </p:nvSpPr>
            <p:spPr>
              <a:xfrm>
                <a:off x="5954025" y="1484625"/>
                <a:ext cx="47300" cy="30125"/>
              </a:xfrm>
              <a:custGeom>
                <a:avLst/>
                <a:gdLst/>
                <a:ahLst/>
                <a:cxnLst/>
                <a:rect l="l" t="t" r="r" b="b"/>
                <a:pathLst>
                  <a:path w="1892" h="1205" extrusionOk="0">
                    <a:moveTo>
                      <a:pt x="38" y="0"/>
                    </a:moveTo>
                    <a:lnTo>
                      <a:pt x="1" y="63"/>
                    </a:lnTo>
                    <a:lnTo>
                      <a:pt x="1854" y="1204"/>
                    </a:lnTo>
                    <a:lnTo>
                      <a:pt x="1892" y="1142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32"/>
              <p:cNvSpPr/>
              <p:nvPr/>
            </p:nvSpPr>
            <p:spPr>
              <a:xfrm>
                <a:off x="5955675" y="1482375"/>
                <a:ext cx="22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634" extrusionOk="0">
                    <a:moveTo>
                      <a:pt x="848" y="0"/>
                    </a:moveTo>
                    <a:lnTo>
                      <a:pt x="1" y="1598"/>
                    </a:lnTo>
                    <a:lnTo>
                      <a:pt x="65" y="1634"/>
                    </a:lnTo>
                    <a:lnTo>
                      <a:pt x="913" y="34"/>
                    </a:lnTo>
                    <a:lnTo>
                      <a:pt x="8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32"/>
              <p:cNvSpPr/>
              <p:nvPr/>
            </p:nvSpPr>
            <p:spPr>
              <a:xfrm>
                <a:off x="5932450" y="1317650"/>
                <a:ext cx="111575" cy="29250"/>
              </a:xfrm>
              <a:custGeom>
                <a:avLst/>
                <a:gdLst/>
                <a:ahLst/>
                <a:cxnLst/>
                <a:rect l="l" t="t" r="r" b="b"/>
                <a:pathLst>
                  <a:path w="4463" h="1170" extrusionOk="0">
                    <a:moveTo>
                      <a:pt x="32" y="1"/>
                    </a:moveTo>
                    <a:lnTo>
                      <a:pt x="0" y="1169"/>
                    </a:lnTo>
                    <a:lnTo>
                      <a:pt x="4463" y="707"/>
                    </a:lnTo>
                    <a:lnTo>
                      <a:pt x="3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32"/>
              <p:cNvSpPr/>
              <p:nvPr/>
            </p:nvSpPr>
            <p:spPr>
              <a:xfrm>
                <a:off x="5774800" y="1292225"/>
                <a:ext cx="113300" cy="56675"/>
              </a:xfrm>
              <a:custGeom>
                <a:avLst/>
                <a:gdLst/>
                <a:ahLst/>
                <a:cxnLst/>
                <a:rect l="l" t="t" r="r" b="b"/>
                <a:pathLst>
                  <a:path w="4532" h="2267" extrusionOk="0">
                    <a:moveTo>
                      <a:pt x="4531" y="0"/>
                    </a:moveTo>
                    <a:lnTo>
                      <a:pt x="0" y="1181"/>
                    </a:lnTo>
                    <a:lnTo>
                      <a:pt x="435" y="2267"/>
                    </a:lnTo>
                    <a:lnTo>
                      <a:pt x="45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5" name="Google Shape;1885;p32"/>
              <p:cNvSpPr/>
              <p:nvPr/>
            </p:nvSpPr>
            <p:spPr>
              <a:xfrm>
                <a:off x="5779450" y="1406550"/>
                <a:ext cx="36900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1476" h="595" extrusionOk="0">
                    <a:moveTo>
                      <a:pt x="63" y="0"/>
                    </a:moveTo>
                    <a:lnTo>
                      <a:pt x="1" y="287"/>
                    </a:lnTo>
                    <a:lnTo>
                      <a:pt x="1414" y="594"/>
                    </a:lnTo>
                    <a:lnTo>
                      <a:pt x="1476" y="30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32"/>
              <p:cNvSpPr/>
              <p:nvPr/>
            </p:nvSpPr>
            <p:spPr>
              <a:xfrm>
                <a:off x="5774200" y="1387400"/>
                <a:ext cx="58375" cy="37400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496" extrusionOk="0">
                    <a:moveTo>
                      <a:pt x="144" y="0"/>
                    </a:moveTo>
                    <a:lnTo>
                      <a:pt x="1" y="256"/>
                    </a:lnTo>
                    <a:lnTo>
                      <a:pt x="2191" y="1496"/>
                    </a:lnTo>
                    <a:lnTo>
                      <a:pt x="2335" y="1241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7" name="Google Shape;1887;p32"/>
              <p:cNvSpPr/>
              <p:nvPr/>
            </p:nvSpPr>
            <p:spPr>
              <a:xfrm>
                <a:off x="5792200" y="1354375"/>
                <a:ext cx="95625" cy="120350"/>
              </a:xfrm>
              <a:custGeom>
                <a:avLst/>
                <a:gdLst/>
                <a:ahLst/>
                <a:cxnLst/>
                <a:rect l="l" t="t" r="r" b="b"/>
                <a:pathLst>
                  <a:path w="3825" h="4814" extrusionOk="0">
                    <a:moveTo>
                      <a:pt x="1693" y="0"/>
                    </a:moveTo>
                    <a:cubicBezTo>
                      <a:pt x="1620" y="0"/>
                      <a:pt x="1547" y="7"/>
                      <a:pt x="1474" y="20"/>
                    </a:cubicBezTo>
                    <a:cubicBezTo>
                      <a:pt x="553" y="190"/>
                      <a:pt x="1" y="1397"/>
                      <a:pt x="244" y="2713"/>
                    </a:cubicBezTo>
                    <a:cubicBezTo>
                      <a:pt x="468" y="3928"/>
                      <a:pt x="1286" y="4813"/>
                      <a:pt x="2134" y="4813"/>
                    </a:cubicBezTo>
                    <a:cubicBezTo>
                      <a:pt x="2207" y="4813"/>
                      <a:pt x="2280" y="4807"/>
                      <a:pt x="2353" y="4793"/>
                    </a:cubicBezTo>
                    <a:cubicBezTo>
                      <a:pt x="3274" y="4622"/>
                      <a:pt x="3825" y="3416"/>
                      <a:pt x="3581" y="2100"/>
                    </a:cubicBezTo>
                    <a:cubicBezTo>
                      <a:pt x="3358" y="885"/>
                      <a:pt x="2540" y="0"/>
                      <a:pt x="16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32"/>
              <p:cNvSpPr/>
              <p:nvPr/>
            </p:nvSpPr>
            <p:spPr>
              <a:xfrm>
                <a:off x="5850250" y="1390575"/>
                <a:ext cx="29450" cy="5450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2180" extrusionOk="0">
                    <a:moveTo>
                      <a:pt x="590" y="1"/>
                    </a:moveTo>
                    <a:cubicBezTo>
                      <a:pt x="264" y="1"/>
                      <a:pt x="1" y="488"/>
                      <a:pt x="1" y="1090"/>
                    </a:cubicBezTo>
                    <a:cubicBezTo>
                      <a:pt x="1" y="1692"/>
                      <a:pt x="264" y="2180"/>
                      <a:pt x="590" y="2180"/>
                    </a:cubicBezTo>
                    <a:cubicBezTo>
                      <a:pt x="914" y="2180"/>
                      <a:pt x="1178" y="1692"/>
                      <a:pt x="1178" y="1090"/>
                    </a:cubicBezTo>
                    <a:cubicBezTo>
                      <a:pt x="1178" y="488"/>
                      <a:pt x="914" y="1"/>
                      <a:pt x="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32"/>
              <p:cNvSpPr/>
              <p:nvPr/>
            </p:nvSpPr>
            <p:spPr>
              <a:xfrm>
                <a:off x="6013125" y="1398600"/>
                <a:ext cx="49250" cy="18950"/>
              </a:xfrm>
              <a:custGeom>
                <a:avLst/>
                <a:gdLst/>
                <a:ahLst/>
                <a:cxnLst/>
                <a:rect l="l" t="t" r="r" b="b"/>
                <a:pathLst>
                  <a:path w="1970" h="758" extrusionOk="0">
                    <a:moveTo>
                      <a:pt x="1900" y="0"/>
                    </a:moveTo>
                    <a:lnTo>
                      <a:pt x="1" y="474"/>
                    </a:lnTo>
                    <a:lnTo>
                      <a:pt x="70" y="757"/>
                    </a:lnTo>
                    <a:lnTo>
                      <a:pt x="1970" y="284"/>
                    </a:lnTo>
                    <a:lnTo>
                      <a:pt x="19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32"/>
              <p:cNvSpPr/>
              <p:nvPr/>
            </p:nvSpPr>
            <p:spPr>
              <a:xfrm>
                <a:off x="6008775" y="1378775"/>
                <a:ext cx="54275" cy="30650"/>
              </a:xfrm>
              <a:custGeom>
                <a:avLst/>
                <a:gdLst/>
                <a:ahLst/>
                <a:cxnLst/>
                <a:rect l="l" t="t" r="r" b="b"/>
                <a:pathLst>
                  <a:path w="2171" h="1226" extrusionOk="0">
                    <a:moveTo>
                      <a:pt x="2046" y="1"/>
                    </a:moveTo>
                    <a:lnTo>
                      <a:pt x="1" y="961"/>
                    </a:lnTo>
                    <a:lnTo>
                      <a:pt x="125" y="1225"/>
                    </a:lnTo>
                    <a:lnTo>
                      <a:pt x="2171" y="264"/>
                    </a:lnTo>
                    <a:lnTo>
                      <a:pt x="204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32"/>
              <p:cNvSpPr/>
              <p:nvPr/>
            </p:nvSpPr>
            <p:spPr>
              <a:xfrm>
                <a:off x="5898600" y="1350975"/>
                <a:ext cx="14112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645" h="4969" extrusionOk="0">
                    <a:moveTo>
                      <a:pt x="3304" y="0"/>
                    </a:moveTo>
                    <a:cubicBezTo>
                      <a:pt x="1037" y="0"/>
                      <a:pt x="1" y="3338"/>
                      <a:pt x="196" y="4968"/>
                    </a:cubicBezTo>
                    <a:cubicBezTo>
                      <a:pt x="196" y="4968"/>
                      <a:pt x="1446" y="3661"/>
                      <a:pt x="3777" y="3661"/>
                    </a:cubicBezTo>
                    <a:cubicBezTo>
                      <a:pt x="4308" y="3661"/>
                      <a:pt x="4895" y="3729"/>
                      <a:pt x="5535" y="3895"/>
                    </a:cubicBezTo>
                    <a:cubicBezTo>
                      <a:pt x="5535" y="3895"/>
                      <a:pt x="5645" y="44"/>
                      <a:pt x="3347" y="1"/>
                    </a:cubicBezTo>
                    <a:cubicBezTo>
                      <a:pt x="3333" y="1"/>
                      <a:pt x="3318" y="0"/>
                      <a:pt x="330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32"/>
              <p:cNvSpPr/>
              <p:nvPr/>
            </p:nvSpPr>
            <p:spPr>
              <a:xfrm>
                <a:off x="5988425" y="1393025"/>
                <a:ext cx="21950" cy="3897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1559" extrusionOk="0">
                    <a:moveTo>
                      <a:pt x="438" y="1"/>
                    </a:moveTo>
                    <a:cubicBezTo>
                      <a:pt x="197" y="1"/>
                      <a:pt x="0" y="349"/>
                      <a:pt x="0" y="779"/>
                    </a:cubicBezTo>
                    <a:cubicBezTo>
                      <a:pt x="0" y="1211"/>
                      <a:pt x="197" y="1559"/>
                      <a:pt x="438" y="1559"/>
                    </a:cubicBezTo>
                    <a:cubicBezTo>
                      <a:pt x="680" y="1559"/>
                      <a:pt x="877" y="1209"/>
                      <a:pt x="877" y="779"/>
                    </a:cubicBezTo>
                    <a:cubicBezTo>
                      <a:pt x="877" y="349"/>
                      <a:pt x="680" y="1"/>
                      <a:pt x="4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32"/>
              <p:cNvSpPr/>
              <p:nvPr/>
            </p:nvSpPr>
            <p:spPr>
              <a:xfrm>
                <a:off x="6191625" y="1492950"/>
                <a:ext cx="122650" cy="59650"/>
              </a:xfrm>
              <a:custGeom>
                <a:avLst/>
                <a:gdLst/>
                <a:ahLst/>
                <a:cxnLst/>
                <a:rect l="l" t="t" r="r" b="b"/>
                <a:pathLst>
                  <a:path w="4906" h="2386" extrusionOk="0">
                    <a:moveTo>
                      <a:pt x="3088" y="1"/>
                    </a:moveTo>
                    <a:cubicBezTo>
                      <a:pt x="2986" y="1"/>
                      <a:pt x="2877" y="4"/>
                      <a:pt x="2763" y="12"/>
                    </a:cubicBezTo>
                    <a:cubicBezTo>
                      <a:pt x="831" y="143"/>
                      <a:pt x="0" y="1191"/>
                      <a:pt x="673" y="1987"/>
                    </a:cubicBezTo>
                    <a:cubicBezTo>
                      <a:pt x="910" y="2268"/>
                      <a:pt x="1311" y="2385"/>
                      <a:pt x="1689" y="2385"/>
                    </a:cubicBezTo>
                    <a:cubicBezTo>
                      <a:pt x="2382" y="2385"/>
                      <a:pt x="3000" y="1990"/>
                      <a:pt x="2402" y="1482"/>
                    </a:cubicBezTo>
                    <a:lnTo>
                      <a:pt x="3699" y="1314"/>
                    </a:lnTo>
                    <a:lnTo>
                      <a:pt x="1981" y="1380"/>
                    </a:lnTo>
                    <a:cubicBezTo>
                      <a:pt x="1981" y="1380"/>
                      <a:pt x="2605" y="1938"/>
                      <a:pt x="1743" y="2158"/>
                    </a:cubicBezTo>
                    <a:cubicBezTo>
                      <a:pt x="1682" y="2173"/>
                      <a:pt x="1620" y="2181"/>
                      <a:pt x="1558" y="2181"/>
                    </a:cubicBezTo>
                    <a:cubicBezTo>
                      <a:pt x="760" y="2181"/>
                      <a:pt x="62" y="935"/>
                      <a:pt x="1732" y="342"/>
                    </a:cubicBezTo>
                    <a:cubicBezTo>
                      <a:pt x="2106" y="209"/>
                      <a:pt x="2461" y="157"/>
                      <a:pt x="2790" y="157"/>
                    </a:cubicBezTo>
                    <a:cubicBezTo>
                      <a:pt x="4043" y="157"/>
                      <a:pt x="4906" y="920"/>
                      <a:pt x="4906" y="920"/>
                    </a:cubicBezTo>
                    <a:cubicBezTo>
                      <a:pt x="4906" y="920"/>
                      <a:pt x="4721" y="1"/>
                      <a:pt x="3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94" name="Google Shape;1894;p32"/>
          <p:cNvGrpSpPr/>
          <p:nvPr/>
        </p:nvGrpSpPr>
        <p:grpSpPr>
          <a:xfrm>
            <a:off x="7875921" y="1959863"/>
            <a:ext cx="961601" cy="1230562"/>
            <a:chOff x="7788688" y="2034619"/>
            <a:chExt cx="961601" cy="1230562"/>
          </a:xfrm>
        </p:grpSpPr>
        <p:sp>
          <p:nvSpPr>
            <p:cNvPr id="1895" name="Google Shape;1895;p32"/>
            <p:cNvSpPr/>
            <p:nvPr/>
          </p:nvSpPr>
          <p:spPr>
            <a:xfrm rot="1680173">
              <a:off x="8027177" y="2082876"/>
              <a:ext cx="484627" cy="1134047"/>
            </a:xfrm>
            <a:custGeom>
              <a:avLst/>
              <a:gdLst/>
              <a:ahLst/>
              <a:cxnLst/>
              <a:rect l="l" t="t" r="r" b="b"/>
              <a:pathLst>
                <a:path w="9933" h="23199" extrusionOk="0">
                  <a:moveTo>
                    <a:pt x="2954" y="1"/>
                  </a:moveTo>
                  <a:lnTo>
                    <a:pt x="56" y="18740"/>
                  </a:lnTo>
                  <a:lnTo>
                    <a:pt x="1" y="19093"/>
                  </a:lnTo>
                  <a:cubicBezTo>
                    <a:pt x="860" y="20350"/>
                    <a:pt x="579" y="22655"/>
                    <a:pt x="512" y="23115"/>
                  </a:cubicBezTo>
                  <a:lnTo>
                    <a:pt x="512" y="23118"/>
                  </a:lnTo>
                  <a:cubicBezTo>
                    <a:pt x="512" y="23120"/>
                    <a:pt x="511" y="23124"/>
                    <a:pt x="511" y="23126"/>
                  </a:cubicBezTo>
                  <a:cubicBezTo>
                    <a:pt x="511" y="23127"/>
                    <a:pt x="511" y="23129"/>
                    <a:pt x="510" y="23131"/>
                  </a:cubicBezTo>
                  <a:cubicBezTo>
                    <a:pt x="510" y="23134"/>
                    <a:pt x="508" y="23135"/>
                    <a:pt x="508" y="23137"/>
                  </a:cubicBezTo>
                  <a:cubicBezTo>
                    <a:pt x="508" y="23139"/>
                    <a:pt x="508" y="23140"/>
                    <a:pt x="507" y="23142"/>
                  </a:cubicBezTo>
                  <a:cubicBezTo>
                    <a:pt x="507" y="23145"/>
                    <a:pt x="507" y="23146"/>
                    <a:pt x="506" y="23149"/>
                  </a:cubicBezTo>
                  <a:lnTo>
                    <a:pt x="506" y="23153"/>
                  </a:lnTo>
                  <a:cubicBezTo>
                    <a:pt x="506" y="23156"/>
                    <a:pt x="506" y="23157"/>
                    <a:pt x="504" y="23158"/>
                  </a:cubicBezTo>
                  <a:cubicBezTo>
                    <a:pt x="504" y="23160"/>
                    <a:pt x="504" y="23161"/>
                    <a:pt x="503" y="23162"/>
                  </a:cubicBezTo>
                  <a:lnTo>
                    <a:pt x="503" y="23166"/>
                  </a:lnTo>
                  <a:cubicBezTo>
                    <a:pt x="503" y="23168"/>
                    <a:pt x="502" y="23171"/>
                    <a:pt x="502" y="23173"/>
                  </a:cubicBezTo>
                  <a:lnTo>
                    <a:pt x="502" y="23176"/>
                  </a:lnTo>
                  <a:cubicBezTo>
                    <a:pt x="502" y="23177"/>
                    <a:pt x="502" y="23180"/>
                    <a:pt x="501" y="23182"/>
                  </a:cubicBezTo>
                  <a:cubicBezTo>
                    <a:pt x="501" y="23183"/>
                    <a:pt x="501" y="23186"/>
                    <a:pt x="499" y="23187"/>
                  </a:cubicBezTo>
                  <a:lnTo>
                    <a:pt x="499" y="23188"/>
                  </a:lnTo>
                  <a:lnTo>
                    <a:pt x="499" y="23192"/>
                  </a:lnTo>
                  <a:lnTo>
                    <a:pt x="499" y="23193"/>
                  </a:lnTo>
                  <a:cubicBezTo>
                    <a:pt x="499" y="23197"/>
                    <a:pt x="498" y="23198"/>
                    <a:pt x="498" y="23198"/>
                  </a:cubicBezTo>
                  <a:lnTo>
                    <a:pt x="920" y="23010"/>
                  </a:lnTo>
                  <a:cubicBezTo>
                    <a:pt x="1041" y="22596"/>
                    <a:pt x="1286" y="22236"/>
                    <a:pt x="1598" y="21925"/>
                  </a:cubicBezTo>
                  <a:cubicBezTo>
                    <a:pt x="2682" y="20843"/>
                    <a:pt x="4574" y="20355"/>
                    <a:pt x="4871" y="20283"/>
                  </a:cubicBezTo>
                  <a:cubicBezTo>
                    <a:pt x="4896" y="20278"/>
                    <a:pt x="4911" y="20274"/>
                    <a:pt x="4911" y="20274"/>
                  </a:cubicBezTo>
                  <a:lnTo>
                    <a:pt x="9932" y="3035"/>
                  </a:lnTo>
                  <a:lnTo>
                    <a:pt x="7995" y="2193"/>
                  </a:lnTo>
                  <a:lnTo>
                    <a:pt x="7999" y="2178"/>
                  </a:lnTo>
                  <a:lnTo>
                    <a:pt x="7889" y="2147"/>
                  </a:lnTo>
                  <a:lnTo>
                    <a:pt x="5076" y="923"/>
                  </a:lnTo>
                  <a:lnTo>
                    <a:pt x="5080" y="899"/>
                  </a:lnTo>
                  <a:lnTo>
                    <a:pt x="4968" y="876"/>
                  </a:lnTo>
                  <a:lnTo>
                    <a:pt x="2954" y="1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96" name="Google Shape;1896;p32"/>
            <p:cNvGrpSpPr/>
            <p:nvPr/>
          </p:nvGrpSpPr>
          <p:grpSpPr>
            <a:xfrm rot="1677789">
              <a:off x="8026459" y="2082309"/>
              <a:ext cx="486058" cy="1135180"/>
              <a:chOff x="3014700" y="1423850"/>
              <a:chExt cx="248300" cy="579900"/>
            </a:xfrm>
          </p:grpSpPr>
          <p:sp>
            <p:nvSpPr>
              <p:cNvPr id="1897" name="Google Shape;1897;p32"/>
              <p:cNvSpPr/>
              <p:nvPr/>
            </p:nvSpPr>
            <p:spPr>
              <a:xfrm>
                <a:off x="3014700" y="1864600"/>
                <a:ext cx="121750" cy="139150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5566" extrusionOk="0">
                    <a:moveTo>
                      <a:pt x="1401" y="0"/>
                    </a:moveTo>
                    <a:lnTo>
                      <a:pt x="55" y="1108"/>
                    </a:lnTo>
                    <a:lnTo>
                      <a:pt x="0" y="1462"/>
                    </a:lnTo>
                    <a:cubicBezTo>
                      <a:pt x="958" y="2862"/>
                      <a:pt x="499" y="5566"/>
                      <a:pt x="499" y="5566"/>
                    </a:cubicBezTo>
                    <a:lnTo>
                      <a:pt x="921" y="5377"/>
                    </a:lnTo>
                    <a:cubicBezTo>
                      <a:pt x="1459" y="3529"/>
                      <a:pt x="4488" y="2745"/>
                      <a:pt x="4870" y="2652"/>
                    </a:cubicBezTo>
                    <a:lnTo>
                      <a:pt x="4870" y="280"/>
                    </a:lnTo>
                    <a:lnTo>
                      <a:pt x="14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8" name="Google Shape;1898;p32"/>
              <p:cNvSpPr/>
              <p:nvPr/>
            </p:nvSpPr>
            <p:spPr>
              <a:xfrm>
                <a:off x="3016075" y="1423850"/>
                <a:ext cx="246925" cy="507100"/>
              </a:xfrm>
              <a:custGeom>
                <a:avLst/>
                <a:gdLst/>
                <a:ahLst/>
                <a:cxnLst/>
                <a:rect l="l" t="t" r="r" b="b"/>
                <a:pathLst>
                  <a:path w="9877" h="20284" extrusionOk="0">
                    <a:moveTo>
                      <a:pt x="2899" y="1"/>
                    </a:moveTo>
                    <a:lnTo>
                      <a:pt x="0" y="18739"/>
                    </a:lnTo>
                    <a:cubicBezTo>
                      <a:pt x="195" y="18617"/>
                      <a:pt x="446" y="18500"/>
                      <a:pt x="691" y="18500"/>
                    </a:cubicBezTo>
                    <a:cubicBezTo>
                      <a:pt x="1042" y="18500"/>
                      <a:pt x="1382" y="18738"/>
                      <a:pt x="1533" y="19539"/>
                    </a:cubicBezTo>
                    <a:cubicBezTo>
                      <a:pt x="1834" y="19287"/>
                      <a:pt x="2302" y="18955"/>
                      <a:pt x="2677" y="18955"/>
                    </a:cubicBezTo>
                    <a:cubicBezTo>
                      <a:pt x="2952" y="18955"/>
                      <a:pt x="3176" y="19133"/>
                      <a:pt x="3250" y="19651"/>
                    </a:cubicBezTo>
                    <a:cubicBezTo>
                      <a:pt x="3475" y="19441"/>
                      <a:pt x="3740" y="19267"/>
                      <a:pt x="3997" y="19267"/>
                    </a:cubicBezTo>
                    <a:cubicBezTo>
                      <a:pt x="4309" y="19267"/>
                      <a:pt x="4610" y="19523"/>
                      <a:pt x="4816" y="20283"/>
                    </a:cubicBezTo>
                    <a:cubicBezTo>
                      <a:pt x="4841" y="20276"/>
                      <a:pt x="4855" y="20274"/>
                      <a:pt x="4855" y="20274"/>
                    </a:cubicBezTo>
                    <a:lnTo>
                      <a:pt x="9876" y="3035"/>
                    </a:lnTo>
                    <a:lnTo>
                      <a:pt x="289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9" name="Google Shape;1899;p32"/>
              <p:cNvSpPr/>
              <p:nvPr/>
            </p:nvSpPr>
            <p:spPr>
              <a:xfrm>
                <a:off x="3051575" y="1445175"/>
                <a:ext cx="90125" cy="467675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18707" extrusionOk="0">
                    <a:moveTo>
                      <a:pt x="3379" y="1"/>
                    </a:moveTo>
                    <a:lnTo>
                      <a:pt x="0" y="18663"/>
                    </a:lnTo>
                    <a:lnTo>
                      <a:pt x="227" y="18707"/>
                    </a:lnTo>
                    <a:lnTo>
                      <a:pt x="3605" y="44"/>
                    </a:lnTo>
                    <a:lnTo>
                      <a:pt x="33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0" name="Google Shape;1900;p32"/>
              <p:cNvSpPr/>
              <p:nvPr/>
            </p:nvSpPr>
            <p:spPr>
              <a:xfrm>
                <a:off x="3093850" y="1476675"/>
                <a:ext cx="120775" cy="443775"/>
              </a:xfrm>
              <a:custGeom>
                <a:avLst/>
                <a:gdLst/>
                <a:ahLst/>
                <a:cxnLst/>
                <a:rect l="l" t="t" r="r" b="b"/>
                <a:pathLst>
                  <a:path w="4831" h="17751" extrusionOk="0">
                    <a:moveTo>
                      <a:pt x="4610" y="0"/>
                    </a:moveTo>
                    <a:lnTo>
                      <a:pt x="1" y="17688"/>
                    </a:lnTo>
                    <a:lnTo>
                      <a:pt x="222" y="17751"/>
                    </a:lnTo>
                    <a:lnTo>
                      <a:pt x="4831" y="65"/>
                    </a:lnTo>
                    <a:lnTo>
                      <a:pt x="46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1" name="Google Shape;1901;p32"/>
              <p:cNvSpPr/>
              <p:nvPr/>
            </p:nvSpPr>
            <p:spPr>
              <a:xfrm>
                <a:off x="3081325" y="1478775"/>
                <a:ext cx="4735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656" extrusionOk="0">
                    <a:moveTo>
                      <a:pt x="1616" y="0"/>
                    </a:moveTo>
                    <a:cubicBezTo>
                      <a:pt x="1205" y="0"/>
                      <a:pt x="857" y="123"/>
                      <a:pt x="583" y="367"/>
                    </a:cubicBezTo>
                    <a:cubicBezTo>
                      <a:pt x="46" y="840"/>
                      <a:pt x="3" y="1591"/>
                      <a:pt x="1" y="1622"/>
                    </a:cubicBezTo>
                    <a:lnTo>
                      <a:pt x="575" y="1655"/>
                    </a:lnTo>
                    <a:cubicBezTo>
                      <a:pt x="575" y="1650"/>
                      <a:pt x="612" y="1125"/>
                      <a:pt x="956" y="822"/>
                    </a:cubicBezTo>
                    <a:cubicBezTo>
                      <a:pt x="1125" y="675"/>
                      <a:pt x="1349" y="602"/>
                      <a:pt x="1622" y="602"/>
                    </a:cubicBezTo>
                    <a:cubicBezTo>
                      <a:pt x="1688" y="602"/>
                      <a:pt x="1756" y="606"/>
                      <a:pt x="1827" y="614"/>
                    </a:cubicBezTo>
                    <a:lnTo>
                      <a:pt x="1893" y="18"/>
                    </a:lnTo>
                    <a:cubicBezTo>
                      <a:pt x="1798" y="6"/>
                      <a:pt x="1705" y="0"/>
                      <a:pt x="1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2" name="Google Shape;1902;p32"/>
              <p:cNvSpPr/>
              <p:nvPr/>
            </p:nvSpPr>
            <p:spPr>
              <a:xfrm>
                <a:off x="3137625" y="1457450"/>
                <a:ext cx="44375" cy="42275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91" extrusionOk="0">
                    <a:moveTo>
                      <a:pt x="348" y="1"/>
                    </a:moveTo>
                    <a:cubicBezTo>
                      <a:pt x="238" y="1"/>
                      <a:pt x="121" y="12"/>
                      <a:pt x="0" y="33"/>
                    </a:cubicBezTo>
                    <a:lnTo>
                      <a:pt x="99" y="625"/>
                    </a:lnTo>
                    <a:cubicBezTo>
                      <a:pt x="188" y="608"/>
                      <a:pt x="272" y="600"/>
                      <a:pt x="350" y="600"/>
                    </a:cubicBezTo>
                    <a:cubicBezTo>
                      <a:pt x="554" y="600"/>
                      <a:pt x="718" y="656"/>
                      <a:pt x="848" y="769"/>
                    </a:cubicBezTo>
                    <a:cubicBezTo>
                      <a:pt x="1193" y="1070"/>
                      <a:pt x="1200" y="1684"/>
                      <a:pt x="1200" y="1691"/>
                    </a:cubicBezTo>
                    <a:lnTo>
                      <a:pt x="1774" y="1691"/>
                    </a:lnTo>
                    <a:cubicBezTo>
                      <a:pt x="1774" y="1654"/>
                      <a:pt x="1768" y="795"/>
                      <a:pt x="1220" y="313"/>
                    </a:cubicBezTo>
                    <a:cubicBezTo>
                      <a:pt x="984" y="105"/>
                      <a:pt x="691" y="1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3" name="Google Shape;1903;p32"/>
              <p:cNvSpPr/>
              <p:nvPr/>
            </p:nvSpPr>
            <p:spPr>
              <a:xfrm>
                <a:off x="3095225" y="1538200"/>
                <a:ext cx="36025" cy="6252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2501" extrusionOk="0">
                    <a:moveTo>
                      <a:pt x="721" y="1"/>
                    </a:moveTo>
                    <a:cubicBezTo>
                      <a:pt x="323" y="1"/>
                      <a:pt x="1" y="561"/>
                      <a:pt x="1" y="1250"/>
                    </a:cubicBezTo>
                    <a:cubicBezTo>
                      <a:pt x="1" y="1942"/>
                      <a:pt x="324" y="2501"/>
                      <a:pt x="721" y="2501"/>
                    </a:cubicBezTo>
                    <a:cubicBezTo>
                      <a:pt x="1119" y="2501"/>
                      <a:pt x="1441" y="1941"/>
                      <a:pt x="1441" y="1250"/>
                    </a:cubicBezTo>
                    <a:cubicBezTo>
                      <a:pt x="1441" y="561"/>
                      <a:pt x="1119" y="2"/>
                      <a:pt x="7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4" name="Google Shape;1904;p32"/>
              <p:cNvSpPr/>
              <p:nvPr/>
            </p:nvSpPr>
            <p:spPr>
              <a:xfrm>
                <a:off x="3111175" y="1559200"/>
                <a:ext cx="7325" cy="151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07" extrusionOk="0">
                    <a:moveTo>
                      <a:pt x="146" y="0"/>
                    </a:moveTo>
                    <a:cubicBezTo>
                      <a:pt x="67" y="0"/>
                      <a:pt x="0" y="136"/>
                      <a:pt x="0" y="303"/>
                    </a:cubicBezTo>
                    <a:cubicBezTo>
                      <a:pt x="0" y="470"/>
                      <a:pt x="65" y="606"/>
                      <a:pt x="146" y="606"/>
                    </a:cubicBezTo>
                    <a:cubicBezTo>
                      <a:pt x="227" y="606"/>
                      <a:pt x="292" y="470"/>
                      <a:pt x="292" y="303"/>
                    </a:cubicBezTo>
                    <a:cubicBezTo>
                      <a:pt x="292" y="136"/>
                      <a:pt x="228" y="0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5" name="Google Shape;1905;p32"/>
              <p:cNvSpPr/>
              <p:nvPr/>
            </p:nvSpPr>
            <p:spPr>
              <a:xfrm>
                <a:off x="3143525" y="1622325"/>
                <a:ext cx="18400" cy="157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29" extrusionOk="0">
                    <a:moveTo>
                      <a:pt x="18" y="0"/>
                    </a:moveTo>
                    <a:lnTo>
                      <a:pt x="0" y="265"/>
                    </a:lnTo>
                    <a:cubicBezTo>
                      <a:pt x="0" y="265"/>
                      <a:pt x="17" y="263"/>
                      <a:pt x="47" y="263"/>
                    </a:cubicBezTo>
                    <a:cubicBezTo>
                      <a:pt x="165" y="263"/>
                      <a:pt x="487" y="296"/>
                      <a:pt x="735" y="628"/>
                    </a:cubicBezTo>
                    <a:cubicBezTo>
                      <a:pt x="735" y="628"/>
                      <a:pt x="616" y="18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6" name="Google Shape;1906;p32"/>
              <p:cNvSpPr/>
              <p:nvPr/>
            </p:nvSpPr>
            <p:spPr>
              <a:xfrm>
                <a:off x="3119950" y="1631125"/>
                <a:ext cx="33475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3194" extrusionOk="0">
                    <a:moveTo>
                      <a:pt x="1212" y="0"/>
                    </a:moveTo>
                    <a:lnTo>
                      <a:pt x="784" y="520"/>
                    </a:lnTo>
                    <a:lnTo>
                      <a:pt x="407" y="726"/>
                    </a:lnTo>
                    <a:lnTo>
                      <a:pt x="137" y="802"/>
                    </a:lnTo>
                    <a:lnTo>
                      <a:pt x="0" y="3193"/>
                    </a:lnTo>
                    <a:lnTo>
                      <a:pt x="240" y="3189"/>
                    </a:lnTo>
                    <a:lnTo>
                      <a:pt x="602" y="2909"/>
                    </a:lnTo>
                    <a:lnTo>
                      <a:pt x="901" y="2411"/>
                    </a:lnTo>
                    <a:lnTo>
                      <a:pt x="1118" y="1879"/>
                    </a:lnTo>
                    <a:lnTo>
                      <a:pt x="1268" y="1505"/>
                    </a:lnTo>
                    <a:lnTo>
                      <a:pt x="1326" y="1058"/>
                    </a:lnTo>
                    <a:lnTo>
                      <a:pt x="1339" y="530"/>
                    </a:lnTo>
                    <a:lnTo>
                      <a:pt x="1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7" name="Google Shape;1907;p32"/>
              <p:cNvSpPr/>
              <p:nvPr/>
            </p:nvSpPr>
            <p:spPr>
              <a:xfrm>
                <a:off x="3110500" y="1625350"/>
                <a:ext cx="54775" cy="874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496" extrusionOk="0">
                    <a:moveTo>
                      <a:pt x="1642" y="0"/>
                    </a:moveTo>
                    <a:lnTo>
                      <a:pt x="1642" y="0"/>
                    </a:lnTo>
                    <a:cubicBezTo>
                      <a:pt x="1642" y="0"/>
                      <a:pt x="1104" y="1002"/>
                      <a:pt x="366" y="1002"/>
                    </a:cubicBezTo>
                    <a:cubicBezTo>
                      <a:pt x="257" y="1002"/>
                      <a:pt x="144" y="980"/>
                      <a:pt x="27" y="930"/>
                    </a:cubicBezTo>
                    <a:lnTo>
                      <a:pt x="27" y="930"/>
                    </a:lnTo>
                    <a:cubicBezTo>
                      <a:pt x="27" y="930"/>
                      <a:pt x="216" y="1062"/>
                      <a:pt x="502" y="1062"/>
                    </a:cubicBezTo>
                    <a:cubicBezTo>
                      <a:pt x="789" y="1062"/>
                      <a:pt x="1173" y="929"/>
                      <a:pt x="1563" y="398"/>
                    </a:cubicBezTo>
                    <a:lnTo>
                      <a:pt x="1563" y="398"/>
                    </a:lnTo>
                    <a:cubicBezTo>
                      <a:pt x="1564" y="398"/>
                      <a:pt x="1896" y="1136"/>
                      <a:pt x="1395" y="2233"/>
                    </a:cubicBezTo>
                    <a:cubicBezTo>
                      <a:pt x="1056" y="2976"/>
                      <a:pt x="738" y="3334"/>
                      <a:pt x="432" y="3334"/>
                    </a:cubicBezTo>
                    <a:cubicBezTo>
                      <a:pt x="285" y="3334"/>
                      <a:pt x="142" y="3252"/>
                      <a:pt x="0" y="3091"/>
                    </a:cubicBezTo>
                    <a:lnTo>
                      <a:pt x="0" y="3091"/>
                    </a:lnTo>
                    <a:cubicBezTo>
                      <a:pt x="1" y="3091"/>
                      <a:pt x="203" y="3495"/>
                      <a:pt x="526" y="3495"/>
                    </a:cubicBezTo>
                    <a:cubicBezTo>
                      <a:pt x="694" y="3495"/>
                      <a:pt x="895" y="3386"/>
                      <a:pt x="1117" y="3053"/>
                    </a:cubicBezTo>
                    <a:cubicBezTo>
                      <a:pt x="2191" y="1439"/>
                      <a:pt x="1642" y="0"/>
                      <a:pt x="16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8" name="Google Shape;1908;p32"/>
              <p:cNvSpPr/>
              <p:nvPr/>
            </p:nvSpPr>
            <p:spPr>
              <a:xfrm>
                <a:off x="3124550" y="1649075"/>
                <a:ext cx="6975" cy="606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426" extrusionOk="0">
                    <a:moveTo>
                      <a:pt x="279" y="0"/>
                    </a:moveTo>
                    <a:lnTo>
                      <a:pt x="169" y="17"/>
                    </a:lnTo>
                    <a:lnTo>
                      <a:pt x="1" y="2426"/>
                    </a:lnTo>
                    <a:lnTo>
                      <a:pt x="1" y="2426"/>
                    </a:lnTo>
                    <a:lnTo>
                      <a:pt x="111" y="240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9" name="Google Shape;1909;p32"/>
              <p:cNvSpPr/>
              <p:nvPr/>
            </p:nvSpPr>
            <p:spPr>
              <a:xfrm>
                <a:off x="3136025" y="1645800"/>
                <a:ext cx="4850" cy="51675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67" extrusionOk="0">
                    <a:moveTo>
                      <a:pt x="111" y="0"/>
                    </a:moveTo>
                    <a:lnTo>
                      <a:pt x="0" y="28"/>
                    </a:lnTo>
                    <a:lnTo>
                      <a:pt x="84" y="2066"/>
                    </a:lnTo>
                    <a:lnTo>
                      <a:pt x="194" y="2039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0" name="Google Shape;1910;p32"/>
              <p:cNvSpPr/>
              <p:nvPr/>
            </p:nvSpPr>
            <p:spPr>
              <a:xfrm>
                <a:off x="3141800" y="1639550"/>
                <a:ext cx="9175" cy="37000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480" extrusionOk="0">
                    <a:moveTo>
                      <a:pt x="110" y="1"/>
                    </a:moveTo>
                    <a:lnTo>
                      <a:pt x="1" y="41"/>
                    </a:lnTo>
                    <a:lnTo>
                      <a:pt x="258" y="1480"/>
                    </a:lnTo>
                    <a:lnTo>
                      <a:pt x="366" y="1439"/>
                    </a:lnTo>
                    <a:lnTo>
                      <a:pt x="1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1" name="Google Shape;1911;p32"/>
              <p:cNvSpPr/>
              <p:nvPr/>
            </p:nvSpPr>
            <p:spPr>
              <a:xfrm>
                <a:off x="3027175" y="1955475"/>
                <a:ext cx="2750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931" extrusionOk="0">
                    <a:moveTo>
                      <a:pt x="100" y="0"/>
                    </a:moveTo>
                    <a:lnTo>
                      <a:pt x="100" y="0"/>
                    </a:lnTo>
                    <a:cubicBezTo>
                      <a:pt x="152" y="1030"/>
                      <a:pt x="0" y="1931"/>
                      <a:pt x="0" y="1931"/>
                    </a:cubicBezTo>
                    <a:lnTo>
                      <a:pt x="422" y="1742"/>
                    </a:lnTo>
                    <a:cubicBezTo>
                      <a:pt x="544" y="1327"/>
                      <a:pt x="788" y="969"/>
                      <a:pt x="1100" y="658"/>
                    </a:cubicBezTo>
                    <a:cubicBezTo>
                      <a:pt x="956" y="516"/>
                      <a:pt x="795" y="387"/>
                      <a:pt x="614" y="270"/>
                    </a:cubicBezTo>
                    <a:cubicBezTo>
                      <a:pt x="480" y="189"/>
                      <a:pt x="291" y="73"/>
                      <a:pt x="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32"/>
              <p:cNvSpPr/>
              <p:nvPr/>
            </p:nvSpPr>
            <p:spPr>
              <a:xfrm>
                <a:off x="3120650" y="1508700"/>
                <a:ext cx="54175" cy="102650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4106" extrusionOk="0">
                    <a:moveTo>
                      <a:pt x="1083" y="1"/>
                    </a:moveTo>
                    <a:cubicBezTo>
                      <a:pt x="486" y="1"/>
                      <a:pt x="0" y="919"/>
                      <a:pt x="0" y="2053"/>
                    </a:cubicBezTo>
                    <a:cubicBezTo>
                      <a:pt x="0" y="3186"/>
                      <a:pt x="486" y="4105"/>
                      <a:pt x="1083" y="4105"/>
                    </a:cubicBezTo>
                    <a:cubicBezTo>
                      <a:pt x="1681" y="4105"/>
                      <a:pt x="2167" y="3186"/>
                      <a:pt x="2167" y="2053"/>
                    </a:cubicBezTo>
                    <a:cubicBezTo>
                      <a:pt x="2167" y="919"/>
                      <a:pt x="1681" y="1"/>
                      <a:pt x="10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3" name="Google Shape;1913;p32"/>
              <p:cNvSpPr/>
              <p:nvPr/>
            </p:nvSpPr>
            <p:spPr>
              <a:xfrm>
                <a:off x="3120625" y="1520325"/>
                <a:ext cx="9975" cy="74900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996" extrusionOk="0">
                    <a:moveTo>
                      <a:pt x="399" y="1"/>
                    </a:moveTo>
                    <a:cubicBezTo>
                      <a:pt x="155" y="376"/>
                      <a:pt x="0" y="949"/>
                      <a:pt x="0" y="1590"/>
                    </a:cubicBezTo>
                    <a:cubicBezTo>
                      <a:pt x="0" y="2133"/>
                      <a:pt x="111" y="2628"/>
                      <a:pt x="295" y="2995"/>
                    </a:cubicBezTo>
                    <a:cubicBezTo>
                      <a:pt x="165" y="2611"/>
                      <a:pt x="87" y="2138"/>
                      <a:pt x="87" y="1627"/>
                    </a:cubicBezTo>
                    <a:cubicBezTo>
                      <a:pt x="87" y="991"/>
                      <a:pt x="207" y="420"/>
                      <a:pt x="3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4" name="Google Shape;1914;p32"/>
              <p:cNvSpPr/>
              <p:nvPr/>
            </p:nvSpPr>
            <p:spPr>
              <a:xfrm>
                <a:off x="3154175" y="1548550"/>
                <a:ext cx="1332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533" h="1098" extrusionOk="0">
                    <a:moveTo>
                      <a:pt x="267" y="0"/>
                    </a:moveTo>
                    <a:cubicBezTo>
                      <a:pt x="120" y="0"/>
                      <a:pt x="1" y="245"/>
                      <a:pt x="1" y="549"/>
                    </a:cubicBezTo>
                    <a:cubicBezTo>
                      <a:pt x="1" y="852"/>
                      <a:pt x="119" y="1097"/>
                      <a:pt x="267" y="1097"/>
                    </a:cubicBezTo>
                    <a:cubicBezTo>
                      <a:pt x="414" y="1097"/>
                      <a:pt x="533" y="851"/>
                      <a:pt x="533" y="549"/>
                    </a:cubicBezTo>
                    <a:cubicBezTo>
                      <a:pt x="533" y="246"/>
                      <a:pt x="414" y="1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0" name="Google Shape;3300;p51"/>
          <p:cNvSpPr txBox="1">
            <a:spLocks noGrp="1"/>
          </p:cNvSpPr>
          <p:nvPr>
            <p:ph type="subTitle" idx="1"/>
          </p:nvPr>
        </p:nvSpPr>
        <p:spPr>
          <a:xfrm>
            <a:off x="739146" y="1316504"/>
            <a:ext cx="2277890" cy="32993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200" dirty="0"/>
              <a:t>Thảo luận với bạn đưa ra cách </a:t>
            </a:r>
            <a:r>
              <a:rPr lang="vi-VN" sz="2200" dirty="0" err="1"/>
              <a:t>cách</a:t>
            </a:r>
            <a:r>
              <a:rPr lang="vi-VN" sz="2200" dirty="0"/>
              <a:t> ứng xử có văn hóa và tôn trọng sự khác biệt trong các tính huống dưới đây:</a:t>
            </a:r>
            <a:endParaRPr sz="2200" dirty="0"/>
          </a:p>
        </p:txBody>
      </p:sp>
      <p:sp>
        <p:nvSpPr>
          <p:cNvPr id="3315" name="Google Shape;3315;p51"/>
          <p:cNvSpPr txBox="1">
            <a:spLocks noGrp="1"/>
          </p:cNvSpPr>
          <p:nvPr>
            <p:ph type="title" idx="9"/>
          </p:nvPr>
        </p:nvSpPr>
        <p:spPr>
          <a:xfrm>
            <a:off x="2193709" y="341952"/>
            <a:ext cx="5314924" cy="572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Hoạt động sắm vai</a:t>
            </a:r>
            <a:endParaRPr dirty="0"/>
          </a:p>
        </p:txBody>
      </p:sp>
      <p:grpSp>
        <p:nvGrpSpPr>
          <p:cNvPr id="3319" name="Google Shape;3319;p51"/>
          <p:cNvGrpSpPr/>
          <p:nvPr/>
        </p:nvGrpSpPr>
        <p:grpSpPr>
          <a:xfrm rot="-395179">
            <a:off x="159736" y="77896"/>
            <a:ext cx="1575744" cy="1306961"/>
            <a:chOff x="713232" y="254410"/>
            <a:chExt cx="1575744" cy="1306961"/>
          </a:xfrm>
        </p:grpSpPr>
        <p:sp>
          <p:nvSpPr>
            <p:cNvPr id="3320" name="Google Shape;3320;p51"/>
            <p:cNvSpPr/>
            <p:nvPr/>
          </p:nvSpPr>
          <p:spPr>
            <a:xfrm>
              <a:off x="714675" y="255613"/>
              <a:ext cx="1572853" cy="1304551"/>
            </a:xfrm>
            <a:custGeom>
              <a:avLst/>
              <a:gdLst/>
              <a:ahLst/>
              <a:cxnLst/>
              <a:rect l="l" t="t" r="r" b="b"/>
              <a:pathLst>
                <a:path w="105667" h="87642" extrusionOk="0">
                  <a:moveTo>
                    <a:pt x="38311" y="63451"/>
                  </a:moveTo>
                  <a:lnTo>
                    <a:pt x="43052" y="71268"/>
                  </a:lnTo>
                  <a:lnTo>
                    <a:pt x="41826" y="74421"/>
                  </a:lnTo>
                  <a:lnTo>
                    <a:pt x="38433" y="74765"/>
                  </a:lnTo>
                  <a:lnTo>
                    <a:pt x="38432" y="74767"/>
                  </a:lnTo>
                  <a:lnTo>
                    <a:pt x="38563" y="73726"/>
                  </a:lnTo>
                  <a:lnTo>
                    <a:pt x="26767" y="75341"/>
                  </a:lnTo>
                  <a:lnTo>
                    <a:pt x="26767" y="75341"/>
                  </a:lnTo>
                  <a:lnTo>
                    <a:pt x="38311" y="63451"/>
                  </a:lnTo>
                  <a:close/>
                  <a:moveTo>
                    <a:pt x="40955" y="77816"/>
                  </a:moveTo>
                  <a:lnTo>
                    <a:pt x="40962" y="77818"/>
                  </a:lnTo>
                  <a:lnTo>
                    <a:pt x="40962" y="77819"/>
                  </a:lnTo>
                  <a:lnTo>
                    <a:pt x="40955" y="77816"/>
                  </a:lnTo>
                  <a:close/>
                  <a:moveTo>
                    <a:pt x="35806" y="1"/>
                  </a:moveTo>
                  <a:cubicBezTo>
                    <a:pt x="26907" y="1"/>
                    <a:pt x="1565" y="3069"/>
                    <a:pt x="1" y="37839"/>
                  </a:cubicBezTo>
                  <a:lnTo>
                    <a:pt x="9581" y="44188"/>
                  </a:lnTo>
                  <a:cubicBezTo>
                    <a:pt x="9002" y="45518"/>
                    <a:pt x="9081" y="46864"/>
                    <a:pt x="10238" y="47704"/>
                  </a:cubicBezTo>
                  <a:cubicBezTo>
                    <a:pt x="10884" y="48173"/>
                    <a:pt x="11701" y="48368"/>
                    <a:pt x="12613" y="48368"/>
                  </a:cubicBezTo>
                  <a:cubicBezTo>
                    <a:pt x="13437" y="48368"/>
                    <a:pt x="14339" y="48209"/>
                    <a:pt x="15261" y="47949"/>
                  </a:cubicBezTo>
                  <a:lnTo>
                    <a:pt x="22857" y="52985"/>
                  </a:lnTo>
                  <a:lnTo>
                    <a:pt x="21463" y="55894"/>
                  </a:lnTo>
                  <a:cubicBezTo>
                    <a:pt x="21463" y="55894"/>
                    <a:pt x="23211" y="56386"/>
                    <a:pt x="25772" y="56544"/>
                  </a:cubicBezTo>
                  <a:lnTo>
                    <a:pt x="26455" y="54280"/>
                  </a:lnTo>
                  <a:lnTo>
                    <a:pt x="26525" y="56576"/>
                  </a:lnTo>
                  <a:cubicBezTo>
                    <a:pt x="26785" y="56584"/>
                    <a:pt x="27052" y="56589"/>
                    <a:pt x="27324" y="56589"/>
                  </a:cubicBezTo>
                  <a:cubicBezTo>
                    <a:pt x="31155" y="56589"/>
                    <a:pt x="36131" y="55695"/>
                    <a:pt x="39941" y="51875"/>
                  </a:cubicBezTo>
                  <a:cubicBezTo>
                    <a:pt x="42000" y="54258"/>
                    <a:pt x="42113" y="56076"/>
                    <a:pt x="42113" y="56076"/>
                  </a:cubicBezTo>
                  <a:lnTo>
                    <a:pt x="40760" y="57168"/>
                  </a:lnTo>
                  <a:lnTo>
                    <a:pt x="40582" y="57009"/>
                  </a:lnTo>
                  <a:cubicBezTo>
                    <a:pt x="40051" y="57302"/>
                    <a:pt x="39533" y="57596"/>
                    <a:pt x="39028" y="57890"/>
                  </a:cubicBezTo>
                  <a:lnTo>
                    <a:pt x="38881" y="57952"/>
                  </a:lnTo>
                  <a:lnTo>
                    <a:pt x="38890" y="57972"/>
                  </a:lnTo>
                  <a:cubicBezTo>
                    <a:pt x="20729" y="68654"/>
                    <a:pt x="19716" y="80506"/>
                    <a:pt x="19716" y="80506"/>
                  </a:cubicBezTo>
                  <a:lnTo>
                    <a:pt x="37774" y="79946"/>
                  </a:lnTo>
                  <a:lnTo>
                    <a:pt x="38071" y="77602"/>
                  </a:lnTo>
                  <a:lnTo>
                    <a:pt x="40800" y="77805"/>
                  </a:lnTo>
                  <a:cubicBezTo>
                    <a:pt x="40274" y="79753"/>
                    <a:pt x="40836" y="81198"/>
                    <a:pt x="41568" y="82176"/>
                  </a:cubicBezTo>
                  <a:lnTo>
                    <a:pt x="35883" y="83011"/>
                  </a:lnTo>
                  <a:lnTo>
                    <a:pt x="36362" y="84924"/>
                  </a:lnTo>
                  <a:lnTo>
                    <a:pt x="36352" y="84928"/>
                  </a:lnTo>
                  <a:lnTo>
                    <a:pt x="36400" y="85074"/>
                  </a:lnTo>
                  <a:lnTo>
                    <a:pt x="36657" y="86099"/>
                  </a:lnTo>
                  <a:lnTo>
                    <a:pt x="36644" y="86104"/>
                  </a:lnTo>
                  <a:lnTo>
                    <a:pt x="36698" y="86258"/>
                  </a:lnTo>
                  <a:lnTo>
                    <a:pt x="37043" y="87641"/>
                  </a:lnTo>
                  <a:lnTo>
                    <a:pt x="47037" y="83383"/>
                  </a:lnTo>
                  <a:lnTo>
                    <a:pt x="46718" y="82676"/>
                  </a:lnTo>
                  <a:lnTo>
                    <a:pt x="46718" y="82676"/>
                  </a:lnTo>
                  <a:cubicBezTo>
                    <a:pt x="47009" y="82707"/>
                    <a:pt x="47296" y="82722"/>
                    <a:pt x="47578" y="82722"/>
                  </a:cubicBezTo>
                  <a:cubicBezTo>
                    <a:pt x="48753" y="82722"/>
                    <a:pt x="49838" y="82465"/>
                    <a:pt x="50800" y="82084"/>
                  </a:cubicBezTo>
                  <a:lnTo>
                    <a:pt x="50955" y="82058"/>
                  </a:lnTo>
                  <a:lnTo>
                    <a:pt x="50950" y="82024"/>
                  </a:lnTo>
                  <a:cubicBezTo>
                    <a:pt x="53563" y="80944"/>
                    <a:pt x="55230" y="78992"/>
                    <a:pt x="55230" y="78992"/>
                  </a:cubicBezTo>
                  <a:lnTo>
                    <a:pt x="53830" y="69702"/>
                  </a:lnTo>
                  <a:lnTo>
                    <a:pt x="53830" y="69702"/>
                  </a:lnTo>
                  <a:cubicBezTo>
                    <a:pt x="55735" y="72275"/>
                    <a:pt x="58673" y="75467"/>
                    <a:pt x="61533" y="75467"/>
                  </a:cubicBezTo>
                  <a:cubicBezTo>
                    <a:pt x="61781" y="75467"/>
                    <a:pt x="62028" y="75443"/>
                    <a:pt x="62273" y="75393"/>
                  </a:cubicBezTo>
                  <a:cubicBezTo>
                    <a:pt x="67275" y="74368"/>
                    <a:pt x="68548" y="62030"/>
                    <a:pt x="68548" y="62030"/>
                  </a:cubicBezTo>
                  <a:lnTo>
                    <a:pt x="66904" y="61086"/>
                  </a:lnTo>
                  <a:lnTo>
                    <a:pt x="67994" y="57468"/>
                  </a:lnTo>
                  <a:cubicBezTo>
                    <a:pt x="67994" y="57468"/>
                    <a:pt x="69988" y="58519"/>
                    <a:pt x="71856" y="58519"/>
                  </a:cubicBezTo>
                  <a:cubicBezTo>
                    <a:pt x="72569" y="58519"/>
                    <a:pt x="73263" y="58366"/>
                    <a:pt x="73822" y="57944"/>
                  </a:cubicBezTo>
                  <a:lnTo>
                    <a:pt x="100232" y="64489"/>
                  </a:lnTo>
                  <a:lnTo>
                    <a:pt x="105667" y="22611"/>
                  </a:lnTo>
                  <a:lnTo>
                    <a:pt x="62856" y="19773"/>
                  </a:lnTo>
                  <a:lnTo>
                    <a:pt x="62477" y="49569"/>
                  </a:lnTo>
                  <a:cubicBezTo>
                    <a:pt x="62330" y="49558"/>
                    <a:pt x="62186" y="49552"/>
                    <a:pt x="62044" y="49552"/>
                  </a:cubicBezTo>
                  <a:cubicBezTo>
                    <a:pt x="59754" y="49552"/>
                    <a:pt x="58039" y="51012"/>
                    <a:pt x="58117" y="52830"/>
                  </a:cubicBezTo>
                  <a:cubicBezTo>
                    <a:pt x="58225" y="55324"/>
                    <a:pt x="63682" y="56607"/>
                    <a:pt x="63682" y="56607"/>
                  </a:cubicBezTo>
                  <a:lnTo>
                    <a:pt x="63520" y="59141"/>
                  </a:lnTo>
                  <a:lnTo>
                    <a:pt x="62814" y="58735"/>
                  </a:lnTo>
                  <a:lnTo>
                    <a:pt x="61148" y="69191"/>
                  </a:lnTo>
                  <a:lnTo>
                    <a:pt x="53422" y="64380"/>
                  </a:lnTo>
                  <a:lnTo>
                    <a:pt x="54627" y="60670"/>
                  </a:lnTo>
                  <a:lnTo>
                    <a:pt x="47815" y="56063"/>
                  </a:lnTo>
                  <a:lnTo>
                    <a:pt x="47815" y="56063"/>
                  </a:lnTo>
                  <a:lnTo>
                    <a:pt x="47826" y="56443"/>
                  </a:lnTo>
                  <a:lnTo>
                    <a:pt x="45561" y="54964"/>
                  </a:lnTo>
                  <a:cubicBezTo>
                    <a:pt x="45561" y="54964"/>
                    <a:pt x="44504" y="50102"/>
                    <a:pt x="51232" y="43526"/>
                  </a:cubicBezTo>
                  <a:cubicBezTo>
                    <a:pt x="57965" y="36949"/>
                    <a:pt x="62777" y="32338"/>
                    <a:pt x="61319" y="25540"/>
                  </a:cubicBezTo>
                  <a:cubicBezTo>
                    <a:pt x="60014" y="19432"/>
                    <a:pt x="48421" y="7212"/>
                    <a:pt x="39615" y="2666"/>
                  </a:cubicBezTo>
                  <a:cubicBezTo>
                    <a:pt x="39421" y="1855"/>
                    <a:pt x="39171" y="1011"/>
                    <a:pt x="38865" y="142"/>
                  </a:cubicBezTo>
                  <a:cubicBezTo>
                    <a:pt x="38865" y="142"/>
                    <a:pt x="37713" y="1"/>
                    <a:pt x="35806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21" name="Google Shape;3321;p51"/>
            <p:cNvGrpSpPr/>
            <p:nvPr/>
          </p:nvGrpSpPr>
          <p:grpSpPr>
            <a:xfrm>
              <a:off x="713232" y="254410"/>
              <a:ext cx="1575744" cy="1306961"/>
              <a:chOff x="3387550" y="591625"/>
              <a:chExt cx="2641650" cy="2191050"/>
            </a:xfrm>
          </p:grpSpPr>
          <p:sp>
            <p:nvSpPr>
              <p:cNvPr id="3322" name="Google Shape;3322;p51"/>
              <p:cNvSpPr/>
              <p:nvPr/>
            </p:nvSpPr>
            <p:spPr>
              <a:xfrm>
                <a:off x="3387550" y="591625"/>
                <a:ext cx="1257050" cy="1414675"/>
              </a:xfrm>
              <a:custGeom>
                <a:avLst/>
                <a:gdLst/>
                <a:ahLst/>
                <a:cxnLst/>
                <a:rect l="l" t="t" r="r" b="b"/>
                <a:pathLst>
                  <a:path w="50282" h="56587" extrusionOk="0">
                    <a:moveTo>
                      <a:pt x="35805" y="1"/>
                    </a:moveTo>
                    <a:cubicBezTo>
                      <a:pt x="26907" y="1"/>
                      <a:pt x="1565" y="3070"/>
                      <a:pt x="0" y="37839"/>
                    </a:cubicBezTo>
                    <a:lnTo>
                      <a:pt x="9581" y="44189"/>
                    </a:lnTo>
                    <a:lnTo>
                      <a:pt x="15256" y="47947"/>
                    </a:lnTo>
                    <a:lnTo>
                      <a:pt x="22852" y="52982"/>
                    </a:lnTo>
                    <a:lnTo>
                      <a:pt x="21457" y="55892"/>
                    </a:lnTo>
                    <a:cubicBezTo>
                      <a:pt x="21457" y="55892"/>
                      <a:pt x="23206" y="56383"/>
                      <a:pt x="25766" y="56541"/>
                    </a:cubicBezTo>
                    <a:lnTo>
                      <a:pt x="26450" y="54277"/>
                    </a:lnTo>
                    <a:lnTo>
                      <a:pt x="26521" y="56574"/>
                    </a:lnTo>
                    <a:cubicBezTo>
                      <a:pt x="26781" y="56582"/>
                      <a:pt x="27047" y="56587"/>
                      <a:pt x="27320" y="56587"/>
                    </a:cubicBezTo>
                    <a:cubicBezTo>
                      <a:pt x="31150" y="56587"/>
                      <a:pt x="36126" y="55693"/>
                      <a:pt x="39937" y="51873"/>
                    </a:cubicBezTo>
                    <a:lnTo>
                      <a:pt x="50282" y="23419"/>
                    </a:lnTo>
                    <a:lnTo>
                      <a:pt x="39614" y="2666"/>
                    </a:lnTo>
                    <a:cubicBezTo>
                      <a:pt x="39420" y="1855"/>
                      <a:pt x="39171" y="1011"/>
                      <a:pt x="38864" y="142"/>
                    </a:cubicBezTo>
                    <a:cubicBezTo>
                      <a:pt x="38864" y="142"/>
                      <a:pt x="37713" y="1"/>
                      <a:pt x="358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3" name="Google Shape;3323;p51"/>
              <p:cNvSpPr/>
              <p:nvPr/>
            </p:nvSpPr>
            <p:spPr>
              <a:xfrm>
                <a:off x="4273525" y="633925"/>
                <a:ext cx="167600" cy="390200"/>
              </a:xfrm>
              <a:custGeom>
                <a:avLst/>
                <a:gdLst/>
                <a:ahLst/>
                <a:cxnLst/>
                <a:rect l="l" t="t" r="r" b="b"/>
                <a:pathLst>
                  <a:path w="6704" h="15608" extrusionOk="0">
                    <a:moveTo>
                      <a:pt x="1598" y="0"/>
                    </a:moveTo>
                    <a:lnTo>
                      <a:pt x="1091" y="391"/>
                    </a:lnTo>
                    <a:cubicBezTo>
                      <a:pt x="1140" y="454"/>
                      <a:pt x="5911" y="6833"/>
                      <a:pt x="1" y="15239"/>
                    </a:cubicBezTo>
                    <a:lnTo>
                      <a:pt x="524" y="15608"/>
                    </a:lnTo>
                    <a:cubicBezTo>
                      <a:pt x="6703" y="6820"/>
                      <a:pt x="1650" y="69"/>
                      <a:pt x="15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4" name="Google Shape;3324;p51"/>
              <p:cNvSpPr/>
              <p:nvPr/>
            </p:nvSpPr>
            <p:spPr>
              <a:xfrm>
                <a:off x="4036200" y="694675"/>
                <a:ext cx="299475" cy="655475"/>
              </a:xfrm>
              <a:custGeom>
                <a:avLst/>
                <a:gdLst/>
                <a:ahLst/>
                <a:cxnLst/>
                <a:rect l="l" t="t" r="r" b="b"/>
                <a:pathLst>
                  <a:path w="11979" h="26219" extrusionOk="0">
                    <a:moveTo>
                      <a:pt x="3040" y="1"/>
                    </a:moveTo>
                    <a:lnTo>
                      <a:pt x="2517" y="370"/>
                    </a:lnTo>
                    <a:cubicBezTo>
                      <a:pt x="2606" y="494"/>
                      <a:pt x="11169" y="12959"/>
                      <a:pt x="1" y="25797"/>
                    </a:cubicBezTo>
                    <a:lnTo>
                      <a:pt x="483" y="26219"/>
                    </a:lnTo>
                    <a:cubicBezTo>
                      <a:pt x="11979" y="13006"/>
                      <a:pt x="3131" y="129"/>
                      <a:pt x="30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5" name="Google Shape;3325;p51"/>
              <p:cNvSpPr/>
              <p:nvPr/>
            </p:nvSpPr>
            <p:spPr>
              <a:xfrm>
                <a:off x="4050850" y="803800"/>
                <a:ext cx="163300" cy="469175"/>
              </a:xfrm>
              <a:custGeom>
                <a:avLst/>
                <a:gdLst/>
                <a:ahLst/>
                <a:cxnLst/>
                <a:rect l="l" t="t" r="r" b="b"/>
                <a:pathLst>
                  <a:path w="6532" h="18767" extrusionOk="0">
                    <a:moveTo>
                      <a:pt x="2625" y="0"/>
                    </a:moveTo>
                    <a:lnTo>
                      <a:pt x="2019" y="208"/>
                    </a:lnTo>
                    <a:cubicBezTo>
                      <a:pt x="2057" y="321"/>
                      <a:pt x="5807" y="11590"/>
                      <a:pt x="0" y="18350"/>
                    </a:cubicBezTo>
                    <a:lnTo>
                      <a:pt x="486" y="18767"/>
                    </a:lnTo>
                    <a:cubicBezTo>
                      <a:pt x="6531" y="11733"/>
                      <a:pt x="2665" y="117"/>
                      <a:pt x="26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6" name="Google Shape;3326;p51"/>
              <p:cNvSpPr/>
              <p:nvPr/>
            </p:nvSpPr>
            <p:spPr>
              <a:xfrm>
                <a:off x="3731350" y="713400"/>
                <a:ext cx="432725" cy="816900"/>
              </a:xfrm>
              <a:custGeom>
                <a:avLst/>
                <a:gdLst/>
                <a:ahLst/>
                <a:cxnLst/>
                <a:rect l="l" t="t" r="r" b="b"/>
                <a:pathLst>
                  <a:path w="17309" h="32676" extrusionOk="0">
                    <a:moveTo>
                      <a:pt x="10977" y="1"/>
                    </a:moveTo>
                    <a:lnTo>
                      <a:pt x="10359" y="171"/>
                    </a:lnTo>
                    <a:cubicBezTo>
                      <a:pt x="10423" y="403"/>
                      <a:pt x="16551" y="23550"/>
                      <a:pt x="0" y="32107"/>
                    </a:cubicBezTo>
                    <a:lnTo>
                      <a:pt x="295" y="32676"/>
                    </a:lnTo>
                    <a:cubicBezTo>
                      <a:pt x="17309" y="23879"/>
                      <a:pt x="11042" y="239"/>
                      <a:pt x="109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7" name="Google Shape;3327;p51"/>
              <p:cNvSpPr/>
              <p:nvPr/>
            </p:nvSpPr>
            <p:spPr>
              <a:xfrm>
                <a:off x="3612475" y="658225"/>
                <a:ext cx="1344500" cy="1562850"/>
              </a:xfrm>
              <a:custGeom>
                <a:avLst/>
                <a:gdLst/>
                <a:ahLst/>
                <a:cxnLst/>
                <a:rect l="l" t="t" r="r" b="b"/>
                <a:pathLst>
                  <a:path w="53780" h="62514" extrusionOk="0">
                    <a:moveTo>
                      <a:pt x="30617" y="0"/>
                    </a:moveTo>
                    <a:lnTo>
                      <a:pt x="30617" y="0"/>
                    </a:lnTo>
                    <a:cubicBezTo>
                      <a:pt x="33447" y="11706"/>
                      <a:pt x="25610" y="17933"/>
                      <a:pt x="25610" y="17933"/>
                    </a:cubicBezTo>
                    <a:lnTo>
                      <a:pt x="24538" y="12264"/>
                    </a:lnTo>
                    <a:cubicBezTo>
                      <a:pt x="24425" y="24051"/>
                      <a:pt x="15381" y="31406"/>
                      <a:pt x="15381" y="31406"/>
                    </a:cubicBezTo>
                    <a:lnTo>
                      <a:pt x="15671" y="25803"/>
                    </a:lnTo>
                    <a:lnTo>
                      <a:pt x="10032" y="38907"/>
                    </a:lnTo>
                    <a:cubicBezTo>
                      <a:pt x="8998" y="37823"/>
                      <a:pt x="7807" y="37382"/>
                      <a:pt x="6618" y="37382"/>
                    </a:cubicBezTo>
                    <a:cubicBezTo>
                      <a:pt x="4054" y="37382"/>
                      <a:pt x="1503" y="39435"/>
                      <a:pt x="585" y="41524"/>
                    </a:cubicBezTo>
                    <a:cubicBezTo>
                      <a:pt x="1" y="42851"/>
                      <a:pt x="80" y="44198"/>
                      <a:pt x="1237" y="45037"/>
                    </a:cubicBezTo>
                    <a:cubicBezTo>
                      <a:pt x="1882" y="45507"/>
                      <a:pt x="2699" y="45702"/>
                      <a:pt x="3610" y="45702"/>
                    </a:cubicBezTo>
                    <a:cubicBezTo>
                      <a:pt x="4435" y="45702"/>
                      <a:pt x="5336" y="45542"/>
                      <a:pt x="6260" y="45282"/>
                    </a:cubicBezTo>
                    <a:cubicBezTo>
                      <a:pt x="10343" y="44127"/>
                      <a:pt x="14830" y="40995"/>
                      <a:pt x="14830" y="40995"/>
                    </a:cubicBezTo>
                    <a:cubicBezTo>
                      <a:pt x="24119" y="43319"/>
                      <a:pt x="28692" y="46601"/>
                      <a:pt x="30941" y="49210"/>
                    </a:cubicBezTo>
                    <a:cubicBezTo>
                      <a:pt x="33000" y="51591"/>
                      <a:pt x="33112" y="53411"/>
                      <a:pt x="33112" y="53411"/>
                    </a:cubicBezTo>
                    <a:lnTo>
                      <a:pt x="31139" y="55004"/>
                    </a:lnTo>
                    <a:lnTo>
                      <a:pt x="37210" y="62513"/>
                    </a:lnTo>
                    <a:lnTo>
                      <a:pt x="41986" y="61416"/>
                    </a:lnTo>
                    <a:lnTo>
                      <a:pt x="39319" y="54098"/>
                    </a:lnTo>
                    <a:lnTo>
                      <a:pt x="36564" y="52300"/>
                    </a:lnTo>
                    <a:cubicBezTo>
                      <a:pt x="36564" y="52300"/>
                      <a:pt x="35506" y="47438"/>
                      <a:pt x="42236" y="40862"/>
                    </a:cubicBezTo>
                    <a:cubicBezTo>
                      <a:pt x="48968" y="34285"/>
                      <a:pt x="53780" y="29674"/>
                      <a:pt x="52322" y="22876"/>
                    </a:cubicBezTo>
                    <a:cubicBezTo>
                      <a:pt x="51017" y="16769"/>
                      <a:pt x="39425" y="4550"/>
                      <a:pt x="30617" y="0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8" name="Google Shape;3328;p51"/>
              <p:cNvSpPr/>
              <p:nvPr/>
            </p:nvSpPr>
            <p:spPr>
              <a:xfrm>
                <a:off x="3639050" y="1667850"/>
                <a:ext cx="201850" cy="88600"/>
              </a:xfrm>
              <a:custGeom>
                <a:avLst/>
                <a:gdLst/>
                <a:ahLst/>
                <a:cxnLst/>
                <a:rect l="l" t="t" r="r" b="b"/>
                <a:pathLst>
                  <a:path w="8074" h="3544" extrusionOk="0">
                    <a:moveTo>
                      <a:pt x="4773" y="1"/>
                    </a:moveTo>
                    <a:cubicBezTo>
                      <a:pt x="4142" y="1"/>
                      <a:pt x="3449" y="85"/>
                      <a:pt x="2728" y="268"/>
                    </a:cubicBezTo>
                    <a:cubicBezTo>
                      <a:pt x="7" y="956"/>
                      <a:pt x="1" y="3268"/>
                      <a:pt x="1" y="3268"/>
                    </a:cubicBezTo>
                    <a:cubicBezTo>
                      <a:pt x="978" y="915"/>
                      <a:pt x="3031" y="257"/>
                      <a:pt x="4697" y="257"/>
                    </a:cubicBezTo>
                    <a:cubicBezTo>
                      <a:pt x="5469" y="257"/>
                      <a:pt x="6158" y="398"/>
                      <a:pt x="6618" y="577"/>
                    </a:cubicBezTo>
                    <a:cubicBezTo>
                      <a:pt x="8074" y="1145"/>
                      <a:pt x="7627" y="2871"/>
                      <a:pt x="5535" y="3221"/>
                    </a:cubicBezTo>
                    <a:cubicBezTo>
                      <a:pt x="5345" y="3252"/>
                      <a:pt x="5181" y="3267"/>
                      <a:pt x="5038" y="3267"/>
                    </a:cubicBezTo>
                    <a:cubicBezTo>
                      <a:pt x="3598" y="3267"/>
                      <a:pt x="4340" y="1813"/>
                      <a:pt x="4340" y="1812"/>
                    </a:cubicBezTo>
                    <a:lnTo>
                      <a:pt x="4340" y="1812"/>
                    </a:lnTo>
                    <a:lnTo>
                      <a:pt x="2428" y="2617"/>
                    </a:lnTo>
                    <a:lnTo>
                      <a:pt x="3883" y="2218"/>
                    </a:lnTo>
                    <a:lnTo>
                      <a:pt x="3883" y="2218"/>
                    </a:lnTo>
                    <a:cubicBezTo>
                      <a:pt x="3645" y="3183"/>
                      <a:pt x="4152" y="3543"/>
                      <a:pt x="4873" y="3543"/>
                    </a:cubicBezTo>
                    <a:cubicBezTo>
                      <a:pt x="6070" y="3543"/>
                      <a:pt x="7857" y="2552"/>
                      <a:pt x="7825" y="1679"/>
                    </a:cubicBezTo>
                    <a:cubicBezTo>
                      <a:pt x="7787" y="652"/>
                      <a:pt x="6521" y="1"/>
                      <a:pt x="47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9" name="Google Shape;3329;p51"/>
              <p:cNvSpPr/>
              <p:nvPr/>
            </p:nvSpPr>
            <p:spPr>
              <a:xfrm>
                <a:off x="3863625" y="1686475"/>
                <a:ext cx="71575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2863" h="3979" extrusionOk="0">
                    <a:moveTo>
                      <a:pt x="1257" y="0"/>
                    </a:moveTo>
                    <a:cubicBezTo>
                      <a:pt x="1216" y="0"/>
                      <a:pt x="1175" y="3"/>
                      <a:pt x="1133" y="10"/>
                    </a:cubicBezTo>
                    <a:cubicBezTo>
                      <a:pt x="433" y="116"/>
                      <a:pt x="0" y="1087"/>
                      <a:pt x="165" y="2182"/>
                    </a:cubicBezTo>
                    <a:cubicBezTo>
                      <a:pt x="319" y="3209"/>
                      <a:pt x="947" y="3979"/>
                      <a:pt x="1604" y="3979"/>
                    </a:cubicBezTo>
                    <a:cubicBezTo>
                      <a:pt x="1646" y="3979"/>
                      <a:pt x="1688" y="3976"/>
                      <a:pt x="1730" y="3970"/>
                    </a:cubicBezTo>
                    <a:cubicBezTo>
                      <a:pt x="2430" y="3864"/>
                      <a:pt x="2863" y="2893"/>
                      <a:pt x="2698" y="1799"/>
                    </a:cubicBezTo>
                    <a:cubicBezTo>
                      <a:pt x="2544" y="770"/>
                      <a:pt x="1913" y="0"/>
                      <a:pt x="125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0" name="Google Shape;3330;p51"/>
              <p:cNvSpPr/>
              <p:nvPr/>
            </p:nvSpPr>
            <p:spPr>
              <a:xfrm>
                <a:off x="4184550" y="1314225"/>
                <a:ext cx="271950" cy="178775"/>
              </a:xfrm>
              <a:custGeom>
                <a:avLst/>
                <a:gdLst/>
                <a:ahLst/>
                <a:cxnLst/>
                <a:rect l="l" t="t" r="r" b="b"/>
                <a:pathLst>
                  <a:path w="10878" h="7151" extrusionOk="0">
                    <a:moveTo>
                      <a:pt x="8799" y="0"/>
                    </a:moveTo>
                    <a:lnTo>
                      <a:pt x="0" y="2695"/>
                    </a:lnTo>
                    <a:cubicBezTo>
                      <a:pt x="1691" y="4524"/>
                      <a:pt x="4499" y="7150"/>
                      <a:pt x="6748" y="7150"/>
                    </a:cubicBezTo>
                    <a:cubicBezTo>
                      <a:pt x="6974" y="7150"/>
                      <a:pt x="7194" y="7124"/>
                      <a:pt x="7407" y="7068"/>
                    </a:cubicBezTo>
                    <a:cubicBezTo>
                      <a:pt x="10877" y="6150"/>
                      <a:pt x="8799" y="0"/>
                      <a:pt x="87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1" name="Google Shape;3331;p51"/>
              <p:cNvSpPr/>
              <p:nvPr/>
            </p:nvSpPr>
            <p:spPr>
              <a:xfrm>
                <a:off x="4111250" y="1308425"/>
                <a:ext cx="295150" cy="100575"/>
              </a:xfrm>
              <a:custGeom>
                <a:avLst/>
                <a:gdLst/>
                <a:ahLst/>
                <a:cxnLst/>
                <a:rect l="l" t="t" r="r" b="b"/>
                <a:pathLst>
                  <a:path w="11806" h="4023" extrusionOk="0">
                    <a:moveTo>
                      <a:pt x="11668" y="1"/>
                    </a:moveTo>
                    <a:lnTo>
                      <a:pt x="0" y="3573"/>
                    </a:lnTo>
                    <a:lnTo>
                      <a:pt x="138" y="4023"/>
                    </a:lnTo>
                    <a:lnTo>
                      <a:pt x="11806" y="450"/>
                    </a:lnTo>
                    <a:lnTo>
                      <a:pt x="116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2" name="Google Shape;3332;p51"/>
              <p:cNvSpPr/>
              <p:nvPr/>
            </p:nvSpPr>
            <p:spPr>
              <a:xfrm>
                <a:off x="4184550" y="1340625"/>
                <a:ext cx="189825" cy="131975"/>
              </a:xfrm>
              <a:custGeom>
                <a:avLst/>
                <a:gdLst/>
                <a:ahLst/>
                <a:cxnLst/>
                <a:rect l="l" t="t" r="r" b="b"/>
                <a:pathLst>
                  <a:path w="7593" h="5279" extrusionOk="0">
                    <a:moveTo>
                      <a:pt x="5341" y="1"/>
                    </a:moveTo>
                    <a:lnTo>
                      <a:pt x="0" y="1639"/>
                    </a:lnTo>
                    <a:cubicBezTo>
                      <a:pt x="0" y="1639"/>
                      <a:pt x="2848" y="5278"/>
                      <a:pt x="4437" y="5278"/>
                    </a:cubicBezTo>
                    <a:cubicBezTo>
                      <a:pt x="4524" y="5278"/>
                      <a:pt x="4606" y="5267"/>
                      <a:pt x="4684" y="5245"/>
                    </a:cubicBezTo>
                    <a:cubicBezTo>
                      <a:pt x="7593" y="4402"/>
                      <a:pt x="5342" y="1"/>
                      <a:pt x="53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3" name="Google Shape;3333;p51"/>
              <p:cNvSpPr/>
              <p:nvPr/>
            </p:nvSpPr>
            <p:spPr>
              <a:xfrm>
                <a:off x="4140075" y="1383900"/>
                <a:ext cx="102550" cy="51000"/>
              </a:xfrm>
              <a:custGeom>
                <a:avLst/>
                <a:gdLst/>
                <a:ahLst/>
                <a:cxnLst/>
                <a:rect l="l" t="t" r="r" b="b"/>
                <a:pathLst>
                  <a:path w="4102" h="2040" extrusionOk="0">
                    <a:moveTo>
                      <a:pt x="3923" y="0"/>
                    </a:moveTo>
                    <a:lnTo>
                      <a:pt x="1" y="1605"/>
                    </a:lnTo>
                    <a:lnTo>
                      <a:pt x="178" y="2040"/>
                    </a:lnTo>
                    <a:lnTo>
                      <a:pt x="4102" y="437"/>
                    </a:lnTo>
                    <a:lnTo>
                      <a:pt x="392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4" name="Google Shape;3334;p51"/>
              <p:cNvSpPr/>
              <p:nvPr/>
            </p:nvSpPr>
            <p:spPr>
              <a:xfrm>
                <a:off x="4179750" y="1410175"/>
                <a:ext cx="73325" cy="50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021" extrusionOk="0">
                    <a:moveTo>
                      <a:pt x="2691" y="1"/>
                    </a:moveTo>
                    <a:lnTo>
                      <a:pt x="1" y="1617"/>
                    </a:lnTo>
                    <a:lnTo>
                      <a:pt x="243" y="2021"/>
                    </a:lnTo>
                    <a:lnTo>
                      <a:pt x="2933" y="405"/>
                    </a:lnTo>
                    <a:lnTo>
                      <a:pt x="26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5" name="Google Shape;3335;p51"/>
              <p:cNvSpPr/>
              <p:nvPr/>
            </p:nvSpPr>
            <p:spPr>
              <a:xfrm>
                <a:off x="4659625" y="1301300"/>
                <a:ext cx="93150" cy="15050"/>
              </a:xfrm>
              <a:custGeom>
                <a:avLst/>
                <a:gdLst/>
                <a:ahLst/>
                <a:cxnLst/>
                <a:rect l="l" t="t" r="r" b="b"/>
                <a:pathLst>
                  <a:path w="3726" h="602" extrusionOk="0">
                    <a:moveTo>
                      <a:pt x="3710" y="1"/>
                    </a:moveTo>
                    <a:lnTo>
                      <a:pt x="1" y="131"/>
                    </a:lnTo>
                    <a:lnTo>
                      <a:pt x="17" y="602"/>
                    </a:lnTo>
                    <a:lnTo>
                      <a:pt x="3726" y="471"/>
                    </a:lnTo>
                    <a:lnTo>
                      <a:pt x="37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6" name="Google Shape;3336;p51"/>
              <p:cNvSpPr/>
              <p:nvPr/>
            </p:nvSpPr>
            <p:spPr>
              <a:xfrm>
                <a:off x="4663550" y="1335200"/>
                <a:ext cx="80800" cy="23250"/>
              </a:xfrm>
              <a:custGeom>
                <a:avLst/>
                <a:gdLst/>
                <a:ahLst/>
                <a:cxnLst/>
                <a:rect l="l" t="t" r="r" b="b"/>
                <a:pathLst>
                  <a:path w="3232" h="930" extrusionOk="0">
                    <a:moveTo>
                      <a:pt x="68" y="1"/>
                    </a:moveTo>
                    <a:lnTo>
                      <a:pt x="0" y="466"/>
                    </a:lnTo>
                    <a:lnTo>
                      <a:pt x="3163" y="929"/>
                    </a:lnTo>
                    <a:lnTo>
                      <a:pt x="3232" y="463"/>
                    </a:lnTo>
                    <a:lnTo>
                      <a:pt x="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7" name="Google Shape;3337;p51"/>
              <p:cNvSpPr/>
              <p:nvPr/>
            </p:nvSpPr>
            <p:spPr>
              <a:xfrm>
                <a:off x="4498525" y="1269300"/>
                <a:ext cx="219325" cy="165700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6628" extrusionOk="0">
                    <a:moveTo>
                      <a:pt x="7239" y="1"/>
                    </a:moveTo>
                    <a:lnTo>
                      <a:pt x="0" y="949"/>
                    </a:lnTo>
                    <a:cubicBezTo>
                      <a:pt x="0" y="949"/>
                      <a:pt x="2293" y="6434"/>
                      <a:pt x="6052" y="6624"/>
                    </a:cubicBezTo>
                    <a:cubicBezTo>
                      <a:pt x="6094" y="6626"/>
                      <a:pt x="6136" y="6627"/>
                      <a:pt x="6176" y="6627"/>
                    </a:cubicBezTo>
                    <a:cubicBezTo>
                      <a:pt x="8773" y="6627"/>
                      <a:pt x="7902" y="2329"/>
                      <a:pt x="72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8" name="Google Shape;3338;p51"/>
              <p:cNvSpPr/>
              <p:nvPr/>
            </p:nvSpPr>
            <p:spPr>
              <a:xfrm>
                <a:off x="4497750" y="1253675"/>
                <a:ext cx="256250" cy="453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812" extrusionOk="0">
                    <a:moveTo>
                      <a:pt x="10188" y="1"/>
                    </a:moveTo>
                    <a:lnTo>
                      <a:pt x="1" y="1345"/>
                    </a:lnTo>
                    <a:lnTo>
                      <a:pt x="62" y="1812"/>
                    </a:lnTo>
                    <a:lnTo>
                      <a:pt x="10250" y="467"/>
                    </a:lnTo>
                    <a:lnTo>
                      <a:pt x="1018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9" name="Google Shape;3339;p51"/>
              <p:cNvSpPr/>
              <p:nvPr/>
            </p:nvSpPr>
            <p:spPr>
              <a:xfrm>
                <a:off x="4498525" y="1277000"/>
                <a:ext cx="164575" cy="118050"/>
              </a:xfrm>
              <a:custGeom>
                <a:avLst/>
                <a:gdLst/>
                <a:ahLst/>
                <a:cxnLst/>
                <a:rect l="l" t="t" r="r" b="b"/>
                <a:pathLst>
                  <a:path w="6583" h="4722" extrusionOk="0">
                    <a:moveTo>
                      <a:pt x="4782" y="1"/>
                    </a:moveTo>
                    <a:lnTo>
                      <a:pt x="0" y="640"/>
                    </a:lnTo>
                    <a:cubicBezTo>
                      <a:pt x="0" y="640"/>
                      <a:pt x="1657" y="4722"/>
                      <a:pt x="3394" y="4722"/>
                    </a:cubicBezTo>
                    <a:cubicBezTo>
                      <a:pt x="3471" y="4722"/>
                      <a:pt x="3548" y="4714"/>
                      <a:pt x="3625" y="4697"/>
                    </a:cubicBezTo>
                    <a:cubicBezTo>
                      <a:pt x="6582" y="4053"/>
                      <a:pt x="4782" y="1"/>
                      <a:pt x="47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0" name="Google Shape;3340;p51"/>
              <p:cNvSpPr/>
              <p:nvPr/>
            </p:nvSpPr>
            <p:spPr>
              <a:xfrm>
                <a:off x="4121575" y="1181200"/>
                <a:ext cx="281375" cy="174150"/>
              </a:xfrm>
              <a:custGeom>
                <a:avLst/>
                <a:gdLst/>
                <a:ahLst/>
                <a:cxnLst/>
                <a:rect l="l" t="t" r="r" b="b"/>
                <a:pathLst>
                  <a:path w="11255" h="6966" extrusionOk="0">
                    <a:moveTo>
                      <a:pt x="11255" y="1"/>
                    </a:moveTo>
                    <a:lnTo>
                      <a:pt x="0" y="5008"/>
                    </a:lnTo>
                    <a:lnTo>
                      <a:pt x="1096" y="6965"/>
                    </a:lnTo>
                    <a:lnTo>
                      <a:pt x="112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1" name="Google Shape;3341;p51"/>
              <p:cNvSpPr/>
              <p:nvPr/>
            </p:nvSpPr>
            <p:spPr>
              <a:xfrm>
                <a:off x="4425350" y="1091525"/>
                <a:ext cx="328250" cy="55950"/>
              </a:xfrm>
              <a:custGeom>
                <a:avLst/>
                <a:gdLst/>
                <a:ahLst/>
                <a:cxnLst/>
                <a:rect l="l" t="t" r="r" b="b"/>
                <a:pathLst>
                  <a:path w="13130" h="2238" extrusionOk="0">
                    <a:moveTo>
                      <a:pt x="163" y="1"/>
                    </a:moveTo>
                    <a:lnTo>
                      <a:pt x="0" y="2237"/>
                    </a:lnTo>
                    <a:lnTo>
                      <a:pt x="0" y="2237"/>
                    </a:lnTo>
                    <a:lnTo>
                      <a:pt x="13129" y="2067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2" name="Google Shape;3342;p51"/>
              <p:cNvSpPr/>
              <p:nvPr/>
            </p:nvSpPr>
            <p:spPr>
              <a:xfrm>
                <a:off x="4256825" y="1639525"/>
                <a:ext cx="95350" cy="95150"/>
              </a:xfrm>
              <a:custGeom>
                <a:avLst/>
                <a:gdLst/>
                <a:ahLst/>
                <a:cxnLst/>
                <a:rect l="l" t="t" r="r" b="b"/>
                <a:pathLst>
                  <a:path w="3814" h="3806" extrusionOk="0">
                    <a:moveTo>
                      <a:pt x="2012" y="0"/>
                    </a:moveTo>
                    <a:cubicBezTo>
                      <a:pt x="1239" y="0"/>
                      <a:pt x="507" y="590"/>
                      <a:pt x="273" y="1465"/>
                    </a:cubicBezTo>
                    <a:cubicBezTo>
                      <a:pt x="0" y="2487"/>
                      <a:pt x="509" y="3513"/>
                      <a:pt x="1411" y="3754"/>
                    </a:cubicBezTo>
                    <a:cubicBezTo>
                      <a:pt x="1541" y="3788"/>
                      <a:pt x="1672" y="3805"/>
                      <a:pt x="1801" y="3805"/>
                    </a:cubicBezTo>
                    <a:cubicBezTo>
                      <a:pt x="2573" y="3805"/>
                      <a:pt x="3305" y="3215"/>
                      <a:pt x="3540" y="2339"/>
                    </a:cubicBezTo>
                    <a:cubicBezTo>
                      <a:pt x="3814" y="1317"/>
                      <a:pt x="3304" y="293"/>
                      <a:pt x="2402" y="52"/>
                    </a:cubicBezTo>
                    <a:cubicBezTo>
                      <a:pt x="2273" y="17"/>
                      <a:pt x="2142" y="0"/>
                      <a:pt x="20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3" name="Google Shape;3343;p51"/>
              <p:cNvSpPr/>
              <p:nvPr/>
            </p:nvSpPr>
            <p:spPr>
              <a:xfrm>
                <a:off x="4296425" y="1558750"/>
                <a:ext cx="80900" cy="80775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3231" extrusionOk="0">
                    <a:moveTo>
                      <a:pt x="1707" y="0"/>
                    </a:moveTo>
                    <a:cubicBezTo>
                      <a:pt x="1052" y="0"/>
                      <a:pt x="431" y="501"/>
                      <a:pt x="232" y="1245"/>
                    </a:cubicBezTo>
                    <a:cubicBezTo>
                      <a:pt x="1" y="2112"/>
                      <a:pt x="433" y="2982"/>
                      <a:pt x="1198" y="3187"/>
                    </a:cubicBezTo>
                    <a:cubicBezTo>
                      <a:pt x="1308" y="3216"/>
                      <a:pt x="1419" y="3230"/>
                      <a:pt x="1529" y="3230"/>
                    </a:cubicBezTo>
                    <a:cubicBezTo>
                      <a:pt x="2184" y="3230"/>
                      <a:pt x="2806" y="2730"/>
                      <a:pt x="3004" y="1987"/>
                    </a:cubicBezTo>
                    <a:cubicBezTo>
                      <a:pt x="3235" y="1120"/>
                      <a:pt x="2804" y="251"/>
                      <a:pt x="2038" y="44"/>
                    </a:cubicBezTo>
                    <a:cubicBezTo>
                      <a:pt x="1928" y="14"/>
                      <a:pt x="1817" y="0"/>
                      <a:pt x="17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4" name="Google Shape;3344;p51"/>
              <p:cNvSpPr/>
              <p:nvPr/>
            </p:nvSpPr>
            <p:spPr>
              <a:xfrm>
                <a:off x="4265825" y="1546925"/>
                <a:ext cx="111225" cy="158375"/>
              </a:xfrm>
              <a:custGeom>
                <a:avLst/>
                <a:gdLst/>
                <a:ahLst/>
                <a:cxnLst/>
                <a:rect l="l" t="t" r="r" b="b"/>
                <a:pathLst>
                  <a:path w="4449" h="6335" extrusionOk="0">
                    <a:moveTo>
                      <a:pt x="1950" y="0"/>
                    </a:moveTo>
                    <a:cubicBezTo>
                      <a:pt x="1949" y="1"/>
                      <a:pt x="175" y="1870"/>
                      <a:pt x="71" y="4019"/>
                    </a:cubicBezTo>
                    <a:cubicBezTo>
                      <a:pt x="1" y="5472"/>
                      <a:pt x="1000" y="6334"/>
                      <a:pt x="2383" y="6334"/>
                    </a:cubicBezTo>
                    <a:cubicBezTo>
                      <a:pt x="2732" y="6334"/>
                      <a:pt x="3106" y="6279"/>
                      <a:pt x="3492" y="6165"/>
                    </a:cubicBezTo>
                    <a:cubicBezTo>
                      <a:pt x="3585" y="4338"/>
                      <a:pt x="4060" y="2973"/>
                      <a:pt x="4448" y="2133"/>
                    </a:cubicBezTo>
                    <a:lnTo>
                      <a:pt x="4448" y="2133"/>
                    </a:lnTo>
                    <a:cubicBezTo>
                      <a:pt x="4441" y="2133"/>
                      <a:pt x="4435" y="2133"/>
                      <a:pt x="4428" y="2133"/>
                    </a:cubicBezTo>
                    <a:cubicBezTo>
                      <a:pt x="1944" y="2133"/>
                      <a:pt x="1950" y="1"/>
                      <a:pt x="195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5" name="Google Shape;3345;p51"/>
              <p:cNvSpPr/>
              <p:nvPr/>
            </p:nvSpPr>
            <p:spPr>
              <a:xfrm>
                <a:off x="4263100" y="1538350"/>
                <a:ext cx="148700" cy="170350"/>
              </a:xfrm>
              <a:custGeom>
                <a:avLst/>
                <a:gdLst/>
                <a:ahLst/>
                <a:cxnLst/>
                <a:rect l="l" t="t" r="r" b="b"/>
                <a:pathLst>
                  <a:path w="5948" h="6814" extrusionOk="0">
                    <a:moveTo>
                      <a:pt x="2197" y="0"/>
                    </a:moveTo>
                    <a:lnTo>
                      <a:pt x="1961" y="249"/>
                    </a:lnTo>
                    <a:cubicBezTo>
                      <a:pt x="1885" y="327"/>
                      <a:pt x="145" y="2178"/>
                      <a:pt x="43" y="4355"/>
                    </a:cubicBezTo>
                    <a:cubicBezTo>
                      <a:pt x="0" y="5267"/>
                      <a:pt x="356" y="6007"/>
                      <a:pt x="1048" y="6437"/>
                    </a:cubicBezTo>
                    <a:cubicBezTo>
                      <a:pt x="1245" y="6560"/>
                      <a:pt x="1465" y="6652"/>
                      <a:pt x="1700" y="6715"/>
                    </a:cubicBezTo>
                    <a:cubicBezTo>
                      <a:pt x="1947" y="6781"/>
                      <a:pt x="2212" y="6814"/>
                      <a:pt x="2488" y="6814"/>
                    </a:cubicBezTo>
                    <a:cubicBezTo>
                      <a:pt x="3195" y="6814"/>
                      <a:pt x="3979" y="6599"/>
                      <a:pt x="4740" y="6178"/>
                    </a:cubicBezTo>
                    <a:lnTo>
                      <a:pt x="4607" y="5939"/>
                    </a:lnTo>
                    <a:cubicBezTo>
                      <a:pt x="3889" y="6337"/>
                      <a:pt x="3153" y="6540"/>
                      <a:pt x="2494" y="6540"/>
                    </a:cubicBezTo>
                    <a:cubicBezTo>
                      <a:pt x="2005" y="6540"/>
                      <a:pt x="1559" y="6428"/>
                      <a:pt x="1195" y="6202"/>
                    </a:cubicBezTo>
                    <a:cubicBezTo>
                      <a:pt x="591" y="5828"/>
                      <a:pt x="280" y="5176"/>
                      <a:pt x="318" y="4368"/>
                    </a:cubicBezTo>
                    <a:cubicBezTo>
                      <a:pt x="396" y="2726"/>
                      <a:pt x="1494" y="1231"/>
                      <a:pt x="1958" y="671"/>
                    </a:cubicBezTo>
                    <a:cubicBezTo>
                      <a:pt x="2022" y="1040"/>
                      <a:pt x="2211" y="1638"/>
                      <a:pt x="2766" y="2079"/>
                    </a:cubicBezTo>
                    <a:cubicBezTo>
                      <a:pt x="3214" y="2434"/>
                      <a:pt x="3806" y="2612"/>
                      <a:pt x="4535" y="2612"/>
                    </a:cubicBezTo>
                    <a:cubicBezTo>
                      <a:pt x="4960" y="2612"/>
                      <a:pt x="5431" y="2552"/>
                      <a:pt x="5948" y="2431"/>
                    </a:cubicBezTo>
                    <a:lnTo>
                      <a:pt x="5885" y="2165"/>
                    </a:lnTo>
                    <a:cubicBezTo>
                      <a:pt x="5388" y="2281"/>
                      <a:pt x="4937" y="2338"/>
                      <a:pt x="4534" y="2338"/>
                    </a:cubicBezTo>
                    <a:cubicBezTo>
                      <a:pt x="3870" y="2338"/>
                      <a:pt x="3336" y="2181"/>
                      <a:pt x="2939" y="1866"/>
                    </a:cubicBezTo>
                    <a:cubicBezTo>
                      <a:pt x="2207" y="1287"/>
                      <a:pt x="2198" y="353"/>
                      <a:pt x="2197" y="343"/>
                    </a:cubicBezTo>
                    <a:lnTo>
                      <a:pt x="21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6" name="Google Shape;3346;p51"/>
              <p:cNvSpPr/>
              <p:nvPr/>
            </p:nvSpPr>
            <p:spPr>
              <a:xfrm>
                <a:off x="4280875" y="1535150"/>
                <a:ext cx="52300" cy="15175"/>
              </a:xfrm>
              <a:custGeom>
                <a:avLst/>
                <a:gdLst/>
                <a:ahLst/>
                <a:cxnLst/>
                <a:rect l="l" t="t" r="r" b="b"/>
                <a:pathLst>
                  <a:path w="2092" h="607" extrusionOk="0">
                    <a:moveTo>
                      <a:pt x="1275" y="0"/>
                    </a:moveTo>
                    <a:cubicBezTo>
                      <a:pt x="602" y="0"/>
                      <a:pt x="1" y="607"/>
                      <a:pt x="1" y="607"/>
                    </a:cubicBezTo>
                    <a:cubicBezTo>
                      <a:pt x="325" y="387"/>
                      <a:pt x="654" y="316"/>
                      <a:pt x="945" y="316"/>
                    </a:cubicBezTo>
                    <a:cubicBezTo>
                      <a:pt x="1475" y="316"/>
                      <a:pt x="1875" y="553"/>
                      <a:pt x="1875" y="553"/>
                    </a:cubicBezTo>
                    <a:lnTo>
                      <a:pt x="2091" y="377"/>
                    </a:lnTo>
                    <a:cubicBezTo>
                      <a:pt x="1831" y="99"/>
                      <a:pt x="1547" y="0"/>
                      <a:pt x="12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7" name="Google Shape;3347;p51"/>
              <p:cNvSpPr/>
              <p:nvPr/>
            </p:nvSpPr>
            <p:spPr>
              <a:xfrm>
                <a:off x="4269025" y="1618950"/>
                <a:ext cx="62750" cy="39050"/>
              </a:xfrm>
              <a:custGeom>
                <a:avLst/>
                <a:gdLst/>
                <a:ahLst/>
                <a:cxnLst/>
                <a:rect l="l" t="t" r="r" b="b"/>
                <a:pathLst>
                  <a:path w="2510" h="1562" extrusionOk="0">
                    <a:moveTo>
                      <a:pt x="155" y="1"/>
                    </a:moveTo>
                    <a:lnTo>
                      <a:pt x="0" y="581"/>
                    </a:lnTo>
                    <a:cubicBezTo>
                      <a:pt x="9" y="586"/>
                      <a:pt x="2509" y="1561"/>
                      <a:pt x="2509" y="1561"/>
                    </a:cubicBezTo>
                    <a:lnTo>
                      <a:pt x="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8" name="Google Shape;3348;p51"/>
              <p:cNvSpPr/>
              <p:nvPr/>
            </p:nvSpPr>
            <p:spPr>
              <a:xfrm>
                <a:off x="4386375" y="1313850"/>
                <a:ext cx="135300" cy="230875"/>
              </a:xfrm>
              <a:custGeom>
                <a:avLst/>
                <a:gdLst/>
                <a:ahLst/>
                <a:cxnLst/>
                <a:rect l="l" t="t" r="r" b="b"/>
                <a:pathLst>
                  <a:path w="5412" h="9235" extrusionOk="0">
                    <a:moveTo>
                      <a:pt x="3791" y="1"/>
                    </a:moveTo>
                    <a:lnTo>
                      <a:pt x="3385" y="237"/>
                    </a:lnTo>
                    <a:cubicBezTo>
                      <a:pt x="3398" y="263"/>
                      <a:pt x="4888" y="2913"/>
                      <a:pt x="4188" y="8628"/>
                    </a:cubicBezTo>
                    <a:lnTo>
                      <a:pt x="642" y="8742"/>
                    </a:lnTo>
                    <a:cubicBezTo>
                      <a:pt x="762" y="8456"/>
                      <a:pt x="961" y="8106"/>
                      <a:pt x="1205" y="8048"/>
                    </a:cubicBezTo>
                    <a:cubicBezTo>
                      <a:pt x="1227" y="8042"/>
                      <a:pt x="1249" y="8040"/>
                      <a:pt x="1270" y="8040"/>
                    </a:cubicBezTo>
                    <a:cubicBezTo>
                      <a:pt x="1459" y="8040"/>
                      <a:pt x="1662" y="8217"/>
                      <a:pt x="1805" y="8376"/>
                    </a:cubicBezTo>
                    <a:lnTo>
                      <a:pt x="2156" y="8061"/>
                    </a:lnTo>
                    <a:cubicBezTo>
                      <a:pt x="1864" y="7733"/>
                      <a:pt x="1569" y="7568"/>
                      <a:pt x="1278" y="7568"/>
                    </a:cubicBezTo>
                    <a:cubicBezTo>
                      <a:pt x="1217" y="7568"/>
                      <a:pt x="1156" y="7575"/>
                      <a:pt x="1096" y="7590"/>
                    </a:cubicBezTo>
                    <a:cubicBezTo>
                      <a:pt x="413" y="7753"/>
                      <a:pt x="113" y="8809"/>
                      <a:pt x="82" y="8929"/>
                    </a:cubicBezTo>
                    <a:lnTo>
                      <a:pt x="1" y="9235"/>
                    </a:lnTo>
                    <a:lnTo>
                      <a:pt x="1" y="9235"/>
                    </a:lnTo>
                    <a:lnTo>
                      <a:pt x="4603" y="9083"/>
                    </a:lnTo>
                    <a:lnTo>
                      <a:pt x="4629" y="8885"/>
                    </a:lnTo>
                    <a:cubicBezTo>
                      <a:pt x="5411" y="2855"/>
                      <a:pt x="3858" y="114"/>
                      <a:pt x="37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9" name="Google Shape;3349;p51"/>
              <p:cNvSpPr/>
              <p:nvPr/>
            </p:nvSpPr>
            <p:spPr>
              <a:xfrm>
                <a:off x="4921525" y="1085950"/>
                <a:ext cx="1107675" cy="1117925"/>
              </a:xfrm>
              <a:custGeom>
                <a:avLst/>
                <a:gdLst/>
                <a:ahLst/>
                <a:cxnLst/>
                <a:rect l="l" t="t" r="r" b="b"/>
                <a:pathLst>
                  <a:path w="44307" h="44717" extrusionOk="0">
                    <a:moveTo>
                      <a:pt x="1495" y="0"/>
                    </a:moveTo>
                    <a:lnTo>
                      <a:pt x="1115" y="29796"/>
                    </a:lnTo>
                    <a:lnTo>
                      <a:pt x="0" y="32553"/>
                    </a:lnTo>
                    <a:lnTo>
                      <a:pt x="723" y="35725"/>
                    </a:lnTo>
                    <a:lnTo>
                      <a:pt x="12462" y="38171"/>
                    </a:lnTo>
                    <a:lnTo>
                      <a:pt x="38872" y="44717"/>
                    </a:lnTo>
                    <a:lnTo>
                      <a:pt x="44307" y="2838"/>
                    </a:lnTo>
                    <a:lnTo>
                      <a:pt x="149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0" name="Google Shape;3350;p51"/>
              <p:cNvSpPr/>
              <p:nvPr/>
            </p:nvSpPr>
            <p:spPr>
              <a:xfrm>
                <a:off x="4984550" y="1181525"/>
                <a:ext cx="968000" cy="930100"/>
              </a:xfrm>
              <a:custGeom>
                <a:avLst/>
                <a:gdLst/>
                <a:ahLst/>
                <a:cxnLst/>
                <a:rect l="l" t="t" r="r" b="b"/>
                <a:pathLst>
                  <a:path w="38720" h="37204" extrusionOk="0">
                    <a:moveTo>
                      <a:pt x="947" y="340"/>
                    </a:moveTo>
                    <a:lnTo>
                      <a:pt x="38355" y="2507"/>
                    </a:lnTo>
                    <a:lnTo>
                      <a:pt x="33579" y="36818"/>
                    </a:lnTo>
                    <a:lnTo>
                      <a:pt x="327" y="29748"/>
                    </a:lnTo>
                    <a:lnTo>
                      <a:pt x="947" y="340"/>
                    </a:lnTo>
                    <a:close/>
                    <a:moveTo>
                      <a:pt x="634" y="1"/>
                    </a:moveTo>
                    <a:lnTo>
                      <a:pt x="1" y="30008"/>
                    </a:lnTo>
                    <a:lnTo>
                      <a:pt x="33849" y="37204"/>
                    </a:lnTo>
                    <a:lnTo>
                      <a:pt x="38695" y="2380"/>
                    </a:lnTo>
                    <a:lnTo>
                      <a:pt x="38720" y="2208"/>
                    </a:lnTo>
                    <a:lnTo>
                      <a:pt x="6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1" name="Google Shape;3351;p51"/>
              <p:cNvSpPr/>
              <p:nvPr/>
            </p:nvSpPr>
            <p:spPr>
              <a:xfrm>
                <a:off x="5550300" y="1305825"/>
                <a:ext cx="317625" cy="288675"/>
              </a:xfrm>
              <a:custGeom>
                <a:avLst/>
                <a:gdLst/>
                <a:ahLst/>
                <a:cxnLst/>
                <a:rect l="l" t="t" r="r" b="b"/>
                <a:pathLst>
                  <a:path w="12705" h="11547" extrusionOk="0">
                    <a:moveTo>
                      <a:pt x="6402" y="1"/>
                    </a:moveTo>
                    <a:cubicBezTo>
                      <a:pt x="3278" y="1"/>
                      <a:pt x="626" y="2190"/>
                      <a:pt x="324" y="5142"/>
                    </a:cubicBezTo>
                    <a:cubicBezTo>
                      <a:pt x="1" y="8312"/>
                      <a:pt x="2508" y="11164"/>
                      <a:pt x="5921" y="11512"/>
                    </a:cubicBezTo>
                    <a:cubicBezTo>
                      <a:pt x="6152" y="11535"/>
                      <a:pt x="6381" y="11547"/>
                      <a:pt x="6608" y="11547"/>
                    </a:cubicBezTo>
                    <a:cubicBezTo>
                      <a:pt x="9734" y="11547"/>
                      <a:pt x="12387" y="9359"/>
                      <a:pt x="12689" y="6403"/>
                    </a:cubicBezTo>
                    <a:cubicBezTo>
                      <a:pt x="12696" y="6332"/>
                      <a:pt x="12701" y="6263"/>
                      <a:pt x="12705" y="6195"/>
                    </a:cubicBezTo>
                    <a:lnTo>
                      <a:pt x="6482" y="6011"/>
                    </a:lnTo>
                    <a:lnTo>
                      <a:pt x="6707" y="8"/>
                    </a:lnTo>
                    <a:cubicBezTo>
                      <a:pt x="6605" y="3"/>
                      <a:pt x="6503" y="1"/>
                      <a:pt x="64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2" name="Google Shape;3352;p51"/>
              <p:cNvSpPr/>
              <p:nvPr/>
            </p:nvSpPr>
            <p:spPr>
              <a:xfrm>
                <a:off x="5722900" y="1301125"/>
                <a:ext cx="160450" cy="146825"/>
              </a:xfrm>
              <a:custGeom>
                <a:avLst/>
                <a:gdLst/>
                <a:ahLst/>
                <a:cxnLst/>
                <a:rect l="l" t="t" r="r" b="b"/>
                <a:pathLst>
                  <a:path w="6418" h="5873" extrusionOk="0">
                    <a:moveTo>
                      <a:pt x="469" y="0"/>
                    </a:moveTo>
                    <a:lnTo>
                      <a:pt x="1" y="5623"/>
                    </a:lnTo>
                    <a:lnTo>
                      <a:pt x="6220" y="5872"/>
                    </a:lnTo>
                    <a:cubicBezTo>
                      <a:pt x="6417" y="2789"/>
                      <a:pt x="3938" y="354"/>
                      <a:pt x="597" y="14"/>
                    </a:cubicBezTo>
                    <a:cubicBezTo>
                      <a:pt x="469" y="0"/>
                      <a:pt x="596" y="6"/>
                      <a:pt x="46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3" name="Google Shape;3353;p51"/>
              <p:cNvSpPr/>
              <p:nvPr/>
            </p:nvSpPr>
            <p:spPr>
              <a:xfrm>
                <a:off x="5023325" y="1258025"/>
                <a:ext cx="459150" cy="588700"/>
              </a:xfrm>
              <a:custGeom>
                <a:avLst/>
                <a:gdLst/>
                <a:ahLst/>
                <a:cxnLst/>
                <a:rect l="l" t="t" r="r" b="b"/>
                <a:pathLst>
                  <a:path w="18366" h="23548" extrusionOk="0">
                    <a:moveTo>
                      <a:pt x="2224" y="0"/>
                    </a:moveTo>
                    <a:lnTo>
                      <a:pt x="1" y="21948"/>
                    </a:lnTo>
                    <a:lnTo>
                      <a:pt x="18315" y="23547"/>
                    </a:lnTo>
                    <a:lnTo>
                      <a:pt x="18366" y="22961"/>
                    </a:lnTo>
                    <a:lnTo>
                      <a:pt x="648" y="21412"/>
                    </a:lnTo>
                    <a:lnTo>
                      <a:pt x="2812" y="59"/>
                    </a:lnTo>
                    <a:lnTo>
                      <a:pt x="222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4" name="Google Shape;3354;p51"/>
              <p:cNvSpPr/>
              <p:nvPr/>
            </p:nvSpPr>
            <p:spPr>
              <a:xfrm>
                <a:off x="5069525" y="1341225"/>
                <a:ext cx="458050" cy="423625"/>
              </a:xfrm>
              <a:custGeom>
                <a:avLst/>
                <a:gdLst/>
                <a:ahLst/>
                <a:cxnLst/>
                <a:rect l="l" t="t" r="r" b="b"/>
                <a:pathLst>
                  <a:path w="18322" h="16945" extrusionOk="0">
                    <a:moveTo>
                      <a:pt x="18321" y="1"/>
                    </a:moveTo>
                    <a:lnTo>
                      <a:pt x="13896" y="3564"/>
                    </a:lnTo>
                    <a:lnTo>
                      <a:pt x="15250" y="4223"/>
                    </a:lnTo>
                    <a:lnTo>
                      <a:pt x="8803" y="13618"/>
                    </a:lnTo>
                    <a:lnTo>
                      <a:pt x="6925" y="10409"/>
                    </a:lnTo>
                    <a:lnTo>
                      <a:pt x="0" y="16502"/>
                    </a:lnTo>
                    <a:lnTo>
                      <a:pt x="389" y="16945"/>
                    </a:lnTo>
                    <a:lnTo>
                      <a:pt x="6777" y="11324"/>
                    </a:lnTo>
                    <a:lnTo>
                      <a:pt x="8763" y="14719"/>
                    </a:lnTo>
                    <a:lnTo>
                      <a:pt x="15784" y="4483"/>
                    </a:lnTo>
                    <a:lnTo>
                      <a:pt x="17139" y="5144"/>
                    </a:lnTo>
                    <a:lnTo>
                      <a:pt x="1832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51"/>
              <p:cNvSpPr/>
              <p:nvPr/>
            </p:nvSpPr>
            <p:spPr>
              <a:xfrm>
                <a:off x="5547125" y="1624475"/>
                <a:ext cx="263200" cy="68675"/>
              </a:xfrm>
              <a:custGeom>
                <a:avLst/>
                <a:gdLst/>
                <a:ahLst/>
                <a:cxnLst/>
                <a:rect l="l" t="t" r="r" b="b"/>
                <a:pathLst>
                  <a:path w="10528" h="2747" extrusionOk="0">
                    <a:moveTo>
                      <a:pt x="181" y="1"/>
                    </a:moveTo>
                    <a:lnTo>
                      <a:pt x="1" y="1269"/>
                    </a:lnTo>
                    <a:lnTo>
                      <a:pt x="10346" y="2746"/>
                    </a:lnTo>
                    <a:lnTo>
                      <a:pt x="10527" y="1479"/>
                    </a:lnTo>
                    <a:lnTo>
                      <a:pt x="18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51"/>
              <p:cNvSpPr/>
              <p:nvPr/>
            </p:nvSpPr>
            <p:spPr>
              <a:xfrm>
                <a:off x="5538975" y="1707800"/>
                <a:ext cx="172750" cy="63075"/>
              </a:xfrm>
              <a:custGeom>
                <a:avLst/>
                <a:gdLst/>
                <a:ahLst/>
                <a:cxnLst/>
                <a:rect l="l" t="t" r="r" b="b"/>
                <a:pathLst>
                  <a:path w="6910" h="2523" extrusionOk="0">
                    <a:moveTo>
                      <a:pt x="239" y="1"/>
                    </a:moveTo>
                    <a:lnTo>
                      <a:pt x="0" y="1260"/>
                    </a:lnTo>
                    <a:lnTo>
                      <a:pt x="6670" y="2523"/>
                    </a:lnTo>
                    <a:lnTo>
                      <a:pt x="6909" y="1264"/>
                    </a:lnTo>
                    <a:lnTo>
                      <a:pt x="23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51"/>
              <p:cNvSpPr/>
              <p:nvPr/>
            </p:nvSpPr>
            <p:spPr>
              <a:xfrm>
                <a:off x="5529875" y="1789950"/>
                <a:ext cx="270425" cy="80750"/>
              </a:xfrm>
              <a:custGeom>
                <a:avLst/>
                <a:gdLst/>
                <a:ahLst/>
                <a:cxnLst/>
                <a:rect l="l" t="t" r="r" b="b"/>
                <a:pathLst>
                  <a:path w="10817" h="3230" extrusionOk="0">
                    <a:moveTo>
                      <a:pt x="234" y="1"/>
                    </a:moveTo>
                    <a:lnTo>
                      <a:pt x="0" y="1260"/>
                    </a:lnTo>
                    <a:lnTo>
                      <a:pt x="10582" y="3229"/>
                    </a:lnTo>
                    <a:lnTo>
                      <a:pt x="10817" y="1970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51"/>
              <p:cNvSpPr/>
              <p:nvPr/>
            </p:nvSpPr>
            <p:spPr>
              <a:xfrm>
                <a:off x="4838525" y="1830450"/>
                <a:ext cx="394550" cy="320225"/>
              </a:xfrm>
              <a:custGeom>
                <a:avLst/>
                <a:gdLst/>
                <a:ahLst/>
                <a:cxnLst/>
                <a:rect l="l" t="t" r="r" b="b"/>
                <a:pathLst>
                  <a:path w="15782" h="12809" extrusionOk="0">
                    <a:moveTo>
                      <a:pt x="4006" y="0"/>
                    </a:moveTo>
                    <a:cubicBezTo>
                      <a:pt x="1716" y="0"/>
                      <a:pt x="0" y="1460"/>
                      <a:pt x="78" y="3278"/>
                    </a:cubicBezTo>
                    <a:cubicBezTo>
                      <a:pt x="186" y="5772"/>
                      <a:pt x="5642" y="7056"/>
                      <a:pt x="5642" y="7056"/>
                    </a:cubicBezTo>
                    <a:lnTo>
                      <a:pt x="5386" y="11089"/>
                    </a:lnTo>
                    <a:lnTo>
                      <a:pt x="8479" y="12809"/>
                    </a:lnTo>
                    <a:lnTo>
                      <a:pt x="9954" y="7915"/>
                    </a:lnTo>
                    <a:cubicBezTo>
                      <a:pt x="9954" y="7915"/>
                      <a:pt x="11947" y="8966"/>
                      <a:pt x="13816" y="8966"/>
                    </a:cubicBezTo>
                    <a:cubicBezTo>
                      <a:pt x="14529" y="8966"/>
                      <a:pt x="15223" y="8813"/>
                      <a:pt x="15782" y="8391"/>
                    </a:cubicBezTo>
                    <a:lnTo>
                      <a:pt x="4364" y="5564"/>
                    </a:lnTo>
                    <a:lnTo>
                      <a:pt x="4404" y="2426"/>
                    </a:lnTo>
                    <a:cubicBezTo>
                      <a:pt x="5670" y="3211"/>
                      <a:pt x="6677" y="3516"/>
                      <a:pt x="7384" y="3516"/>
                    </a:cubicBezTo>
                    <a:cubicBezTo>
                      <a:pt x="9072" y="3516"/>
                      <a:pt x="9043" y="1771"/>
                      <a:pt x="6730" y="656"/>
                    </a:cubicBezTo>
                    <a:cubicBezTo>
                      <a:pt x="5941" y="277"/>
                      <a:pt x="5164" y="74"/>
                      <a:pt x="4437" y="17"/>
                    </a:cubicBezTo>
                    <a:cubicBezTo>
                      <a:pt x="4292" y="6"/>
                      <a:pt x="4148" y="0"/>
                      <a:pt x="4006" y="0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9" name="Google Shape;3359;p51"/>
              <p:cNvSpPr/>
              <p:nvPr/>
            </p:nvSpPr>
            <p:spPr>
              <a:xfrm>
                <a:off x="4680700" y="2060000"/>
                <a:ext cx="420525" cy="418300"/>
              </a:xfrm>
              <a:custGeom>
                <a:avLst/>
                <a:gdLst/>
                <a:ahLst/>
                <a:cxnLst/>
                <a:rect l="l" t="t" r="r" b="b"/>
                <a:pathLst>
                  <a:path w="16821" h="16732" extrusionOk="0">
                    <a:moveTo>
                      <a:pt x="11087" y="1"/>
                    </a:moveTo>
                    <a:lnTo>
                      <a:pt x="9423" y="10456"/>
                    </a:lnTo>
                    <a:lnTo>
                      <a:pt x="485" y="4892"/>
                    </a:lnTo>
                    <a:lnTo>
                      <a:pt x="1" y="7772"/>
                    </a:lnTo>
                    <a:cubicBezTo>
                      <a:pt x="1" y="7772"/>
                      <a:pt x="5013" y="16732"/>
                      <a:pt x="9806" y="16732"/>
                    </a:cubicBezTo>
                    <a:cubicBezTo>
                      <a:pt x="10053" y="16732"/>
                      <a:pt x="10300" y="16708"/>
                      <a:pt x="10546" y="16658"/>
                    </a:cubicBezTo>
                    <a:cubicBezTo>
                      <a:pt x="15549" y="15633"/>
                      <a:pt x="16821" y="3295"/>
                      <a:pt x="16821" y="3295"/>
                    </a:cubicBezTo>
                    <a:lnTo>
                      <a:pt x="1108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0" name="Google Shape;3360;p51"/>
              <p:cNvSpPr/>
              <p:nvPr/>
            </p:nvSpPr>
            <p:spPr>
              <a:xfrm>
                <a:off x="4423600" y="2046325"/>
                <a:ext cx="216925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8677" h="8265" extrusionOk="0">
                    <a:moveTo>
                      <a:pt x="7790" y="1"/>
                    </a:moveTo>
                    <a:lnTo>
                      <a:pt x="0" y="2418"/>
                    </a:lnTo>
                    <a:lnTo>
                      <a:pt x="4552" y="8265"/>
                    </a:lnTo>
                    <a:lnTo>
                      <a:pt x="8676" y="7319"/>
                    </a:lnTo>
                    <a:lnTo>
                      <a:pt x="77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3361;p51"/>
              <p:cNvSpPr/>
              <p:nvPr/>
            </p:nvSpPr>
            <p:spPr>
              <a:xfrm>
                <a:off x="3880400" y="1993175"/>
                <a:ext cx="887825" cy="666525"/>
              </a:xfrm>
              <a:custGeom>
                <a:avLst/>
                <a:gdLst/>
                <a:ahLst/>
                <a:cxnLst/>
                <a:rect l="l" t="t" r="r" b="b"/>
                <a:pathLst>
                  <a:path w="35513" h="26661" extrusionOk="0">
                    <a:moveTo>
                      <a:pt x="28101" y="1"/>
                    </a:moveTo>
                    <a:lnTo>
                      <a:pt x="28345" y="7596"/>
                    </a:lnTo>
                    <a:lnTo>
                      <a:pt x="20864" y="948"/>
                    </a:lnTo>
                    <a:cubicBezTo>
                      <a:pt x="1073" y="11868"/>
                      <a:pt x="0" y="24448"/>
                      <a:pt x="0" y="24448"/>
                    </a:cubicBezTo>
                    <a:lnTo>
                      <a:pt x="18056" y="23886"/>
                    </a:lnTo>
                    <a:lnTo>
                      <a:pt x="18356" y="21542"/>
                    </a:lnTo>
                    <a:lnTo>
                      <a:pt x="20058" y="20413"/>
                    </a:lnTo>
                    <a:lnTo>
                      <a:pt x="18718" y="18706"/>
                    </a:lnTo>
                    <a:lnTo>
                      <a:pt x="18716" y="18707"/>
                    </a:lnTo>
                    <a:lnTo>
                      <a:pt x="18848" y="17667"/>
                    </a:lnTo>
                    <a:lnTo>
                      <a:pt x="7051" y="19282"/>
                    </a:lnTo>
                    <a:lnTo>
                      <a:pt x="18595" y="7393"/>
                    </a:lnTo>
                    <a:lnTo>
                      <a:pt x="23336" y="15207"/>
                    </a:lnTo>
                    <a:lnTo>
                      <a:pt x="21507" y="19911"/>
                    </a:lnTo>
                    <a:lnTo>
                      <a:pt x="23231" y="25266"/>
                    </a:lnTo>
                    <a:cubicBezTo>
                      <a:pt x="24864" y="26278"/>
                      <a:pt x="26428" y="26661"/>
                      <a:pt x="27860" y="26661"/>
                    </a:cubicBezTo>
                    <a:cubicBezTo>
                      <a:pt x="32328" y="26661"/>
                      <a:pt x="35512" y="22930"/>
                      <a:pt x="35512" y="22930"/>
                    </a:cubicBezTo>
                    <a:lnTo>
                      <a:pt x="33439" y="9151"/>
                    </a:lnTo>
                    <a:lnTo>
                      <a:pt x="34913" y="4609"/>
                    </a:lnTo>
                    <a:lnTo>
                      <a:pt x="2810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3362;p51"/>
              <p:cNvSpPr/>
              <p:nvPr/>
            </p:nvSpPr>
            <p:spPr>
              <a:xfrm>
                <a:off x="4359500" y="2037350"/>
                <a:ext cx="236350" cy="168600"/>
              </a:xfrm>
              <a:custGeom>
                <a:avLst/>
                <a:gdLst/>
                <a:ahLst/>
                <a:cxnLst/>
                <a:rect l="l" t="t" r="r" b="b"/>
                <a:pathLst>
                  <a:path w="9454" h="6744" extrusionOk="0">
                    <a:moveTo>
                      <a:pt x="295" y="0"/>
                    </a:moveTo>
                    <a:lnTo>
                      <a:pt x="0" y="125"/>
                    </a:lnTo>
                    <a:lnTo>
                      <a:pt x="908" y="2284"/>
                    </a:lnTo>
                    <a:lnTo>
                      <a:pt x="3010" y="1966"/>
                    </a:lnTo>
                    <a:lnTo>
                      <a:pt x="3010" y="1966"/>
                    </a:lnTo>
                    <a:lnTo>
                      <a:pt x="966" y="3916"/>
                    </a:lnTo>
                    <a:lnTo>
                      <a:pt x="9352" y="6743"/>
                    </a:lnTo>
                    <a:lnTo>
                      <a:pt x="9453" y="6441"/>
                    </a:lnTo>
                    <a:lnTo>
                      <a:pt x="1571" y="3781"/>
                    </a:lnTo>
                    <a:lnTo>
                      <a:pt x="3965" y="1499"/>
                    </a:lnTo>
                    <a:lnTo>
                      <a:pt x="3965" y="1499"/>
                    </a:lnTo>
                    <a:lnTo>
                      <a:pt x="1106" y="1929"/>
                    </a:lnTo>
                    <a:lnTo>
                      <a:pt x="2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3" name="Google Shape;3363;p51"/>
              <p:cNvSpPr/>
              <p:nvPr/>
            </p:nvSpPr>
            <p:spPr>
              <a:xfrm>
                <a:off x="4581175" y="2040525"/>
                <a:ext cx="80200" cy="603900"/>
              </a:xfrm>
              <a:custGeom>
                <a:avLst/>
                <a:gdLst/>
                <a:ahLst/>
                <a:cxnLst/>
                <a:rect l="l" t="t" r="r" b="b"/>
                <a:pathLst>
                  <a:path w="3208" h="24156" extrusionOk="0">
                    <a:moveTo>
                      <a:pt x="2551" y="0"/>
                    </a:moveTo>
                    <a:lnTo>
                      <a:pt x="1" y="6951"/>
                    </a:lnTo>
                    <a:lnTo>
                      <a:pt x="2892" y="24156"/>
                    </a:lnTo>
                    <a:lnTo>
                      <a:pt x="3208" y="24103"/>
                    </a:lnTo>
                    <a:lnTo>
                      <a:pt x="331" y="6981"/>
                    </a:lnTo>
                    <a:lnTo>
                      <a:pt x="2852" y="111"/>
                    </a:lnTo>
                    <a:lnTo>
                      <a:pt x="255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4" name="Google Shape;3364;p51"/>
              <p:cNvSpPr/>
              <p:nvPr/>
            </p:nvSpPr>
            <p:spPr>
              <a:xfrm>
                <a:off x="4605325" y="2232225"/>
                <a:ext cx="35575" cy="23350"/>
              </a:xfrm>
              <a:custGeom>
                <a:avLst/>
                <a:gdLst/>
                <a:ahLst/>
                <a:cxnLst/>
                <a:rect l="l" t="t" r="r" b="b"/>
                <a:pathLst>
                  <a:path w="1423" h="934" extrusionOk="0">
                    <a:moveTo>
                      <a:pt x="792" y="1"/>
                    </a:moveTo>
                    <a:cubicBezTo>
                      <a:pt x="744" y="1"/>
                      <a:pt x="693" y="4"/>
                      <a:pt x="642" y="12"/>
                    </a:cubicBezTo>
                    <a:cubicBezTo>
                      <a:pt x="271" y="68"/>
                      <a:pt x="1" y="318"/>
                      <a:pt x="40" y="569"/>
                    </a:cubicBezTo>
                    <a:cubicBezTo>
                      <a:pt x="72" y="787"/>
                      <a:pt x="324" y="934"/>
                      <a:pt x="632" y="934"/>
                    </a:cubicBezTo>
                    <a:cubicBezTo>
                      <a:pt x="680" y="934"/>
                      <a:pt x="730" y="930"/>
                      <a:pt x="780" y="923"/>
                    </a:cubicBezTo>
                    <a:cubicBezTo>
                      <a:pt x="1152" y="866"/>
                      <a:pt x="1423" y="617"/>
                      <a:pt x="1385" y="366"/>
                    </a:cubicBezTo>
                    <a:cubicBezTo>
                      <a:pt x="1352" y="149"/>
                      <a:pt x="1101" y="1"/>
                      <a:pt x="7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5" name="Google Shape;3365;p51"/>
              <p:cNvSpPr/>
              <p:nvPr/>
            </p:nvSpPr>
            <p:spPr>
              <a:xfrm>
                <a:off x="4631600" y="2354900"/>
                <a:ext cx="35575" cy="23350"/>
              </a:xfrm>
              <a:custGeom>
                <a:avLst/>
                <a:gdLst/>
                <a:ahLst/>
                <a:cxnLst/>
                <a:rect l="l" t="t" r="r" b="b"/>
                <a:pathLst>
                  <a:path w="1423" h="934" extrusionOk="0">
                    <a:moveTo>
                      <a:pt x="794" y="0"/>
                    </a:moveTo>
                    <a:cubicBezTo>
                      <a:pt x="745" y="0"/>
                      <a:pt x="694" y="4"/>
                      <a:pt x="643" y="12"/>
                    </a:cubicBezTo>
                    <a:cubicBezTo>
                      <a:pt x="272" y="68"/>
                      <a:pt x="0" y="317"/>
                      <a:pt x="38" y="568"/>
                    </a:cubicBezTo>
                    <a:cubicBezTo>
                      <a:pt x="70" y="785"/>
                      <a:pt x="323" y="933"/>
                      <a:pt x="631" y="933"/>
                    </a:cubicBezTo>
                    <a:cubicBezTo>
                      <a:pt x="679" y="933"/>
                      <a:pt x="729" y="929"/>
                      <a:pt x="780" y="922"/>
                    </a:cubicBezTo>
                    <a:cubicBezTo>
                      <a:pt x="1151" y="865"/>
                      <a:pt x="1422" y="617"/>
                      <a:pt x="1385" y="366"/>
                    </a:cubicBezTo>
                    <a:cubicBezTo>
                      <a:pt x="1351" y="148"/>
                      <a:pt x="1100" y="0"/>
                      <a:pt x="7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6" name="Google Shape;3366;p51"/>
              <p:cNvSpPr/>
              <p:nvPr/>
            </p:nvSpPr>
            <p:spPr>
              <a:xfrm>
                <a:off x="4652625" y="2494525"/>
                <a:ext cx="35600" cy="23350"/>
              </a:xfrm>
              <a:custGeom>
                <a:avLst/>
                <a:gdLst/>
                <a:ahLst/>
                <a:cxnLst/>
                <a:rect l="l" t="t" r="r" b="b"/>
                <a:pathLst>
                  <a:path w="1424" h="934" extrusionOk="0">
                    <a:moveTo>
                      <a:pt x="793" y="1"/>
                    </a:moveTo>
                    <a:cubicBezTo>
                      <a:pt x="744" y="1"/>
                      <a:pt x="694" y="5"/>
                      <a:pt x="643" y="12"/>
                    </a:cubicBezTo>
                    <a:cubicBezTo>
                      <a:pt x="271" y="68"/>
                      <a:pt x="0" y="317"/>
                      <a:pt x="38" y="568"/>
                    </a:cubicBezTo>
                    <a:cubicBezTo>
                      <a:pt x="70" y="785"/>
                      <a:pt x="323" y="933"/>
                      <a:pt x="631" y="933"/>
                    </a:cubicBezTo>
                    <a:cubicBezTo>
                      <a:pt x="679" y="933"/>
                      <a:pt x="729" y="930"/>
                      <a:pt x="779" y="922"/>
                    </a:cubicBezTo>
                    <a:cubicBezTo>
                      <a:pt x="1152" y="866"/>
                      <a:pt x="1423" y="617"/>
                      <a:pt x="1384" y="365"/>
                    </a:cubicBezTo>
                    <a:cubicBezTo>
                      <a:pt x="1352" y="148"/>
                      <a:pt x="1100" y="1"/>
                      <a:pt x="7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3367;p51"/>
              <p:cNvSpPr/>
              <p:nvPr/>
            </p:nvSpPr>
            <p:spPr>
              <a:xfrm>
                <a:off x="4284575" y="2449325"/>
                <a:ext cx="278800" cy="333350"/>
              </a:xfrm>
              <a:custGeom>
                <a:avLst/>
                <a:gdLst/>
                <a:ahLst/>
                <a:cxnLst/>
                <a:rect l="l" t="t" r="r" b="b"/>
                <a:pathLst>
                  <a:path w="11152" h="13334" extrusionOk="0">
                    <a:moveTo>
                      <a:pt x="7060" y="1"/>
                    </a:moveTo>
                    <a:lnTo>
                      <a:pt x="2548" y="457"/>
                    </a:lnTo>
                    <a:lnTo>
                      <a:pt x="2184" y="3294"/>
                    </a:lnTo>
                    <a:lnTo>
                      <a:pt x="5078" y="3510"/>
                    </a:lnTo>
                    <a:cubicBezTo>
                      <a:pt x="4543" y="5463"/>
                      <a:pt x="5122" y="6892"/>
                      <a:pt x="5857" y="7845"/>
                    </a:cubicBezTo>
                    <a:lnTo>
                      <a:pt x="0" y="8703"/>
                    </a:lnTo>
                    <a:lnTo>
                      <a:pt x="1158" y="13334"/>
                    </a:lnTo>
                    <a:lnTo>
                      <a:pt x="11151" y="9075"/>
                    </a:lnTo>
                    <a:lnTo>
                      <a:pt x="7060" y="1"/>
                    </a:ln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51"/>
              <p:cNvSpPr/>
              <p:nvPr/>
            </p:nvSpPr>
            <p:spPr>
              <a:xfrm>
                <a:off x="4379600" y="2536075"/>
                <a:ext cx="96100" cy="149825"/>
              </a:xfrm>
              <a:custGeom>
                <a:avLst/>
                <a:gdLst/>
                <a:ahLst/>
                <a:cxnLst/>
                <a:rect l="l" t="t" r="r" b="b"/>
                <a:pathLst>
                  <a:path w="3844" h="5993" extrusionOk="0">
                    <a:moveTo>
                      <a:pt x="1123" y="1"/>
                    </a:moveTo>
                    <a:cubicBezTo>
                      <a:pt x="0" y="4086"/>
                      <a:pt x="3662" y="5974"/>
                      <a:pt x="3699" y="5992"/>
                    </a:cubicBezTo>
                    <a:lnTo>
                      <a:pt x="3843" y="5706"/>
                    </a:lnTo>
                    <a:cubicBezTo>
                      <a:pt x="3809" y="5689"/>
                      <a:pt x="379" y="3921"/>
                      <a:pt x="1433" y="85"/>
                    </a:cubicBezTo>
                    <a:lnTo>
                      <a:pt x="11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3369;p51"/>
              <p:cNvSpPr/>
              <p:nvPr/>
            </p:nvSpPr>
            <p:spPr>
              <a:xfrm>
                <a:off x="4303525" y="2690150"/>
                <a:ext cx="159850" cy="61900"/>
              </a:xfrm>
              <a:custGeom>
                <a:avLst/>
                <a:gdLst/>
                <a:ahLst/>
                <a:cxnLst/>
                <a:rect l="l" t="t" r="r" b="b"/>
                <a:pathLst>
                  <a:path w="6394" h="2476" extrusionOk="0">
                    <a:moveTo>
                      <a:pt x="6289" y="1"/>
                    </a:moveTo>
                    <a:lnTo>
                      <a:pt x="0" y="2172"/>
                    </a:lnTo>
                    <a:lnTo>
                      <a:pt x="106" y="2476"/>
                    </a:lnTo>
                    <a:lnTo>
                      <a:pt x="6394" y="304"/>
                    </a:lnTo>
                    <a:lnTo>
                      <a:pt x="62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3370;p51"/>
              <p:cNvSpPr/>
              <p:nvPr/>
            </p:nvSpPr>
            <p:spPr>
              <a:xfrm>
                <a:off x="4296425" y="2663925"/>
                <a:ext cx="157475" cy="58600"/>
              </a:xfrm>
              <a:custGeom>
                <a:avLst/>
                <a:gdLst/>
                <a:ahLst/>
                <a:cxnLst/>
                <a:rect l="l" t="t" r="r" b="b"/>
                <a:pathLst>
                  <a:path w="6299" h="2344" extrusionOk="0">
                    <a:moveTo>
                      <a:pt x="6198" y="0"/>
                    </a:moveTo>
                    <a:lnTo>
                      <a:pt x="1" y="2038"/>
                    </a:lnTo>
                    <a:lnTo>
                      <a:pt x="101" y="2343"/>
                    </a:lnTo>
                    <a:lnTo>
                      <a:pt x="6298" y="305"/>
                    </a:lnTo>
                    <a:lnTo>
                      <a:pt x="619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1" name="Google Shape;3371;p51"/>
              <p:cNvSpPr/>
              <p:nvPr/>
            </p:nvSpPr>
            <p:spPr>
              <a:xfrm>
                <a:off x="4292675" y="2650750"/>
                <a:ext cx="147350" cy="44775"/>
              </a:xfrm>
              <a:custGeom>
                <a:avLst/>
                <a:gdLst/>
                <a:ahLst/>
                <a:cxnLst/>
                <a:rect l="l" t="t" r="r" b="b"/>
                <a:pathLst>
                  <a:path w="5894" h="1791" extrusionOk="0">
                    <a:moveTo>
                      <a:pt x="5814" y="0"/>
                    </a:moveTo>
                    <a:lnTo>
                      <a:pt x="0" y="1480"/>
                    </a:lnTo>
                    <a:lnTo>
                      <a:pt x="80" y="1790"/>
                    </a:lnTo>
                    <a:lnTo>
                      <a:pt x="5893" y="311"/>
                    </a:lnTo>
                    <a:lnTo>
                      <a:pt x="58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372" name="Google Shape;3372;p51"/>
          <p:cNvGrpSpPr/>
          <p:nvPr/>
        </p:nvGrpSpPr>
        <p:grpSpPr>
          <a:xfrm>
            <a:off x="8142389" y="4283340"/>
            <a:ext cx="739104" cy="732659"/>
            <a:chOff x="7868825" y="331938"/>
            <a:chExt cx="555175" cy="550375"/>
          </a:xfrm>
        </p:grpSpPr>
        <p:sp>
          <p:nvSpPr>
            <p:cNvPr id="3373" name="Google Shape;3373;p51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51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" name="Hình ảnh 18">
            <a:extLst>
              <a:ext uri="{FF2B5EF4-FFF2-40B4-BE49-F238E27FC236}">
                <a16:creationId xmlns:a16="http://schemas.microsoft.com/office/drawing/2014/main" id="{3CD02442-D578-19F2-E037-59FB95F04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5189" y="1250337"/>
            <a:ext cx="5736304" cy="32289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0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0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êu đề 4">
            <a:extLst>
              <a:ext uri="{FF2B5EF4-FFF2-40B4-BE49-F238E27FC236}">
                <a16:creationId xmlns:a16="http://schemas.microsoft.com/office/drawing/2014/main" id="{8EE3907E-3DA4-CC9F-277D-5CE7D9C8B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600" y="279925"/>
            <a:ext cx="7704000" cy="572700"/>
          </a:xfrm>
        </p:spPr>
        <p:txBody>
          <a:bodyPr/>
          <a:lstStyle/>
          <a:p>
            <a:pPr algn="just"/>
            <a:r>
              <a:rPr lang="vi-VN" sz="2800" dirty="0">
                <a:latin typeface="+mj-lt"/>
              </a:rPr>
              <a:t>3.Thực hiện hành vi giao tiếp, ứng xử có văn hóa và tôn trọng sự khác biệt của người khác</a:t>
            </a:r>
          </a:p>
        </p:txBody>
      </p:sp>
      <p:sp>
        <p:nvSpPr>
          <p:cNvPr id="89" name="Chỗ dành sẵn cho Văn bản 5">
            <a:extLst>
              <a:ext uri="{FF2B5EF4-FFF2-40B4-BE49-F238E27FC236}">
                <a16:creationId xmlns:a16="http://schemas.microsoft.com/office/drawing/2014/main" id="{A66F5BD2-F592-4CEB-871D-412BCC3D9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562" y="1518249"/>
            <a:ext cx="4293864" cy="3096883"/>
          </a:xfrm>
          <a:custGeom>
            <a:avLst/>
            <a:gdLst>
              <a:gd name="connsiteX0" fmla="*/ 0 w 4293864"/>
              <a:gd name="connsiteY0" fmla="*/ 0 h 3096883"/>
              <a:gd name="connsiteX1" fmla="*/ 493794 w 4293864"/>
              <a:gd name="connsiteY1" fmla="*/ 0 h 3096883"/>
              <a:gd name="connsiteX2" fmla="*/ 901711 w 4293864"/>
              <a:gd name="connsiteY2" fmla="*/ 0 h 3096883"/>
              <a:gd name="connsiteX3" fmla="*/ 1395506 w 4293864"/>
              <a:gd name="connsiteY3" fmla="*/ 0 h 3096883"/>
              <a:gd name="connsiteX4" fmla="*/ 1975177 w 4293864"/>
              <a:gd name="connsiteY4" fmla="*/ 0 h 3096883"/>
              <a:gd name="connsiteX5" fmla="*/ 2554849 w 4293864"/>
              <a:gd name="connsiteY5" fmla="*/ 0 h 3096883"/>
              <a:gd name="connsiteX6" fmla="*/ 3134521 w 4293864"/>
              <a:gd name="connsiteY6" fmla="*/ 0 h 3096883"/>
              <a:gd name="connsiteX7" fmla="*/ 3757131 w 4293864"/>
              <a:gd name="connsiteY7" fmla="*/ 0 h 3096883"/>
              <a:gd name="connsiteX8" fmla="*/ 4293864 w 4293864"/>
              <a:gd name="connsiteY8" fmla="*/ 0 h 3096883"/>
              <a:gd name="connsiteX9" fmla="*/ 4293864 w 4293864"/>
              <a:gd name="connsiteY9" fmla="*/ 516147 h 3096883"/>
              <a:gd name="connsiteX10" fmla="*/ 4293864 w 4293864"/>
              <a:gd name="connsiteY10" fmla="*/ 970357 h 3096883"/>
              <a:gd name="connsiteX11" fmla="*/ 4293864 w 4293864"/>
              <a:gd name="connsiteY11" fmla="*/ 1393597 h 3096883"/>
              <a:gd name="connsiteX12" fmla="*/ 4293864 w 4293864"/>
              <a:gd name="connsiteY12" fmla="*/ 1909745 h 3096883"/>
              <a:gd name="connsiteX13" fmla="*/ 4293864 w 4293864"/>
              <a:gd name="connsiteY13" fmla="*/ 2332985 h 3096883"/>
              <a:gd name="connsiteX14" fmla="*/ 4293864 w 4293864"/>
              <a:gd name="connsiteY14" fmla="*/ 3096883 h 3096883"/>
              <a:gd name="connsiteX15" fmla="*/ 3757131 w 4293864"/>
              <a:gd name="connsiteY15" fmla="*/ 3096883 h 3096883"/>
              <a:gd name="connsiteX16" fmla="*/ 3220398 w 4293864"/>
              <a:gd name="connsiteY16" fmla="*/ 3096883 h 3096883"/>
              <a:gd name="connsiteX17" fmla="*/ 2812481 w 4293864"/>
              <a:gd name="connsiteY17" fmla="*/ 3096883 h 3096883"/>
              <a:gd name="connsiteX18" fmla="*/ 2232809 w 4293864"/>
              <a:gd name="connsiteY18" fmla="*/ 3096883 h 3096883"/>
              <a:gd name="connsiteX19" fmla="*/ 1824892 w 4293864"/>
              <a:gd name="connsiteY19" fmla="*/ 3096883 h 3096883"/>
              <a:gd name="connsiteX20" fmla="*/ 1245221 w 4293864"/>
              <a:gd name="connsiteY20" fmla="*/ 3096883 h 3096883"/>
              <a:gd name="connsiteX21" fmla="*/ 708488 w 4293864"/>
              <a:gd name="connsiteY21" fmla="*/ 3096883 h 3096883"/>
              <a:gd name="connsiteX22" fmla="*/ 0 w 4293864"/>
              <a:gd name="connsiteY22" fmla="*/ 3096883 h 3096883"/>
              <a:gd name="connsiteX23" fmla="*/ 0 w 4293864"/>
              <a:gd name="connsiteY23" fmla="*/ 2673642 h 3096883"/>
              <a:gd name="connsiteX24" fmla="*/ 0 w 4293864"/>
              <a:gd name="connsiteY24" fmla="*/ 2250402 h 3096883"/>
              <a:gd name="connsiteX25" fmla="*/ 0 w 4293864"/>
              <a:gd name="connsiteY25" fmla="*/ 1672317 h 3096883"/>
              <a:gd name="connsiteX26" fmla="*/ 0 w 4293864"/>
              <a:gd name="connsiteY26" fmla="*/ 1156170 h 3096883"/>
              <a:gd name="connsiteX27" fmla="*/ 0 w 4293864"/>
              <a:gd name="connsiteY27" fmla="*/ 670991 h 3096883"/>
              <a:gd name="connsiteX28" fmla="*/ 0 w 4293864"/>
              <a:gd name="connsiteY28" fmla="*/ 0 h 3096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293864" h="3096883" fill="none" extrusionOk="0">
                <a:moveTo>
                  <a:pt x="0" y="0"/>
                </a:moveTo>
                <a:cubicBezTo>
                  <a:pt x="157490" y="-14743"/>
                  <a:pt x="378682" y="58053"/>
                  <a:pt x="493794" y="0"/>
                </a:cubicBezTo>
                <a:cubicBezTo>
                  <a:pt x="608906" y="-58053"/>
                  <a:pt x="756728" y="24519"/>
                  <a:pt x="901711" y="0"/>
                </a:cubicBezTo>
                <a:cubicBezTo>
                  <a:pt x="1046694" y="-24519"/>
                  <a:pt x="1152247" y="42488"/>
                  <a:pt x="1395506" y="0"/>
                </a:cubicBezTo>
                <a:cubicBezTo>
                  <a:pt x="1638765" y="-42488"/>
                  <a:pt x="1693624" y="30655"/>
                  <a:pt x="1975177" y="0"/>
                </a:cubicBezTo>
                <a:cubicBezTo>
                  <a:pt x="2256730" y="-30655"/>
                  <a:pt x="2374209" y="68414"/>
                  <a:pt x="2554849" y="0"/>
                </a:cubicBezTo>
                <a:cubicBezTo>
                  <a:pt x="2735489" y="-68414"/>
                  <a:pt x="2904419" y="20540"/>
                  <a:pt x="3134521" y="0"/>
                </a:cubicBezTo>
                <a:cubicBezTo>
                  <a:pt x="3364623" y="-20540"/>
                  <a:pt x="3580616" y="46746"/>
                  <a:pt x="3757131" y="0"/>
                </a:cubicBezTo>
                <a:cubicBezTo>
                  <a:pt x="3933646" y="-46746"/>
                  <a:pt x="4105807" y="45663"/>
                  <a:pt x="4293864" y="0"/>
                </a:cubicBezTo>
                <a:cubicBezTo>
                  <a:pt x="4316926" y="147653"/>
                  <a:pt x="4274322" y="281028"/>
                  <a:pt x="4293864" y="516147"/>
                </a:cubicBezTo>
                <a:cubicBezTo>
                  <a:pt x="4313406" y="751266"/>
                  <a:pt x="4265074" y="763469"/>
                  <a:pt x="4293864" y="970357"/>
                </a:cubicBezTo>
                <a:cubicBezTo>
                  <a:pt x="4322654" y="1177245"/>
                  <a:pt x="4255581" y="1242156"/>
                  <a:pt x="4293864" y="1393597"/>
                </a:cubicBezTo>
                <a:cubicBezTo>
                  <a:pt x="4332147" y="1545038"/>
                  <a:pt x="4241136" y="1734743"/>
                  <a:pt x="4293864" y="1909745"/>
                </a:cubicBezTo>
                <a:cubicBezTo>
                  <a:pt x="4346592" y="2084747"/>
                  <a:pt x="4262885" y="2154763"/>
                  <a:pt x="4293864" y="2332985"/>
                </a:cubicBezTo>
                <a:cubicBezTo>
                  <a:pt x="4324843" y="2511207"/>
                  <a:pt x="4271077" y="2794982"/>
                  <a:pt x="4293864" y="3096883"/>
                </a:cubicBezTo>
                <a:cubicBezTo>
                  <a:pt x="4135024" y="3145819"/>
                  <a:pt x="3976439" y="3033856"/>
                  <a:pt x="3757131" y="3096883"/>
                </a:cubicBezTo>
                <a:cubicBezTo>
                  <a:pt x="3537823" y="3159910"/>
                  <a:pt x="3395998" y="3091649"/>
                  <a:pt x="3220398" y="3096883"/>
                </a:cubicBezTo>
                <a:cubicBezTo>
                  <a:pt x="3044798" y="3102117"/>
                  <a:pt x="2981520" y="3069871"/>
                  <a:pt x="2812481" y="3096883"/>
                </a:cubicBezTo>
                <a:cubicBezTo>
                  <a:pt x="2643442" y="3123895"/>
                  <a:pt x="2470749" y="3044338"/>
                  <a:pt x="2232809" y="3096883"/>
                </a:cubicBezTo>
                <a:cubicBezTo>
                  <a:pt x="1994869" y="3149428"/>
                  <a:pt x="2006333" y="3093311"/>
                  <a:pt x="1824892" y="3096883"/>
                </a:cubicBezTo>
                <a:cubicBezTo>
                  <a:pt x="1643451" y="3100455"/>
                  <a:pt x="1490780" y="3062426"/>
                  <a:pt x="1245221" y="3096883"/>
                </a:cubicBezTo>
                <a:cubicBezTo>
                  <a:pt x="999662" y="3131340"/>
                  <a:pt x="944742" y="3061357"/>
                  <a:pt x="708488" y="3096883"/>
                </a:cubicBezTo>
                <a:cubicBezTo>
                  <a:pt x="472234" y="3132409"/>
                  <a:pt x="200770" y="3021397"/>
                  <a:pt x="0" y="3096883"/>
                </a:cubicBezTo>
                <a:cubicBezTo>
                  <a:pt x="-6295" y="2885550"/>
                  <a:pt x="36277" y="2851583"/>
                  <a:pt x="0" y="2673642"/>
                </a:cubicBezTo>
                <a:cubicBezTo>
                  <a:pt x="-36277" y="2495701"/>
                  <a:pt x="30097" y="2376926"/>
                  <a:pt x="0" y="2250402"/>
                </a:cubicBezTo>
                <a:cubicBezTo>
                  <a:pt x="-30097" y="2123878"/>
                  <a:pt x="14391" y="1935213"/>
                  <a:pt x="0" y="1672317"/>
                </a:cubicBezTo>
                <a:cubicBezTo>
                  <a:pt x="-14391" y="1409421"/>
                  <a:pt x="55340" y="1407683"/>
                  <a:pt x="0" y="1156170"/>
                </a:cubicBezTo>
                <a:cubicBezTo>
                  <a:pt x="-55340" y="904657"/>
                  <a:pt x="46869" y="898079"/>
                  <a:pt x="0" y="670991"/>
                </a:cubicBezTo>
                <a:cubicBezTo>
                  <a:pt x="-46869" y="443903"/>
                  <a:pt x="46308" y="247974"/>
                  <a:pt x="0" y="0"/>
                </a:cubicBezTo>
                <a:close/>
              </a:path>
              <a:path w="4293864" h="3096883" stroke="0" extrusionOk="0">
                <a:moveTo>
                  <a:pt x="0" y="0"/>
                </a:moveTo>
                <a:cubicBezTo>
                  <a:pt x="173257" y="-46956"/>
                  <a:pt x="363176" y="43637"/>
                  <a:pt x="536733" y="0"/>
                </a:cubicBezTo>
                <a:cubicBezTo>
                  <a:pt x="710290" y="-43637"/>
                  <a:pt x="839271" y="36723"/>
                  <a:pt x="987589" y="0"/>
                </a:cubicBezTo>
                <a:cubicBezTo>
                  <a:pt x="1135907" y="-36723"/>
                  <a:pt x="1368794" y="26623"/>
                  <a:pt x="1524322" y="0"/>
                </a:cubicBezTo>
                <a:cubicBezTo>
                  <a:pt x="1679850" y="-26623"/>
                  <a:pt x="1900625" y="27730"/>
                  <a:pt x="2061055" y="0"/>
                </a:cubicBezTo>
                <a:cubicBezTo>
                  <a:pt x="2221485" y="-27730"/>
                  <a:pt x="2400509" y="31634"/>
                  <a:pt x="2511910" y="0"/>
                </a:cubicBezTo>
                <a:cubicBezTo>
                  <a:pt x="2623312" y="-31634"/>
                  <a:pt x="2893565" y="35788"/>
                  <a:pt x="3005705" y="0"/>
                </a:cubicBezTo>
                <a:cubicBezTo>
                  <a:pt x="3117846" y="-35788"/>
                  <a:pt x="3325723" y="2742"/>
                  <a:pt x="3499499" y="0"/>
                </a:cubicBezTo>
                <a:cubicBezTo>
                  <a:pt x="3673275" y="-2742"/>
                  <a:pt x="3980271" y="76817"/>
                  <a:pt x="4293864" y="0"/>
                </a:cubicBezTo>
                <a:cubicBezTo>
                  <a:pt x="4299931" y="207243"/>
                  <a:pt x="4278736" y="315004"/>
                  <a:pt x="4293864" y="423241"/>
                </a:cubicBezTo>
                <a:cubicBezTo>
                  <a:pt x="4308992" y="531478"/>
                  <a:pt x="4264797" y="737387"/>
                  <a:pt x="4293864" y="970357"/>
                </a:cubicBezTo>
                <a:cubicBezTo>
                  <a:pt x="4322931" y="1203327"/>
                  <a:pt x="4245034" y="1232501"/>
                  <a:pt x="4293864" y="1455535"/>
                </a:cubicBezTo>
                <a:cubicBezTo>
                  <a:pt x="4342694" y="1678569"/>
                  <a:pt x="4277342" y="1791411"/>
                  <a:pt x="4293864" y="1878776"/>
                </a:cubicBezTo>
                <a:cubicBezTo>
                  <a:pt x="4310386" y="1966141"/>
                  <a:pt x="4239729" y="2152335"/>
                  <a:pt x="4293864" y="2332985"/>
                </a:cubicBezTo>
                <a:cubicBezTo>
                  <a:pt x="4347999" y="2513635"/>
                  <a:pt x="4226768" y="2812675"/>
                  <a:pt x="4293864" y="3096883"/>
                </a:cubicBezTo>
                <a:cubicBezTo>
                  <a:pt x="4127464" y="3128458"/>
                  <a:pt x="3959532" y="3080573"/>
                  <a:pt x="3800070" y="3096883"/>
                </a:cubicBezTo>
                <a:cubicBezTo>
                  <a:pt x="3640608" y="3113193"/>
                  <a:pt x="3549578" y="3073543"/>
                  <a:pt x="3306275" y="3096883"/>
                </a:cubicBezTo>
                <a:cubicBezTo>
                  <a:pt x="3062973" y="3120223"/>
                  <a:pt x="2914648" y="3087094"/>
                  <a:pt x="2812481" y="3096883"/>
                </a:cubicBezTo>
                <a:cubicBezTo>
                  <a:pt x="2710314" y="3106672"/>
                  <a:pt x="2467342" y="3075651"/>
                  <a:pt x="2232809" y="3096883"/>
                </a:cubicBezTo>
                <a:cubicBezTo>
                  <a:pt x="1998276" y="3118115"/>
                  <a:pt x="1890098" y="3044340"/>
                  <a:pt x="1653138" y="3096883"/>
                </a:cubicBezTo>
                <a:cubicBezTo>
                  <a:pt x="1416178" y="3149426"/>
                  <a:pt x="1168792" y="3027366"/>
                  <a:pt x="1030527" y="3096883"/>
                </a:cubicBezTo>
                <a:cubicBezTo>
                  <a:pt x="892262" y="3166400"/>
                  <a:pt x="372218" y="3015086"/>
                  <a:pt x="0" y="3096883"/>
                </a:cubicBezTo>
                <a:cubicBezTo>
                  <a:pt x="-33655" y="2821899"/>
                  <a:pt x="43686" y="2731010"/>
                  <a:pt x="0" y="2518798"/>
                </a:cubicBezTo>
                <a:cubicBezTo>
                  <a:pt x="-43686" y="2306587"/>
                  <a:pt x="21441" y="2113969"/>
                  <a:pt x="0" y="1940713"/>
                </a:cubicBezTo>
                <a:cubicBezTo>
                  <a:pt x="-21441" y="1767457"/>
                  <a:pt x="25916" y="1588388"/>
                  <a:pt x="0" y="1486504"/>
                </a:cubicBezTo>
                <a:cubicBezTo>
                  <a:pt x="-25916" y="1384620"/>
                  <a:pt x="28804" y="1176189"/>
                  <a:pt x="0" y="1063263"/>
                </a:cubicBezTo>
                <a:cubicBezTo>
                  <a:pt x="-28804" y="950337"/>
                  <a:pt x="25925" y="734303"/>
                  <a:pt x="0" y="609054"/>
                </a:cubicBezTo>
                <a:cubicBezTo>
                  <a:pt x="-25925" y="483805"/>
                  <a:pt x="63282" y="237495"/>
                  <a:pt x="0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513424399"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pPr marL="177800" indent="0" algn="just">
              <a:buNone/>
            </a:pPr>
            <a:r>
              <a:rPr lang="vi-VN" sz="2200" dirty="0">
                <a:latin typeface="+mj-lt"/>
              </a:rPr>
              <a:t>Nhiệm vụ:</a:t>
            </a:r>
          </a:p>
          <a:p>
            <a:pPr algn="just">
              <a:buClr>
                <a:schemeClr val="tx1">
                  <a:lumMod val="90000"/>
                  <a:lumOff val="10000"/>
                </a:schemeClr>
              </a:buClr>
              <a:buSzPct val="60000"/>
              <a:buFontTx/>
              <a:buChar char="-"/>
            </a:pPr>
            <a:r>
              <a:rPr lang="vi-VN" sz="2000" dirty="0">
                <a:latin typeface="+mj-lt"/>
              </a:rPr>
              <a:t>Xây dựng một thông điệp ngắn kêu gọi bạn bè và mọi người xung quanh giao tiếp ứng xử có văn hóa và tôn trọng sự khác biệt.</a:t>
            </a:r>
          </a:p>
          <a:p>
            <a:pPr algn="just">
              <a:buClr>
                <a:schemeClr val="tx1">
                  <a:lumMod val="90000"/>
                  <a:lumOff val="10000"/>
                </a:schemeClr>
              </a:buClr>
              <a:buSzPct val="60000"/>
              <a:buFontTx/>
              <a:buChar char="-"/>
            </a:pPr>
            <a:r>
              <a:rPr lang="vi-VN" sz="2000" dirty="0">
                <a:latin typeface="+mj-lt"/>
              </a:rPr>
              <a:t>Thực hiện giao tiếp ứng xử có văn hóa và tôn trọng sự khác biệt của người khác trong các tình huống giao tiếp hằng ngày.</a:t>
            </a:r>
          </a:p>
        </p:txBody>
      </p:sp>
      <p:pic>
        <p:nvPicPr>
          <p:cNvPr id="1026" name="Picture 2" descr="Thiếu nhi vẽ tranh &quot;Vững tin Việt Nam&quot; ủng hộ 110 triệu đồng vào quỹ Vắc xin">
            <a:extLst>
              <a:ext uri="{FF2B5EF4-FFF2-40B4-BE49-F238E27FC236}">
                <a16:creationId xmlns:a16="http://schemas.microsoft.com/office/drawing/2014/main" id="{3DF2DAAD-7781-1363-E19D-36348F356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060" y="1579887"/>
            <a:ext cx="2946551" cy="210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0" name="Google Shape;3172;p50">
            <a:extLst>
              <a:ext uri="{FF2B5EF4-FFF2-40B4-BE49-F238E27FC236}">
                <a16:creationId xmlns:a16="http://schemas.microsoft.com/office/drawing/2014/main" id="{54A071FF-B7E2-E89D-A45B-434DA205A2E5}"/>
              </a:ext>
            </a:extLst>
          </p:cNvPr>
          <p:cNvGrpSpPr/>
          <p:nvPr/>
        </p:nvGrpSpPr>
        <p:grpSpPr>
          <a:xfrm>
            <a:off x="7621147" y="3723707"/>
            <a:ext cx="1522853" cy="1419793"/>
            <a:chOff x="6787022" y="1477576"/>
            <a:chExt cx="1735849" cy="1841910"/>
          </a:xfrm>
        </p:grpSpPr>
        <p:sp>
          <p:nvSpPr>
            <p:cNvPr id="91" name="Google Shape;3173;p50">
              <a:extLst>
                <a:ext uri="{FF2B5EF4-FFF2-40B4-BE49-F238E27FC236}">
                  <a16:creationId xmlns:a16="http://schemas.microsoft.com/office/drawing/2014/main" id="{0E590FF9-1C3F-04B5-C297-24D506C35290}"/>
                </a:ext>
              </a:extLst>
            </p:cNvPr>
            <p:cNvSpPr/>
            <p:nvPr/>
          </p:nvSpPr>
          <p:spPr>
            <a:xfrm rot="395929">
              <a:off x="6877676" y="1564911"/>
              <a:ext cx="1554540" cy="1667210"/>
            </a:xfrm>
            <a:custGeom>
              <a:avLst/>
              <a:gdLst/>
              <a:ahLst/>
              <a:cxnLst/>
              <a:rect l="l" t="t" r="r" b="b"/>
              <a:pathLst>
                <a:path w="45226" h="48786" extrusionOk="0">
                  <a:moveTo>
                    <a:pt x="1802" y="8696"/>
                  </a:moveTo>
                  <a:cubicBezTo>
                    <a:pt x="2127" y="8696"/>
                    <a:pt x="2390" y="8870"/>
                    <a:pt x="2390" y="9082"/>
                  </a:cubicBezTo>
                  <a:cubicBezTo>
                    <a:pt x="2390" y="9295"/>
                    <a:pt x="2126" y="9467"/>
                    <a:pt x="1802" y="9467"/>
                  </a:cubicBezTo>
                  <a:cubicBezTo>
                    <a:pt x="1478" y="9467"/>
                    <a:pt x="1215" y="9295"/>
                    <a:pt x="1215" y="9082"/>
                  </a:cubicBezTo>
                  <a:cubicBezTo>
                    <a:pt x="1215" y="8870"/>
                    <a:pt x="1478" y="8696"/>
                    <a:pt x="1802" y="8696"/>
                  </a:cubicBezTo>
                  <a:close/>
                  <a:moveTo>
                    <a:pt x="5754" y="11879"/>
                  </a:moveTo>
                  <a:cubicBezTo>
                    <a:pt x="6079" y="11879"/>
                    <a:pt x="6341" y="12052"/>
                    <a:pt x="6341" y="12264"/>
                  </a:cubicBezTo>
                  <a:cubicBezTo>
                    <a:pt x="6341" y="12477"/>
                    <a:pt x="6079" y="12649"/>
                    <a:pt x="5754" y="12649"/>
                  </a:cubicBezTo>
                  <a:cubicBezTo>
                    <a:pt x="5429" y="12649"/>
                    <a:pt x="5166" y="12476"/>
                    <a:pt x="5166" y="12264"/>
                  </a:cubicBezTo>
                  <a:cubicBezTo>
                    <a:pt x="5166" y="12052"/>
                    <a:pt x="5429" y="11879"/>
                    <a:pt x="5754" y="11879"/>
                  </a:cubicBezTo>
                  <a:close/>
                  <a:moveTo>
                    <a:pt x="8249" y="16136"/>
                  </a:moveTo>
                  <a:cubicBezTo>
                    <a:pt x="8572" y="16136"/>
                    <a:pt x="8835" y="16307"/>
                    <a:pt x="8835" y="16520"/>
                  </a:cubicBezTo>
                  <a:cubicBezTo>
                    <a:pt x="8835" y="16733"/>
                    <a:pt x="8574" y="16905"/>
                    <a:pt x="8249" y="16905"/>
                  </a:cubicBezTo>
                  <a:cubicBezTo>
                    <a:pt x="7924" y="16905"/>
                    <a:pt x="7661" y="16733"/>
                    <a:pt x="7661" y="16520"/>
                  </a:cubicBezTo>
                  <a:cubicBezTo>
                    <a:pt x="7661" y="16307"/>
                    <a:pt x="7925" y="16136"/>
                    <a:pt x="8249" y="16136"/>
                  </a:cubicBezTo>
                  <a:close/>
                  <a:moveTo>
                    <a:pt x="37579" y="33172"/>
                  </a:moveTo>
                  <a:lnTo>
                    <a:pt x="39147" y="33470"/>
                  </a:lnTo>
                  <a:lnTo>
                    <a:pt x="38445" y="37875"/>
                  </a:lnTo>
                  <a:lnTo>
                    <a:pt x="37698" y="37600"/>
                  </a:lnTo>
                  <a:cubicBezTo>
                    <a:pt x="37817" y="37172"/>
                    <a:pt x="37942" y="36581"/>
                    <a:pt x="37980" y="35896"/>
                  </a:cubicBezTo>
                  <a:lnTo>
                    <a:pt x="37982" y="35896"/>
                  </a:lnTo>
                  <a:lnTo>
                    <a:pt x="37984" y="35817"/>
                  </a:lnTo>
                  <a:cubicBezTo>
                    <a:pt x="38014" y="35142"/>
                    <a:pt x="37957" y="34380"/>
                    <a:pt x="37724" y="33598"/>
                  </a:cubicBezTo>
                  <a:lnTo>
                    <a:pt x="37719" y="33518"/>
                  </a:lnTo>
                  <a:lnTo>
                    <a:pt x="37699" y="33519"/>
                  </a:lnTo>
                  <a:cubicBezTo>
                    <a:pt x="37663" y="33404"/>
                    <a:pt x="37622" y="33288"/>
                    <a:pt x="37579" y="33172"/>
                  </a:cubicBezTo>
                  <a:close/>
                  <a:moveTo>
                    <a:pt x="32148" y="1"/>
                  </a:moveTo>
                  <a:cubicBezTo>
                    <a:pt x="30731" y="1"/>
                    <a:pt x="29284" y="748"/>
                    <a:pt x="28332" y="1701"/>
                  </a:cubicBezTo>
                  <a:cubicBezTo>
                    <a:pt x="27628" y="2417"/>
                    <a:pt x="27120" y="3312"/>
                    <a:pt x="26800" y="4271"/>
                  </a:cubicBezTo>
                  <a:cubicBezTo>
                    <a:pt x="26576" y="4020"/>
                    <a:pt x="26313" y="3792"/>
                    <a:pt x="26009" y="3592"/>
                  </a:cubicBezTo>
                  <a:cubicBezTo>
                    <a:pt x="25437" y="3221"/>
                    <a:pt x="24837" y="3058"/>
                    <a:pt x="24246" y="3058"/>
                  </a:cubicBezTo>
                  <a:cubicBezTo>
                    <a:pt x="22687" y="3058"/>
                    <a:pt x="21195" y="4195"/>
                    <a:pt x="20469" y="5647"/>
                  </a:cubicBezTo>
                  <a:cubicBezTo>
                    <a:pt x="19735" y="7114"/>
                    <a:pt x="19702" y="9069"/>
                    <a:pt x="20635" y="10454"/>
                  </a:cubicBezTo>
                  <a:cubicBezTo>
                    <a:pt x="19497" y="10481"/>
                    <a:pt x="18372" y="10972"/>
                    <a:pt x="18334" y="12266"/>
                  </a:cubicBezTo>
                  <a:cubicBezTo>
                    <a:pt x="18308" y="13253"/>
                    <a:pt x="18835" y="13783"/>
                    <a:pt x="19554" y="14042"/>
                  </a:cubicBezTo>
                  <a:cubicBezTo>
                    <a:pt x="18981" y="14559"/>
                    <a:pt x="18462" y="15178"/>
                    <a:pt x="18307" y="15861"/>
                  </a:cubicBezTo>
                  <a:cubicBezTo>
                    <a:pt x="18121" y="16735"/>
                    <a:pt x="18754" y="16956"/>
                    <a:pt x="19449" y="16956"/>
                  </a:cubicBezTo>
                  <a:cubicBezTo>
                    <a:pt x="19764" y="16956"/>
                    <a:pt x="20091" y="16911"/>
                    <a:pt x="20361" y="16860"/>
                  </a:cubicBezTo>
                  <a:cubicBezTo>
                    <a:pt x="20522" y="16830"/>
                    <a:pt x="20683" y="16794"/>
                    <a:pt x="20842" y="16748"/>
                  </a:cubicBezTo>
                  <a:lnTo>
                    <a:pt x="20842" y="16748"/>
                  </a:lnTo>
                  <a:cubicBezTo>
                    <a:pt x="20080" y="17746"/>
                    <a:pt x="19135" y="19093"/>
                    <a:pt x="18307" y="20593"/>
                  </a:cubicBezTo>
                  <a:lnTo>
                    <a:pt x="14145" y="15319"/>
                  </a:lnTo>
                  <a:lnTo>
                    <a:pt x="16522" y="14475"/>
                  </a:lnTo>
                  <a:cubicBezTo>
                    <a:pt x="16522" y="14475"/>
                    <a:pt x="15409" y="13167"/>
                    <a:pt x="14332" y="12208"/>
                  </a:cubicBezTo>
                  <a:cubicBezTo>
                    <a:pt x="13953" y="7897"/>
                    <a:pt x="11713" y="4571"/>
                    <a:pt x="10476" y="3036"/>
                  </a:cubicBezTo>
                  <a:cubicBezTo>
                    <a:pt x="3774" y="3358"/>
                    <a:pt x="860" y="7727"/>
                    <a:pt x="1" y="9359"/>
                  </a:cubicBezTo>
                  <a:cubicBezTo>
                    <a:pt x="5558" y="10901"/>
                    <a:pt x="8145" y="18859"/>
                    <a:pt x="8145" y="18859"/>
                  </a:cubicBezTo>
                  <a:cubicBezTo>
                    <a:pt x="8906" y="17727"/>
                    <a:pt x="10651" y="16607"/>
                    <a:pt x="12178" y="15781"/>
                  </a:cubicBezTo>
                  <a:lnTo>
                    <a:pt x="17655" y="21861"/>
                  </a:lnTo>
                  <a:cubicBezTo>
                    <a:pt x="16485" y="24346"/>
                    <a:pt x="15821" y="27080"/>
                    <a:pt x="16859" y="29289"/>
                  </a:cubicBezTo>
                  <a:cubicBezTo>
                    <a:pt x="17861" y="31418"/>
                    <a:pt x="20841" y="32071"/>
                    <a:pt x="24120" y="32071"/>
                  </a:cubicBezTo>
                  <a:cubicBezTo>
                    <a:pt x="25841" y="32071"/>
                    <a:pt x="27645" y="31891"/>
                    <a:pt x="29290" y="31650"/>
                  </a:cubicBezTo>
                  <a:lnTo>
                    <a:pt x="29436" y="32568"/>
                  </a:lnTo>
                  <a:lnTo>
                    <a:pt x="29441" y="32599"/>
                  </a:lnTo>
                  <a:lnTo>
                    <a:pt x="29684" y="34126"/>
                  </a:lnTo>
                  <a:lnTo>
                    <a:pt x="29689" y="34205"/>
                  </a:lnTo>
                  <a:lnTo>
                    <a:pt x="29698" y="34205"/>
                  </a:lnTo>
                  <a:lnTo>
                    <a:pt x="29772" y="34675"/>
                  </a:lnTo>
                  <a:lnTo>
                    <a:pt x="24330" y="32667"/>
                  </a:lnTo>
                  <a:lnTo>
                    <a:pt x="16548" y="39260"/>
                  </a:lnTo>
                  <a:lnTo>
                    <a:pt x="16697" y="39990"/>
                  </a:lnTo>
                  <a:lnTo>
                    <a:pt x="34269" y="48786"/>
                  </a:lnTo>
                  <a:lnTo>
                    <a:pt x="40437" y="39220"/>
                  </a:lnTo>
                  <a:lnTo>
                    <a:pt x="40437" y="38611"/>
                  </a:lnTo>
                  <a:lnTo>
                    <a:pt x="38946" y="38062"/>
                  </a:lnTo>
                  <a:lnTo>
                    <a:pt x="39987" y="33630"/>
                  </a:lnTo>
                  <a:lnTo>
                    <a:pt x="40750" y="33775"/>
                  </a:lnTo>
                  <a:lnTo>
                    <a:pt x="40897" y="33847"/>
                  </a:lnTo>
                  <a:cubicBezTo>
                    <a:pt x="40974" y="33688"/>
                    <a:pt x="42762" y="29977"/>
                    <a:pt x="41358" y="28500"/>
                  </a:cubicBezTo>
                  <a:cubicBezTo>
                    <a:pt x="40993" y="28116"/>
                    <a:pt x="40451" y="27924"/>
                    <a:pt x="39735" y="27924"/>
                  </a:cubicBezTo>
                  <a:cubicBezTo>
                    <a:pt x="39539" y="27924"/>
                    <a:pt x="39330" y="27939"/>
                    <a:pt x="39108" y="27967"/>
                  </a:cubicBezTo>
                  <a:lnTo>
                    <a:pt x="37244" y="26009"/>
                  </a:lnTo>
                  <a:lnTo>
                    <a:pt x="37613" y="25294"/>
                  </a:lnTo>
                  <a:cubicBezTo>
                    <a:pt x="38046" y="25393"/>
                    <a:pt x="38669" y="25500"/>
                    <a:pt x="39354" y="25500"/>
                  </a:cubicBezTo>
                  <a:cubicBezTo>
                    <a:pt x="40633" y="25500"/>
                    <a:pt x="42125" y="25128"/>
                    <a:pt x="42975" y="23642"/>
                  </a:cubicBezTo>
                  <a:cubicBezTo>
                    <a:pt x="43913" y="22007"/>
                    <a:pt x="42393" y="21337"/>
                    <a:pt x="40495" y="21337"/>
                  </a:cubicBezTo>
                  <a:cubicBezTo>
                    <a:pt x="40216" y="21337"/>
                    <a:pt x="39929" y="21352"/>
                    <a:pt x="39640" y="21380"/>
                  </a:cubicBezTo>
                  <a:lnTo>
                    <a:pt x="40759" y="19217"/>
                  </a:lnTo>
                  <a:lnTo>
                    <a:pt x="40759" y="19217"/>
                  </a:lnTo>
                  <a:cubicBezTo>
                    <a:pt x="40708" y="19970"/>
                    <a:pt x="40910" y="20617"/>
                    <a:pt x="41748" y="20617"/>
                  </a:cubicBezTo>
                  <a:cubicBezTo>
                    <a:pt x="41770" y="20617"/>
                    <a:pt x="41792" y="20617"/>
                    <a:pt x="41815" y="20616"/>
                  </a:cubicBezTo>
                  <a:cubicBezTo>
                    <a:pt x="42313" y="20597"/>
                    <a:pt x="42778" y="20331"/>
                    <a:pt x="43201" y="19936"/>
                  </a:cubicBezTo>
                  <a:lnTo>
                    <a:pt x="43217" y="19946"/>
                  </a:lnTo>
                  <a:lnTo>
                    <a:pt x="43262" y="19878"/>
                  </a:lnTo>
                  <a:cubicBezTo>
                    <a:pt x="43637" y="19510"/>
                    <a:pt x="43976" y="19044"/>
                    <a:pt x="44269" y="18563"/>
                  </a:cubicBezTo>
                  <a:lnTo>
                    <a:pt x="44294" y="18569"/>
                  </a:lnTo>
                  <a:lnTo>
                    <a:pt x="44314" y="18489"/>
                  </a:lnTo>
                  <a:cubicBezTo>
                    <a:pt x="44491" y="18192"/>
                    <a:pt x="44650" y="17892"/>
                    <a:pt x="44790" y="17609"/>
                  </a:cubicBezTo>
                  <a:lnTo>
                    <a:pt x="44804" y="17613"/>
                  </a:lnTo>
                  <a:lnTo>
                    <a:pt x="44826" y="17534"/>
                  </a:lnTo>
                  <a:cubicBezTo>
                    <a:pt x="44987" y="17200"/>
                    <a:pt x="45122" y="16891"/>
                    <a:pt x="45226" y="16641"/>
                  </a:cubicBezTo>
                  <a:cubicBezTo>
                    <a:pt x="44705" y="16253"/>
                    <a:pt x="44206" y="15993"/>
                    <a:pt x="43748" y="15823"/>
                  </a:cubicBezTo>
                  <a:lnTo>
                    <a:pt x="44014" y="11178"/>
                  </a:lnTo>
                  <a:lnTo>
                    <a:pt x="44022" y="11051"/>
                  </a:lnTo>
                  <a:cubicBezTo>
                    <a:pt x="43645" y="10625"/>
                    <a:pt x="43683" y="9749"/>
                    <a:pt x="43688" y="9641"/>
                  </a:cubicBezTo>
                  <a:lnTo>
                    <a:pt x="43688" y="9637"/>
                  </a:lnTo>
                  <a:lnTo>
                    <a:pt x="43688" y="9636"/>
                  </a:lnTo>
                  <a:lnTo>
                    <a:pt x="43688" y="9633"/>
                  </a:lnTo>
                  <a:lnTo>
                    <a:pt x="43688" y="9632"/>
                  </a:lnTo>
                  <a:lnTo>
                    <a:pt x="43688" y="9631"/>
                  </a:lnTo>
                  <a:lnTo>
                    <a:pt x="43541" y="9714"/>
                  </a:lnTo>
                  <a:cubicBezTo>
                    <a:pt x="43540" y="9723"/>
                    <a:pt x="43537" y="9732"/>
                    <a:pt x="43535" y="9742"/>
                  </a:cubicBezTo>
                  <a:cubicBezTo>
                    <a:pt x="43532" y="9751"/>
                    <a:pt x="43531" y="9758"/>
                    <a:pt x="43528" y="9768"/>
                  </a:cubicBezTo>
                  <a:lnTo>
                    <a:pt x="43528" y="9771"/>
                  </a:lnTo>
                  <a:cubicBezTo>
                    <a:pt x="43492" y="9897"/>
                    <a:pt x="43423" y="10014"/>
                    <a:pt x="43334" y="10119"/>
                  </a:cubicBezTo>
                  <a:cubicBezTo>
                    <a:pt x="42977" y="10541"/>
                    <a:pt x="42299" y="10785"/>
                    <a:pt x="42193" y="10821"/>
                  </a:cubicBezTo>
                  <a:lnTo>
                    <a:pt x="42179" y="10826"/>
                  </a:lnTo>
                  <a:lnTo>
                    <a:pt x="41393" y="14858"/>
                  </a:lnTo>
                  <a:cubicBezTo>
                    <a:pt x="41322" y="14589"/>
                    <a:pt x="41239" y="14341"/>
                    <a:pt x="41146" y="14123"/>
                  </a:cubicBezTo>
                  <a:cubicBezTo>
                    <a:pt x="41000" y="13779"/>
                    <a:pt x="40826" y="13508"/>
                    <a:pt x="40653" y="13372"/>
                  </a:cubicBezTo>
                  <a:cubicBezTo>
                    <a:pt x="40609" y="13334"/>
                    <a:pt x="40565" y="13308"/>
                    <a:pt x="40526" y="13289"/>
                  </a:cubicBezTo>
                  <a:cubicBezTo>
                    <a:pt x="40499" y="13275"/>
                    <a:pt x="40471" y="13264"/>
                    <a:pt x="40442" y="13256"/>
                  </a:cubicBezTo>
                  <a:lnTo>
                    <a:pt x="40431" y="13253"/>
                  </a:lnTo>
                  <a:cubicBezTo>
                    <a:pt x="40429" y="13253"/>
                    <a:pt x="40427" y="13253"/>
                    <a:pt x="40426" y="13251"/>
                  </a:cubicBezTo>
                  <a:cubicBezTo>
                    <a:pt x="40394" y="13243"/>
                    <a:pt x="40362" y="13239"/>
                    <a:pt x="40329" y="13239"/>
                  </a:cubicBezTo>
                  <a:cubicBezTo>
                    <a:pt x="40212" y="13239"/>
                    <a:pt x="40091" y="13289"/>
                    <a:pt x="39965" y="13403"/>
                  </a:cubicBezTo>
                  <a:cubicBezTo>
                    <a:pt x="38790" y="14456"/>
                    <a:pt x="39965" y="16483"/>
                    <a:pt x="39965" y="16483"/>
                  </a:cubicBezTo>
                  <a:cubicBezTo>
                    <a:pt x="39965" y="16483"/>
                    <a:pt x="39455" y="17642"/>
                    <a:pt x="38785" y="19164"/>
                  </a:cubicBezTo>
                  <a:lnTo>
                    <a:pt x="37297" y="15142"/>
                  </a:lnTo>
                  <a:cubicBezTo>
                    <a:pt x="37444" y="15059"/>
                    <a:pt x="37581" y="14967"/>
                    <a:pt x="37708" y="14860"/>
                  </a:cubicBezTo>
                  <a:cubicBezTo>
                    <a:pt x="38306" y="14358"/>
                    <a:pt x="38268" y="13938"/>
                    <a:pt x="37933" y="13662"/>
                  </a:cubicBezTo>
                  <a:cubicBezTo>
                    <a:pt x="38189" y="13561"/>
                    <a:pt x="38438" y="13449"/>
                    <a:pt x="38681" y="13321"/>
                  </a:cubicBezTo>
                  <a:cubicBezTo>
                    <a:pt x="39385" y="12943"/>
                    <a:pt x="40573" y="12185"/>
                    <a:pt x="40358" y="11214"/>
                  </a:cubicBezTo>
                  <a:cubicBezTo>
                    <a:pt x="40164" y="10446"/>
                    <a:pt x="38936" y="9947"/>
                    <a:pt x="37878" y="9947"/>
                  </a:cubicBezTo>
                  <a:cubicBezTo>
                    <a:pt x="37682" y="9947"/>
                    <a:pt x="37492" y="9965"/>
                    <a:pt x="37315" y="10000"/>
                  </a:cubicBezTo>
                  <a:cubicBezTo>
                    <a:pt x="37989" y="9486"/>
                    <a:pt x="38641" y="8626"/>
                    <a:pt x="38304" y="8023"/>
                  </a:cubicBezTo>
                  <a:cubicBezTo>
                    <a:pt x="38179" y="7808"/>
                    <a:pt x="37984" y="7695"/>
                    <a:pt x="37756" y="7654"/>
                  </a:cubicBezTo>
                  <a:cubicBezTo>
                    <a:pt x="37881" y="7379"/>
                    <a:pt x="37953" y="7089"/>
                    <a:pt x="37953" y="6781"/>
                  </a:cubicBezTo>
                  <a:cubicBezTo>
                    <a:pt x="37935" y="5653"/>
                    <a:pt x="36999" y="5257"/>
                    <a:pt x="36032" y="5257"/>
                  </a:cubicBezTo>
                  <a:cubicBezTo>
                    <a:pt x="35609" y="5257"/>
                    <a:pt x="35180" y="5333"/>
                    <a:pt x="34818" y="5456"/>
                  </a:cubicBezTo>
                  <a:cubicBezTo>
                    <a:pt x="34767" y="5476"/>
                    <a:pt x="34667" y="5528"/>
                    <a:pt x="34539" y="5604"/>
                  </a:cubicBezTo>
                  <a:cubicBezTo>
                    <a:pt x="34682" y="5306"/>
                    <a:pt x="34801" y="4993"/>
                    <a:pt x="34899" y="4674"/>
                  </a:cubicBezTo>
                  <a:cubicBezTo>
                    <a:pt x="35331" y="3160"/>
                    <a:pt x="35277" y="1108"/>
                    <a:pt x="33654" y="322"/>
                  </a:cubicBezTo>
                  <a:cubicBezTo>
                    <a:pt x="33172" y="99"/>
                    <a:pt x="32662" y="1"/>
                    <a:pt x="32148" y="1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3174;p50">
              <a:extLst>
                <a:ext uri="{FF2B5EF4-FFF2-40B4-BE49-F238E27FC236}">
                  <a16:creationId xmlns:a16="http://schemas.microsoft.com/office/drawing/2014/main" id="{C5E9FCAC-F986-D08E-EE5A-FF9EB05C254C}"/>
                </a:ext>
              </a:extLst>
            </p:cNvPr>
            <p:cNvGrpSpPr/>
            <p:nvPr/>
          </p:nvGrpSpPr>
          <p:grpSpPr>
            <a:xfrm rot="396534">
              <a:off x="6878863" y="1561332"/>
              <a:ext cx="1552147" cy="1674397"/>
              <a:chOff x="5178375" y="3396650"/>
              <a:chExt cx="1130625" cy="1219675"/>
            </a:xfrm>
          </p:grpSpPr>
          <p:sp>
            <p:nvSpPr>
              <p:cNvPr id="93" name="Google Shape;3175;p50">
                <a:extLst>
                  <a:ext uri="{FF2B5EF4-FFF2-40B4-BE49-F238E27FC236}">
                    <a16:creationId xmlns:a16="http://schemas.microsoft.com/office/drawing/2014/main" id="{2EAC22AE-CEDD-7389-C1A4-0B841185B619}"/>
                  </a:ext>
                </a:extLst>
              </p:cNvPr>
              <p:cNvSpPr/>
              <p:nvPr/>
            </p:nvSpPr>
            <p:spPr>
              <a:xfrm>
                <a:off x="6136600" y="4203900"/>
                <a:ext cx="49350" cy="163925"/>
              </a:xfrm>
              <a:custGeom>
                <a:avLst/>
                <a:gdLst/>
                <a:ahLst/>
                <a:cxnLst/>
                <a:rect l="l" t="t" r="r" b="b"/>
                <a:pathLst>
                  <a:path w="1974" h="6557" extrusionOk="0">
                    <a:moveTo>
                      <a:pt x="1973" y="1"/>
                    </a:moveTo>
                    <a:lnTo>
                      <a:pt x="986" y="135"/>
                    </a:lnTo>
                    <a:lnTo>
                      <a:pt x="0" y="6322"/>
                    </a:lnTo>
                    <a:lnTo>
                      <a:pt x="434" y="6556"/>
                    </a:lnTo>
                    <a:lnTo>
                      <a:pt x="197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3176;p50">
                <a:extLst>
                  <a:ext uri="{FF2B5EF4-FFF2-40B4-BE49-F238E27FC236}">
                    <a16:creationId xmlns:a16="http://schemas.microsoft.com/office/drawing/2014/main" id="{280BC998-E877-9C75-7DF0-47A2126C8818}"/>
                  </a:ext>
                </a:extLst>
              </p:cNvPr>
              <p:cNvSpPr/>
              <p:nvPr/>
            </p:nvSpPr>
            <p:spPr>
              <a:xfrm>
                <a:off x="6051475" y="4098725"/>
                <a:ext cx="215200" cy="142350"/>
              </a:xfrm>
              <a:custGeom>
                <a:avLst/>
                <a:gdLst/>
                <a:ahLst/>
                <a:cxnLst/>
                <a:rect l="l" t="t" r="r" b="b"/>
                <a:pathLst>
                  <a:path w="8608" h="5694" extrusionOk="0">
                    <a:moveTo>
                      <a:pt x="4808" y="1"/>
                    </a:moveTo>
                    <a:cubicBezTo>
                      <a:pt x="3977" y="1"/>
                      <a:pt x="2830" y="273"/>
                      <a:pt x="1270" y="938"/>
                    </a:cubicBezTo>
                    <a:lnTo>
                      <a:pt x="1" y="4586"/>
                    </a:lnTo>
                    <a:lnTo>
                      <a:pt x="5828" y="5693"/>
                    </a:lnTo>
                    <a:cubicBezTo>
                      <a:pt x="5828" y="5693"/>
                      <a:pt x="8608" y="1"/>
                      <a:pt x="48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3177;p50">
                <a:extLst>
                  <a:ext uri="{FF2B5EF4-FFF2-40B4-BE49-F238E27FC236}">
                    <a16:creationId xmlns:a16="http://schemas.microsoft.com/office/drawing/2014/main" id="{18200856-E5A9-0F11-A8F7-53833925F02C}"/>
                  </a:ext>
                </a:extLst>
              </p:cNvPr>
              <p:cNvSpPr/>
              <p:nvPr/>
            </p:nvSpPr>
            <p:spPr>
              <a:xfrm>
                <a:off x="6081600" y="4094750"/>
                <a:ext cx="165825" cy="148075"/>
              </a:xfrm>
              <a:custGeom>
                <a:avLst/>
                <a:gdLst/>
                <a:ahLst/>
                <a:cxnLst/>
                <a:rect l="l" t="t" r="r" b="b"/>
                <a:pathLst>
                  <a:path w="6633" h="5923" extrusionOk="0">
                    <a:moveTo>
                      <a:pt x="3604" y="0"/>
                    </a:moveTo>
                    <a:cubicBezTo>
                      <a:pt x="2685" y="0"/>
                      <a:pt x="1482" y="316"/>
                      <a:pt x="1" y="947"/>
                    </a:cubicBezTo>
                    <a:lnTo>
                      <a:pt x="127" y="1244"/>
                    </a:lnTo>
                    <a:cubicBezTo>
                      <a:pt x="1580" y="626"/>
                      <a:pt x="2741" y="316"/>
                      <a:pt x="3602" y="316"/>
                    </a:cubicBezTo>
                    <a:cubicBezTo>
                      <a:pt x="4224" y="316"/>
                      <a:pt x="4689" y="477"/>
                      <a:pt x="4994" y="799"/>
                    </a:cubicBezTo>
                    <a:cubicBezTo>
                      <a:pt x="6244" y="2115"/>
                      <a:pt x="4494" y="5745"/>
                      <a:pt x="4477" y="5781"/>
                    </a:cubicBezTo>
                    <a:lnTo>
                      <a:pt x="4768" y="5923"/>
                    </a:lnTo>
                    <a:cubicBezTo>
                      <a:pt x="4845" y="5766"/>
                      <a:pt x="6633" y="2054"/>
                      <a:pt x="5229" y="576"/>
                    </a:cubicBezTo>
                    <a:cubicBezTo>
                      <a:pt x="4864" y="192"/>
                      <a:pt x="4321" y="0"/>
                      <a:pt x="36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3178;p50">
                <a:extLst>
                  <a:ext uri="{FF2B5EF4-FFF2-40B4-BE49-F238E27FC236}">
                    <a16:creationId xmlns:a16="http://schemas.microsoft.com/office/drawing/2014/main" id="{05770A2C-5808-2921-0CCD-A69372E91315}"/>
                  </a:ext>
                </a:extLst>
              </p:cNvPr>
              <p:cNvSpPr/>
              <p:nvPr/>
            </p:nvSpPr>
            <p:spPr>
              <a:xfrm>
                <a:off x="6177375" y="4127400"/>
                <a:ext cx="171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85" h="465" extrusionOk="0">
                    <a:moveTo>
                      <a:pt x="404" y="0"/>
                    </a:moveTo>
                    <a:cubicBezTo>
                      <a:pt x="365" y="0"/>
                      <a:pt x="323" y="6"/>
                      <a:pt x="280" y="19"/>
                    </a:cubicBezTo>
                    <a:cubicBezTo>
                      <a:pt x="111" y="67"/>
                      <a:pt x="1" y="203"/>
                      <a:pt x="35" y="321"/>
                    </a:cubicBezTo>
                    <a:cubicBezTo>
                      <a:pt x="61" y="411"/>
                      <a:pt x="162" y="465"/>
                      <a:pt x="283" y="465"/>
                    </a:cubicBezTo>
                    <a:cubicBezTo>
                      <a:pt x="322" y="465"/>
                      <a:pt x="363" y="459"/>
                      <a:pt x="405" y="447"/>
                    </a:cubicBezTo>
                    <a:cubicBezTo>
                      <a:pt x="574" y="396"/>
                      <a:pt x="684" y="261"/>
                      <a:pt x="651" y="143"/>
                    </a:cubicBezTo>
                    <a:cubicBezTo>
                      <a:pt x="624" y="54"/>
                      <a:pt x="524" y="0"/>
                      <a:pt x="4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3179;p50">
                <a:extLst>
                  <a:ext uri="{FF2B5EF4-FFF2-40B4-BE49-F238E27FC236}">
                    <a16:creationId xmlns:a16="http://schemas.microsoft.com/office/drawing/2014/main" id="{191A1511-C77F-4F9E-98FF-41A048759D34}"/>
                  </a:ext>
                </a:extLst>
              </p:cNvPr>
              <p:cNvSpPr/>
              <p:nvPr/>
            </p:nvSpPr>
            <p:spPr>
              <a:xfrm>
                <a:off x="6165850" y="4201750"/>
                <a:ext cx="17150" cy="1165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466" extrusionOk="0">
                    <a:moveTo>
                      <a:pt x="406" y="1"/>
                    </a:moveTo>
                    <a:cubicBezTo>
                      <a:pt x="366" y="1"/>
                      <a:pt x="324" y="7"/>
                      <a:pt x="281" y="20"/>
                    </a:cubicBezTo>
                    <a:cubicBezTo>
                      <a:pt x="111" y="68"/>
                      <a:pt x="0" y="204"/>
                      <a:pt x="35" y="322"/>
                    </a:cubicBezTo>
                    <a:cubicBezTo>
                      <a:pt x="61" y="411"/>
                      <a:pt x="161" y="465"/>
                      <a:pt x="281" y="465"/>
                    </a:cubicBezTo>
                    <a:cubicBezTo>
                      <a:pt x="321" y="465"/>
                      <a:pt x="363" y="459"/>
                      <a:pt x="405" y="447"/>
                    </a:cubicBezTo>
                    <a:cubicBezTo>
                      <a:pt x="576" y="398"/>
                      <a:pt x="685" y="261"/>
                      <a:pt x="651" y="144"/>
                    </a:cubicBezTo>
                    <a:cubicBezTo>
                      <a:pt x="626" y="55"/>
                      <a:pt x="526" y="1"/>
                      <a:pt x="4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3180;p50">
                <a:extLst>
                  <a:ext uri="{FF2B5EF4-FFF2-40B4-BE49-F238E27FC236}">
                    <a16:creationId xmlns:a16="http://schemas.microsoft.com/office/drawing/2014/main" id="{14721A05-C9E6-CD76-5E25-A684818F19E4}"/>
                  </a:ext>
                </a:extLst>
              </p:cNvPr>
              <p:cNvSpPr/>
              <p:nvPr/>
            </p:nvSpPr>
            <p:spPr>
              <a:xfrm>
                <a:off x="5178375" y="3472600"/>
                <a:ext cx="382975" cy="395600"/>
              </a:xfrm>
              <a:custGeom>
                <a:avLst/>
                <a:gdLst/>
                <a:ahLst/>
                <a:cxnLst/>
                <a:rect l="l" t="t" r="r" b="b"/>
                <a:pathLst>
                  <a:path w="15319" h="15824" extrusionOk="0">
                    <a:moveTo>
                      <a:pt x="1802" y="5660"/>
                    </a:moveTo>
                    <a:cubicBezTo>
                      <a:pt x="2127" y="5660"/>
                      <a:pt x="2390" y="5834"/>
                      <a:pt x="2390" y="6046"/>
                    </a:cubicBezTo>
                    <a:cubicBezTo>
                      <a:pt x="2390" y="6259"/>
                      <a:pt x="2126" y="6431"/>
                      <a:pt x="1802" y="6431"/>
                    </a:cubicBezTo>
                    <a:cubicBezTo>
                      <a:pt x="1478" y="6431"/>
                      <a:pt x="1215" y="6259"/>
                      <a:pt x="1215" y="6046"/>
                    </a:cubicBezTo>
                    <a:cubicBezTo>
                      <a:pt x="1215" y="5834"/>
                      <a:pt x="1478" y="5660"/>
                      <a:pt x="1802" y="5660"/>
                    </a:cubicBezTo>
                    <a:close/>
                    <a:moveTo>
                      <a:pt x="5754" y="8843"/>
                    </a:moveTo>
                    <a:cubicBezTo>
                      <a:pt x="6079" y="8843"/>
                      <a:pt x="6341" y="9016"/>
                      <a:pt x="6341" y="9228"/>
                    </a:cubicBezTo>
                    <a:cubicBezTo>
                      <a:pt x="6341" y="9441"/>
                      <a:pt x="6079" y="9613"/>
                      <a:pt x="5754" y="9613"/>
                    </a:cubicBezTo>
                    <a:cubicBezTo>
                      <a:pt x="5429" y="9613"/>
                      <a:pt x="5166" y="9440"/>
                      <a:pt x="5166" y="9228"/>
                    </a:cubicBezTo>
                    <a:cubicBezTo>
                      <a:pt x="5166" y="9016"/>
                      <a:pt x="5429" y="8843"/>
                      <a:pt x="5754" y="8843"/>
                    </a:cubicBezTo>
                    <a:close/>
                    <a:moveTo>
                      <a:pt x="8249" y="13100"/>
                    </a:moveTo>
                    <a:cubicBezTo>
                      <a:pt x="8572" y="13100"/>
                      <a:pt x="8835" y="13271"/>
                      <a:pt x="8835" y="13484"/>
                    </a:cubicBezTo>
                    <a:cubicBezTo>
                      <a:pt x="8835" y="13697"/>
                      <a:pt x="8574" y="13869"/>
                      <a:pt x="8249" y="13869"/>
                    </a:cubicBezTo>
                    <a:cubicBezTo>
                      <a:pt x="7924" y="13869"/>
                      <a:pt x="7661" y="13697"/>
                      <a:pt x="7661" y="13484"/>
                    </a:cubicBezTo>
                    <a:cubicBezTo>
                      <a:pt x="7661" y="13271"/>
                      <a:pt x="7925" y="13100"/>
                      <a:pt x="8249" y="13100"/>
                    </a:cubicBezTo>
                    <a:close/>
                    <a:moveTo>
                      <a:pt x="10476" y="0"/>
                    </a:moveTo>
                    <a:cubicBezTo>
                      <a:pt x="3774" y="322"/>
                      <a:pt x="860" y="4691"/>
                      <a:pt x="1" y="6323"/>
                    </a:cubicBezTo>
                    <a:cubicBezTo>
                      <a:pt x="5558" y="7865"/>
                      <a:pt x="8145" y="15823"/>
                      <a:pt x="8145" y="15823"/>
                    </a:cubicBezTo>
                    <a:cubicBezTo>
                      <a:pt x="8906" y="14691"/>
                      <a:pt x="10651" y="13571"/>
                      <a:pt x="12178" y="12745"/>
                    </a:cubicBezTo>
                    <a:lnTo>
                      <a:pt x="12602" y="12836"/>
                    </a:lnTo>
                    <a:lnTo>
                      <a:pt x="15319" y="11281"/>
                    </a:lnTo>
                    <a:lnTo>
                      <a:pt x="14332" y="9172"/>
                    </a:lnTo>
                    <a:cubicBezTo>
                      <a:pt x="13953" y="4861"/>
                      <a:pt x="11713" y="1535"/>
                      <a:pt x="104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3181;p50">
                <a:extLst>
                  <a:ext uri="{FF2B5EF4-FFF2-40B4-BE49-F238E27FC236}">
                    <a16:creationId xmlns:a16="http://schemas.microsoft.com/office/drawing/2014/main" id="{77FB5107-6679-5FDB-6B56-3A15500B2C86}"/>
                  </a:ext>
                </a:extLst>
              </p:cNvPr>
              <p:cNvSpPr/>
              <p:nvPr/>
            </p:nvSpPr>
            <p:spPr>
              <a:xfrm>
                <a:off x="5254450" y="3534475"/>
                <a:ext cx="211550" cy="103300"/>
              </a:xfrm>
              <a:custGeom>
                <a:avLst/>
                <a:gdLst/>
                <a:ahLst/>
                <a:cxnLst/>
                <a:rect l="l" t="t" r="r" b="b"/>
                <a:pathLst>
                  <a:path w="8462" h="4132" extrusionOk="0">
                    <a:moveTo>
                      <a:pt x="8391" y="0"/>
                    </a:moveTo>
                    <a:lnTo>
                      <a:pt x="1" y="3985"/>
                    </a:lnTo>
                    <a:lnTo>
                      <a:pt x="71" y="4131"/>
                    </a:lnTo>
                    <a:lnTo>
                      <a:pt x="8461" y="147"/>
                    </a:lnTo>
                    <a:lnTo>
                      <a:pt x="839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3182;p50">
                <a:extLst>
                  <a:ext uri="{FF2B5EF4-FFF2-40B4-BE49-F238E27FC236}">
                    <a16:creationId xmlns:a16="http://schemas.microsoft.com/office/drawing/2014/main" id="{831F4778-8C42-5BE3-D5BE-05C7E515D97C}"/>
                  </a:ext>
                </a:extLst>
              </p:cNvPr>
              <p:cNvSpPr/>
              <p:nvPr/>
            </p:nvSpPr>
            <p:spPr>
              <a:xfrm>
                <a:off x="5343150" y="3616350"/>
                <a:ext cx="173525" cy="85275"/>
              </a:xfrm>
              <a:custGeom>
                <a:avLst/>
                <a:gdLst/>
                <a:ahLst/>
                <a:cxnLst/>
                <a:rect l="l" t="t" r="r" b="b"/>
                <a:pathLst>
                  <a:path w="6941" h="3411" extrusionOk="0">
                    <a:moveTo>
                      <a:pt x="6869" y="0"/>
                    </a:moveTo>
                    <a:lnTo>
                      <a:pt x="0" y="3263"/>
                    </a:lnTo>
                    <a:lnTo>
                      <a:pt x="70" y="3411"/>
                    </a:lnTo>
                    <a:lnTo>
                      <a:pt x="6941" y="147"/>
                    </a:lnTo>
                    <a:lnTo>
                      <a:pt x="68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3183;p50">
                <a:extLst>
                  <a:ext uri="{FF2B5EF4-FFF2-40B4-BE49-F238E27FC236}">
                    <a16:creationId xmlns:a16="http://schemas.microsoft.com/office/drawing/2014/main" id="{CEA0BC15-00A6-01E6-9A2C-6783D9ECDCF8}"/>
                  </a:ext>
                </a:extLst>
              </p:cNvPr>
              <p:cNvSpPr/>
              <p:nvPr/>
            </p:nvSpPr>
            <p:spPr>
              <a:xfrm>
                <a:off x="5405000" y="3739975"/>
                <a:ext cx="136975" cy="64525"/>
              </a:xfrm>
              <a:custGeom>
                <a:avLst/>
                <a:gdLst/>
                <a:ahLst/>
                <a:cxnLst/>
                <a:rect l="l" t="t" r="r" b="b"/>
                <a:pathLst>
                  <a:path w="5479" h="2581" extrusionOk="0">
                    <a:moveTo>
                      <a:pt x="5411" y="0"/>
                    </a:moveTo>
                    <a:lnTo>
                      <a:pt x="0" y="2432"/>
                    </a:lnTo>
                    <a:lnTo>
                      <a:pt x="68" y="2581"/>
                    </a:lnTo>
                    <a:lnTo>
                      <a:pt x="5478" y="148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3184;p50">
                <a:extLst>
                  <a:ext uri="{FF2B5EF4-FFF2-40B4-BE49-F238E27FC236}">
                    <a16:creationId xmlns:a16="http://schemas.microsoft.com/office/drawing/2014/main" id="{899AED84-3B65-0A09-34D4-CFDC842FEE85}"/>
                  </a:ext>
                </a:extLst>
              </p:cNvPr>
              <p:cNvSpPr/>
              <p:nvPr/>
            </p:nvSpPr>
            <p:spPr>
              <a:xfrm>
                <a:off x="5482825" y="3701825"/>
                <a:ext cx="175550" cy="267675"/>
              </a:xfrm>
              <a:custGeom>
                <a:avLst/>
                <a:gdLst/>
                <a:ahLst/>
                <a:cxnLst/>
                <a:rect l="l" t="t" r="r" b="b"/>
                <a:pathLst>
                  <a:path w="7022" h="10707" extrusionOk="0">
                    <a:moveTo>
                      <a:pt x="2137" y="0"/>
                    </a:moveTo>
                    <a:cubicBezTo>
                      <a:pt x="2095" y="0"/>
                      <a:pt x="1970" y="29"/>
                      <a:pt x="1743" y="303"/>
                    </a:cubicBezTo>
                    <a:cubicBezTo>
                      <a:pt x="1067" y="1113"/>
                      <a:pt x="2723" y="2269"/>
                      <a:pt x="2723" y="2269"/>
                    </a:cubicBezTo>
                    <a:cubicBezTo>
                      <a:pt x="2723" y="2269"/>
                      <a:pt x="1463" y="2788"/>
                      <a:pt x="1" y="3576"/>
                    </a:cubicBezTo>
                    <a:lnTo>
                      <a:pt x="6426" y="10707"/>
                    </a:lnTo>
                    <a:lnTo>
                      <a:pt x="7021" y="9516"/>
                    </a:lnTo>
                    <a:lnTo>
                      <a:pt x="1967" y="3113"/>
                    </a:lnTo>
                    <a:lnTo>
                      <a:pt x="4344" y="2269"/>
                    </a:lnTo>
                    <a:cubicBezTo>
                      <a:pt x="4344" y="2269"/>
                      <a:pt x="3231" y="961"/>
                      <a:pt x="2154" y="2"/>
                    </a:cubicBezTo>
                    <a:cubicBezTo>
                      <a:pt x="2154" y="2"/>
                      <a:pt x="2149" y="0"/>
                      <a:pt x="2137" y="0"/>
                    </a:cubicBezTo>
                    <a:close/>
                  </a:path>
                </a:pathLst>
              </a:custGeom>
              <a:solidFill>
                <a:srgbClr val="7032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3185;p50">
                <a:extLst>
                  <a:ext uri="{FF2B5EF4-FFF2-40B4-BE49-F238E27FC236}">
                    <a16:creationId xmlns:a16="http://schemas.microsoft.com/office/drawing/2014/main" id="{8E2E6917-B74D-2168-961E-42F58B8C6106}"/>
                  </a:ext>
                </a:extLst>
              </p:cNvPr>
              <p:cNvSpPr/>
              <p:nvPr/>
            </p:nvSpPr>
            <p:spPr>
              <a:xfrm>
                <a:off x="5631375" y="3396650"/>
                <a:ext cx="561325" cy="501875"/>
              </a:xfrm>
              <a:custGeom>
                <a:avLst/>
                <a:gdLst/>
                <a:ahLst/>
                <a:cxnLst/>
                <a:rect l="l" t="t" r="r" b="b"/>
                <a:pathLst>
                  <a:path w="22453" h="20075" extrusionOk="0">
                    <a:moveTo>
                      <a:pt x="14027" y="0"/>
                    </a:moveTo>
                    <a:cubicBezTo>
                      <a:pt x="12610" y="0"/>
                      <a:pt x="11164" y="747"/>
                      <a:pt x="10212" y="1700"/>
                    </a:cubicBezTo>
                    <a:cubicBezTo>
                      <a:pt x="9508" y="2417"/>
                      <a:pt x="9000" y="3312"/>
                      <a:pt x="8680" y="4271"/>
                    </a:cubicBezTo>
                    <a:cubicBezTo>
                      <a:pt x="8456" y="4019"/>
                      <a:pt x="8193" y="3791"/>
                      <a:pt x="7890" y="3592"/>
                    </a:cubicBezTo>
                    <a:cubicBezTo>
                      <a:pt x="7318" y="3221"/>
                      <a:pt x="6718" y="3057"/>
                      <a:pt x="6127" y="3057"/>
                    </a:cubicBezTo>
                    <a:cubicBezTo>
                      <a:pt x="4568" y="3057"/>
                      <a:pt x="3076" y="4195"/>
                      <a:pt x="2349" y="5647"/>
                    </a:cubicBezTo>
                    <a:cubicBezTo>
                      <a:pt x="1615" y="7113"/>
                      <a:pt x="1582" y="9069"/>
                      <a:pt x="2515" y="10453"/>
                    </a:cubicBezTo>
                    <a:cubicBezTo>
                      <a:pt x="1377" y="10481"/>
                      <a:pt x="252" y="10972"/>
                      <a:pt x="214" y="12266"/>
                    </a:cubicBezTo>
                    <a:cubicBezTo>
                      <a:pt x="188" y="13252"/>
                      <a:pt x="715" y="13783"/>
                      <a:pt x="1434" y="14042"/>
                    </a:cubicBezTo>
                    <a:cubicBezTo>
                      <a:pt x="861" y="14559"/>
                      <a:pt x="342" y="15177"/>
                      <a:pt x="187" y="15860"/>
                    </a:cubicBezTo>
                    <a:cubicBezTo>
                      <a:pt x="1" y="16734"/>
                      <a:pt x="634" y="16955"/>
                      <a:pt x="1329" y="16955"/>
                    </a:cubicBezTo>
                    <a:cubicBezTo>
                      <a:pt x="1644" y="16955"/>
                      <a:pt x="1971" y="16909"/>
                      <a:pt x="2241" y="16859"/>
                    </a:cubicBezTo>
                    <a:cubicBezTo>
                      <a:pt x="2402" y="16829"/>
                      <a:pt x="2563" y="16793"/>
                      <a:pt x="2722" y="16748"/>
                    </a:cubicBezTo>
                    <a:lnTo>
                      <a:pt x="3606" y="20074"/>
                    </a:lnTo>
                    <a:lnTo>
                      <a:pt x="18157" y="19319"/>
                    </a:lnTo>
                    <a:lnTo>
                      <a:pt x="19180" y="15140"/>
                    </a:lnTo>
                    <a:cubicBezTo>
                      <a:pt x="19325" y="15057"/>
                      <a:pt x="19462" y="14965"/>
                      <a:pt x="19589" y="14859"/>
                    </a:cubicBezTo>
                    <a:cubicBezTo>
                      <a:pt x="20188" y="14357"/>
                      <a:pt x="20149" y="13936"/>
                      <a:pt x="19815" y="13660"/>
                    </a:cubicBezTo>
                    <a:cubicBezTo>
                      <a:pt x="20070" y="13560"/>
                      <a:pt x="20319" y="13447"/>
                      <a:pt x="20562" y="13319"/>
                    </a:cubicBezTo>
                    <a:cubicBezTo>
                      <a:pt x="21264" y="12942"/>
                      <a:pt x="22453" y="12186"/>
                      <a:pt x="22237" y="11212"/>
                    </a:cubicBezTo>
                    <a:cubicBezTo>
                      <a:pt x="22044" y="10445"/>
                      <a:pt x="20815" y="9947"/>
                      <a:pt x="19758" y="9947"/>
                    </a:cubicBezTo>
                    <a:cubicBezTo>
                      <a:pt x="19562" y="9947"/>
                      <a:pt x="19371" y="9965"/>
                      <a:pt x="19194" y="10000"/>
                    </a:cubicBezTo>
                    <a:cubicBezTo>
                      <a:pt x="19868" y="9485"/>
                      <a:pt x="20520" y="8625"/>
                      <a:pt x="20183" y="8023"/>
                    </a:cubicBezTo>
                    <a:cubicBezTo>
                      <a:pt x="20057" y="7807"/>
                      <a:pt x="19863" y="7694"/>
                      <a:pt x="19635" y="7653"/>
                    </a:cubicBezTo>
                    <a:cubicBezTo>
                      <a:pt x="19760" y="7378"/>
                      <a:pt x="19832" y="7087"/>
                      <a:pt x="19832" y="6781"/>
                    </a:cubicBezTo>
                    <a:cubicBezTo>
                      <a:pt x="19814" y="5653"/>
                      <a:pt x="18879" y="5257"/>
                      <a:pt x="17911" y="5257"/>
                    </a:cubicBezTo>
                    <a:cubicBezTo>
                      <a:pt x="17488" y="5257"/>
                      <a:pt x="17059" y="5333"/>
                      <a:pt x="16697" y="5456"/>
                    </a:cubicBezTo>
                    <a:cubicBezTo>
                      <a:pt x="16646" y="5476"/>
                      <a:pt x="16546" y="5528"/>
                      <a:pt x="16420" y="5603"/>
                    </a:cubicBezTo>
                    <a:cubicBezTo>
                      <a:pt x="16562" y="5306"/>
                      <a:pt x="16681" y="4992"/>
                      <a:pt x="16779" y="4674"/>
                    </a:cubicBezTo>
                    <a:cubicBezTo>
                      <a:pt x="17211" y="3159"/>
                      <a:pt x="17157" y="1106"/>
                      <a:pt x="15534" y="322"/>
                    </a:cubicBezTo>
                    <a:cubicBezTo>
                      <a:pt x="15052" y="99"/>
                      <a:pt x="14541" y="0"/>
                      <a:pt x="140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3186;p50">
                <a:extLst>
                  <a:ext uri="{FF2B5EF4-FFF2-40B4-BE49-F238E27FC236}">
                    <a16:creationId xmlns:a16="http://schemas.microsoft.com/office/drawing/2014/main" id="{C60954B4-55E2-1A31-D4A0-F11EAA91CD79}"/>
                  </a:ext>
                </a:extLst>
              </p:cNvPr>
              <p:cNvSpPr/>
              <p:nvPr/>
            </p:nvSpPr>
            <p:spPr>
              <a:xfrm>
                <a:off x="5669375" y="3674325"/>
                <a:ext cx="168100" cy="114825"/>
              </a:xfrm>
              <a:custGeom>
                <a:avLst/>
                <a:gdLst/>
                <a:ahLst/>
                <a:cxnLst/>
                <a:rect l="l" t="t" r="r" b="b"/>
                <a:pathLst>
                  <a:path w="6724" h="4593" extrusionOk="0">
                    <a:moveTo>
                      <a:pt x="4098" y="512"/>
                    </a:moveTo>
                    <a:cubicBezTo>
                      <a:pt x="4286" y="512"/>
                      <a:pt x="4446" y="720"/>
                      <a:pt x="4393" y="1061"/>
                    </a:cubicBezTo>
                    <a:cubicBezTo>
                      <a:pt x="4303" y="1633"/>
                      <a:pt x="4054" y="2195"/>
                      <a:pt x="3742" y="2700"/>
                    </a:cubicBezTo>
                    <a:cubicBezTo>
                      <a:pt x="3596" y="2415"/>
                      <a:pt x="3530" y="2112"/>
                      <a:pt x="3547" y="1788"/>
                    </a:cubicBezTo>
                    <a:cubicBezTo>
                      <a:pt x="3537" y="1483"/>
                      <a:pt x="3615" y="1141"/>
                      <a:pt x="3723" y="861"/>
                    </a:cubicBezTo>
                    <a:cubicBezTo>
                      <a:pt x="3815" y="619"/>
                      <a:pt x="3964" y="512"/>
                      <a:pt x="4098" y="512"/>
                    </a:cubicBezTo>
                    <a:close/>
                    <a:moveTo>
                      <a:pt x="2279" y="1539"/>
                    </a:moveTo>
                    <a:cubicBezTo>
                      <a:pt x="2269" y="1539"/>
                      <a:pt x="2258" y="1539"/>
                      <a:pt x="2246" y="1542"/>
                    </a:cubicBezTo>
                    <a:cubicBezTo>
                      <a:pt x="1413" y="1678"/>
                      <a:pt x="833" y="2221"/>
                      <a:pt x="383" y="2914"/>
                    </a:cubicBezTo>
                    <a:cubicBezTo>
                      <a:pt x="0" y="3501"/>
                      <a:pt x="118" y="4397"/>
                      <a:pt x="863" y="4549"/>
                    </a:cubicBezTo>
                    <a:cubicBezTo>
                      <a:pt x="580" y="4441"/>
                      <a:pt x="394" y="4116"/>
                      <a:pt x="406" y="3445"/>
                    </a:cubicBezTo>
                    <a:cubicBezTo>
                      <a:pt x="420" y="2634"/>
                      <a:pt x="1516" y="1811"/>
                      <a:pt x="2221" y="1695"/>
                    </a:cubicBezTo>
                    <a:cubicBezTo>
                      <a:pt x="2331" y="1678"/>
                      <a:pt x="2397" y="1539"/>
                      <a:pt x="2279" y="1539"/>
                    </a:cubicBezTo>
                    <a:close/>
                    <a:moveTo>
                      <a:pt x="4248" y="1"/>
                    </a:moveTo>
                    <a:cubicBezTo>
                      <a:pt x="4182" y="1"/>
                      <a:pt x="4115" y="24"/>
                      <a:pt x="4047" y="80"/>
                    </a:cubicBezTo>
                    <a:cubicBezTo>
                      <a:pt x="3490" y="533"/>
                      <a:pt x="3213" y="1405"/>
                      <a:pt x="3322" y="2107"/>
                    </a:cubicBezTo>
                    <a:cubicBezTo>
                      <a:pt x="3371" y="2428"/>
                      <a:pt x="3470" y="2691"/>
                      <a:pt x="3620" y="2891"/>
                    </a:cubicBezTo>
                    <a:cubicBezTo>
                      <a:pt x="3539" y="3015"/>
                      <a:pt x="3453" y="3134"/>
                      <a:pt x="3366" y="3248"/>
                    </a:cubicBezTo>
                    <a:cubicBezTo>
                      <a:pt x="3193" y="3478"/>
                      <a:pt x="2127" y="4421"/>
                      <a:pt x="1324" y="4572"/>
                    </a:cubicBezTo>
                    <a:cubicBezTo>
                      <a:pt x="2311" y="4521"/>
                      <a:pt x="3173" y="3899"/>
                      <a:pt x="3777" y="3061"/>
                    </a:cubicBezTo>
                    <a:cubicBezTo>
                      <a:pt x="4003" y="3264"/>
                      <a:pt x="4305" y="3368"/>
                      <a:pt x="4679" y="3368"/>
                    </a:cubicBezTo>
                    <a:cubicBezTo>
                      <a:pt x="4758" y="3368"/>
                      <a:pt x="4840" y="3363"/>
                      <a:pt x="4927" y="3355"/>
                    </a:cubicBezTo>
                    <a:cubicBezTo>
                      <a:pt x="5793" y="3257"/>
                      <a:pt x="6370" y="2193"/>
                      <a:pt x="6696" y="1518"/>
                    </a:cubicBezTo>
                    <a:cubicBezTo>
                      <a:pt x="6723" y="1462"/>
                      <a:pt x="6677" y="1437"/>
                      <a:pt x="6619" y="1437"/>
                    </a:cubicBezTo>
                    <a:cubicBezTo>
                      <a:pt x="6562" y="1437"/>
                      <a:pt x="6493" y="1460"/>
                      <a:pt x="6474" y="1502"/>
                    </a:cubicBezTo>
                    <a:cubicBezTo>
                      <a:pt x="6339" y="1782"/>
                      <a:pt x="6192" y="2043"/>
                      <a:pt x="6026" y="2306"/>
                    </a:cubicBezTo>
                    <a:cubicBezTo>
                      <a:pt x="5745" y="2799"/>
                      <a:pt x="5351" y="3046"/>
                      <a:pt x="4840" y="3046"/>
                    </a:cubicBezTo>
                    <a:cubicBezTo>
                      <a:pt x="4569" y="3046"/>
                      <a:pt x="4265" y="2975"/>
                      <a:pt x="3929" y="2835"/>
                    </a:cubicBezTo>
                    <a:cubicBezTo>
                      <a:pt x="4380" y="2129"/>
                      <a:pt x="4654" y="1302"/>
                      <a:pt x="4679" y="547"/>
                    </a:cubicBezTo>
                    <a:cubicBezTo>
                      <a:pt x="4686" y="322"/>
                      <a:pt x="4489" y="1"/>
                      <a:pt x="4248" y="1"/>
                    </a:cubicBezTo>
                    <a:close/>
                    <a:moveTo>
                      <a:pt x="862" y="4549"/>
                    </a:moveTo>
                    <a:lnTo>
                      <a:pt x="862" y="4549"/>
                    </a:lnTo>
                    <a:cubicBezTo>
                      <a:pt x="942" y="4578"/>
                      <a:pt x="1027" y="4593"/>
                      <a:pt x="1118" y="4593"/>
                    </a:cubicBezTo>
                    <a:cubicBezTo>
                      <a:pt x="1184" y="4593"/>
                      <a:pt x="1253" y="4586"/>
                      <a:pt x="1324" y="4572"/>
                    </a:cubicBezTo>
                    <a:lnTo>
                      <a:pt x="1324" y="4572"/>
                    </a:lnTo>
                    <a:cubicBezTo>
                      <a:pt x="1281" y="4573"/>
                      <a:pt x="1238" y="4575"/>
                      <a:pt x="1196" y="4575"/>
                    </a:cubicBezTo>
                    <a:cubicBezTo>
                      <a:pt x="1128" y="4575"/>
                      <a:pt x="1061" y="4572"/>
                      <a:pt x="994" y="4567"/>
                    </a:cubicBezTo>
                    <a:cubicBezTo>
                      <a:pt x="948" y="4563"/>
                      <a:pt x="905" y="4558"/>
                      <a:pt x="862" y="454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3187;p50">
                <a:extLst>
                  <a:ext uri="{FF2B5EF4-FFF2-40B4-BE49-F238E27FC236}">
                    <a16:creationId xmlns:a16="http://schemas.microsoft.com/office/drawing/2014/main" id="{0FBE3B53-41B4-F214-F6DF-2A05864F4949}"/>
                  </a:ext>
                </a:extLst>
              </p:cNvPr>
              <p:cNvSpPr/>
              <p:nvPr/>
            </p:nvSpPr>
            <p:spPr>
              <a:xfrm>
                <a:off x="5681550" y="3487100"/>
                <a:ext cx="123875" cy="169850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6794" extrusionOk="0">
                    <a:moveTo>
                      <a:pt x="2780" y="2736"/>
                    </a:moveTo>
                    <a:lnTo>
                      <a:pt x="2780" y="2736"/>
                    </a:lnTo>
                    <a:cubicBezTo>
                      <a:pt x="2890" y="2836"/>
                      <a:pt x="2981" y="2934"/>
                      <a:pt x="3042" y="3015"/>
                    </a:cubicBezTo>
                    <a:cubicBezTo>
                      <a:pt x="3131" y="3133"/>
                      <a:pt x="3151" y="3182"/>
                      <a:pt x="3132" y="3182"/>
                    </a:cubicBezTo>
                    <a:cubicBezTo>
                      <a:pt x="3092" y="3182"/>
                      <a:pt x="2879" y="2965"/>
                      <a:pt x="2780" y="2736"/>
                    </a:cubicBezTo>
                    <a:close/>
                    <a:moveTo>
                      <a:pt x="4270" y="1"/>
                    </a:moveTo>
                    <a:cubicBezTo>
                      <a:pt x="3190" y="1"/>
                      <a:pt x="2488" y="863"/>
                      <a:pt x="2287" y="1979"/>
                    </a:cubicBezTo>
                    <a:cubicBezTo>
                      <a:pt x="2209" y="1969"/>
                      <a:pt x="2128" y="1964"/>
                      <a:pt x="2046" y="1964"/>
                    </a:cubicBezTo>
                    <a:cubicBezTo>
                      <a:pt x="1208" y="1964"/>
                      <a:pt x="320" y="2453"/>
                      <a:pt x="209" y="3274"/>
                    </a:cubicBezTo>
                    <a:cubicBezTo>
                      <a:pt x="1" y="4843"/>
                      <a:pt x="752" y="6793"/>
                      <a:pt x="2393" y="6793"/>
                    </a:cubicBezTo>
                    <a:cubicBezTo>
                      <a:pt x="2571" y="6793"/>
                      <a:pt x="2757" y="6771"/>
                      <a:pt x="2954" y="6723"/>
                    </a:cubicBezTo>
                    <a:cubicBezTo>
                      <a:pt x="3182" y="6668"/>
                      <a:pt x="3193" y="6558"/>
                      <a:pt x="3038" y="6558"/>
                    </a:cubicBezTo>
                    <a:cubicBezTo>
                      <a:pt x="3004" y="6558"/>
                      <a:pt x="2962" y="6563"/>
                      <a:pt x="2914" y="6575"/>
                    </a:cubicBezTo>
                    <a:cubicBezTo>
                      <a:pt x="2776" y="6608"/>
                      <a:pt x="2645" y="6625"/>
                      <a:pt x="2521" y="6625"/>
                    </a:cubicBezTo>
                    <a:cubicBezTo>
                      <a:pt x="863" y="6625"/>
                      <a:pt x="305" y="3827"/>
                      <a:pt x="881" y="2621"/>
                    </a:cubicBezTo>
                    <a:cubicBezTo>
                      <a:pt x="1047" y="2273"/>
                      <a:pt x="1298" y="2143"/>
                      <a:pt x="1570" y="2143"/>
                    </a:cubicBezTo>
                    <a:cubicBezTo>
                      <a:pt x="1790" y="2143"/>
                      <a:pt x="2025" y="2227"/>
                      <a:pt x="2245" y="2349"/>
                    </a:cubicBezTo>
                    <a:cubicBezTo>
                      <a:pt x="2227" y="2875"/>
                      <a:pt x="2377" y="3780"/>
                      <a:pt x="2976" y="3780"/>
                    </a:cubicBezTo>
                    <a:cubicBezTo>
                      <a:pt x="2991" y="3780"/>
                      <a:pt x="3008" y="3780"/>
                      <a:pt x="3024" y="3779"/>
                    </a:cubicBezTo>
                    <a:cubicBezTo>
                      <a:pt x="3547" y="3738"/>
                      <a:pt x="3660" y="3345"/>
                      <a:pt x="3511" y="2891"/>
                    </a:cubicBezTo>
                    <a:cubicBezTo>
                      <a:pt x="3376" y="2482"/>
                      <a:pt x="3078" y="2217"/>
                      <a:pt x="2712" y="2079"/>
                    </a:cubicBezTo>
                    <a:cubicBezTo>
                      <a:pt x="2763" y="1227"/>
                      <a:pt x="3228" y="215"/>
                      <a:pt x="4121" y="215"/>
                    </a:cubicBezTo>
                    <a:cubicBezTo>
                      <a:pt x="4223" y="215"/>
                      <a:pt x="4331" y="228"/>
                      <a:pt x="4445" y="256"/>
                    </a:cubicBezTo>
                    <a:cubicBezTo>
                      <a:pt x="4452" y="257"/>
                      <a:pt x="4461" y="260"/>
                      <a:pt x="4471" y="260"/>
                    </a:cubicBezTo>
                    <a:cubicBezTo>
                      <a:pt x="4608" y="260"/>
                      <a:pt x="4955" y="104"/>
                      <a:pt x="4829" y="73"/>
                    </a:cubicBezTo>
                    <a:cubicBezTo>
                      <a:pt x="4633" y="24"/>
                      <a:pt x="4446" y="1"/>
                      <a:pt x="4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3188;p50">
                <a:extLst>
                  <a:ext uri="{FF2B5EF4-FFF2-40B4-BE49-F238E27FC236}">
                    <a16:creationId xmlns:a16="http://schemas.microsoft.com/office/drawing/2014/main" id="{F4C98565-3F1E-05E1-28BC-8A9A9252EA30}"/>
                  </a:ext>
                </a:extLst>
              </p:cNvPr>
              <p:cNvSpPr/>
              <p:nvPr/>
            </p:nvSpPr>
            <p:spPr>
              <a:xfrm>
                <a:off x="5844525" y="3682450"/>
                <a:ext cx="249750" cy="79675"/>
              </a:xfrm>
              <a:custGeom>
                <a:avLst/>
                <a:gdLst/>
                <a:ahLst/>
                <a:cxnLst/>
                <a:rect l="l" t="t" r="r" b="b"/>
                <a:pathLst>
                  <a:path w="9990" h="3187" extrusionOk="0">
                    <a:moveTo>
                      <a:pt x="3705" y="850"/>
                    </a:moveTo>
                    <a:cubicBezTo>
                      <a:pt x="3868" y="850"/>
                      <a:pt x="3881" y="954"/>
                      <a:pt x="3745" y="1163"/>
                    </a:cubicBezTo>
                    <a:cubicBezTo>
                      <a:pt x="3723" y="1243"/>
                      <a:pt x="3691" y="1335"/>
                      <a:pt x="3652" y="1436"/>
                    </a:cubicBezTo>
                    <a:cubicBezTo>
                      <a:pt x="3593" y="1261"/>
                      <a:pt x="3559" y="1072"/>
                      <a:pt x="3558" y="868"/>
                    </a:cubicBezTo>
                    <a:cubicBezTo>
                      <a:pt x="3616" y="856"/>
                      <a:pt x="3665" y="850"/>
                      <a:pt x="3705" y="850"/>
                    </a:cubicBezTo>
                    <a:close/>
                    <a:moveTo>
                      <a:pt x="1903" y="1"/>
                    </a:moveTo>
                    <a:cubicBezTo>
                      <a:pt x="710" y="1"/>
                      <a:pt x="1" y="2419"/>
                      <a:pt x="1084" y="3010"/>
                    </a:cubicBezTo>
                    <a:cubicBezTo>
                      <a:pt x="1306" y="3132"/>
                      <a:pt x="1543" y="3186"/>
                      <a:pt x="1783" y="3186"/>
                    </a:cubicBezTo>
                    <a:cubicBezTo>
                      <a:pt x="2538" y="3186"/>
                      <a:pt x="3325" y="2651"/>
                      <a:pt x="3759" y="1959"/>
                    </a:cubicBezTo>
                    <a:cubicBezTo>
                      <a:pt x="4024" y="2323"/>
                      <a:pt x="4354" y="2630"/>
                      <a:pt x="4604" y="2725"/>
                    </a:cubicBezTo>
                    <a:cubicBezTo>
                      <a:pt x="5110" y="2918"/>
                      <a:pt x="5612" y="3008"/>
                      <a:pt x="6100" y="3008"/>
                    </a:cubicBezTo>
                    <a:cubicBezTo>
                      <a:pt x="7610" y="3008"/>
                      <a:pt x="8987" y="2154"/>
                      <a:pt x="9954" y="869"/>
                    </a:cubicBezTo>
                    <a:cubicBezTo>
                      <a:pt x="9990" y="822"/>
                      <a:pt x="9944" y="800"/>
                      <a:pt x="9884" y="800"/>
                    </a:cubicBezTo>
                    <a:cubicBezTo>
                      <a:pt x="9827" y="800"/>
                      <a:pt x="9758" y="818"/>
                      <a:pt x="9732" y="853"/>
                    </a:cubicBezTo>
                    <a:cubicBezTo>
                      <a:pt x="8817" y="2065"/>
                      <a:pt x="7588" y="2870"/>
                      <a:pt x="6048" y="2870"/>
                    </a:cubicBezTo>
                    <a:cubicBezTo>
                      <a:pt x="5972" y="2870"/>
                      <a:pt x="5894" y="2867"/>
                      <a:pt x="5815" y="2864"/>
                    </a:cubicBezTo>
                    <a:cubicBezTo>
                      <a:pt x="5022" y="2823"/>
                      <a:pt x="4242" y="2452"/>
                      <a:pt x="3837" y="1825"/>
                    </a:cubicBezTo>
                    <a:cubicBezTo>
                      <a:pt x="4087" y="1370"/>
                      <a:pt x="4184" y="862"/>
                      <a:pt x="4030" y="398"/>
                    </a:cubicBezTo>
                    <a:cubicBezTo>
                      <a:pt x="4020" y="368"/>
                      <a:pt x="3986" y="354"/>
                      <a:pt x="3956" y="354"/>
                    </a:cubicBezTo>
                    <a:lnTo>
                      <a:pt x="3940" y="354"/>
                    </a:lnTo>
                    <a:cubicBezTo>
                      <a:pt x="3113" y="354"/>
                      <a:pt x="3195" y="1017"/>
                      <a:pt x="3558" y="1648"/>
                    </a:cubicBezTo>
                    <a:cubicBezTo>
                      <a:pt x="3256" y="2301"/>
                      <a:pt x="2677" y="3132"/>
                      <a:pt x="1966" y="3132"/>
                    </a:cubicBezTo>
                    <a:cubicBezTo>
                      <a:pt x="1683" y="3132"/>
                      <a:pt x="1380" y="3000"/>
                      <a:pt x="1064" y="2673"/>
                    </a:cubicBezTo>
                    <a:cubicBezTo>
                      <a:pt x="550" y="2139"/>
                      <a:pt x="918" y="152"/>
                      <a:pt x="1820" y="152"/>
                    </a:cubicBezTo>
                    <a:lnTo>
                      <a:pt x="1833" y="152"/>
                    </a:lnTo>
                    <a:cubicBezTo>
                      <a:pt x="1933" y="152"/>
                      <a:pt x="2074" y="3"/>
                      <a:pt x="19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3189;p50">
                <a:extLst>
                  <a:ext uri="{FF2B5EF4-FFF2-40B4-BE49-F238E27FC236}">
                    <a16:creationId xmlns:a16="http://schemas.microsoft.com/office/drawing/2014/main" id="{B49272D9-5FCC-F248-DEC2-B51AC98E17B2}"/>
                  </a:ext>
                </a:extLst>
              </p:cNvPr>
              <p:cNvSpPr/>
              <p:nvPr/>
            </p:nvSpPr>
            <p:spPr>
              <a:xfrm>
                <a:off x="5790350" y="3412825"/>
                <a:ext cx="240325" cy="246450"/>
              </a:xfrm>
              <a:custGeom>
                <a:avLst/>
                <a:gdLst/>
                <a:ahLst/>
                <a:cxnLst/>
                <a:rect l="l" t="t" r="r" b="b"/>
                <a:pathLst>
                  <a:path w="9613" h="9858" extrusionOk="0">
                    <a:moveTo>
                      <a:pt x="3569" y="5487"/>
                    </a:moveTo>
                    <a:lnTo>
                      <a:pt x="3569" y="5487"/>
                    </a:lnTo>
                    <a:cubicBezTo>
                      <a:pt x="4089" y="5693"/>
                      <a:pt x="4525" y="6097"/>
                      <a:pt x="4691" y="6667"/>
                    </a:cubicBezTo>
                    <a:cubicBezTo>
                      <a:pt x="4821" y="7124"/>
                      <a:pt x="4704" y="7291"/>
                      <a:pt x="4514" y="7291"/>
                    </a:cubicBezTo>
                    <a:cubicBezTo>
                      <a:pt x="4265" y="7291"/>
                      <a:pt x="3894" y="7009"/>
                      <a:pt x="3788" y="6705"/>
                    </a:cubicBezTo>
                    <a:cubicBezTo>
                      <a:pt x="3650" y="6317"/>
                      <a:pt x="3593" y="5899"/>
                      <a:pt x="3569" y="5487"/>
                    </a:cubicBezTo>
                    <a:close/>
                    <a:moveTo>
                      <a:pt x="7080" y="1"/>
                    </a:moveTo>
                    <a:cubicBezTo>
                      <a:pt x="6896" y="1"/>
                      <a:pt x="6699" y="43"/>
                      <a:pt x="6486" y="140"/>
                    </a:cubicBezTo>
                    <a:cubicBezTo>
                      <a:pt x="5289" y="676"/>
                      <a:pt x="4323" y="1819"/>
                      <a:pt x="3768" y="2991"/>
                    </a:cubicBezTo>
                    <a:cubicBezTo>
                      <a:pt x="3525" y="3507"/>
                      <a:pt x="3317" y="4348"/>
                      <a:pt x="3282" y="5193"/>
                    </a:cubicBezTo>
                    <a:cubicBezTo>
                      <a:pt x="3112" y="5162"/>
                      <a:pt x="2940" y="5146"/>
                      <a:pt x="2774" y="5146"/>
                    </a:cubicBezTo>
                    <a:cubicBezTo>
                      <a:pt x="2475" y="5146"/>
                      <a:pt x="2194" y="5197"/>
                      <a:pt x="1966" y="5306"/>
                    </a:cubicBezTo>
                    <a:cubicBezTo>
                      <a:pt x="0" y="6242"/>
                      <a:pt x="184" y="9768"/>
                      <a:pt x="2593" y="9857"/>
                    </a:cubicBezTo>
                    <a:lnTo>
                      <a:pt x="2598" y="9857"/>
                    </a:lnTo>
                    <a:cubicBezTo>
                      <a:pt x="2698" y="9857"/>
                      <a:pt x="2837" y="9712"/>
                      <a:pt x="2676" y="9704"/>
                    </a:cubicBezTo>
                    <a:cubicBezTo>
                      <a:pt x="948" y="9639"/>
                      <a:pt x="550" y="7729"/>
                      <a:pt x="1095" y="6383"/>
                    </a:cubicBezTo>
                    <a:cubicBezTo>
                      <a:pt x="1385" y="5662"/>
                      <a:pt x="2060" y="5331"/>
                      <a:pt x="2752" y="5331"/>
                    </a:cubicBezTo>
                    <a:cubicBezTo>
                      <a:pt x="2927" y="5331"/>
                      <a:pt x="3103" y="5352"/>
                      <a:pt x="3274" y="5393"/>
                    </a:cubicBezTo>
                    <a:cubicBezTo>
                      <a:pt x="3267" y="6369"/>
                      <a:pt x="3506" y="7318"/>
                      <a:pt x="4208" y="7741"/>
                    </a:cubicBezTo>
                    <a:cubicBezTo>
                      <a:pt x="4307" y="7801"/>
                      <a:pt x="4391" y="7827"/>
                      <a:pt x="4464" y="7827"/>
                    </a:cubicBezTo>
                    <a:cubicBezTo>
                      <a:pt x="4971" y="7827"/>
                      <a:pt x="4909" y="6561"/>
                      <a:pt x="4843" y="6332"/>
                    </a:cubicBezTo>
                    <a:cubicBezTo>
                      <a:pt x="4691" y="5802"/>
                      <a:pt x="4158" y="5431"/>
                      <a:pt x="3556" y="5256"/>
                    </a:cubicBezTo>
                    <a:cubicBezTo>
                      <a:pt x="3552" y="5162"/>
                      <a:pt x="3551" y="5069"/>
                      <a:pt x="3549" y="4976"/>
                    </a:cubicBezTo>
                    <a:cubicBezTo>
                      <a:pt x="3528" y="3189"/>
                      <a:pt x="4676" y="1522"/>
                      <a:pt x="6079" y="513"/>
                    </a:cubicBezTo>
                    <a:cubicBezTo>
                      <a:pt x="6507" y="205"/>
                      <a:pt x="6853" y="79"/>
                      <a:pt x="7128" y="79"/>
                    </a:cubicBezTo>
                    <a:cubicBezTo>
                      <a:pt x="8169" y="79"/>
                      <a:pt x="8231" y="1881"/>
                      <a:pt x="8078" y="2595"/>
                    </a:cubicBezTo>
                    <a:cubicBezTo>
                      <a:pt x="8061" y="2677"/>
                      <a:pt x="8072" y="2762"/>
                      <a:pt x="8103" y="2849"/>
                    </a:cubicBezTo>
                    <a:cubicBezTo>
                      <a:pt x="8052" y="2842"/>
                      <a:pt x="8000" y="2838"/>
                      <a:pt x="7950" y="2838"/>
                    </a:cubicBezTo>
                    <a:cubicBezTo>
                      <a:pt x="7601" y="2838"/>
                      <a:pt x="7269" y="3000"/>
                      <a:pt x="7112" y="3338"/>
                    </a:cubicBezTo>
                    <a:lnTo>
                      <a:pt x="7114" y="3395"/>
                    </a:lnTo>
                    <a:cubicBezTo>
                      <a:pt x="7142" y="3433"/>
                      <a:pt x="7168" y="3471"/>
                      <a:pt x="7195" y="3510"/>
                    </a:cubicBezTo>
                    <a:cubicBezTo>
                      <a:pt x="7210" y="3531"/>
                      <a:pt x="7242" y="3537"/>
                      <a:pt x="7269" y="3537"/>
                    </a:cubicBezTo>
                    <a:cubicBezTo>
                      <a:pt x="7276" y="3537"/>
                      <a:pt x="7284" y="3537"/>
                      <a:pt x="7290" y="3536"/>
                    </a:cubicBezTo>
                    <a:cubicBezTo>
                      <a:pt x="7687" y="3488"/>
                      <a:pt x="7976" y="3278"/>
                      <a:pt x="8167" y="2983"/>
                    </a:cubicBezTo>
                    <a:cubicBezTo>
                      <a:pt x="8391" y="3388"/>
                      <a:pt x="8943" y="3831"/>
                      <a:pt x="9027" y="4205"/>
                    </a:cubicBezTo>
                    <a:cubicBezTo>
                      <a:pt x="9192" y="4943"/>
                      <a:pt x="8741" y="5752"/>
                      <a:pt x="8266" y="6270"/>
                    </a:cubicBezTo>
                    <a:cubicBezTo>
                      <a:pt x="8208" y="6333"/>
                      <a:pt x="8266" y="6364"/>
                      <a:pt x="8335" y="6364"/>
                    </a:cubicBezTo>
                    <a:cubicBezTo>
                      <a:pt x="8382" y="6364"/>
                      <a:pt x="8434" y="6350"/>
                      <a:pt x="8458" y="6322"/>
                    </a:cubicBezTo>
                    <a:cubicBezTo>
                      <a:pt x="9234" y="5479"/>
                      <a:pt x="9613" y="4239"/>
                      <a:pt x="8851" y="3268"/>
                    </a:cubicBezTo>
                    <a:cubicBezTo>
                      <a:pt x="8692" y="3066"/>
                      <a:pt x="8469" y="2932"/>
                      <a:pt x="8231" y="2874"/>
                    </a:cubicBezTo>
                    <a:cubicBezTo>
                      <a:pt x="8774" y="1846"/>
                      <a:pt x="8272" y="1"/>
                      <a:pt x="70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3190;p50">
                <a:extLst>
                  <a:ext uri="{FF2B5EF4-FFF2-40B4-BE49-F238E27FC236}">
                    <a16:creationId xmlns:a16="http://schemas.microsoft.com/office/drawing/2014/main" id="{9D23AA27-F5CA-1179-9A90-1523ACAB50AB}"/>
                  </a:ext>
                </a:extLst>
              </p:cNvPr>
              <p:cNvSpPr/>
              <p:nvPr/>
            </p:nvSpPr>
            <p:spPr>
              <a:xfrm>
                <a:off x="5970725" y="3560975"/>
                <a:ext cx="148425" cy="152650"/>
              </a:xfrm>
              <a:custGeom>
                <a:avLst/>
                <a:gdLst/>
                <a:ahLst/>
                <a:cxnLst/>
                <a:rect l="l" t="t" r="r" b="b"/>
                <a:pathLst>
                  <a:path w="5937" h="6106" extrusionOk="0">
                    <a:moveTo>
                      <a:pt x="4523" y="0"/>
                    </a:moveTo>
                    <a:cubicBezTo>
                      <a:pt x="3574" y="0"/>
                      <a:pt x="2765" y="897"/>
                      <a:pt x="2253" y="1582"/>
                    </a:cubicBezTo>
                    <a:cubicBezTo>
                      <a:pt x="2191" y="1667"/>
                      <a:pt x="2268" y="1701"/>
                      <a:pt x="2377" y="1701"/>
                    </a:cubicBezTo>
                    <a:cubicBezTo>
                      <a:pt x="2494" y="1701"/>
                      <a:pt x="2644" y="1661"/>
                      <a:pt x="2693" y="1596"/>
                    </a:cubicBezTo>
                    <a:cubicBezTo>
                      <a:pt x="3006" y="1178"/>
                      <a:pt x="3702" y="270"/>
                      <a:pt x="4417" y="270"/>
                    </a:cubicBezTo>
                    <a:cubicBezTo>
                      <a:pt x="4623" y="270"/>
                      <a:pt x="4830" y="344"/>
                      <a:pt x="5031" y="528"/>
                    </a:cubicBezTo>
                    <a:cubicBezTo>
                      <a:pt x="5389" y="856"/>
                      <a:pt x="5223" y="1574"/>
                      <a:pt x="5130" y="1973"/>
                    </a:cubicBezTo>
                    <a:cubicBezTo>
                      <a:pt x="5030" y="2410"/>
                      <a:pt x="4779" y="2786"/>
                      <a:pt x="4528" y="3147"/>
                    </a:cubicBezTo>
                    <a:cubicBezTo>
                      <a:pt x="4282" y="3478"/>
                      <a:pt x="3985" y="3753"/>
                      <a:pt x="3635" y="3976"/>
                    </a:cubicBezTo>
                    <a:cubicBezTo>
                      <a:pt x="3625" y="3982"/>
                      <a:pt x="3191" y="4056"/>
                      <a:pt x="2769" y="4056"/>
                    </a:cubicBezTo>
                    <a:cubicBezTo>
                      <a:pt x="2645" y="4056"/>
                      <a:pt x="2521" y="4049"/>
                      <a:pt x="2409" y="4033"/>
                    </a:cubicBezTo>
                    <a:cubicBezTo>
                      <a:pt x="2367" y="3776"/>
                      <a:pt x="2264" y="3535"/>
                      <a:pt x="2097" y="3333"/>
                    </a:cubicBezTo>
                    <a:cubicBezTo>
                      <a:pt x="2066" y="3295"/>
                      <a:pt x="2019" y="3279"/>
                      <a:pt x="1966" y="3279"/>
                    </a:cubicBezTo>
                    <a:cubicBezTo>
                      <a:pt x="1849" y="3279"/>
                      <a:pt x="1709" y="3351"/>
                      <a:pt x="1661" y="3418"/>
                    </a:cubicBezTo>
                    <a:cubicBezTo>
                      <a:pt x="1403" y="3775"/>
                      <a:pt x="1610" y="4085"/>
                      <a:pt x="1943" y="4278"/>
                    </a:cubicBezTo>
                    <a:cubicBezTo>
                      <a:pt x="1950" y="4437"/>
                      <a:pt x="1935" y="4602"/>
                      <a:pt x="1911" y="4774"/>
                    </a:cubicBezTo>
                    <a:cubicBezTo>
                      <a:pt x="1844" y="5270"/>
                      <a:pt x="1379" y="5639"/>
                      <a:pt x="1005" y="5639"/>
                    </a:cubicBezTo>
                    <a:cubicBezTo>
                      <a:pt x="715" y="5639"/>
                      <a:pt x="476" y="5417"/>
                      <a:pt x="520" y="4856"/>
                    </a:cubicBezTo>
                    <a:cubicBezTo>
                      <a:pt x="527" y="4775"/>
                      <a:pt x="455" y="4743"/>
                      <a:pt x="364" y="4743"/>
                    </a:cubicBezTo>
                    <a:cubicBezTo>
                      <a:pt x="229" y="4743"/>
                      <a:pt x="58" y="4814"/>
                      <a:pt x="51" y="4912"/>
                    </a:cubicBezTo>
                    <a:cubicBezTo>
                      <a:pt x="0" y="5548"/>
                      <a:pt x="458" y="6105"/>
                      <a:pt x="1042" y="6105"/>
                    </a:cubicBezTo>
                    <a:cubicBezTo>
                      <a:pt x="1210" y="6105"/>
                      <a:pt x="1387" y="6061"/>
                      <a:pt x="1565" y="5959"/>
                    </a:cubicBezTo>
                    <a:cubicBezTo>
                      <a:pt x="2070" y="5668"/>
                      <a:pt x="2387" y="5067"/>
                      <a:pt x="2429" y="4465"/>
                    </a:cubicBezTo>
                    <a:cubicBezTo>
                      <a:pt x="2528" y="4485"/>
                      <a:pt x="2625" y="4498"/>
                      <a:pt x="2716" y="4498"/>
                    </a:cubicBezTo>
                    <a:cubicBezTo>
                      <a:pt x="2768" y="4498"/>
                      <a:pt x="2818" y="4494"/>
                      <a:pt x="2863" y="4485"/>
                    </a:cubicBezTo>
                    <a:cubicBezTo>
                      <a:pt x="4021" y="4289"/>
                      <a:pt x="5042" y="3426"/>
                      <a:pt x="5465" y="2317"/>
                    </a:cubicBezTo>
                    <a:cubicBezTo>
                      <a:pt x="5789" y="1462"/>
                      <a:pt x="5937" y="244"/>
                      <a:pt x="4804" y="27"/>
                    </a:cubicBezTo>
                    <a:cubicBezTo>
                      <a:pt x="4709" y="8"/>
                      <a:pt x="4614" y="0"/>
                      <a:pt x="45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3191;p50">
                <a:extLst>
                  <a:ext uri="{FF2B5EF4-FFF2-40B4-BE49-F238E27FC236}">
                    <a16:creationId xmlns:a16="http://schemas.microsoft.com/office/drawing/2014/main" id="{257FF12A-56D5-3462-BD0A-4918BBA1FEE4}"/>
                  </a:ext>
                </a:extLst>
              </p:cNvPr>
              <p:cNvSpPr/>
              <p:nvPr/>
            </p:nvSpPr>
            <p:spPr>
              <a:xfrm>
                <a:off x="5946425" y="3695200"/>
                <a:ext cx="241550" cy="299950"/>
              </a:xfrm>
              <a:custGeom>
                <a:avLst/>
                <a:gdLst/>
                <a:ahLst/>
                <a:cxnLst/>
                <a:rect l="l" t="t" r="r" b="b"/>
                <a:pathLst>
                  <a:path w="9662" h="11998" extrusionOk="0">
                    <a:moveTo>
                      <a:pt x="0" y="0"/>
                    </a:moveTo>
                    <a:lnTo>
                      <a:pt x="1906" y="11997"/>
                    </a:lnTo>
                    <a:lnTo>
                      <a:pt x="9661" y="11552"/>
                    </a:lnTo>
                    <a:lnTo>
                      <a:pt x="8882" y="9441"/>
                    </a:lnTo>
                    <a:lnTo>
                      <a:pt x="6574" y="31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3192;p50">
                <a:extLst>
                  <a:ext uri="{FF2B5EF4-FFF2-40B4-BE49-F238E27FC236}">
                    <a16:creationId xmlns:a16="http://schemas.microsoft.com/office/drawing/2014/main" id="{40BE9AB5-CB19-FFAB-D583-0AC9C94DE53C}"/>
                  </a:ext>
                </a:extLst>
              </p:cNvPr>
              <p:cNvSpPr/>
              <p:nvPr/>
            </p:nvSpPr>
            <p:spPr>
              <a:xfrm>
                <a:off x="5552950" y="3754625"/>
                <a:ext cx="723325" cy="469050"/>
              </a:xfrm>
              <a:custGeom>
                <a:avLst/>
                <a:gdLst/>
                <a:ahLst/>
                <a:cxnLst/>
                <a:rect l="l" t="t" r="r" b="b"/>
                <a:pathLst>
                  <a:path w="28933" h="18762" extrusionOk="0">
                    <a:moveTo>
                      <a:pt x="11360" y="1"/>
                    </a:moveTo>
                    <a:cubicBezTo>
                      <a:pt x="11081" y="382"/>
                      <a:pt x="10775" y="745"/>
                      <a:pt x="10429" y="1083"/>
                    </a:cubicBezTo>
                    <a:cubicBezTo>
                      <a:pt x="10170" y="1343"/>
                      <a:pt x="9453" y="1882"/>
                      <a:pt x="8942" y="1882"/>
                    </a:cubicBezTo>
                    <a:cubicBezTo>
                      <a:pt x="8707" y="1882"/>
                      <a:pt x="8515" y="1769"/>
                      <a:pt x="8430" y="1463"/>
                    </a:cubicBezTo>
                    <a:cubicBezTo>
                      <a:pt x="8394" y="1350"/>
                      <a:pt x="8389" y="1221"/>
                      <a:pt x="8411" y="1085"/>
                    </a:cubicBezTo>
                    <a:lnTo>
                      <a:pt x="8411" y="1085"/>
                    </a:lnTo>
                    <a:cubicBezTo>
                      <a:pt x="7646" y="1692"/>
                      <a:pt x="6781" y="2178"/>
                      <a:pt x="5856" y="2431"/>
                    </a:cubicBezTo>
                    <a:cubicBezTo>
                      <a:pt x="3678" y="5285"/>
                      <a:pt x="0" y="10988"/>
                      <a:pt x="1876" y="14973"/>
                    </a:cubicBezTo>
                    <a:cubicBezTo>
                      <a:pt x="2878" y="17102"/>
                      <a:pt x="5857" y="17755"/>
                      <a:pt x="9137" y="17755"/>
                    </a:cubicBezTo>
                    <a:cubicBezTo>
                      <a:pt x="10871" y="17755"/>
                      <a:pt x="12689" y="17572"/>
                      <a:pt x="14343" y="17329"/>
                    </a:cubicBezTo>
                    <a:lnTo>
                      <a:pt x="14343" y="17331"/>
                    </a:lnTo>
                    <a:lnTo>
                      <a:pt x="19326" y="18762"/>
                    </a:lnTo>
                    <a:lnTo>
                      <a:pt x="21210" y="15144"/>
                    </a:lnTo>
                    <a:lnTo>
                      <a:pt x="21239" y="11974"/>
                    </a:lnTo>
                    <a:lnTo>
                      <a:pt x="22022" y="10811"/>
                    </a:lnTo>
                    <a:cubicBezTo>
                      <a:pt x="22022" y="10811"/>
                      <a:pt x="23089" y="11183"/>
                      <a:pt x="24369" y="11183"/>
                    </a:cubicBezTo>
                    <a:cubicBezTo>
                      <a:pt x="25649" y="11183"/>
                      <a:pt x="27142" y="10811"/>
                      <a:pt x="27993" y="9325"/>
                    </a:cubicBezTo>
                    <a:cubicBezTo>
                      <a:pt x="28932" y="7687"/>
                      <a:pt x="27410" y="7018"/>
                      <a:pt x="25510" y="7018"/>
                    </a:cubicBezTo>
                    <a:cubicBezTo>
                      <a:pt x="25220" y="7018"/>
                      <a:pt x="24921" y="7033"/>
                      <a:pt x="24621" y="7064"/>
                    </a:cubicBezTo>
                    <a:cubicBezTo>
                      <a:pt x="23320" y="7197"/>
                      <a:pt x="21989" y="7606"/>
                      <a:pt x="21239" y="8202"/>
                    </a:cubicBezTo>
                    <a:lnTo>
                      <a:pt x="18803" y="1278"/>
                    </a:lnTo>
                    <a:cubicBezTo>
                      <a:pt x="18441" y="1237"/>
                      <a:pt x="18093" y="1177"/>
                      <a:pt x="17779" y="1109"/>
                    </a:cubicBezTo>
                    <a:cubicBezTo>
                      <a:pt x="17190" y="987"/>
                      <a:pt x="16387" y="772"/>
                      <a:pt x="15807" y="377"/>
                    </a:cubicBezTo>
                    <a:cubicBezTo>
                      <a:pt x="15260" y="1258"/>
                      <a:pt x="14531" y="1948"/>
                      <a:pt x="13680" y="1948"/>
                    </a:cubicBezTo>
                    <a:cubicBezTo>
                      <a:pt x="13231" y="1948"/>
                      <a:pt x="12748" y="1756"/>
                      <a:pt x="12240" y="1299"/>
                    </a:cubicBezTo>
                    <a:cubicBezTo>
                      <a:pt x="11865" y="958"/>
                      <a:pt x="11541" y="501"/>
                      <a:pt x="11360" y="1"/>
                    </a:cubicBezTo>
                    <a:close/>
                  </a:path>
                </a:pathLst>
              </a:custGeom>
              <a:solidFill>
                <a:srgbClr val="7032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3193;p50">
                <a:extLst>
                  <a:ext uri="{FF2B5EF4-FFF2-40B4-BE49-F238E27FC236}">
                    <a16:creationId xmlns:a16="http://schemas.microsoft.com/office/drawing/2014/main" id="{28C74FE0-E066-C595-9744-5186DFFE241A}"/>
                  </a:ext>
                </a:extLst>
              </p:cNvPr>
              <p:cNvSpPr/>
              <p:nvPr/>
            </p:nvSpPr>
            <p:spPr>
              <a:xfrm>
                <a:off x="6092400" y="3962225"/>
                <a:ext cx="138900" cy="54800"/>
              </a:xfrm>
              <a:custGeom>
                <a:avLst/>
                <a:gdLst/>
                <a:ahLst/>
                <a:cxnLst/>
                <a:rect l="l" t="t" r="r" b="b"/>
                <a:pathLst>
                  <a:path w="5556" h="2192" extrusionOk="0">
                    <a:moveTo>
                      <a:pt x="2838" y="0"/>
                    </a:moveTo>
                    <a:cubicBezTo>
                      <a:pt x="941" y="0"/>
                      <a:pt x="21" y="836"/>
                      <a:pt x="599" y="1644"/>
                    </a:cubicBezTo>
                    <a:cubicBezTo>
                      <a:pt x="869" y="2020"/>
                      <a:pt x="1459" y="2191"/>
                      <a:pt x="1966" y="2191"/>
                    </a:cubicBezTo>
                    <a:cubicBezTo>
                      <a:pt x="2628" y="2191"/>
                      <a:pt x="3149" y="1900"/>
                      <a:pt x="2635" y="1394"/>
                    </a:cubicBezTo>
                    <a:lnTo>
                      <a:pt x="2635" y="1394"/>
                    </a:lnTo>
                    <a:lnTo>
                      <a:pt x="4126" y="1413"/>
                    </a:lnTo>
                    <a:lnTo>
                      <a:pt x="2178" y="1237"/>
                    </a:lnTo>
                    <a:lnTo>
                      <a:pt x="2178" y="1237"/>
                    </a:lnTo>
                    <a:cubicBezTo>
                      <a:pt x="2178" y="1237"/>
                      <a:pt x="2788" y="1868"/>
                      <a:pt x="1777" y="1959"/>
                    </a:cubicBezTo>
                    <a:cubicBezTo>
                      <a:pt x="1746" y="1962"/>
                      <a:pt x="1716" y="1963"/>
                      <a:pt x="1686" y="1963"/>
                    </a:cubicBezTo>
                    <a:cubicBezTo>
                      <a:pt x="722" y="1963"/>
                      <a:pt x="1" y="553"/>
                      <a:pt x="2074" y="192"/>
                    </a:cubicBezTo>
                    <a:cubicBezTo>
                      <a:pt x="2328" y="148"/>
                      <a:pt x="2570" y="129"/>
                      <a:pt x="2801" y="129"/>
                    </a:cubicBezTo>
                    <a:cubicBezTo>
                      <a:pt x="4512" y="129"/>
                      <a:pt x="5556" y="1196"/>
                      <a:pt x="5556" y="1196"/>
                    </a:cubicBezTo>
                    <a:cubicBezTo>
                      <a:pt x="5556" y="1196"/>
                      <a:pt x="5496" y="157"/>
                      <a:pt x="3292" y="15"/>
                    </a:cubicBezTo>
                    <a:cubicBezTo>
                      <a:pt x="3135" y="5"/>
                      <a:pt x="2984" y="0"/>
                      <a:pt x="2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3194;p50">
                <a:extLst>
                  <a:ext uri="{FF2B5EF4-FFF2-40B4-BE49-F238E27FC236}">
                    <a16:creationId xmlns:a16="http://schemas.microsoft.com/office/drawing/2014/main" id="{705C33F8-AFEF-DF8D-9186-3354A55BCC36}"/>
                  </a:ext>
                </a:extLst>
              </p:cNvPr>
              <p:cNvSpPr/>
              <p:nvPr/>
            </p:nvSpPr>
            <p:spPr>
              <a:xfrm>
                <a:off x="5742750" y="4025525"/>
                <a:ext cx="52700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2108" h="1488" extrusionOk="0">
                    <a:moveTo>
                      <a:pt x="774" y="0"/>
                    </a:moveTo>
                    <a:cubicBezTo>
                      <a:pt x="759" y="0"/>
                      <a:pt x="744" y="1"/>
                      <a:pt x="730" y="2"/>
                    </a:cubicBezTo>
                    <a:cubicBezTo>
                      <a:pt x="1" y="55"/>
                      <a:pt x="406" y="1487"/>
                      <a:pt x="406" y="1487"/>
                    </a:cubicBezTo>
                    <a:cubicBezTo>
                      <a:pt x="358" y="565"/>
                      <a:pt x="559" y="268"/>
                      <a:pt x="838" y="268"/>
                    </a:cubicBezTo>
                    <a:cubicBezTo>
                      <a:pt x="1344" y="268"/>
                      <a:pt x="2107" y="1246"/>
                      <a:pt x="2107" y="1246"/>
                    </a:cubicBezTo>
                    <a:cubicBezTo>
                      <a:pt x="2107" y="1246"/>
                      <a:pt x="1485" y="0"/>
                      <a:pt x="7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3195;p50">
                <a:extLst>
                  <a:ext uri="{FF2B5EF4-FFF2-40B4-BE49-F238E27FC236}">
                    <a16:creationId xmlns:a16="http://schemas.microsoft.com/office/drawing/2014/main" id="{2FC05E76-8823-1964-6675-8C51E8290CB5}"/>
                  </a:ext>
                </a:extLst>
              </p:cNvPr>
              <p:cNvSpPr/>
              <p:nvPr/>
            </p:nvSpPr>
            <p:spPr>
              <a:xfrm>
                <a:off x="5830000" y="4030250"/>
                <a:ext cx="45875" cy="11825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473" extrusionOk="0">
                    <a:moveTo>
                      <a:pt x="741" y="0"/>
                    </a:moveTo>
                    <a:cubicBezTo>
                      <a:pt x="506" y="0"/>
                      <a:pt x="253" y="45"/>
                      <a:pt x="0" y="168"/>
                    </a:cubicBezTo>
                    <a:lnTo>
                      <a:pt x="297" y="472"/>
                    </a:lnTo>
                    <a:cubicBezTo>
                      <a:pt x="297" y="472"/>
                      <a:pt x="643" y="237"/>
                      <a:pt x="1258" y="237"/>
                    </a:cubicBezTo>
                    <a:cubicBezTo>
                      <a:pt x="1430" y="237"/>
                      <a:pt x="1622" y="255"/>
                      <a:pt x="1834" y="302"/>
                    </a:cubicBezTo>
                    <a:cubicBezTo>
                      <a:pt x="1834" y="302"/>
                      <a:pt x="1352" y="0"/>
                      <a:pt x="7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3196;p50">
                <a:extLst>
                  <a:ext uri="{FF2B5EF4-FFF2-40B4-BE49-F238E27FC236}">
                    <a16:creationId xmlns:a16="http://schemas.microsoft.com/office/drawing/2014/main" id="{17C64BED-B417-230C-8083-2A9F957A20B0}"/>
                  </a:ext>
                </a:extLst>
              </p:cNvPr>
              <p:cNvSpPr/>
              <p:nvPr/>
            </p:nvSpPr>
            <p:spPr>
              <a:xfrm>
                <a:off x="5834700" y="4039150"/>
                <a:ext cx="81675" cy="110875"/>
              </a:xfrm>
              <a:custGeom>
                <a:avLst/>
                <a:gdLst/>
                <a:ahLst/>
                <a:cxnLst/>
                <a:rect l="l" t="t" r="r" b="b"/>
                <a:pathLst>
                  <a:path w="3267" h="4435" extrusionOk="0">
                    <a:moveTo>
                      <a:pt x="613" y="0"/>
                    </a:moveTo>
                    <a:lnTo>
                      <a:pt x="614" y="901"/>
                    </a:lnTo>
                    <a:lnTo>
                      <a:pt x="308" y="1418"/>
                    </a:lnTo>
                    <a:lnTo>
                      <a:pt x="1" y="1710"/>
                    </a:lnTo>
                    <a:lnTo>
                      <a:pt x="2721" y="4435"/>
                    </a:lnTo>
                    <a:lnTo>
                      <a:pt x="3075" y="4244"/>
                    </a:lnTo>
                    <a:lnTo>
                      <a:pt x="3266" y="3658"/>
                    </a:lnTo>
                    <a:lnTo>
                      <a:pt x="3102" y="2882"/>
                    </a:lnTo>
                    <a:lnTo>
                      <a:pt x="2773" y="2133"/>
                    </a:lnTo>
                    <a:lnTo>
                      <a:pt x="2539" y="1607"/>
                    </a:lnTo>
                    <a:lnTo>
                      <a:pt x="2078" y="1072"/>
                    </a:lnTo>
                    <a:lnTo>
                      <a:pt x="1451" y="485"/>
                    </a:lnTo>
                    <a:lnTo>
                      <a:pt x="61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3197;p50">
                <a:extLst>
                  <a:ext uri="{FF2B5EF4-FFF2-40B4-BE49-F238E27FC236}">
                    <a16:creationId xmlns:a16="http://schemas.microsoft.com/office/drawing/2014/main" id="{E35EE991-0DEC-FA54-758D-615070A8884D}"/>
                  </a:ext>
                </a:extLst>
              </p:cNvPr>
              <p:cNvSpPr/>
              <p:nvPr/>
            </p:nvSpPr>
            <p:spPr>
              <a:xfrm>
                <a:off x="5813375" y="4031875"/>
                <a:ext cx="108500" cy="119800"/>
              </a:xfrm>
              <a:custGeom>
                <a:avLst/>
                <a:gdLst/>
                <a:ahLst/>
                <a:cxnLst/>
                <a:rect l="l" t="t" r="r" b="b"/>
                <a:pathLst>
                  <a:path w="4340" h="4792" extrusionOk="0">
                    <a:moveTo>
                      <a:pt x="1263" y="0"/>
                    </a:moveTo>
                    <a:cubicBezTo>
                      <a:pt x="1263" y="0"/>
                      <a:pt x="1823" y="1992"/>
                      <a:pt x="1" y="2266"/>
                    </a:cubicBezTo>
                    <a:cubicBezTo>
                      <a:pt x="1" y="2266"/>
                      <a:pt x="1773" y="2261"/>
                      <a:pt x="1630" y="496"/>
                    </a:cubicBezTo>
                    <a:lnTo>
                      <a:pt x="1630" y="496"/>
                    </a:lnTo>
                    <a:cubicBezTo>
                      <a:pt x="1630" y="496"/>
                      <a:pt x="3027" y="1047"/>
                      <a:pt x="3626" y="2636"/>
                    </a:cubicBezTo>
                    <a:cubicBezTo>
                      <a:pt x="4152" y="4032"/>
                      <a:pt x="3940" y="4691"/>
                      <a:pt x="3024" y="4691"/>
                    </a:cubicBezTo>
                    <a:cubicBezTo>
                      <a:pt x="2898" y="4691"/>
                      <a:pt x="2758" y="4678"/>
                      <a:pt x="2604" y="4653"/>
                    </a:cubicBezTo>
                    <a:lnTo>
                      <a:pt x="2604" y="4653"/>
                    </a:lnTo>
                    <a:cubicBezTo>
                      <a:pt x="2604" y="4653"/>
                      <a:pt x="2990" y="4792"/>
                      <a:pt x="3386" y="4792"/>
                    </a:cubicBezTo>
                    <a:cubicBezTo>
                      <a:pt x="3855" y="4792"/>
                      <a:pt x="4340" y="4597"/>
                      <a:pt x="4216" y="3747"/>
                    </a:cubicBezTo>
                    <a:cubicBezTo>
                      <a:pt x="3837" y="1153"/>
                      <a:pt x="1263" y="0"/>
                      <a:pt x="12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3198;p50">
                <a:extLst>
                  <a:ext uri="{FF2B5EF4-FFF2-40B4-BE49-F238E27FC236}">
                    <a16:creationId xmlns:a16="http://schemas.microsoft.com/office/drawing/2014/main" id="{3A91005F-79AE-9D3E-F54B-15AFC74DB4BA}"/>
                  </a:ext>
                </a:extLst>
              </p:cNvPr>
              <p:cNvSpPr/>
              <p:nvPr/>
            </p:nvSpPr>
            <p:spPr>
              <a:xfrm>
                <a:off x="5839825" y="4039150"/>
                <a:ext cx="31975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1279" h="2107" extrusionOk="0">
                    <a:moveTo>
                      <a:pt x="382" y="0"/>
                    </a:moveTo>
                    <a:cubicBezTo>
                      <a:pt x="382" y="0"/>
                      <a:pt x="715" y="1193"/>
                      <a:pt x="1" y="1633"/>
                    </a:cubicBezTo>
                    <a:lnTo>
                      <a:pt x="453" y="2107"/>
                    </a:lnTo>
                    <a:lnTo>
                      <a:pt x="1279" y="629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3199;p50">
                <a:extLst>
                  <a:ext uri="{FF2B5EF4-FFF2-40B4-BE49-F238E27FC236}">
                    <a16:creationId xmlns:a16="http://schemas.microsoft.com/office/drawing/2014/main" id="{54B6F87D-83DF-8E7A-C85C-BF721DC13B76}"/>
                  </a:ext>
                </a:extLst>
              </p:cNvPr>
              <p:cNvSpPr/>
              <p:nvPr/>
            </p:nvSpPr>
            <p:spPr>
              <a:xfrm>
                <a:off x="5894700" y="4109075"/>
                <a:ext cx="27800" cy="36275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1451" extrusionOk="0">
                    <a:moveTo>
                      <a:pt x="543" y="1"/>
                    </a:moveTo>
                    <a:cubicBezTo>
                      <a:pt x="1" y="1"/>
                      <a:pt x="368" y="1450"/>
                      <a:pt x="368" y="1450"/>
                    </a:cubicBezTo>
                    <a:cubicBezTo>
                      <a:pt x="1112" y="1015"/>
                      <a:pt x="683" y="27"/>
                      <a:pt x="683" y="27"/>
                    </a:cubicBezTo>
                    <a:cubicBezTo>
                      <a:pt x="631" y="9"/>
                      <a:pt x="585" y="1"/>
                      <a:pt x="5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3200;p50">
                <a:extLst>
                  <a:ext uri="{FF2B5EF4-FFF2-40B4-BE49-F238E27FC236}">
                    <a16:creationId xmlns:a16="http://schemas.microsoft.com/office/drawing/2014/main" id="{BDA58AEC-F91C-A234-7287-BC8C141C9103}"/>
                  </a:ext>
                </a:extLst>
              </p:cNvPr>
              <p:cNvSpPr/>
              <p:nvPr/>
            </p:nvSpPr>
            <p:spPr>
              <a:xfrm>
                <a:off x="5749775" y="3876825"/>
                <a:ext cx="138475" cy="148725"/>
              </a:xfrm>
              <a:custGeom>
                <a:avLst/>
                <a:gdLst/>
                <a:ahLst/>
                <a:cxnLst/>
                <a:rect l="l" t="t" r="r" b="b"/>
                <a:pathLst>
                  <a:path w="5539" h="5949" extrusionOk="0">
                    <a:moveTo>
                      <a:pt x="2260" y="1"/>
                    </a:moveTo>
                    <a:cubicBezTo>
                      <a:pt x="2024" y="1"/>
                      <a:pt x="1792" y="46"/>
                      <a:pt x="1571" y="140"/>
                    </a:cubicBezTo>
                    <a:cubicBezTo>
                      <a:pt x="407" y="631"/>
                      <a:pt x="0" y="2300"/>
                      <a:pt x="665" y="3866"/>
                    </a:cubicBezTo>
                    <a:cubicBezTo>
                      <a:pt x="1203" y="5135"/>
                      <a:pt x="2276" y="5948"/>
                      <a:pt x="3282" y="5948"/>
                    </a:cubicBezTo>
                    <a:cubicBezTo>
                      <a:pt x="3518" y="5948"/>
                      <a:pt x="3750" y="5904"/>
                      <a:pt x="3970" y="5810"/>
                    </a:cubicBezTo>
                    <a:cubicBezTo>
                      <a:pt x="5134" y="5318"/>
                      <a:pt x="5538" y="3650"/>
                      <a:pt x="4876" y="2084"/>
                    </a:cubicBezTo>
                    <a:cubicBezTo>
                      <a:pt x="4339" y="813"/>
                      <a:pt x="3266" y="1"/>
                      <a:pt x="22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3201;p50">
                <a:extLst>
                  <a:ext uri="{FF2B5EF4-FFF2-40B4-BE49-F238E27FC236}">
                    <a16:creationId xmlns:a16="http://schemas.microsoft.com/office/drawing/2014/main" id="{17EF91B2-9F38-7B9D-F588-3C8A771B81DE}"/>
                  </a:ext>
                </a:extLst>
              </p:cNvPr>
              <p:cNvSpPr/>
              <p:nvPr/>
            </p:nvSpPr>
            <p:spPr>
              <a:xfrm>
                <a:off x="5822475" y="3928525"/>
                <a:ext cx="43850" cy="61225"/>
              </a:xfrm>
              <a:custGeom>
                <a:avLst/>
                <a:gdLst/>
                <a:ahLst/>
                <a:cxnLst/>
                <a:rect l="l" t="t" r="r" b="b"/>
                <a:pathLst>
                  <a:path w="1754" h="2449" extrusionOk="0">
                    <a:moveTo>
                      <a:pt x="876" y="0"/>
                    </a:moveTo>
                    <a:cubicBezTo>
                      <a:pt x="393" y="0"/>
                      <a:pt x="0" y="548"/>
                      <a:pt x="0" y="1225"/>
                    </a:cubicBezTo>
                    <a:cubicBezTo>
                      <a:pt x="0" y="1899"/>
                      <a:pt x="392" y="2448"/>
                      <a:pt x="876" y="2448"/>
                    </a:cubicBezTo>
                    <a:cubicBezTo>
                      <a:pt x="1361" y="2448"/>
                      <a:pt x="1754" y="1899"/>
                      <a:pt x="1754" y="1225"/>
                    </a:cubicBezTo>
                    <a:cubicBezTo>
                      <a:pt x="1754" y="548"/>
                      <a:pt x="1361" y="0"/>
                      <a:pt x="8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3202;p50">
                <a:extLst>
                  <a:ext uri="{FF2B5EF4-FFF2-40B4-BE49-F238E27FC236}">
                    <a16:creationId xmlns:a16="http://schemas.microsoft.com/office/drawing/2014/main" id="{247EBB6B-134A-1C15-27C7-10273F844970}"/>
                  </a:ext>
                </a:extLst>
              </p:cNvPr>
              <p:cNvSpPr/>
              <p:nvPr/>
            </p:nvSpPr>
            <p:spPr>
              <a:xfrm>
                <a:off x="5668175" y="3928525"/>
                <a:ext cx="91575" cy="107625"/>
              </a:xfrm>
              <a:custGeom>
                <a:avLst/>
                <a:gdLst/>
                <a:ahLst/>
                <a:cxnLst/>
                <a:rect l="l" t="t" r="r" b="b"/>
                <a:pathLst>
                  <a:path w="3663" h="4305" extrusionOk="0">
                    <a:moveTo>
                      <a:pt x="2032" y="0"/>
                    </a:moveTo>
                    <a:cubicBezTo>
                      <a:pt x="1246" y="0"/>
                      <a:pt x="483" y="753"/>
                      <a:pt x="254" y="1810"/>
                    </a:cubicBezTo>
                    <a:cubicBezTo>
                      <a:pt x="1" y="2984"/>
                      <a:pt x="501" y="4088"/>
                      <a:pt x="1372" y="4277"/>
                    </a:cubicBezTo>
                    <a:cubicBezTo>
                      <a:pt x="1458" y="4296"/>
                      <a:pt x="1544" y="4305"/>
                      <a:pt x="1630" y="4305"/>
                    </a:cubicBezTo>
                    <a:cubicBezTo>
                      <a:pt x="2417" y="4305"/>
                      <a:pt x="3181" y="3552"/>
                      <a:pt x="3409" y="2494"/>
                    </a:cubicBezTo>
                    <a:cubicBezTo>
                      <a:pt x="3663" y="1320"/>
                      <a:pt x="3163" y="216"/>
                      <a:pt x="2291" y="28"/>
                    </a:cubicBezTo>
                    <a:cubicBezTo>
                      <a:pt x="2205" y="9"/>
                      <a:pt x="2118" y="0"/>
                      <a:pt x="20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3203;p50">
                <a:extLst>
                  <a:ext uri="{FF2B5EF4-FFF2-40B4-BE49-F238E27FC236}">
                    <a16:creationId xmlns:a16="http://schemas.microsoft.com/office/drawing/2014/main" id="{183BD54A-6E29-79EE-FF9C-87B7E102D14F}"/>
                  </a:ext>
                </a:extLst>
              </p:cNvPr>
              <p:cNvSpPr/>
              <p:nvPr/>
            </p:nvSpPr>
            <p:spPr>
              <a:xfrm>
                <a:off x="5713975" y="3949725"/>
                <a:ext cx="38375" cy="53600"/>
              </a:xfrm>
              <a:custGeom>
                <a:avLst/>
                <a:gdLst/>
                <a:ahLst/>
                <a:cxnLst/>
                <a:rect l="l" t="t" r="r" b="b"/>
                <a:pathLst>
                  <a:path w="1535" h="2144" extrusionOk="0">
                    <a:moveTo>
                      <a:pt x="768" y="1"/>
                    </a:moveTo>
                    <a:cubicBezTo>
                      <a:pt x="344" y="1"/>
                      <a:pt x="1" y="481"/>
                      <a:pt x="1" y="1072"/>
                    </a:cubicBezTo>
                    <a:cubicBezTo>
                      <a:pt x="1" y="1663"/>
                      <a:pt x="343" y="2144"/>
                      <a:pt x="768" y="2144"/>
                    </a:cubicBezTo>
                    <a:cubicBezTo>
                      <a:pt x="1191" y="2144"/>
                      <a:pt x="1535" y="1665"/>
                      <a:pt x="1535" y="1072"/>
                    </a:cubicBezTo>
                    <a:cubicBezTo>
                      <a:pt x="1535" y="481"/>
                      <a:pt x="1191" y="1"/>
                      <a:pt x="7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3204;p50">
                <a:extLst>
                  <a:ext uri="{FF2B5EF4-FFF2-40B4-BE49-F238E27FC236}">
                    <a16:creationId xmlns:a16="http://schemas.microsoft.com/office/drawing/2014/main" id="{0E19DC7F-C10B-F931-D89A-35E535ACD52D}"/>
                  </a:ext>
                </a:extLst>
              </p:cNvPr>
              <p:cNvSpPr/>
              <p:nvPr/>
            </p:nvSpPr>
            <p:spPr>
              <a:xfrm>
                <a:off x="5650500" y="3863050"/>
                <a:ext cx="9050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2923" extrusionOk="0">
                    <a:moveTo>
                      <a:pt x="2993" y="0"/>
                    </a:moveTo>
                    <a:lnTo>
                      <a:pt x="1" y="1974"/>
                    </a:lnTo>
                    <a:lnTo>
                      <a:pt x="626" y="2922"/>
                    </a:lnTo>
                    <a:lnTo>
                      <a:pt x="3619" y="946"/>
                    </a:lnTo>
                    <a:lnTo>
                      <a:pt x="29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3205;p50">
                <a:extLst>
                  <a:ext uri="{FF2B5EF4-FFF2-40B4-BE49-F238E27FC236}">
                    <a16:creationId xmlns:a16="http://schemas.microsoft.com/office/drawing/2014/main" id="{B39578A7-D4DE-B89B-B797-D14E537F3CD1}"/>
                  </a:ext>
                </a:extLst>
              </p:cNvPr>
              <p:cNvSpPr/>
              <p:nvPr/>
            </p:nvSpPr>
            <p:spPr>
              <a:xfrm>
                <a:off x="5748450" y="3816525"/>
                <a:ext cx="129050" cy="42750"/>
              </a:xfrm>
              <a:custGeom>
                <a:avLst/>
                <a:gdLst/>
                <a:ahLst/>
                <a:cxnLst/>
                <a:rect l="l" t="t" r="r" b="b"/>
                <a:pathLst>
                  <a:path w="5162" h="1710" extrusionOk="0">
                    <a:moveTo>
                      <a:pt x="131" y="1"/>
                    </a:moveTo>
                    <a:lnTo>
                      <a:pt x="1" y="1128"/>
                    </a:lnTo>
                    <a:lnTo>
                      <a:pt x="5031" y="1710"/>
                    </a:lnTo>
                    <a:lnTo>
                      <a:pt x="5162" y="582"/>
                    </a:lnTo>
                    <a:lnTo>
                      <a:pt x="1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3206;p50">
                <a:extLst>
                  <a:ext uri="{FF2B5EF4-FFF2-40B4-BE49-F238E27FC236}">
                    <a16:creationId xmlns:a16="http://schemas.microsoft.com/office/drawing/2014/main" id="{EE7E1F03-11AE-0E3D-A27A-EE689C4313D7}"/>
                  </a:ext>
                </a:extLst>
              </p:cNvPr>
              <p:cNvSpPr/>
              <p:nvPr/>
            </p:nvSpPr>
            <p:spPr>
              <a:xfrm>
                <a:off x="6233175" y="3637375"/>
                <a:ext cx="45700" cy="50575"/>
              </a:xfrm>
              <a:custGeom>
                <a:avLst/>
                <a:gdLst/>
                <a:ahLst/>
                <a:cxnLst/>
                <a:rect l="l" t="t" r="r" b="b"/>
                <a:pathLst>
                  <a:path w="1828" h="2023" extrusionOk="0">
                    <a:moveTo>
                      <a:pt x="1496" y="1"/>
                    </a:moveTo>
                    <a:lnTo>
                      <a:pt x="1349" y="84"/>
                    </a:lnTo>
                    <a:cubicBezTo>
                      <a:pt x="1219" y="753"/>
                      <a:pt x="137" y="1143"/>
                      <a:pt x="1" y="1190"/>
                    </a:cubicBezTo>
                    <a:lnTo>
                      <a:pt x="86" y="2022"/>
                    </a:lnTo>
                    <a:lnTo>
                      <a:pt x="1369" y="1990"/>
                    </a:lnTo>
                    <a:lnTo>
                      <a:pt x="1821" y="1550"/>
                    </a:lnTo>
                    <a:lnTo>
                      <a:pt x="1828" y="1423"/>
                    </a:lnTo>
                    <a:cubicBezTo>
                      <a:pt x="1426" y="968"/>
                      <a:pt x="1496" y="1"/>
                      <a:pt x="1496" y="1"/>
                    </a:cubicBezTo>
                    <a:close/>
                  </a:path>
                </a:pathLst>
              </a:custGeom>
              <a:solidFill>
                <a:srgbClr val="7032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3207;p50">
                <a:extLst>
                  <a:ext uri="{FF2B5EF4-FFF2-40B4-BE49-F238E27FC236}">
                    <a16:creationId xmlns:a16="http://schemas.microsoft.com/office/drawing/2014/main" id="{A298CF61-8C38-4A18-0F4A-EAE1DF333F01}"/>
                  </a:ext>
                </a:extLst>
              </p:cNvPr>
              <p:cNvSpPr/>
              <p:nvPr/>
            </p:nvSpPr>
            <p:spPr>
              <a:xfrm>
                <a:off x="6202425" y="3667125"/>
                <a:ext cx="76325" cy="176225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7049" extrusionOk="0">
                    <a:moveTo>
                      <a:pt x="1231" y="0"/>
                    </a:moveTo>
                    <a:lnTo>
                      <a:pt x="1217" y="5"/>
                    </a:lnTo>
                    <a:lnTo>
                      <a:pt x="1" y="6247"/>
                    </a:lnTo>
                    <a:lnTo>
                      <a:pt x="2669" y="7048"/>
                    </a:lnTo>
                    <a:lnTo>
                      <a:pt x="3052" y="360"/>
                    </a:lnTo>
                    <a:lnTo>
                      <a:pt x="3052" y="360"/>
                    </a:lnTo>
                    <a:cubicBezTo>
                      <a:pt x="2978" y="416"/>
                      <a:pt x="2879" y="472"/>
                      <a:pt x="2779" y="472"/>
                    </a:cubicBezTo>
                    <a:cubicBezTo>
                      <a:pt x="2659" y="472"/>
                      <a:pt x="2540" y="392"/>
                      <a:pt x="2461" y="138"/>
                    </a:cubicBezTo>
                    <a:cubicBezTo>
                      <a:pt x="2354" y="243"/>
                      <a:pt x="2182" y="388"/>
                      <a:pt x="2040" y="388"/>
                    </a:cubicBezTo>
                    <a:cubicBezTo>
                      <a:pt x="1949" y="388"/>
                      <a:pt x="1871" y="329"/>
                      <a:pt x="1829" y="164"/>
                    </a:cubicBezTo>
                    <a:cubicBezTo>
                      <a:pt x="1748" y="252"/>
                      <a:pt x="1649" y="327"/>
                      <a:pt x="1547" y="327"/>
                    </a:cubicBezTo>
                    <a:cubicBezTo>
                      <a:pt x="1439" y="327"/>
                      <a:pt x="1327" y="243"/>
                      <a:pt x="12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3208;p50">
                <a:extLst>
                  <a:ext uri="{FF2B5EF4-FFF2-40B4-BE49-F238E27FC236}">
                    <a16:creationId xmlns:a16="http://schemas.microsoft.com/office/drawing/2014/main" id="{A5273472-EEB0-41E7-C0FD-2BD816EB8F4B}"/>
                  </a:ext>
                </a:extLst>
              </p:cNvPr>
              <p:cNvSpPr/>
              <p:nvPr/>
            </p:nvSpPr>
            <p:spPr>
              <a:xfrm>
                <a:off x="6248825" y="3670475"/>
                <a:ext cx="16175" cy="16720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688" extrusionOk="0">
                    <a:moveTo>
                      <a:pt x="563" y="1"/>
                    </a:moveTo>
                    <a:lnTo>
                      <a:pt x="1" y="6680"/>
                    </a:lnTo>
                    <a:lnTo>
                      <a:pt x="86" y="6688"/>
                    </a:lnTo>
                    <a:lnTo>
                      <a:pt x="647" y="7"/>
                    </a:lnTo>
                    <a:lnTo>
                      <a:pt x="5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3209;p50">
                <a:extLst>
                  <a:ext uri="{FF2B5EF4-FFF2-40B4-BE49-F238E27FC236}">
                    <a16:creationId xmlns:a16="http://schemas.microsoft.com/office/drawing/2014/main" id="{6635F13D-3426-9B18-B6CB-C08477774A76}"/>
                  </a:ext>
                </a:extLst>
              </p:cNvPr>
              <p:cNvSpPr/>
              <p:nvPr/>
            </p:nvSpPr>
            <p:spPr>
              <a:xfrm>
                <a:off x="6220925" y="3669425"/>
                <a:ext cx="28325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6398" extrusionOk="0">
                    <a:moveTo>
                      <a:pt x="1049" y="0"/>
                    </a:moveTo>
                    <a:lnTo>
                      <a:pt x="1" y="6383"/>
                    </a:lnTo>
                    <a:lnTo>
                      <a:pt x="84" y="6397"/>
                    </a:lnTo>
                    <a:lnTo>
                      <a:pt x="1132" y="13"/>
                    </a:lnTo>
                    <a:lnTo>
                      <a:pt x="10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3210;p50">
                <a:extLst>
                  <a:ext uri="{FF2B5EF4-FFF2-40B4-BE49-F238E27FC236}">
                    <a16:creationId xmlns:a16="http://schemas.microsoft.com/office/drawing/2014/main" id="{BDE904DB-3C73-B7BA-8E07-85E22C90B0ED}"/>
                  </a:ext>
                </a:extLst>
              </p:cNvPr>
              <p:cNvSpPr/>
              <p:nvPr/>
            </p:nvSpPr>
            <p:spPr>
              <a:xfrm>
                <a:off x="6261700" y="3637425"/>
                <a:ext cx="9750" cy="17050"/>
              </a:xfrm>
              <a:custGeom>
                <a:avLst/>
                <a:gdLst/>
                <a:ahLst/>
                <a:cxnLst/>
                <a:rect l="l" t="t" r="r" b="b"/>
                <a:pathLst>
                  <a:path w="390" h="682" extrusionOk="0">
                    <a:moveTo>
                      <a:pt x="355" y="1"/>
                    </a:moveTo>
                    <a:lnTo>
                      <a:pt x="208" y="84"/>
                    </a:lnTo>
                    <a:cubicBezTo>
                      <a:pt x="179" y="234"/>
                      <a:pt x="102" y="368"/>
                      <a:pt x="0" y="489"/>
                    </a:cubicBezTo>
                    <a:cubicBezTo>
                      <a:pt x="57" y="532"/>
                      <a:pt x="120" y="572"/>
                      <a:pt x="192" y="607"/>
                    </a:cubicBezTo>
                    <a:cubicBezTo>
                      <a:pt x="244" y="630"/>
                      <a:pt x="317" y="664"/>
                      <a:pt x="390" y="682"/>
                    </a:cubicBezTo>
                    <a:cubicBezTo>
                      <a:pt x="333" y="323"/>
                      <a:pt x="355" y="1"/>
                      <a:pt x="3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3211;p50">
                <a:extLst>
                  <a:ext uri="{FF2B5EF4-FFF2-40B4-BE49-F238E27FC236}">
                    <a16:creationId xmlns:a16="http://schemas.microsoft.com/office/drawing/2014/main" id="{FDFB1460-0BB7-C40E-91B8-7FF4E760BAC9}"/>
                  </a:ext>
                </a:extLst>
              </p:cNvPr>
              <p:cNvSpPr/>
              <p:nvPr/>
            </p:nvSpPr>
            <p:spPr>
              <a:xfrm>
                <a:off x="6073075" y="3727575"/>
                <a:ext cx="235925" cy="341875"/>
              </a:xfrm>
              <a:custGeom>
                <a:avLst/>
                <a:gdLst/>
                <a:ahLst/>
                <a:cxnLst/>
                <a:rect l="l" t="t" r="r" b="b"/>
                <a:pathLst>
                  <a:path w="9437" h="13675" extrusionOk="0">
                    <a:moveTo>
                      <a:pt x="4540" y="1"/>
                    </a:moveTo>
                    <a:cubicBezTo>
                      <a:pt x="4423" y="1"/>
                      <a:pt x="4301" y="51"/>
                      <a:pt x="4176" y="164"/>
                    </a:cubicBezTo>
                    <a:cubicBezTo>
                      <a:pt x="3001" y="1216"/>
                      <a:pt x="4176" y="3244"/>
                      <a:pt x="4176" y="3244"/>
                    </a:cubicBezTo>
                    <a:lnTo>
                      <a:pt x="1941" y="8534"/>
                    </a:lnTo>
                    <a:lnTo>
                      <a:pt x="0" y="13215"/>
                    </a:lnTo>
                    <a:lnTo>
                      <a:pt x="906" y="13674"/>
                    </a:lnTo>
                    <a:lnTo>
                      <a:pt x="1720" y="12034"/>
                    </a:lnTo>
                    <a:lnTo>
                      <a:pt x="3724" y="8156"/>
                    </a:lnTo>
                    <a:lnTo>
                      <a:pt x="5001" y="5687"/>
                    </a:lnTo>
                    <a:lnTo>
                      <a:pt x="5001" y="5687"/>
                    </a:lnTo>
                    <a:cubicBezTo>
                      <a:pt x="4879" y="6558"/>
                      <a:pt x="5014" y="7380"/>
                      <a:pt x="5960" y="7380"/>
                    </a:cubicBezTo>
                    <a:cubicBezTo>
                      <a:pt x="5982" y="7380"/>
                      <a:pt x="6004" y="7379"/>
                      <a:pt x="6026" y="7379"/>
                    </a:cubicBezTo>
                    <a:cubicBezTo>
                      <a:pt x="7644" y="7317"/>
                      <a:pt x="8928" y="4643"/>
                      <a:pt x="9436" y="3405"/>
                    </a:cubicBezTo>
                    <a:cubicBezTo>
                      <a:pt x="8241" y="2519"/>
                      <a:pt x="7175" y="2298"/>
                      <a:pt x="6409" y="2298"/>
                    </a:cubicBezTo>
                    <a:cubicBezTo>
                      <a:pt x="6144" y="2298"/>
                      <a:pt x="5915" y="2325"/>
                      <a:pt x="5730" y="2359"/>
                    </a:cubicBezTo>
                    <a:cubicBezTo>
                      <a:pt x="5568" y="1235"/>
                      <a:pt x="5116" y="1"/>
                      <a:pt x="4540" y="1"/>
                    </a:cubicBezTo>
                    <a:close/>
                  </a:path>
                </a:pathLst>
              </a:custGeom>
              <a:solidFill>
                <a:srgbClr val="7032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3212;p50">
                <a:extLst>
                  <a:ext uri="{FF2B5EF4-FFF2-40B4-BE49-F238E27FC236}">
                    <a16:creationId xmlns:a16="http://schemas.microsoft.com/office/drawing/2014/main" id="{8D245A81-B0BD-1DF1-DB37-11E568FB223F}"/>
                  </a:ext>
                </a:extLst>
              </p:cNvPr>
              <p:cNvSpPr/>
              <p:nvPr/>
            </p:nvSpPr>
            <p:spPr>
              <a:xfrm>
                <a:off x="6182525" y="3727625"/>
                <a:ext cx="37150" cy="105275"/>
              </a:xfrm>
              <a:custGeom>
                <a:avLst/>
                <a:gdLst/>
                <a:ahLst/>
                <a:cxnLst/>
                <a:rect l="l" t="t" r="r" b="b"/>
                <a:pathLst>
                  <a:path w="1486" h="4211" extrusionOk="0">
                    <a:moveTo>
                      <a:pt x="174" y="0"/>
                    </a:moveTo>
                    <a:cubicBezTo>
                      <a:pt x="175" y="0"/>
                      <a:pt x="206" y="4"/>
                      <a:pt x="263" y="13"/>
                    </a:cubicBezTo>
                    <a:cubicBezTo>
                      <a:pt x="319" y="32"/>
                      <a:pt x="400" y="62"/>
                      <a:pt x="482" y="136"/>
                    </a:cubicBezTo>
                    <a:cubicBezTo>
                      <a:pt x="651" y="275"/>
                      <a:pt x="819" y="547"/>
                      <a:pt x="957" y="892"/>
                    </a:cubicBezTo>
                    <a:cubicBezTo>
                      <a:pt x="1097" y="1237"/>
                      <a:pt x="1211" y="1660"/>
                      <a:pt x="1289" y="2119"/>
                    </a:cubicBezTo>
                    <a:cubicBezTo>
                      <a:pt x="1362" y="2578"/>
                      <a:pt x="1415" y="3078"/>
                      <a:pt x="1358" y="3567"/>
                    </a:cubicBezTo>
                    <a:cubicBezTo>
                      <a:pt x="1342" y="3688"/>
                      <a:pt x="1318" y="3810"/>
                      <a:pt x="1272" y="3918"/>
                    </a:cubicBezTo>
                    <a:cubicBezTo>
                      <a:pt x="1251" y="3972"/>
                      <a:pt x="1225" y="4015"/>
                      <a:pt x="1182" y="4064"/>
                    </a:cubicBezTo>
                    <a:cubicBezTo>
                      <a:pt x="1151" y="4087"/>
                      <a:pt x="1112" y="4115"/>
                      <a:pt x="1076" y="4115"/>
                    </a:cubicBezTo>
                    <a:cubicBezTo>
                      <a:pt x="1071" y="4115"/>
                      <a:pt x="1066" y="4114"/>
                      <a:pt x="1061" y="4113"/>
                    </a:cubicBezTo>
                    <a:cubicBezTo>
                      <a:pt x="974" y="4092"/>
                      <a:pt x="898" y="3987"/>
                      <a:pt x="844" y="3888"/>
                    </a:cubicBezTo>
                    <a:cubicBezTo>
                      <a:pt x="789" y="3787"/>
                      <a:pt x="742" y="3680"/>
                      <a:pt x="703" y="3571"/>
                    </a:cubicBezTo>
                    <a:cubicBezTo>
                      <a:pt x="545" y="3137"/>
                      <a:pt x="453" y="2709"/>
                      <a:pt x="376" y="2346"/>
                    </a:cubicBezTo>
                    <a:cubicBezTo>
                      <a:pt x="228" y="1616"/>
                      <a:pt x="162" y="1123"/>
                      <a:pt x="162" y="1123"/>
                    </a:cubicBezTo>
                    <a:lnTo>
                      <a:pt x="1" y="1149"/>
                    </a:lnTo>
                    <a:cubicBezTo>
                      <a:pt x="1" y="1149"/>
                      <a:pt x="75" y="1644"/>
                      <a:pt x="241" y="2377"/>
                    </a:cubicBezTo>
                    <a:cubicBezTo>
                      <a:pt x="327" y="2743"/>
                      <a:pt x="427" y="3170"/>
                      <a:pt x="598" y="3613"/>
                    </a:cubicBezTo>
                    <a:cubicBezTo>
                      <a:pt x="640" y="3723"/>
                      <a:pt x="691" y="3832"/>
                      <a:pt x="752" y="3941"/>
                    </a:cubicBezTo>
                    <a:cubicBezTo>
                      <a:pt x="819" y="4044"/>
                      <a:pt x="887" y="4169"/>
                      <a:pt x="1045" y="4209"/>
                    </a:cubicBezTo>
                    <a:cubicBezTo>
                      <a:pt x="1054" y="4210"/>
                      <a:pt x="1063" y="4211"/>
                      <a:pt x="1072" y="4211"/>
                    </a:cubicBezTo>
                    <a:cubicBezTo>
                      <a:pt x="1146" y="4211"/>
                      <a:pt x="1201" y="4169"/>
                      <a:pt x="1252" y="4122"/>
                    </a:cubicBezTo>
                    <a:cubicBezTo>
                      <a:pt x="1291" y="4079"/>
                      <a:pt x="1331" y="4015"/>
                      <a:pt x="1354" y="3952"/>
                    </a:cubicBezTo>
                    <a:cubicBezTo>
                      <a:pt x="1402" y="3830"/>
                      <a:pt x="1424" y="3703"/>
                      <a:pt x="1437" y="3578"/>
                    </a:cubicBezTo>
                    <a:cubicBezTo>
                      <a:pt x="1485" y="3073"/>
                      <a:pt x="1421" y="2571"/>
                      <a:pt x="1337" y="2110"/>
                    </a:cubicBezTo>
                    <a:cubicBezTo>
                      <a:pt x="1249" y="1651"/>
                      <a:pt x="1126" y="1228"/>
                      <a:pt x="979" y="882"/>
                    </a:cubicBezTo>
                    <a:cubicBezTo>
                      <a:pt x="832" y="539"/>
                      <a:pt x="660" y="266"/>
                      <a:pt x="486" y="131"/>
                    </a:cubicBezTo>
                    <a:cubicBezTo>
                      <a:pt x="401" y="58"/>
                      <a:pt x="318" y="29"/>
                      <a:pt x="263" y="12"/>
                    </a:cubicBezTo>
                    <a:cubicBezTo>
                      <a:pt x="206" y="3"/>
                      <a:pt x="175" y="0"/>
                      <a:pt x="1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3213;p50">
                <a:extLst>
                  <a:ext uri="{FF2B5EF4-FFF2-40B4-BE49-F238E27FC236}">
                    <a16:creationId xmlns:a16="http://schemas.microsoft.com/office/drawing/2014/main" id="{C76653C0-98CE-8AD4-0BF8-D6913E9A9A03}"/>
                  </a:ext>
                </a:extLst>
              </p:cNvPr>
              <p:cNvSpPr/>
              <p:nvPr/>
            </p:nvSpPr>
            <p:spPr>
              <a:xfrm>
                <a:off x="6099650" y="3829900"/>
                <a:ext cx="110800" cy="229050"/>
              </a:xfrm>
              <a:custGeom>
                <a:avLst/>
                <a:gdLst/>
                <a:ahLst/>
                <a:cxnLst/>
                <a:rect l="l" t="t" r="r" b="b"/>
                <a:pathLst>
                  <a:path w="4432" h="9162" extrusionOk="0">
                    <a:moveTo>
                      <a:pt x="4280" y="0"/>
                    </a:moveTo>
                    <a:cubicBezTo>
                      <a:pt x="4123" y="423"/>
                      <a:pt x="3922" y="1051"/>
                      <a:pt x="3849" y="1651"/>
                    </a:cubicBezTo>
                    <a:lnTo>
                      <a:pt x="0" y="9087"/>
                    </a:lnTo>
                    <a:lnTo>
                      <a:pt x="144" y="9161"/>
                    </a:lnTo>
                    <a:lnTo>
                      <a:pt x="4000" y="1712"/>
                    </a:lnTo>
                    <a:lnTo>
                      <a:pt x="4009" y="1685"/>
                    </a:lnTo>
                    <a:cubicBezTo>
                      <a:pt x="4080" y="1095"/>
                      <a:pt x="4278" y="474"/>
                      <a:pt x="4432" y="56"/>
                    </a:cubicBezTo>
                    <a:lnTo>
                      <a:pt x="42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3214;p50">
                <a:extLst>
                  <a:ext uri="{FF2B5EF4-FFF2-40B4-BE49-F238E27FC236}">
                    <a16:creationId xmlns:a16="http://schemas.microsoft.com/office/drawing/2014/main" id="{91525C61-14CC-323C-2569-11DB3FE6AB52}"/>
                  </a:ext>
                </a:extLst>
              </p:cNvPr>
              <p:cNvSpPr/>
              <p:nvPr/>
            </p:nvSpPr>
            <p:spPr>
              <a:xfrm>
                <a:off x="6199625" y="3854450"/>
                <a:ext cx="61375" cy="40875"/>
              </a:xfrm>
              <a:custGeom>
                <a:avLst/>
                <a:gdLst/>
                <a:ahLst/>
                <a:cxnLst/>
                <a:rect l="l" t="t" r="r" b="b"/>
                <a:pathLst>
                  <a:path w="2455" h="1635" extrusionOk="0">
                    <a:moveTo>
                      <a:pt x="87" y="0"/>
                    </a:moveTo>
                    <a:lnTo>
                      <a:pt x="0" y="137"/>
                    </a:lnTo>
                    <a:lnTo>
                      <a:pt x="2367" y="1635"/>
                    </a:lnTo>
                    <a:lnTo>
                      <a:pt x="2454" y="1497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3215;p50">
                <a:extLst>
                  <a:ext uri="{FF2B5EF4-FFF2-40B4-BE49-F238E27FC236}">
                    <a16:creationId xmlns:a16="http://schemas.microsoft.com/office/drawing/2014/main" id="{9246FC34-0F13-3912-FA97-CE8B1509BC0B}"/>
                  </a:ext>
                </a:extLst>
              </p:cNvPr>
              <p:cNvSpPr/>
              <p:nvPr/>
            </p:nvSpPr>
            <p:spPr>
              <a:xfrm>
                <a:off x="6205100" y="3837075"/>
                <a:ext cx="81625" cy="23800"/>
              </a:xfrm>
              <a:custGeom>
                <a:avLst/>
                <a:gdLst/>
                <a:ahLst/>
                <a:cxnLst/>
                <a:rect l="l" t="t" r="r" b="b"/>
                <a:pathLst>
                  <a:path w="3265" h="952" extrusionOk="0">
                    <a:moveTo>
                      <a:pt x="40" y="1"/>
                    </a:moveTo>
                    <a:lnTo>
                      <a:pt x="0" y="158"/>
                    </a:lnTo>
                    <a:lnTo>
                      <a:pt x="3225" y="951"/>
                    </a:lnTo>
                    <a:lnTo>
                      <a:pt x="3264" y="795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3216;p50">
                <a:extLst>
                  <a:ext uri="{FF2B5EF4-FFF2-40B4-BE49-F238E27FC236}">
                    <a16:creationId xmlns:a16="http://schemas.microsoft.com/office/drawing/2014/main" id="{037CF657-11B7-6F73-5B66-DED4D8149845}"/>
                  </a:ext>
                </a:extLst>
              </p:cNvPr>
              <p:cNvSpPr/>
              <p:nvPr/>
            </p:nvSpPr>
            <p:spPr>
              <a:xfrm>
                <a:off x="6217325" y="3810550"/>
                <a:ext cx="82300" cy="26450"/>
              </a:xfrm>
              <a:custGeom>
                <a:avLst/>
                <a:gdLst/>
                <a:ahLst/>
                <a:cxnLst/>
                <a:rect l="l" t="t" r="r" b="b"/>
                <a:pathLst>
                  <a:path w="3292" h="1058" extrusionOk="0">
                    <a:moveTo>
                      <a:pt x="44" y="1"/>
                    </a:moveTo>
                    <a:lnTo>
                      <a:pt x="0" y="156"/>
                    </a:lnTo>
                    <a:lnTo>
                      <a:pt x="3247" y="1058"/>
                    </a:lnTo>
                    <a:lnTo>
                      <a:pt x="3292" y="901"/>
                    </a:lnTo>
                    <a:lnTo>
                      <a:pt x="4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3217;p50">
                <a:extLst>
                  <a:ext uri="{FF2B5EF4-FFF2-40B4-BE49-F238E27FC236}">
                    <a16:creationId xmlns:a16="http://schemas.microsoft.com/office/drawing/2014/main" id="{B36EC200-300D-B925-9D2E-DF7DB6BF86D9}"/>
                  </a:ext>
                </a:extLst>
              </p:cNvPr>
              <p:cNvSpPr/>
              <p:nvPr/>
            </p:nvSpPr>
            <p:spPr>
              <a:xfrm>
                <a:off x="6069350" y="3808700"/>
                <a:ext cx="108100" cy="250850"/>
              </a:xfrm>
              <a:custGeom>
                <a:avLst/>
                <a:gdLst/>
                <a:ahLst/>
                <a:cxnLst/>
                <a:rect l="l" t="t" r="r" b="b"/>
                <a:pathLst>
                  <a:path w="4324" h="10034" extrusionOk="0">
                    <a:moveTo>
                      <a:pt x="4324" y="0"/>
                    </a:moveTo>
                    <a:lnTo>
                      <a:pt x="4324" y="0"/>
                    </a:lnTo>
                    <a:cubicBezTo>
                      <a:pt x="4323" y="2"/>
                      <a:pt x="3236" y="2474"/>
                      <a:pt x="2147" y="4947"/>
                    </a:cubicBezTo>
                    <a:cubicBezTo>
                      <a:pt x="1075" y="7429"/>
                      <a:pt x="0" y="9910"/>
                      <a:pt x="0" y="9910"/>
                    </a:cubicBezTo>
                    <a:lnTo>
                      <a:pt x="299" y="10034"/>
                    </a:lnTo>
                    <a:cubicBezTo>
                      <a:pt x="299" y="10034"/>
                      <a:pt x="1298" y="7523"/>
                      <a:pt x="2296" y="5010"/>
                    </a:cubicBezTo>
                    <a:lnTo>
                      <a:pt x="432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3218;p50">
                <a:extLst>
                  <a:ext uri="{FF2B5EF4-FFF2-40B4-BE49-F238E27FC236}">
                    <a16:creationId xmlns:a16="http://schemas.microsoft.com/office/drawing/2014/main" id="{5EB0D0CB-AC1C-B0D0-6D61-14FB6C023281}"/>
                  </a:ext>
                </a:extLst>
              </p:cNvPr>
              <p:cNvSpPr/>
              <p:nvPr/>
            </p:nvSpPr>
            <p:spPr>
              <a:xfrm>
                <a:off x="5910600" y="4016375"/>
                <a:ext cx="252700" cy="338500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3540" extrusionOk="0">
                    <a:moveTo>
                      <a:pt x="6459" y="0"/>
                    </a:moveTo>
                    <a:lnTo>
                      <a:pt x="4749" y="5954"/>
                    </a:lnTo>
                    <a:cubicBezTo>
                      <a:pt x="3652" y="6214"/>
                      <a:pt x="1936" y="6581"/>
                      <a:pt x="1" y="6863"/>
                    </a:cubicBezTo>
                    <a:lnTo>
                      <a:pt x="744" y="11513"/>
                    </a:lnTo>
                    <a:lnTo>
                      <a:pt x="8162" y="13540"/>
                    </a:lnTo>
                    <a:cubicBezTo>
                      <a:pt x="8162" y="13540"/>
                      <a:pt x="10108" y="9163"/>
                      <a:pt x="6620" y="5960"/>
                    </a:cubicBezTo>
                    <a:lnTo>
                      <a:pt x="9702" y="3406"/>
                    </a:lnTo>
                    <a:lnTo>
                      <a:pt x="7761" y="1369"/>
                    </a:lnTo>
                    <a:lnTo>
                      <a:pt x="6946" y="513"/>
                    </a:lnTo>
                    <a:lnTo>
                      <a:pt x="645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3219;p50">
                <a:extLst>
                  <a:ext uri="{FF2B5EF4-FFF2-40B4-BE49-F238E27FC236}">
                    <a16:creationId xmlns:a16="http://schemas.microsoft.com/office/drawing/2014/main" id="{D1A60A26-17E1-3D61-7479-4C84ECE77604}"/>
                  </a:ext>
                </a:extLst>
              </p:cNvPr>
              <p:cNvSpPr/>
              <p:nvPr/>
            </p:nvSpPr>
            <p:spPr>
              <a:xfrm>
                <a:off x="6067675" y="4012200"/>
                <a:ext cx="89900" cy="93550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742" extrusionOk="0">
                    <a:moveTo>
                      <a:pt x="353" y="1"/>
                    </a:moveTo>
                    <a:lnTo>
                      <a:pt x="1" y="337"/>
                    </a:lnTo>
                    <a:lnTo>
                      <a:pt x="3244" y="3742"/>
                    </a:lnTo>
                    <a:lnTo>
                      <a:pt x="3596" y="3406"/>
                    </a:lnTo>
                    <a:lnTo>
                      <a:pt x="35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3220;p50">
                <a:extLst>
                  <a:ext uri="{FF2B5EF4-FFF2-40B4-BE49-F238E27FC236}">
                    <a16:creationId xmlns:a16="http://schemas.microsoft.com/office/drawing/2014/main" id="{34F3FDE1-3A6F-6D75-2059-625D77258F66}"/>
                  </a:ext>
                </a:extLst>
              </p:cNvPr>
              <p:cNvSpPr/>
              <p:nvPr/>
            </p:nvSpPr>
            <p:spPr>
              <a:xfrm>
                <a:off x="6057825" y="4059725"/>
                <a:ext cx="68900" cy="66400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656" extrusionOk="0">
                    <a:moveTo>
                      <a:pt x="112" y="0"/>
                    </a:moveTo>
                    <a:lnTo>
                      <a:pt x="1" y="118"/>
                    </a:lnTo>
                    <a:lnTo>
                      <a:pt x="2643" y="2655"/>
                    </a:lnTo>
                    <a:lnTo>
                      <a:pt x="2755" y="2539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3221;p50">
                <a:extLst>
                  <a:ext uri="{FF2B5EF4-FFF2-40B4-BE49-F238E27FC236}">
                    <a16:creationId xmlns:a16="http://schemas.microsoft.com/office/drawing/2014/main" id="{134356AA-B7D6-61D2-765C-B18769B5CC07}"/>
                  </a:ext>
                </a:extLst>
              </p:cNvPr>
              <p:cNvSpPr/>
              <p:nvPr/>
            </p:nvSpPr>
            <p:spPr>
              <a:xfrm>
                <a:off x="6043400" y="4110625"/>
                <a:ext cx="55350" cy="38700"/>
              </a:xfrm>
              <a:custGeom>
                <a:avLst/>
                <a:gdLst/>
                <a:ahLst/>
                <a:cxnLst/>
                <a:rect l="l" t="t" r="r" b="b"/>
                <a:pathLst>
                  <a:path w="2214" h="1548" extrusionOk="0">
                    <a:moveTo>
                      <a:pt x="91" y="0"/>
                    </a:moveTo>
                    <a:lnTo>
                      <a:pt x="1" y="136"/>
                    </a:lnTo>
                    <a:lnTo>
                      <a:pt x="2123" y="1548"/>
                    </a:lnTo>
                    <a:lnTo>
                      <a:pt x="2213" y="1411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3222;p50">
                <a:extLst>
                  <a:ext uri="{FF2B5EF4-FFF2-40B4-BE49-F238E27FC236}">
                    <a16:creationId xmlns:a16="http://schemas.microsoft.com/office/drawing/2014/main" id="{AE7E1E70-B723-1826-3350-5ED270F68456}"/>
                  </a:ext>
                </a:extLst>
              </p:cNvPr>
              <p:cNvSpPr/>
              <p:nvPr/>
            </p:nvSpPr>
            <p:spPr>
              <a:xfrm>
                <a:off x="5913825" y="4180275"/>
                <a:ext cx="178775" cy="31450"/>
              </a:xfrm>
              <a:custGeom>
                <a:avLst/>
                <a:gdLst/>
                <a:ahLst/>
                <a:cxnLst/>
                <a:rect l="l" t="t" r="r" b="b"/>
                <a:pathLst>
                  <a:path w="7151" h="1258" extrusionOk="0">
                    <a:moveTo>
                      <a:pt x="7126" y="1"/>
                    </a:moveTo>
                    <a:lnTo>
                      <a:pt x="0" y="1097"/>
                    </a:lnTo>
                    <a:lnTo>
                      <a:pt x="25" y="1257"/>
                    </a:lnTo>
                    <a:lnTo>
                      <a:pt x="7151" y="161"/>
                    </a:lnTo>
                    <a:lnTo>
                      <a:pt x="71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3223;p50">
                <a:extLst>
                  <a:ext uri="{FF2B5EF4-FFF2-40B4-BE49-F238E27FC236}">
                    <a16:creationId xmlns:a16="http://schemas.microsoft.com/office/drawing/2014/main" id="{086CF9D6-D1C6-6DDB-4743-29A98472BA6F}"/>
                  </a:ext>
                </a:extLst>
              </p:cNvPr>
              <p:cNvSpPr/>
              <p:nvPr/>
            </p:nvSpPr>
            <p:spPr>
              <a:xfrm>
                <a:off x="5920375" y="4234625"/>
                <a:ext cx="20127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8051" h="689" extrusionOk="0">
                    <a:moveTo>
                      <a:pt x="8040" y="1"/>
                    </a:moveTo>
                    <a:lnTo>
                      <a:pt x="1" y="527"/>
                    </a:lnTo>
                    <a:lnTo>
                      <a:pt x="11" y="689"/>
                    </a:lnTo>
                    <a:lnTo>
                      <a:pt x="8050" y="161"/>
                    </a:lnTo>
                    <a:lnTo>
                      <a:pt x="804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3224;p50">
                <a:extLst>
                  <a:ext uri="{FF2B5EF4-FFF2-40B4-BE49-F238E27FC236}">
                    <a16:creationId xmlns:a16="http://schemas.microsoft.com/office/drawing/2014/main" id="{2AE9F07E-EA12-6209-D5FE-8C4FD2B798BC}"/>
                  </a:ext>
                </a:extLst>
              </p:cNvPr>
              <p:cNvSpPr/>
              <p:nvPr/>
            </p:nvSpPr>
            <p:spPr>
              <a:xfrm>
                <a:off x="5924750" y="4283825"/>
                <a:ext cx="203325" cy="10300"/>
              </a:xfrm>
              <a:custGeom>
                <a:avLst/>
                <a:gdLst/>
                <a:ahLst/>
                <a:cxnLst/>
                <a:rect l="l" t="t" r="r" b="b"/>
                <a:pathLst>
                  <a:path w="8133" h="412" extrusionOk="0">
                    <a:moveTo>
                      <a:pt x="6" y="0"/>
                    </a:moveTo>
                    <a:lnTo>
                      <a:pt x="1" y="163"/>
                    </a:lnTo>
                    <a:lnTo>
                      <a:pt x="8128" y="411"/>
                    </a:lnTo>
                    <a:lnTo>
                      <a:pt x="8133" y="249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3225;p50">
                <a:extLst>
                  <a:ext uri="{FF2B5EF4-FFF2-40B4-BE49-F238E27FC236}">
                    <a16:creationId xmlns:a16="http://schemas.microsoft.com/office/drawing/2014/main" id="{91404E71-C116-9AE7-DC65-0842C4696682}"/>
                  </a:ext>
                </a:extLst>
              </p:cNvPr>
              <p:cNvSpPr/>
              <p:nvPr/>
            </p:nvSpPr>
            <p:spPr>
              <a:xfrm>
                <a:off x="6003175" y="4175500"/>
                <a:ext cx="61825" cy="56800"/>
              </a:xfrm>
              <a:custGeom>
                <a:avLst/>
                <a:gdLst/>
                <a:ahLst/>
                <a:cxnLst/>
                <a:rect l="l" t="t" r="r" b="b"/>
                <a:pathLst>
                  <a:path w="2473" h="2272" extrusionOk="0">
                    <a:moveTo>
                      <a:pt x="2094" y="0"/>
                    </a:moveTo>
                    <a:lnTo>
                      <a:pt x="0" y="472"/>
                    </a:lnTo>
                    <a:lnTo>
                      <a:pt x="245" y="2068"/>
                    </a:lnTo>
                    <a:lnTo>
                      <a:pt x="1393" y="2271"/>
                    </a:lnTo>
                    <a:lnTo>
                      <a:pt x="2472" y="1569"/>
                    </a:lnTo>
                    <a:lnTo>
                      <a:pt x="209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3226;p50">
                <a:extLst>
                  <a:ext uri="{FF2B5EF4-FFF2-40B4-BE49-F238E27FC236}">
                    <a16:creationId xmlns:a16="http://schemas.microsoft.com/office/drawing/2014/main" id="{DA32A49A-C5CD-B769-9D39-581384471B3D}"/>
                  </a:ext>
                </a:extLst>
              </p:cNvPr>
              <p:cNvSpPr/>
              <p:nvPr/>
            </p:nvSpPr>
            <p:spPr>
              <a:xfrm>
                <a:off x="5592075" y="4361950"/>
                <a:ext cx="597225" cy="254375"/>
              </a:xfrm>
              <a:custGeom>
                <a:avLst/>
                <a:gdLst/>
                <a:ahLst/>
                <a:cxnLst/>
                <a:rect l="l" t="t" r="r" b="b"/>
                <a:pathLst>
                  <a:path w="23889" h="10175" extrusionOk="0">
                    <a:moveTo>
                      <a:pt x="23889" y="0"/>
                    </a:moveTo>
                    <a:cubicBezTo>
                      <a:pt x="23889" y="0"/>
                      <a:pt x="21328" y="912"/>
                      <a:pt x="21328" y="973"/>
                    </a:cubicBezTo>
                    <a:lnTo>
                      <a:pt x="0" y="648"/>
                    </a:lnTo>
                    <a:lnTo>
                      <a:pt x="0" y="648"/>
                    </a:lnTo>
                    <a:lnTo>
                      <a:pt x="149" y="1378"/>
                    </a:lnTo>
                    <a:lnTo>
                      <a:pt x="17721" y="10175"/>
                    </a:lnTo>
                    <a:lnTo>
                      <a:pt x="23889" y="609"/>
                    </a:lnTo>
                    <a:lnTo>
                      <a:pt x="2388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3227;p50">
                <a:extLst>
                  <a:ext uri="{FF2B5EF4-FFF2-40B4-BE49-F238E27FC236}">
                    <a16:creationId xmlns:a16="http://schemas.microsoft.com/office/drawing/2014/main" id="{A9FDC6A3-EA54-08FF-660D-2C277F73A33B}"/>
                  </a:ext>
                </a:extLst>
              </p:cNvPr>
              <p:cNvSpPr/>
              <p:nvPr/>
            </p:nvSpPr>
            <p:spPr>
              <a:xfrm>
                <a:off x="5592125" y="4213350"/>
                <a:ext cx="597175" cy="385775"/>
              </a:xfrm>
              <a:custGeom>
                <a:avLst/>
                <a:gdLst/>
                <a:ahLst/>
                <a:cxnLst/>
                <a:rect l="l" t="t" r="r" b="b"/>
                <a:pathLst>
                  <a:path w="23887" h="15431" extrusionOk="0">
                    <a:moveTo>
                      <a:pt x="7781" y="1"/>
                    </a:moveTo>
                    <a:lnTo>
                      <a:pt x="0" y="6594"/>
                    </a:lnTo>
                    <a:lnTo>
                      <a:pt x="17645" y="15430"/>
                    </a:lnTo>
                    <a:lnTo>
                      <a:pt x="23887" y="5944"/>
                    </a:lnTo>
                    <a:lnTo>
                      <a:pt x="778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3228;p50">
                <a:extLst>
                  <a:ext uri="{FF2B5EF4-FFF2-40B4-BE49-F238E27FC236}">
                    <a16:creationId xmlns:a16="http://schemas.microsoft.com/office/drawing/2014/main" id="{0A5DB582-26AD-8D73-EF88-34E53896EE1C}"/>
                  </a:ext>
                </a:extLst>
              </p:cNvPr>
              <p:cNvSpPr/>
              <p:nvPr/>
            </p:nvSpPr>
            <p:spPr>
              <a:xfrm>
                <a:off x="5696300" y="4249800"/>
                <a:ext cx="198325" cy="191700"/>
              </a:xfrm>
              <a:custGeom>
                <a:avLst/>
                <a:gdLst/>
                <a:ahLst/>
                <a:cxnLst/>
                <a:rect l="l" t="t" r="r" b="b"/>
                <a:pathLst>
                  <a:path w="7933" h="7668" extrusionOk="0">
                    <a:moveTo>
                      <a:pt x="7320" y="3474"/>
                    </a:moveTo>
                    <a:cubicBezTo>
                      <a:pt x="7350" y="3474"/>
                      <a:pt x="7375" y="3483"/>
                      <a:pt x="7392" y="3501"/>
                    </a:cubicBezTo>
                    <a:cubicBezTo>
                      <a:pt x="7439" y="3556"/>
                      <a:pt x="7391" y="3678"/>
                      <a:pt x="7282" y="3771"/>
                    </a:cubicBezTo>
                    <a:cubicBezTo>
                      <a:pt x="7210" y="3834"/>
                      <a:pt x="7130" y="3868"/>
                      <a:pt x="7070" y="3868"/>
                    </a:cubicBezTo>
                    <a:cubicBezTo>
                      <a:pt x="7039" y="3868"/>
                      <a:pt x="7014" y="3859"/>
                      <a:pt x="6998" y="3841"/>
                    </a:cubicBezTo>
                    <a:cubicBezTo>
                      <a:pt x="6951" y="3786"/>
                      <a:pt x="6999" y="3665"/>
                      <a:pt x="7108" y="3570"/>
                    </a:cubicBezTo>
                    <a:cubicBezTo>
                      <a:pt x="7180" y="3508"/>
                      <a:pt x="7260" y="3474"/>
                      <a:pt x="7320" y="3474"/>
                    </a:cubicBezTo>
                    <a:close/>
                    <a:moveTo>
                      <a:pt x="5750" y="4654"/>
                    </a:moveTo>
                    <a:cubicBezTo>
                      <a:pt x="5780" y="4654"/>
                      <a:pt x="5806" y="4663"/>
                      <a:pt x="5822" y="4682"/>
                    </a:cubicBezTo>
                    <a:cubicBezTo>
                      <a:pt x="5870" y="4738"/>
                      <a:pt x="5821" y="4859"/>
                      <a:pt x="5714" y="4952"/>
                    </a:cubicBezTo>
                    <a:cubicBezTo>
                      <a:pt x="5641" y="5014"/>
                      <a:pt x="5560" y="5049"/>
                      <a:pt x="5500" y="5049"/>
                    </a:cubicBezTo>
                    <a:cubicBezTo>
                      <a:pt x="5470" y="5049"/>
                      <a:pt x="5446" y="5041"/>
                      <a:pt x="5430" y="5023"/>
                    </a:cubicBezTo>
                    <a:cubicBezTo>
                      <a:pt x="5382" y="4967"/>
                      <a:pt x="5431" y="4845"/>
                      <a:pt x="5539" y="4751"/>
                    </a:cubicBezTo>
                    <a:cubicBezTo>
                      <a:pt x="5610" y="4689"/>
                      <a:pt x="5690" y="4654"/>
                      <a:pt x="5750" y="4654"/>
                    </a:cubicBezTo>
                    <a:close/>
                    <a:moveTo>
                      <a:pt x="4361" y="5679"/>
                    </a:moveTo>
                    <a:cubicBezTo>
                      <a:pt x="4391" y="5679"/>
                      <a:pt x="4416" y="5688"/>
                      <a:pt x="4432" y="5707"/>
                    </a:cubicBezTo>
                    <a:cubicBezTo>
                      <a:pt x="4481" y="5764"/>
                      <a:pt x="4431" y="5884"/>
                      <a:pt x="4322" y="5978"/>
                    </a:cubicBezTo>
                    <a:cubicBezTo>
                      <a:pt x="4250" y="6040"/>
                      <a:pt x="4169" y="6076"/>
                      <a:pt x="4109" y="6076"/>
                    </a:cubicBezTo>
                    <a:cubicBezTo>
                      <a:pt x="4080" y="6076"/>
                      <a:pt x="4055" y="6067"/>
                      <a:pt x="4039" y="6048"/>
                    </a:cubicBezTo>
                    <a:cubicBezTo>
                      <a:pt x="3991" y="5993"/>
                      <a:pt x="4041" y="5871"/>
                      <a:pt x="4150" y="5778"/>
                    </a:cubicBezTo>
                    <a:cubicBezTo>
                      <a:pt x="4220" y="5714"/>
                      <a:pt x="4301" y="5679"/>
                      <a:pt x="4361" y="5679"/>
                    </a:cubicBezTo>
                    <a:close/>
                    <a:moveTo>
                      <a:pt x="2791" y="6859"/>
                    </a:moveTo>
                    <a:cubicBezTo>
                      <a:pt x="2821" y="6859"/>
                      <a:pt x="2847" y="6868"/>
                      <a:pt x="2863" y="6887"/>
                    </a:cubicBezTo>
                    <a:cubicBezTo>
                      <a:pt x="2911" y="6943"/>
                      <a:pt x="2862" y="7063"/>
                      <a:pt x="2753" y="7157"/>
                    </a:cubicBezTo>
                    <a:cubicBezTo>
                      <a:pt x="2681" y="7220"/>
                      <a:pt x="2600" y="7255"/>
                      <a:pt x="2540" y="7255"/>
                    </a:cubicBezTo>
                    <a:cubicBezTo>
                      <a:pt x="2510" y="7255"/>
                      <a:pt x="2485" y="7246"/>
                      <a:pt x="2470" y="7227"/>
                    </a:cubicBezTo>
                    <a:cubicBezTo>
                      <a:pt x="2421" y="7172"/>
                      <a:pt x="2471" y="7050"/>
                      <a:pt x="2578" y="6956"/>
                    </a:cubicBezTo>
                    <a:cubicBezTo>
                      <a:pt x="2650" y="6894"/>
                      <a:pt x="2731" y="6859"/>
                      <a:pt x="2791" y="6859"/>
                    </a:cubicBezTo>
                    <a:close/>
                    <a:moveTo>
                      <a:pt x="5410" y="0"/>
                    </a:moveTo>
                    <a:lnTo>
                      <a:pt x="1" y="3285"/>
                    </a:lnTo>
                    <a:lnTo>
                      <a:pt x="2281" y="7667"/>
                    </a:lnTo>
                    <a:lnTo>
                      <a:pt x="7933" y="3418"/>
                    </a:lnTo>
                    <a:lnTo>
                      <a:pt x="541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3229;p50">
                <a:extLst>
                  <a:ext uri="{FF2B5EF4-FFF2-40B4-BE49-F238E27FC236}">
                    <a16:creationId xmlns:a16="http://schemas.microsoft.com/office/drawing/2014/main" id="{A865A333-7FDF-84EC-A1F1-085DA171A3F6}"/>
                  </a:ext>
                </a:extLst>
              </p:cNvPr>
              <p:cNvSpPr/>
              <p:nvPr/>
            </p:nvSpPr>
            <p:spPr>
              <a:xfrm>
                <a:off x="5734575" y="4313150"/>
                <a:ext cx="51575" cy="86875"/>
              </a:xfrm>
              <a:custGeom>
                <a:avLst/>
                <a:gdLst/>
                <a:ahLst/>
                <a:cxnLst/>
                <a:rect l="l" t="t" r="r" b="b"/>
                <a:pathLst>
                  <a:path w="2063" h="3475" extrusionOk="0">
                    <a:moveTo>
                      <a:pt x="67" y="0"/>
                    </a:moveTo>
                    <a:lnTo>
                      <a:pt x="1" y="38"/>
                    </a:lnTo>
                    <a:lnTo>
                      <a:pt x="1999" y="3474"/>
                    </a:lnTo>
                    <a:lnTo>
                      <a:pt x="2063" y="3437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3230;p50">
                <a:extLst>
                  <a:ext uri="{FF2B5EF4-FFF2-40B4-BE49-F238E27FC236}">
                    <a16:creationId xmlns:a16="http://schemas.microsoft.com/office/drawing/2014/main" id="{DABFCCA6-BD6D-B791-37E2-FB8016E68432}"/>
                  </a:ext>
                </a:extLst>
              </p:cNvPr>
              <p:cNvSpPr/>
              <p:nvPr/>
            </p:nvSpPr>
            <p:spPr>
              <a:xfrm>
                <a:off x="5770650" y="4290350"/>
                <a:ext cx="54550" cy="82650"/>
              </a:xfrm>
              <a:custGeom>
                <a:avLst/>
                <a:gdLst/>
                <a:ahLst/>
                <a:cxnLst/>
                <a:rect l="l" t="t" r="r" b="b"/>
                <a:pathLst>
                  <a:path w="2182" h="3306" extrusionOk="0">
                    <a:moveTo>
                      <a:pt x="64" y="0"/>
                    </a:moveTo>
                    <a:lnTo>
                      <a:pt x="1" y="42"/>
                    </a:lnTo>
                    <a:lnTo>
                      <a:pt x="2119" y="3305"/>
                    </a:lnTo>
                    <a:lnTo>
                      <a:pt x="2182" y="326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3231;p50">
                <a:extLst>
                  <a:ext uri="{FF2B5EF4-FFF2-40B4-BE49-F238E27FC236}">
                    <a16:creationId xmlns:a16="http://schemas.microsoft.com/office/drawing/2014/main" id="{D406B1DE-40C1-85AE-B56D-7F04856A04A9}"/>
                  </a:ext>
                </a:extLst>
              </p:cNvPr>
              <p:cNvSpPr/>
              <p:nvPr/>
            </p:nvSpPr>
            <p:spPr>
              <a:xfrm>
                <a:off x="5811500" y="4267600"/>
                <a:ext cx="53175" cy="78850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3154" extrusionOk="0">
                    <a:moveTo>
                      <a:pt x="64" y="0"/>
                    </a:moveTo>
                    <a:lnTo>
                      <a:pt x="0" y="43"/>
                    </a:lnTo>
                    <a:lnTo>
                      <a:pt x="2063" y="3153"/>
                    </a:lnTo>
                    <a:lnTo>
                      <a:pt x="2126" y="3112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3232;p50">
                <a:extLst>
                  <a:ext uri="{FF2B5EF4-FFF2-40B4-BE49-F238E27FC236}">
                    <a16:creationId xmlns:a16="http://schemas.microsoft.com/office/drawing/2014/main" id="{42098467-8D55-2CB0-EA42-6BA0A44058DA}"/>
                  </a:ext>
                </a:extLst>
              </p:cNvPr>
              <p:cNvSpPr/>
              <p:nvPr/>
            </p:nvSpPr>
            <p:spPr>
              <a:xfrm>
                <a:off x="5824625" y="4284475"/>
                <a:ext cx="197625" cy="243525"/>
              </a:xfrm>
              <a:custGeom>
                <a:avLst/>
                <a:gdLst/>
                <a:ahLst/>
                <a:cxnLst/>
                <a:rect l="l" t="t" r="r" b="b"/>
                <a:pathLst>
                  <a:path w="7905" h="9741" extrusionOk="0">
                    <a:moveTo>
                      <a:pt x="7412" y="2057"/>
                    </a:moveTo>
                    <a:cubicBezTo>
                      <a:pt x="7419" y="2057"/>
                      <a:pt x="7426" y="2058"/>
                      <a:pt x="7432" y="2059"/>
                    </a:cubicBezTo>
                    <a:cubicBezTo>
                      <a:pt x="7518" y="2080"/>
                      <a:pt x="7554" y="2235"/>
                      <a:pt x="7513" y="2402"/>
                    </a:cubicBezTo>
                    <a:cubicBezTo>
                      <a:pt x="7475" y="2558"/>
                      <a:pt x="7383" y="2672"/>
                      <a:pt x="7301" y="2672"/>
                    </a:cubicBezTo>
                    <a:cubicBezTo>
                      <a:pt x="7295" y="2672"/>
                      <a:pt x="7288" y="2671"/>
                      <a:pt x="7282" y="2670"/>
                    </a:cubicBezTo>
                    <a:cubicBezTo>
                      <a:pt x="7195" y="2649"/>
                      <a:pt x="7159" y="2494"/>
                      <a:pt x="7200" y="2327"/>
                    </a:cubicBezTo>
                    <a:cubicBezTo>
                      <a:pt x="7239" y="2171"/>
                      <a:pt x="7330" y="2057"/>
                      <a:pt x="7412" y="2057"/>
                    </a:cubicBezTo>
                    <a:close/>
                    <a:moveTo>
                      <a:pt x="6693" y="4319"/>
                    </a:moveTo>
                    <a:cubicBezTo>
                      <a:pt x="6699" y="4319"/>
                      <a:pt x="6706" y="4319"/>
                      <a:pt x="6713" y="4321"/>
                    </a:cubicBezTo>
                    <a:cubicBezTo>
                      <a:pt x="6799" y="4342"/>
                      <a:pt x="6835" y="4496"/>
                      <a:pt x="6793" y="4664"/>
                    </a:cubicBezTo>
                    <a:cubicBezTo>
                      <a:pt x="6755" y="4820"/>
                      <a:pt x="6663" y="4934"/>
                      <a:pt x="6582" y="4934"/>
                    </a:cubicBezTo>
                    <a:cubicBezTo>
                      <a:pt x="6575" y="4934"/>
                      <a:pt x="6569" y="4933"/>
                      <a:pt x="6563" y="4932"/>
                    </a:cubicBezTo>
                    <a:cubicBezTo>
                      <a:pt x="6476" y="4910"/>
                      <a:pt x="6439" y="4757"/>
                      <a:pt x="6481" y="4588"/>
                    </a:cubicBezTo>
                    <a:cubicBezTo>
                      <a:pt x="6519" y="4432"/>
                      <a:pt x="6610" y="4319"/>
                      <a:pt x="6693" y="4319"/>
                    </a:cubicBezTo>
                    <a:close/>
                    <a:moveTo>
                      <a:pt x="6041" y="6301"/>
                    </a:moveTo>
                    <a:cubicBezTo>
                      <a:pt x="6047" y="6301"/>
                      <a:pt x="6054" y="6302"/>
                      <a:pt x="6061" y="6303"/>
                    </a:cubicBezTo>
                    <a:cubicBezTo>
                      <a:pt x="6147" y="6325"/>
                      <a:pt x="6183" y="6478"/>
                      <a:pt x="6141" y="6648"/>
                    </a:cubicBezTo>
                    <a:cubicBezTo>
                      <a:pt x="6103" y="6803"/>
                      <a:pt x="6012" y="6916"/>
                      <a:pt x="5931" y="6916"/>
                    </a:cubicBezTo>
                    <a:cubicBezTo>
                      <a:pt x="5925" y="6916"/>
                      <a:pt x="5918" y="6915"/>
                      <a:pt x="5912" y="6914"/>
                    </a:cubicBezTo>
                    <a:cubicBezTo>
                      <a:pt x="5825" y="6893"/>
                      <a:pt x="5788" y="6739"/>
                      <a:pt x="5830" y="6570"/>
                    </a:cubicBezTo>
                    <a:cubicBezTo>
                      <a:pt x="5868" y="6414"/>
                      <a:pt x="5959" y="6301"/>
                      <a:pt x="6041" y="6301"/>
                    </a:cubicBezTo>
                    <a:close/>
                    <a:moveTo>
                      <a:pt x="5321" y="8562"/>
                    </a:moveTo>
                    <a:cubicBezTo>
                      <a:pt x="5328" y="8562"/>
                      <a:pt x="5335" y="8563"/>
                      <a:pt x="5342" y="8565"/>
                    </a:cubicBezTo>
                    <a:cubicBezTo>
                      <a:pt x="5427" y="8586"/>
                      <a:pt x="5465" y="8740"/>
                      <a:pt x="5424" y="8908"/>
                    </a:cubicBezTo>
                    <a:cubicBezTo>
                      <a:pt x="5386" y="9064"/>
                      <a:pt x="5294" y="9178"/>
                      <a:pt x="5211" y="9178"/>
                    </a:cubicBezTo>
                    <a:cubicBezTo>
                      <a:pt x="5205" y="9178"/>
                      <a:pt x="5198" y="9177"/>
                      <a:pt x="5192" y="9176"/>
                    </a:cubicBezTo>
                    <a:cubicBezTo>
                      <a:pt x="5106" y="9155"/>
                      <a:pt x="5069" y="9001"/>
                      <a:pt x="5110" y="8833"/>
                    </a:cubicBezTo>
                    <a:cubicBezTo>
                      <a:pt x="5149" y="8677"/>
                      <a:pt x="5239" y="8562"/>
                      <a:pt x="5321" y="8562"/>
                    </a:cubicBezTo>
                    <a:close/>
                    <a:moveTo>
                      <a:pt x="3028" y="0"/>
                    </a:moveTo>
                    <a:lnTo>
                      <a:pt x="1" y="7021"/>
                    </a:lnTo>
                    <a:lnTo>
                      <a:pt x="5313" y="9741"/>
                    </a:lnTo>
                    <a:lnTo>
                      <a:pt x="7904" y="1600"/>
                    </a:lnTo>
                    <a:lnTo>
                      <a:pt x="302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3233;p50">
                <a:extLst>
                  <a:ext uri="{FF2B5EF4-FFF2-40B4-BE49-F238E27FC236}">
                    <a16:creationId xmlns:a16="http://schemas.microsoft.com/office/drawing/2014/main" id="{8CCA5465-B451-A863-8B4A-20B441EEB18E}"/>
                  </a:ext>
                </a:extLst>
              </p:cNvPr>
              <p:cNvSpPr/>
              <p:nvPr/>
            </p:nvSpPr>
            <p:spPr>
              <a:xfrm>
                <a:off x="5849875" y="4413575"/>
                <a:ext cx="110275" cy="5172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069" extrusionOk="0">
                    <a:moveTo>
                      <a:pt x="37" y="1"/>
                    </a:moveTo>
                    <a:lnTo>
                      <a:pt x="0" y="83"/>
                    </a:lnTo>
                    <a:lnTo>
                      <a:pt x="4374" y="2069"/>
                    </a:lnTo>
                    <a:lnTo>
                      <a:pt x="4411" y="1986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3234;p50">
                <a:extLst>
                  <a:ext uri="{FF2B5EF4-FFF2-40B4-BE49-F238E27FC236}">
                    <a16:creationId xmlns:a16="http://schemas.microsoft.com/office/drawing/2014/main" id="{2F0D67D5-42C4-2022-9766-4E7BF4F18CDC}"/>
                  </a:ext>
                </a:extLst>
              </p:cNvPr>
              <p:cNvSpPr/>
              <p:nvPr/>
            </p:nvSpPr>
            <p:spPr>
              <a:xfrm>
                <a:off x="5869450" y="4365850"/>
                <a:ext cx="110200" cy="45500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820" extrusionOk="0">
                    <a:moveTo>
                      <a:pt x="35" y="1"/>
                    </a:moveTo>
                    <a:lnTo>
                      <a:pt x="1" y="87"/>
                    </a:lnTo>
                    <a:lnTo>
                      <a:pt x="4373" y="1819"/>
                    </a:lnTo>
                    <a:lnTo>
                      <a:pt x="4407" y="1734"/>
                    </a:ln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3235;p50">
                <a:extLst>
                  <a:ext uri="{FF2B5EF4-FFF2-40B4-BE49-F238E27FC236}">
                    <a16:creationId xmlns:a16="http://schemas.microsoft.com/office/drawing/2014/main" id="{CF9B6963-9F20-1A77-6E91-D71AA5605621}"/>
                  </a:ext>
                </a:extLst>
              </p:cNvPr>
              <p:cNvSpPr/>
              <p:nvPr/>
            </p:nvSpPr>
            <p:spPr>
              <a:xfrm>
                <a:off x="5893775" y="4314850"/>
                <a:ext cx="106100" cy="42700"/>
              </a:xfrm>
              <a:custGeom>
                <a:avLst/>
                <a:gdLst/>
                <a:ahLst/>
                <a:cxnLst/>
                <a:rect l="l" t="t" r="r" b="b"/>
                <a:pathLst>
                  <a:path w="4244" h="1708" extrusionOk="0">
                    <a:moveTo>
                      <a:pt x="34" y="0"/>
                    </a:moveTo>
                    <a:lnTo>
                      <a:pt x="1" y="86"/>
                    </a:lnTo>
                    <a:lnTo>
                      <a:pt x="4212" y="1707"/>
                    </a:lnTo>
                    <a:lnTo>
                      <a:pt x="4244" y="1622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" name="Google Shape;3236;p50">
                <a:extLst>
                  <a:ext uri="{FF2B5EF4-FFF2-40B4-BE49-F238E27FC236}">
                    <a16:creationId xmlns:a16="http://schemas.microsoft.com/office/drawing/2014/main" id="{D0A70848-D201-2A26-8CAE-58F4AECB531C}"/>
                  </a:ext>
                </a:extLst>
              </p:cNvPr>
              <p:cNvSpPr/>
              <p:nvPr/>
            </p:nvSpPr>
            <p:spPr>
              <a:xfrm>
                <a:off x="5942800" y="4367650"/>
                <a:ext cx="217375" cy="166175"/>
              </a:xfrm>
              <a:custGeom>
                <a:avLst/>
                <a:gdLst/>
                <a:ahLst/>
                <a:cxnLst/>
                <a:rect l="l" t="t" r="r" b="b"/>
                <a:pathLst>
                  <a:path w="8695" h="6647" extrusionOk="0">
                    <a:moveTo>
                      <a:pt x="5207" y="0"/>
                    </a:moveTo>
                    <a:cubicBezTo>
                      <a:pt x="1651" y="0"/>
                      <a:pt x="0" y="4506"/>
                      <a:pt x="0" y="4506"/>
                    </a:cubicBezTo>
                    <a:lnTo>
                      <a:pt x="2522" y="6647"/>
                    </a:lnTo>
                    <a:lnTo>
                      <a:pt x="8694" y="1290"/>
                    </a:lnTo>
                    <a:cubicBezTo>
                      <a:pt x="7375" y="362"/>
                      <a:pt x="6215" y="0"/>
                      <a:pt x="52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" name="Google Shape;3237;p50">
                <a:extLst>
                  <a:ext uri="{FF2B5EF4-FFF2-40B4-BE49-F238E27FC236}">
                    <a16:creationId xmlns:a16="http://schemas.microsoft.com/office/drawing/2014/main" id="{7DFB3FBF-DC54-D6B6-79D2-7631CE1AB66E}"/>
                  </a:ext>
                </a:extLst>
              </p:cNvPr>
              <p:cNvSpPr/>
              <p:nvPr/>
            </p:nvSpPr>
            <p:spPr>
              <a:xfrm>
                <a:off x="5948475" y="4461325"/>
                <a:ext cx="60275" cy="61375"/>
              </a:xfrm>
              <a:custGeom>
                <a:avLst/>
                <a:gdLst/>
                <a:ahLst/>
                <a:cxnLst/>
                <a:rect l="l" t="t" r="r" b="b"/>
                <a:pathLst>
                  <a:path w="2411" h="2455" extrusionOk="0">
                    <a:moveTo>
                      <a:pt x="1204" y="0"/>
                    </a:moveTo>
                    <a:cubicBezTo>
                      <a:pt x="605" y="0"/>
                      <a:pt x="28" y="558"/>
                      <a:pt x="0" y="585"/>
                    </a:cubicBezTo>
                    <a:lnTo>
                      <a:pt x="172" y="761"/>
                    </a:lnTo>
                    <a:cubicBezTo>
                      <a:pt x="179" y="756"/>
                      <a:pt x="706" y="246"/>
                      <a:pt x="1202" y="246"/>
                    </a:cubicBezTo>
                    <a:cubicBezTo>
                      <a:pt x="1283" y="246"/>
                      <a:pt x="1362" y="260"/>
                      <a:pt x="1439" y="291"/>
                    </a:cubicBezTo>
                    <a:cubicBezTo>
                      <a:pt x="1880" y="470"/>
                      <a:pt x="2131" y="1218"/>
                      <a:pt x="2165" y="2455"/>
                    </a:cubicBezTo>
                    <a:lnTo>
                      <a:pt x="2411" y="2448"/>
                    </a:lnTo>
                    <a:cubicBezTo>
                      <a:pt x="2375" y="1087"/>
                      <a:pt x="2080" y="284"/>
                      <a:pt x="1531" y="62"/>
                    </a:cubicBezTo>
                    <a:cubicBezTo>
                      <a:pt x="1424" y="19"/>
                      <a:pt x="1314" y="0"/>
                      <a:pt x="12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3238;p50">
                <a:extLst>
                  <a:ext uri="{FF2B5EF4-FFF2-40B4-BE49-F238E27FC236}">
                    <a16:creationId xmlns:a16="http://schemas.microsoft.com/office/drawing/2014/main" id="{F3A9D763-72D5-A2A9-6396-9D0AF09AFE4A}"/>
                  </a:ext>
                </a:extLst>
              </p:cNvPr>
              <p:cNvSpPr/>
              <p:nvPr/>
            </p:nvSpPr>
            <p:spPr>
              <a:xfrm>
                <a:off x="6111625" y="4378725"/>
                <a:ext cx="3625" cy="6425"/>
              </a:xfrm>
              <a:custGeom>
                <a:avLst/>
                <a:gdLst/>
                <a:ahLst/>
                <a:cxnLst/>
                <a:rect l="l" t="t" r="r" b="b"/>
                <a:pathLst>
                  <a:path w="145" h="257" extrusionOk="0">
                    <a:moveTo>
                      <a:pt x="129" y="0"/>
                    </a:moveTo>
                    <a:cubicBezTo>
                      <a:pt x="129" y="0"/>
                      <a:pt x="83" y="2"/>
                      <a:pt x="1" y="13"/>
                    </a:cubicBezTo>
                    <a:lnTo>
                      <a:pt x="31" y="257"/>
                    </a:lnTo>
                    <a:cubicBezTo>
                      <a:pt x="101" y="249"/>
                      <a:pt x="142" y="247"/>
                      <a:pt x="144" y="246"/>
                    </a:cubicBezTo>
                    <a:lnTo>
                      <a:pt x="129" y="0"/>
                    </a:lnTo>
                    <a:close/>
                  </a:path>
                </a:pathLst>
              </a:custGeom>
              <a:solidFill>
                <a:srgbClr val="2627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3239;p50">
                <a:extLst>
                  <a:ext uri="{FF2B5EF4-FFF2-40B4-BE49-F238E27FC236}">
                    <a16:creationId xmlns:a16="http://schemas.microsoft.com/office/drawing/2014/main" id="{74855C94-D7A3-397B-C95C-93DE48CC1FBF}"/>
                  </a:ext>
                </a:extLst>
              </p:cNvPr>
              <p:cNvSpPr/>
              <p:nvPr/>
            </p:nvSpPr>
            <p:spPr>
              <a:xfrm>
                <a:off x="5998150" y="4380000"/>
                <a:ext cx="108450" cy="71925"/>
              </a:xfrm>
              <a:custGeom>
                <a:avLst/>
                <a:gdLst/>
                <a:ahLst/>
                <a:cxnLst/>
                <a:rect l="l" t="t" r="r" b="b"/>
                <a:pathLst>
                  <a:path w="4338" h="2877" extrusionOk="0">
                    <a:moveTo>
                      <a:pt x="4293" y="1"/>
                    </a:moveTo>
                    <a:cubicBezTo>
                      <a:pt x="4221" y="13"/>
                      <a:pt x="4140" y="29"/>
                      <a:pt x="4050" y="50"/>
                    </a:cubicBezTo>
                    <a:lnTo>
                      <a:pt x="4104" y="291"/>
                    </a:lnTo>
                    <a:cubicBezTo>
                      <a:pt x="4189" y="271"/>
                      <a:pt x="4267" y="256"/>
                      <a:pt x="4338" y="242"/>
                    </a:cubicBezTo>
                    <a:lnTo>
                      <a:pt x="4293" y="1"/>
                    </a:lnTo>
                    <a:close/>
                    <a:moveTo>
                      <a:pt x="3810" y="111"/>
                    </a:moveTo>
                    <a:cubicBezTo>
                      <a:pt x="3733" y="130"/>
                      <a:pt x="3652" y="153"/>
                      <a:pt x="3571" y="179"/>
                    </a:cubicBezTo>
                    <a:lnTo>
                      <a:pt x="3643" y="415"/>
                    </a:lnTo>
                    <a:cubicBezTo>
                      <a:pt x="3723" y="389"/>
                      <a:pt x="3799" y="366"/>
                      <a:pt x="3873" y="349"/>
                    </a:cubicBezTo>
                    <a:lnTo>
                      <a:pt x="3810" y="111"/>
                    </a:lnTo>
                    <a:close/>
                    <a:moveTo>
                      <a:pt x="3334" y="256"/>
                    </a:moveTo>
                    <a:cubicBezTo>
                      <a:pt x="3258" y="281"/>
                      <a:pt x="3180" y="311"/>
                      <a:pt x="3101" y="343"/>
                    </a:cubicBezTo>
                    <a:lnTo>
                      <a:pt x="3191" y="572"/>
                    </a:lnTo>
                    <a:cubicBezTo>
                      <a:pt x="3267" y="542"/>
                      <a:pt x="3343" y="514"/>
                      <a:pt x="3413" y="487"/>
                    </a:cubicBezTo>
                    <a:lnTo>
                      <a:pt x="3334" y="256"/>
                    </a:lnTo>
                    <a:close/>
                    <a:moveTo>
                      <a:pt x="2872" y="438"/>
                    </a:moveTo>
                    <a:cubicBezTo>
                      <a:pt x="2797" y="470"/>
                      <a:pt x="2723" y="504"/>
                      <a:pt x="2646" y="540"/>
                    </a:cubicBezTo>
                    <a:lnTo>
                      <a:pt x="2753" y="763"/>
                    </a:lnTo>
                    <a:cubicBezTo>
                      <a:pt x="2826" y="728"/>
                      <a:pt x="2899" y="694"/>
                      <a:pt x="2970" y="663"/>
                    </a:cubicBezTo>
                    <a:lnTo>
                      <a:pt x="2872" y="438"/>
                    </a:lnTo>
                    <a:close/>
                    <a:moveTo>
                      <a:pt x="2424" y="650"/>
                    </a:moveTo>
                    <a:cubicBezTo>
                      <a:pt x="2352" y="687"/>
                      <a:pt x="2279" y="727"/>
                      <a:pt x="2206" y="768"/>
                    </a:cubicBezTo>
                    <a:lnTo>
                      <a:pt x="2329" y="982"/>
                    </a:lnTo>
                    <a:cubicBezTo>
                      <a:pt x="2399" y="944"/>
                      <a:pt x="2469" y="905"/>
                      <a:pt x="2539" y="868"/>
                    </a:cubicBezTo>
                    <a:lnTo>
                      <a:pt x="2424" y="650"/>
                    </a:lnTo>
                    <a:close/>
                    <a:moveTo>
                      <a:pt x="1994" y="897"/>
                    </a:moveTo>
                    <a:cubicBezTo>
                      <a:pt x="1925" y="939"/>
                      <a:pt x="1855" y="984"/>
                      <a:pt x="1785" y="1029"/>
                    </a:cubicBezTo>
                    <a:lnTo>
                      <a:pt x="1921" y="1235"/>
                    </a:lnTo>
                    <a:cubicBezTo>
                      <a:pt x="1988" y="1189"/>
                      <a:pt x="2055" y="1147"/>
                      <a:pt x="2123" y="1106"/>
                    </a:cubicBezTo>
                    <a:lnTo>
                      <a:pt x="1994" y="897"/>
                    </a:lnTo>
                    <a:close/>
                    <a:moveTo>
                      <a:pt x="1580" y="1171"/>
                    </a:moveTo>
                    <a:cubicBezTo>
                      <a:pt x="1514" y="1217"/>
                      <a:pt x="1449" y="1267"/>
                      <a:pt x="1382" y="1318"/>
                    </a:cubicBezTo>
                    <a:lnTo>
                      <a:pt x="1533" y="1513"/>
                    </a:lnTo>
                    <a:cubicBezTo>
                      <a:pt x="1597" y="1464"/>
                      <a:pt x="1661" y="1416"/>
                      <a:pt x="1725" y="1370"/>
                    </a:cubicBezTo>
                    <a:lnTo>
                      <a:pt x="1580" y="1171"/>
                    </a:lnTo>
                    <a:close/>
                    <a:moveTo>
                      <a:pt x="1188" y="1473"/>
                    </a:moveTo>
                    <a:cubicBezTo>
                      <a:pt x="1126" y="1525"/>
                      <a:pt x="1063" y="1580"/>
                      <a:pt x="1000" y="1634"/>
                    </a:cubicBezTo>
                    <a:lnTo>
                      <a:pt x="1165" y="1819"/>
                    </a:lnTo>
                    <a:cubicBezTo>
                      <a:pt x="1226" y="1764"/>
                      <a:pt x="1286" y="1712"/>
                      <a:pt x="1346" y="1662"/>
                    </a:cubicBezTo>
                    <a:lnTo>
                      <a:pt x="1188" y="1473"/>
                    </a:lnTo>
                    <a:close/>
                    <a:moveTo>
                      <a:pt x="819" y="1803"/>
                    </a:moveTo>
                    <a:cubicBezTo>
                      <a:pt x="761" y="1860"/>
                      <a:pt x="701" y="1918"/>
                      <a:pt x="643" y="1978"/>
                    </a:cubicBezTo>
                    <a:lnTo>
                      <a:pt x="819" y="2150"/>
                    </a:lnTo>
                    <a:cubicBezTo>
                      <a:pt x="876" y="2092"/>
                      <a:pt x="933" y="2036"/>
                      <a:pt x="990" y="1980"/>
                    </a:cubicBezTo>
                    <a:lnTo>
                      <a:pt x="819" y="1803"/>
                    </a:lnTo>
                    <a:close/>
                    <a:moveTo>
                      <a:pt x="473" y="2157"/>
                    </a:moveTo>
                    <a:cubicBezTo>
                      <a:pt x="419" y="2217"/>
                      <a:pt x="364" y="2279"/>
                      <a:pt x="310" y="2342"/>
                    </a:cubicBezTo>
                    <a:lnTo>
                      <a:pt x="496" y="2503"/>
                    </a:lnTo>
                    <a:cubicBezTo>
                      <a:pt x="549" y="2441"/>
                      <a:pt x="602" y="2380"/>
                      <a:pt x="655" y="2323"/>
                    </a:cubicBezTo>
                    <a:lnTo>
                      <a:pt x="473" y="2157"/>
                    </a:lnTo>
                    <a:close/>
                    <a:moveTo>
                      <a:pt x="152" y="2533"/>
                    </a:moveTo>
                    <a:cubicBezTo>
                      <a:pt x="100" y="2596"/>
                      <a:pt x="51" y="2662"/>
                      <a:pt x="1" y="2730"/>
                    </a:cubicBezTo>
                    <a:lnTo>
                      <a:pt x="198" y="2877"/>
                    </a:lnTo>
                    <a:cubicBezTo>
                      <a:pt x="246" y="2812"/>
                      <a:pt x="296" y="2747"/>
                      <a:pt x="344" y="2687"/>
                    </a:cubicBezTo>
                    <a:lnTo>
                      <a:pt x="152" y="253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3240;p50">
                <a:extLst>
                  <a:ext uri="{FF2B5EF4-FFF2-40B4-BE49-F238E27FC236}">
                    <a16:creationId xmlns:a16="http://schemas.microsoft.com/office/drawing/2014/main" id="{DB87C9BF-E45A-CD9E-B38D-C8E67AE9B272}"/>
                  </a:ext>
                </a:extLst>
              </p:cNvPr>
              <p:cNvSpPr/>
              <p:nvPr/>
            </p:nvSpPr>
            <p:spPr>
              <a:xfrm>
                <a:off x="5992725" y="4453300"/>
                <a:ext cx="68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274" h="243" extrusionOk="0">
                    <a:moveTo>
                      <a:pt x="72" y="0"/>
                    </a:moveTo>
                    <a:lnTo>
                      <a:pt x="0" y="104"/>
                    </a:lnTo>
                    <a:lnTo>
                      <a:pt x="204" y="243"/>
                    </a:lnTo>
                    <a:lnTo>
                      <a:pt x="273" y="141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2627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3241;p50">
                <a:extLst>
                  <a:ext uri="{FF2B5EF4-FFF2-40B4-BE49-F238E27FC236}">
                    <a16:creationId xmlns:a16="http://schemas.microsoft.com/office/drawing/2014/main" id="{166549B4-40C7-9FFB-E1D7-AE41573B5815}"/>
                  </a:ext>
                </a:extLst>
              </p:cNvPr>
              <p:cNvSpPr/>
              <p:nvPr/>
            </p:nvSpPr>
            <p:spPr>
              <a:xfrm>
                <a:off x="6117500" y="4372500"/>
                <a:ext cx="55650" cy="15000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600" extrusionOk="0">
                    <a:moveTo>
                      <a:pt x="1" y="1"/>
                    </a:moveTo>
                    <a:lnTo>
                      <a:pt x="156" y="599"/>
                    </a:lnTo>
                    <a:cubicBezTo>
                      <a:pt x="2226" y="32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3242;p50">
                <a:extLst>
                  <a:ext uri="{FF2B5EF4-FFF2-40B4-BE49-F238E27FC236}">
                    <a16:creationId xmlns:a16="http://schemas.microsoft.com/office/drawing/2014/main" id="{FAC14ED3-18E7-BE0B-240F-8D839195CFF2}"/>
                  </a:ext>
                </a:extLst>
              </p:cNvPr>
              <p:cNvSpPr/>
              <p:nvPr/>
            </p:nvSpPr>
            <p:spPr>
              <a:xfrm>
                <a:off x="6034400" y="4426075"/>
                <a:ext cx="32475" cy="39275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1571" extrusionOk="0">
                    <a:moveTo>
                      <a:pt x="555" y="0"/>
                    </a:moveTo>
                    <a:lnTo>
                      <a:pt x="487" y="501"/>
                    </a:lnTo>
                    <a:lnTo>
                      <a:pt x="487" y="501"/>
                    </a:lnTo>
                    <a:lnTo>
                      <a:pt x="1" y="562"/>
                    </a:lnTo>
                    <a:lnTo>
                      <a:pt x="441" y="837"/>
                    </a:lnTo>
                    <a:lnTo>
                      <a:pt x="342" y="1571"/>
                    </a:lnTo>
                    <a:lnTo>
                      <a:pt x="342" y="1571"/>
                    </a:lnTo>
                    <a:lnTo>
                      <a:pt x="772" y="1044"/>
                    </a:lnTo>
                    <a:lnTo>
                      <a:pt x="772" y="1044"/>
                    </a:lnTo>
                    <a:lnTo>
                      <a:pt x="1149" y="1280"/>
                    </a:lnTo>
                    <a:lnTo>
                      <a:pt x="943" y="836"/>
                    </a:lnTo>
                    <a:lnTo>
                      <a:pt x="943" y="836"/>
                    </a:lnTo>
                    <a:lnTo>
                      <a:pt x="1299" y="400"/>
                    </a:lnTo>
                    <a:lnTo>
                      <a:pt x="771" y="466"/>
                    </a:lnTo>
                    <a:lnTo>
                      <a:pt x="771" y="466"/>
                    </a:lnTo>
                    <a:lnTo>
                      <a:pt x="55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3243;p50">
                <a:extLst>
                  <a:ext uri="{FF2B5EF4-FFF2-40B4-BE49-F238E27FC236}">
                    <a16:creationId xmlns:a16="http://schemas.microsoft.com/office/drawing/2014/main" id="{F043E4F4-1772-EDF0-B399-D4DD82AE2FAA}"/>
                  </a:ext>
                </a:extLst>
              </p:cNvPr>
              <p:cNvSpPr/>
              <p:nvPr/>
            </p:nvSpPr>
            <p:spPr>
              <a:xfrm>
                <a:off x="6099650" y="4387900"/>
                <a:ext cx="17400" cy="17300"/>
              </a:xfrm>
              <a:custGeom>
                <a:avLst/>
                <a:gdLst/>
                <a:ahLst/>
                <a:cxnLst/>
                <a:rect l="l" t="t" r="r" b="b"/>
                <a:pathLst>
                  <a:path w="696" h="692" extrusionOk="0">
                    <a:moveTo>
                      <a:pt x="349" y="1"/>
                    </a:moveTo>
                    <a:lnTo>
                      <a:pt x="254" y="246"/>
                    </a:lnTo>
                    <a:lnTo>
                      <a:pt x="254" y="246"/>
                    </a:lnTo>
                    <a:lnTo>
                      <a:pt x="0" y="230"/>
                    </a:lnTo>
                    <a:lnTo>
                      <a:pt x="202" y="377"/>
                    </a:lnTo>
                    <a:lnTo>
                      <a:pt x="202" y="377"/>
                    </a:lnTo>
                    <a:lnTo>
                      <a:pt x="114" y="603"/>
                    </a:lnTo>
                    <a:lnTo>
                      <a:pt x="338" y="476"/>
                    </a:lnTo>
                    <a:lnTo>
                      <a:pt x="338" y="476"/>
                    </a:lnTo>
                    <a:lnTo>
                      <a:pt x="634" y="691"/>
                    </a:lnTo>
                    <a:lnTo>
                      <a:pt x="506" y="380"/>
                    </a:lnTo>
                    <a:lnTo>
                      <a:pt x="696" y="272"/>
                    </a:lnTo>
                    <a:lnTo>
                      <a:pt x="455" y="258"/>
                    </a:lnTo>
                    <a:lnTo>
                      <a:pt x="455" y="258"/>
                    </a:lnTo>
                    <a:lnTo>
                      <a:pt x="34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" name="Google Shape;3244;p50">
                <a:extLst>
                  <a:ext uri="{FF2B5EF4-FFF2-40B4-BE49-F238E27FC236}">
                    <a16:creationId xmlns:a16="http://schemas.microsoft.com/office/drawing/2014/main" id="{1C1BA2F9-D935-EC86-1225-4F7B0740FBC4}"/>
                  </a:ext>
                </a:extLst>
              </p:cNvPr>
              <p:cNvSpPr/>
              <p:nvPr/>
            </p:nvSpPr>
            <p:spPr>
              <a:xfrm>
                <a:off x="6014625" y="4481000"/>
                <a:ext cx="19225" cy="16350"/>
              </a:xfrm>
              <a:custGeom>
                <a:avLst/>
                <a:gdLst/>
                <a:ahLst/>
                <a:cxnLst/>
                <a:rect l="l" t="t" r="r" b="b"/>
                <a:pathLst>
                  <a:path w="769" h="654" extrusionOk="0">
                    <a:moveTo>
                      <a:pt x="502" y="0"/>
                    </a:moveTo>
                    <a:lnTo>
                      <a:pt x="328" y="169"/>
                    </a:lnTo>
                    <a:lnTo>
                      <a:pt x="328" y="169"/>
                    </a:lnTo>
                    <a:lnTo>
                      <a:pt x="67" y="74"/>
                    </a:lnTo>
                    <a:lnTo>
                      <a:pt x="183" y="309"/>
                    </a:lnTo>
                    <a:lnTo>
                      <a:pt x="1" y="487"/>
                    </a:lnTo>
                    <a:lnTo>
                      <a:pt x="1" y="487"/>
                    </a:lnTo>
                    <a:lnTo>
                      <a:pt x="246" y="437"/>
                    </a:lnTo>
                    <a:lnTo>
                      <a:pt x="246" y="437"/>
                    </a:lnTo>
                    <a:lnTo>
                      <a:pt x="353" y="653"/>
                    </a:lnTo>
                    <a:lnTo>
                      <a:pt x="410" y="403"/>
                    </a:lnTo>
                    <a:lnTo>
                      <a:pt x="410" y="403"/>
                    </a:lnTo>
                    <a:lnTo>
                      <a:pt x="769" y="330"/>
                    </a:lnTo>
                    <a:lnTo>
                      <a:pt x="453" y="215"/>
                    </a:lnTo>
                    <a:lnTo>
                      <a:pt x="453" y="215"/>
                    </a:lnTo>
                    <a:lnTo>
                      <a:pt x="50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3245;p50">
                <a:extLst>
                  <a:ext uri="{FF2B5EF4-FFF2-40B4-BE49-F238E27FC236}">
                    <a16:creationId xmlns:a16="http://schemas.microsoft.com/office/drawing/2014/main" id="{6DD00437-D697-337F-40F4-8029C3C176E7}"/>
                  </a:ext>
                </a:extLst>
              </p:cNvPr>
              <p:cNvSpPr/>
              <p:nvPr/>
            </p:nvSpPr>
            <p:spPr>
              <a:xfrm>
                <a:off x="6079725" y="4404275"/>
                <a:ext cx="31300" cy="37225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1489" extrusionOk="0">
                    <a:moveTo>
                      <a:pt x="336" y="1"/>
                    </a:moveTo>
                    <a:lnTo>
                      <a:pt x="395" y="503"/>
                    </a:lnTo>
                    <a:lnTo>
                      <a:pt x="0" y="694"/>
                    </a:lnTo>
                    <a:lnTo>
                      <a:pt x="418" y="699"/>
                    </a:lnTo>
                    <a:lnTo>
                      <a:pt x="418" y="699"/>
                    </a:lnTo>
                    <a:lnTo>
                      <a:pt x="512" y="1488"/>
                    </a:lnTo>
                    <a:lnTo>
                      <a:pt x="875" y="705"/>
                    </a:lnTo>
                    <a:lnTo>
                      <a:pt x="875" y="705"/>
                    </a:lnTo>
                    <a:lnTo>
                      <a:pt x="1252" y="709"/>
                    </a:lnTo>
                    <a:lnTo>
                      <a:pt x="972" y="493"/>
                    </a:lnTo>
                    <a:lnTo>
                      <a:pt x="972" y="493"/>
                    </a:lnTo>
                    <a:lnTo>
                      <a:pt x="1134" y="145"/>
                    </a:lnTo>
                    <a:lnTo>
                      <a:pt x="1134" y="145"/>
                    </a:lnTo>
                    <a:lnTo>
                      <a:pt x="758" y="327"/>
                    </a:lnTo>
                    <a:lnTo>
                      <a:pt x="33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5518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7" name="Google Shape;2717;p43"/>
          <p:cNvGrpSpPr/>
          <p:nvPr/>
        </p:nvGrpSpPr>
        <p:grpSpPr>
          <a:xfrm>
            <a:off x="7275689" y="3283753"/>
            <a:ext cx="1640784" cy="1648444"/>
            <a:chOff x="312766" y="80708"/>
            <a:chExt cx="1860932" cy="1869620"/>
          </a:xfrm>
        </p:grpSpPr>
        <p:sp>
          <p:nvSpPr>
            <p:cNvPr id="2718" name="Google Shape;2718;p43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3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0" name="Google Shape;2720;p43"/>
          <p:cNvSpPr txBox="1">
            <a:spLocks noGrp="1"/>
          </p:cNvSpPr>
          <p:nvPr>
            <p:ph type="title"/>
          </p:nvPr>
        </p:nvSpPr>
        <p:spPr>
          <a:xfrm>
            <a:off x="1143000" y="1307100"/>
            <a:ext cx="68580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vi-VN" dirty="0"/>
              <a:t>Tiết 65</a:t>
            </a:r>
            <a:br>
              <a:rPr lang="vi-VN" dirty="0"/>
            </a:br>
            <a:r>
              <a:rPr lang="vi-VN" dirty="0"/>
              <a:t>Tham gia hoạt động thiện nguyện</a:t>
            </a:r>
            <a:endParaRPr dirty="0"/>
          </a:p>
        </p:txBody>
      </p:sp>
      <p:grpSp>
        <p:nvGrpSpPr>
          <p:cNvPr id="2721" name="Google Shape;2721;p43"/>
          <p:cNvGrpSpPr/>
          <p:nvPr/>
        </p:nvGrpSpPr>
        <p:grpSpPr>
          <a:xfrm rot="-953843">
            <a:off x="6818985" y="333368"/>
            <a:ext cx="1847097" cy="2086108"/>
            <a:chOff x="6883113" y="660763"/>
            <a:chExt cx="1847200" cy="2086225"/>
          </a:xfrm>
        </p:grpSpPr>
        <p:sp>
          <p:nvSpPr>
            <p:cNvPr id="2722" name="Google Shape;2722;p43"/>
            <p:cNvSpPr/>
            <p:nvPr/>
          </p:nvSpPr>
          <p:spPr>
            <a:xfrm>
              <a:off x="6883138" y="660788"/>
              <a:ext cx="1847175" cy="2086200"/>
            </a:xfrm>
            <a:custGeom>
              <a:avLst/>
              <a:gdLst/>
              <a:ahLst/>
              <a:cxnLst/>
              <a:rect l="l" t="t" r="r" b="b"/>
              <a:pathLst>
                <a:path w="73887" h="83448" extrusionOk="0">
                  <a:moveTo>
                    <a:pt x="54103" y="58972"/>
                  </a:moveTo>
                  <a:lnTo>
                    <a:pt x="67185" y="68626"/>
                  </a:lnTo>
                  <a:lnTo>
                    <a:pt x="56160" y="71368"/>
                  </a:lnTo>
                  <a:lnTo>
                    <a:pt x="56242" y="71513"/>
                  </a:lnTo>
                  <a:lnTo>
                    <a:pt x="55014" y="71738"/>
                  </a:lnTo>
                  <a:lnTo>
                    <a:pt x="55152" y="72000"/>
                  </a:lnTo>
                  <a:lnTo>
                    <a:pt x="53901" y="72415"/>
                  </a:lnTo>
                  <a:lnTo>
                    <a:pt x="50831" y="65882"/>
                  </a:lnTo>
                  <a:lnTo>
                    <a:pt x="54103" y="58972"/>
                  </a:lnTo>
                  <a:close/>
                  <a:moveTo>
                    <a:pt x="36831" y="1"/>
                  </a:moveTo>
                  <a:cubicBezTo>
                    <a:pt x="36203" y="1"/>
                    <a:pt x="35642" y="16"/>
                    <a:pt x="35159" y="38"/>
                  </a:cubicBezTo>
                  <a:cubicBezTo>
                    <a:pt x="32876" y="3130"/>
                    <a:pt x="30366" y="8031"/>
                    <a:pt x="31788" y="13466"/>
                  </a:cubicBezTo>
                  <a:cubicBezTo>
                    <a:pt x="31947" y="14071"/>
                    <a:pt x="32412" y="14594"/>
                    <a:pt x="32475" y="15242"/>
                  </a:cubicBezTo>
                  <a:cubicBezTo>
                    <a:pt x="29162" y="19835"/>
                    <a:pt x="19390" y="34615"/>
                    <a:pt x="22979" y="39977"/>
                  </a:cubicBezTo>
                  <a:cubicBezTo>
                    <a:pt x="25631" y="43938"/>
                    <a:pt x="31311" y="44689"/>
                    <a:pt x="35239" y="44689"/>
                  </a:cubicBezTo>
                  <a:cubicBezTo>
                    <a:pt x="37640" y="44689"/>
                    <a:pt x="39386" y="44409"/>
                    <a:pt x="39386" y="44409"/>
                  </a:cubicBezTo>
                  <a:lnTo>
                    <a:pt x="39386" y="44409"/>
                  </a:lnTo>
                  <a:cubicBezTo>
                    <a:pt x="38897" y="46308"/>
                    <a:pt x="39735" y="46769"/>
                    <a:pt x="40665" y="46769"/>
                  </a:cubicBezTo>
                  <a:cubicBezTo>
                    <a:pt x="41541" y="46769"/>
                    <a:pt x="42498" y="46359"/>
                    <a:pt x="42498" y="46359"/>
                  </a:cubicBezTo>
                  <a:lnTo>
                    <a:pt x="42973" y="50264"/>
                  </a:lnTo>
                  <a:lnTo>
                    <a:pt x="38833" y="53225"/>
                  </a:lnTo>
                  <a:lnTo>
                    <a:pt x="38833" y="53225"/>
                  </a:lnTo>
                  <a:lnTo>
                    <a:pt x="38839" y="52980"/>
                  </a:lnTo>
                  <a:lnTo>
                    <a:pt x="38839" y="52980"/>
                  </a:lnTo>
                  <a:cubicBezTo>
                    <a:pt x="38838" y="52980"/>
                    <a:pt x="37502" y="53927"/>
                    <a:pt x="35864" y="55096"/>
                  </a:cubicBezTo>
                  <a:lnTo>
                    <a:pt x="35812" y="55063"/>
                  </a:lnTo>
                  <a:lnTo>
                    <a:pt x="35725" y="55197"/>
                  </a:lnTo>
                  <a:cubicBezTo>
                    <a:pt x="33160" y="57031"/>
                    <a:pt x="29942" y="59349"/>
                    <a:pt x="29942" y="59444"/>
                  </a:cubicBezTo>
                  <a:cubicBezTo>
                    <a:pt x="29942" y="59545"/>
                    <a:pt x="31244" y="61533"/>
                    <a:pt x="32204" y="62988"/>
                  </a:cubicBezTo>
                  <a:lnTo>
                    <a:pt x="24468" y="70826"/>
                  </a:lnTo>
                  <a:lnTo>
                    <a:pt x="18572" y="59997"/>
                  </a:lnTo>
                  <a:lnTo>
                    <a:pt x="17702" y="58401"/>
                  </a:lnTo>
                  <a:lnTo>
                    <a:pt x="17574" y="58485"/>
                  </a:lnTo>
                  <a:lnTo>
                    <a:pt x="16990" y="56937"/>
                  </a:lnTo>
                  <a:lnTo>
                    <a:pt x="16552" y="57177"/>
                  </a:lnTo>
                  <a:cubicBezTo>
                    <a:pt x="15599" y="54978"/>
                    <a:pt x="14410" y="54229"/>
                    <a:pt x="13231" y="54229"/>
                  </a:cubicBezTo>
                  <a:cubicBezTo>
                    <a:pt x="10706" y="54229"/>
                    <a:pt x="8228" y="57666"/>
                    <a:pt x="8228" y="57666"/>
                  </a:cubicBezTo>
                  <a:lnTo>
                    <a:pt x="7337" y="54519"/>
                  </a:lnTo>
                  <a:lnTo>
                    <a:pt x="5388" y="55553"/>
                  </a:lnTo>
                  <a:lnTo>
                    <a:pt x="5230" y="55563"/>
                  </a:lnTo>
                  <a:cubicBezTo>
                    <a:pt x="5230" y="55570"/>
                    <a:pt x="5232" y="55595"/>
                    <a:pt x="5235" y="55633"/>
                  </a:cubicBezTo>
                  <a:lnTo>
                    <a:pt x="3554" y="56525"/>
                  </a:lnTo>
                  <a:lnTo>
                    <a:pt x="3395" y="56523"/>
                  </a:lnTo>
                  <a:lnTo>
                    <a:pt x="3395" y="56523"/>
                  </a:lnTo>
                  <a:cubicBezTo>
                    <a:pt x="3395" y="56531"/>
                    <a:pt x="3395" y="56561"/>
                    <a:pt x="3397" y="56609"/>
                  </a:cubicBezTo>
                  <a:lnTo>
                    <a:pt x="1707" y="57505"/>
                  </a:lnTo>
                  <a:lnTo>
                    <a:pt x="1549" y="57511"/>
                  </a:lnTo>
                  <a:cubicBezTo>
                    <a:pt x="1549" y="57519"/>
                    <a:pt x="1550" y="57543"/>
                    <a:pt x="1554" y="57585"/>
                  </a:cubicBezTo>
                  <a:lnTo>
                    <a:pt x="1" y="58410"/>
                  </a:lnTo>
                  <a:cubicBezTo>
                    <a:pt x="1" y="58410"/>
                    <a:pt x="1942" y="61935"/>
                    <a:pt x="4697" y="61935"/>
                  </a:cubicBezTo>
                  <a:cubicBezTo>
                    <a:pt x="5025" y="61935"/>
                    <a:pt x="5365" y="61885"/>
                    <a:pt x="5715" y="61773"/>
                  </a:cubicBezTo>
                  <a:cubicBezTo>
                    <a:pt x="8998" y="60719"/>
                    <a:pt x="11388" y="57923"/>
                    <a:pt x="11388" y="57923"/>
                  </a:cubicBezTo>
                  <a:lnTo>
                    <a:pt x="13041" y="59094"/>
                  </a:lnTo>
                  <a:lnTo>
                    <a:pt x="10974" y="60222"/>
                  </a:lnTo>
                  <a:lnTo>
                    <a:pt x="11916" y="62144"/>
                  </a:lnTo>
                  <a:lnTo>
                    <a:pt x="10974" y="62755"/>
                  </a:lnTo>
                  <a:cubicBezTo>
                    <a:pt x="10974" y="62755"/>
                    <a:pt x="15722" y="75773"/>
                    <a:pt x="24428" y="76168"/>
                  </a:cubicBezTo>
                  <a:cubicBezTo>
                    <a:pt x="24553" y="76174"/>
                    <a:pt x="24677" y="76177"/>
                    <a:pt x="24800" y="76177"/>
                  </a:cubicBezTo>
                  <a:cubicBezTo>
                    <a:pt x="28787" y="76177"/>
                    <a:pt x="31560" y="73229"/>
                    <a:pt x="33373" y="70125"/>
                  </a:cubicBezTo>
                  <a:lnTo>
                    <a:pt x="33634" y="79230"/>
                  </a:lnTo>
                  <a:cubicBezTo>
                    <a:pt x="36847" y="80796"/>
                    <a:pt x="39853" y="81381"/>
                    <a:pt x="42550" y="81381"/>
                  </a:cubicBezTo>
                  <a:cubicBezTo>
                    <a:pt x="47335" y="81381"/>
                    <a:pt x="51147" y="79541"/>
                    <a:pt x="53419" y="78081"/>
                  </a:cubicBezTo>
                  <a:lnTo>
                    <a:pt x="54342" y="83211"/>
                  </a:lnTo>
                  <a:lnTo>
                    <a:pt x="62967" y="83447"/>
                  </a:lnTo>
                  <a:lnTo>
                    <a:pt x="62856" y="82693"/>
                  </a:lnTo>
                  <a:lnTo>
                    <a:pt x="62876" y="82537"/>
                  </a:lnTo>
                  <a:lnTo>
                    <a:pt x="62832" y="82532"/>
                  </a:lnTo>
                  <a:lnTo>
                    <a:pt x="62700" y="81630"/>
                  </a:lnTo>
                  <a:lnTo>
                    <a:pt x="62707" y="81468"/>
                  </a:lnTo>
                  <a:lnTo>
                    <a:pt x="62675" y="81467"/>
                  </a:lnTo>
                  <a:lnTo>
                    <a:pt x="62537" y="80536"/>
                  </a:lnTo>
                  <a:lnTo>
                    <a:pt x="62538" y="80377"/>
                  </a:lnTo>
                  <a:lnTo>
                    <a:pt x="62513" y="80377"/>
                  </a:lnTo>
                  <a:lnTo>
                    <a:pt x="62371" y="79412"/>
                  </a:lnTo>
                  <a:lnTo>
                    <a:pt x="58607" y="80329"/>
                  </a:lnTo>
                  <a:lnTo>
                    <a:pt x="58030" y="80323"/>
                  </a:lnTo>
                  <a:cubicBezTo>
                    <a:pt x="57915" y="79255"/>
                    <a:pt x="57379" y="77683"/>
                    <a:pt x="55905" y="75420"/>
                  </a:cubicBezTo>
                  <a:lnTo>
                    <a:pt x="56726" y="74966"/>
                  </a:lnTo>
                  <a:lnTo>
                    <a:pt x="56713" y="74941"/>
                  </a:lnTo>
                  <a:lnTo>
                    <a:pt x="56713" y="74941"/>
                  </a:lnTo>
                  <a:lnTo>
                    <a:pt x="56717" y="74945"/>
                  </a:lnTo>
                  <a:lnTo>
                    <a:pt x="57724" y="76841"/>
                  </a:lnTo>
                  <a:lnTo>
                    <a:pt x="59001" y="76314"/>
                  </a:lnTo>
                  <a:lnTo>
                    <a:pt x="59009" y="76329"/>
                  </a:lnTo>
                  <a:lnTo>
                    <a:pt x="59484" y="77158"/>
                  </a:lnTo>
                  <a:cubicBezTo>
                    <a:pt x="69556" y="74669"/>
                    <a:pt x="73887" y="67569"/>
                    <a:pt x="73729" y="67569"/>
                  </a:cubicBezTo>
                  <a:cubicBezTo>
                    <a:pt x="73616" y="67569"/>
                    <a:pt x="63090" y="59003"/>
                    <a:pt x="57044" y="54074"/>
                  </a:cubicBezTo>
                  <a:cubicBezTo>
                    <a:pt x="57318" y="53524"/>
                    <a:pt x="57656" y="52993"/>
                    <a:pt x="58034" y="52454"/>
                  </a:cubicBezTo>
                  <a:cubicBezTo>
                    <a:pt x="58826" y="51295"/>
                    <a:pt x="59775" y="50000"/>
                    <a:pt x="59800" y="48550"/>
                  </a:cubicBezTo>
                  <a:cubicBezTo>
                    <a:pt x="59871" y="46542"/>
                    <a:pt x="58554" y="45923"/>
                    <a:pt x="57023" y="45923"/>
                  </a:cubicBezTo>
                  <a:cubicBezTo>
                    <a:pt x="56302" y="45923"/>
                    <a:pt x="55533" y="46060"/>
                    <a:pt x="54840" y="46255"/>
                  </a:cubicBezTo>
                  <a:cubicBezTo>
                    <a:pt x="54163" y="46427"/>
                    <a:pt x="52837" y="47103"/>
                    <a:pt x="51820" y="47103"/>
                  </a:cubicBezTo>
                  <a:cubicBezTo>
                    <a:pt x="51291" y="47103"/>
                    <a:pt x="50846" y="46919"/>
                    <a:pt x="50621" y="46387"/>
                  </a:cubicBezTo>
                  <a:cubicBezTo>
                    <a:pt x="50517" y="46134"/>
                    <a:pt x="50458" y="45788"/>
                    <a:pt x="50459" y="45437"/>
                  </a:cubicBezTo>
                  <a:lnTo>
                    <a:pt x="51149" y="45437"/>
                  </a:lnTo>
                  <a:lnTo>
                    <a:pt x="51583" y="44059"/>
                  </a:lnTo>
                  <a:cubicBezTo>
                    <a:pt x="52613" y="44297"/>
                    <a:pt x="53594" y="44409"/>
                    <a:pt x="54526" y="44409"/>
                  </a:cubicBezTo>
                  <a:cubicBezTo>
                    <a:pt x="68203" y="44409"/>
                    <a:pt x="71255" y="20099"/>
                    <a:pt x="61360" y="9640"/>
                  </a:cubicBezTo>
                  <a:cubicBezTo>
                    <a:pt x="53377" y="1207"/>
                    <a:pt x="42440" y="1"/>
                    <a:pt x="36831" y="1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23" name="Google Shape;2723;p43"/>
            <p:cNvGrpSpPr/>
            <p:nvPr/>
          </p:nvGrpSpPr>
          <p:grpSpPr>
            <a:xfrm>
              <a:off x="6883113" y="660763"/>
              <a:ext cx="1847200" cy="2086225"/>
              <a:chOff x="4805988" y="3369913"/>
              <a:chExt cx="1847200" cy="2086225"/>
            </a:xfrm>
          </p:grpSpPr>
          <p:grpSp>
            <p:nvGrpSpPr>
              <p:cNvPr id="2724" name="Google Shape;2724;p43"/>
              <p:cNvGrpSpPr/>
              <p:nvPr/>
            </p:nvGrpSpPr>
            <p:grpSpPr>
              <a:xfrm>
                <a:off x="4805988" y="3369913"/>
                <a:ext cx="1847200" cy="2086225"/>
                <a:chOff x="4572950" y="3411450"/>
                <a:chExt cx="1847200" cy="2086225"/>
              </a:xfrm>
            </p:grpSpPr>
            <p:sp>
              <p:nvSpPr>
                <p:cNvPr id="2725" name="Google Shape;2725;p43"/>
                <p:cNvSpPr/>
                <p:nvPr/>
              </p:nvSpPr>
              <p:spPr>
                <a:xfrm>
                  <a:off x="5332075" y="3411450"/>
                  <a:ext cx="1022200" cy="111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88" h="44409" extrusionOk="0">
                      <a:moveTo>
                        <a:pt x="6473" y="0"/>
                      </a:moveTo>
                      <a:cubicBezTo>
                        <a:pt x="5841" y="0"/>
                        <a:pt x="5277" y="15"/>
                        <a:pt x="4792" y="38"/>
                      </a:cubicBezTo>
                      <a:cubicBezTo>
                        <a:pt x="2509" y="3130"/>
                        <a:pt x="0" y="8030"/>
                        <a:pt x="1421" y="13465"/>
                      </a:cubicBezTo>
                      <a:cubicBezTo>
                        <a:pt x="1580" y="14070"/>
                        <a:pt x="2046" y="14594"/>
                        <a:pt x="2109" y="15241"/>
                      </a:cubicBezTo>
                      <a:cubicBezTo>
                        <a:pt x="3109" y="25783"/>
                        <a:pt x="19227" y="43462"/>
                        <a:pt x="19227" y="43462"/>
                      </a:cubicBezTo>
                      <a:cubicBezTo>
                        <a:pt x="20999" y="44111"/>
                        <a:pt x="22645" y="44409"/>
                        <a:pt x="24160" y="44409"/>
                      </a:cubicBezTo>
                      <a:cubicBezTo>
                        <a:pt x="37836" y="44409"/>
                        <a:pt x="40888" y="20097"/>
                        <a:pt x="30993" y="9639"/>
                      </a:cubicBezTo>
                      <a:cubicBezTo>
                        <a:pt x="23014" y="1211"/>
                        <a:pt x="12085" y="0"/>
                        <a:pt x="647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6" name="Google Shape;2726;p43"/>
                <p:cNvSpPr/>
                <p:nvPr/>
              </p:nvSpPr>
              <p:spPr>
                <a:xfrm>
                  <a:off x="5719750" y="4516950"/>
                  <a:ext cx="350000" cy="28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0" h="11481" extrusionOk="0">
                      <a:moveTo>
                        <a:pt x="4908" y="0"/>
                      </a:moveTo>
                      <a:lnTo>
                        <a:pt x="372" y="1188"/>
                      </a:lnTo>
                      <a:cubicBezTo>
                        <a:pt x="1" y="1850"/>
                        <a:pt x="238" y="3116"/>
                        <a:pt x="372" y="3799"/>
                      </a:cubicBezTo>
                      <a:cubicBezTo>
                        <a:pt x="689" y="5595"/>
                        <a:pt x="1559" y="7178"/>
                        <a:pt x="3167" y="8103"/>
                      </a:cubicBezTo>
                      <a:cubicBezTo>
                        <a:pt x="5496" y="9388"/>
                        <a:pt x="8285" y="10101"/>
                        <a:pt x="10581" y="11480"/>
                      </a:cubicBezTo>
                      <a:cubicBezTo>
                        <a:pt x="10843" y="10301"/>
                        <a:pt x="11429" y="9284"/>
                        <a:pt x="12163" y="8233"/>
                      </a:cubicBezTo>
                      <a:cubicBezTo>
                        <a:pt x="12955" y="7074"/>
                        <a:pt x="13904" y="5780"/>
                        <a:pt x="13929" y="4329"/>
                      </a:cubicBezTo>
                      <a:cubicBezTo>
                        <a:pt x="14000" y="2321"/>
                        <a:pt x="12682" y="1701"/>
                        <a:pt x="11151" y="1701"/>
                      </a:cubicBezTo>
                      <a:cubicBezTo>
                        <a:pt x="10430" y="1701"/>
                        <a:pt x="9662" y="1839"/>
                        <a:pt x="8969" y="2034"/>
                      </a:cubicBezTo>
                      <a:cubicBezTo>
                        <a:pt x="8293" y="2206"/>
                        <a:pt x="6966" y="2881"/>
                        <a:pt x="5950" y="2881"/>
                      </a:cubicBezTo>
                      <a:cubicBezTo>
                        <a:pt x="5420" y="2881"/>
                        <a:pt x="4975" y="2698"/>
                        <a:pt x="4750" y="2166"/>
                      </a:cubicBezTo>
                      <a:cubicBezTo>
                        <a:pt x="4512" y="1583"/>
                        <a:pt x="4512" y="529"/>
                        <a:pt x="490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7" name="Google Shape;2727;p43"/>
                <p:cNvSpPr/>
                <p:nvPr/>
              </p:nvSpPr>
              <p:spPr>
                <a:xfrm>
                  <a:off x="5763275" y="4460950"/>
                  <a:ext cx="110150" cy="8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6" h="3457" extrusionOk="0">
                      <a:moveTo>
                        <a:pt x="1" y="0"/>
                      </a:moveTo>
                      <a:lnTo>
                        <a:pt x="1" y="3456"/>
                      </a:lnTo>
                      <a:lnTo>
                        <a:pt x="3536" y="3456"/>
                      </a:lnTo>
                      <a:lnTo>
                        <a:pt x="4405" y="68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8" name="Google Shape;2728;p43"/>
                <p:cNvSpPr/>
                <p:nvPr/>
              </p:nvSpPr>
              <p:spPr>
                <a:xfrm>
                  <a:off x="5057600" y="3792500"/>
                  <a:ext cx="1076325" cy="117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53" h="47103" extrusionOk="0">
                      <a:moveTo>
                        <a:pt x="13086" y="0"/>
                      </a:moveTo>
                      <a:cubicBezTo>
                        <a:pt x="9772" y="4594"/>
                        <a:pt x="1" y="19374"/>
                        <a:pt x="3590" y="24736"/>
                      </a:cubicBezTo>
                      <a:cubicBezTo>
                        <a:pt x="6242" y="28697"/>
                        <a:pt x="11924" y="29448"/>
                        <a:pt x="15852" y="29448"/>
                      </a:cubicBezTo>
                      <a:cubicBezTo>
                        <a:pt x="18252" y="29448"/>
                        <a:pt x="19997" y="29168"/>
                        <a:pt x="19997" y="29168"/>
                      </a:cubicBezTo>
                      <a:lnTo>
                        <a:pt x="19997" y="29168"/>
                      </a:lnTo>
                      <a:cubicBezTo>
                        <a:pt x="19508" y="31066"/>
                        <a:pt x="20346" y="31527"/>
                        <a:pt x="21275" y="31527"/>
                      </a:cubicBezTo>
                      <a:cubicBezTo>
                        <a:pt x="22151" y="31527"/>
                        <a:pt x="23109" y="31117"/>
                        <a:pt x="23109" y="31117"/>
                      </a:cubicBezTo>
                      <a:lnTo>
                        <a:pt x="23584" y="35023"/>
                      </a:lnTo>
                      <a:lnTo>
                        <a:pt x="18202" y="38873"/>
                      </a:lnTo>
                      <a:lnTo>
                        <a:pt x="16727" y="47102"/>
                      </a:lnTo>
                      <a:lnTo>
                        <a:pt x="28123" y="39506"/>
                      </a:lnTo>
                      <a:lnTo>
                        <a:pt x="30205" y="28220"/>
                      </a:lnTo>
                      <a:lnTo>
                        <a:pt x="31763" y="19775"/>
                      </a:lnTo>
                      <a:cubicBezTo>
                        <a:pt x="31763" y="19775"/>
                        <a:pt x="33905" y="20563"/>
                        <a:pt x="36338" y="20563"/>
                      </a:cubicBezTo>
                      <a:cubicBezTo>
                        <a:pt x="37836" y="20563"/>
                        <a:pt x="39445" y="20264"/>
                        <a:pt x="40732" y="19299"/>
                      </a:cubicBezTo>
                      <a:cubicBezTo>
                        <a:pt x="43053" y="17559"/>
                        <a:pt x="40764" y="15644"/>
                        <a:pt x="37238" y="15644"/>
                      </a:cubicBezTo>
                      <a:cubicBezTo>
                        <a:pt x="35633" y="15644"/>
                        <a:pt x="33771" y="16041"/>
                        <a:pt x="31972" y="17032"/>
                      </a:cubicBezTo>
                      <a:lnTo>
                        <a:pt x="30927" y="12660"/>
                      </a:lnTo>
                      <a:cubicBezTo>
                        <a:pt x="25707" y="10513"/>
                        <a:pt x="16094" y="5902"/>
                        <a:pt x="13086" y="0"/>
                      </a:cubicBezTo>
                      <a:close/>
                    </a:path>
                  </a:pathLst>
                </a:custGeom>
                <a:solidFill>
                  <a:srgbClr val="FF82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9" name="Google Shape;2729;p43"/>
                <p:cNvSpPr/>
                <p:nvPr/>
              </p:nvSpPr>
              <p:spPr>
                <a:xfrm>
                  <a:off x="5803000" y="4285675"/>
                  <a:ext cx="275900" cy="18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36" h="7590" extrusionOk="0">
                      <a:moveTo>
                        <a:pt x="4827" y="0"/>
                      </a:moveTo>
                      <a:cubicBezTo>
                        <a:pt x="4817" y="0"/>
                        <a:pt x="4805" y="2"/>
                        <a:pt x="4792" y="7"/>
                      </a:cubicBezTo>
                      <a:cubicBezTo>
                        <a:pt x="1872" y="1172"/>
                        <a:pt x="1" y="6811"/>
                        <a:pt x="4279" y="7520"/>
                      </a:cubicBezTo>
                      <a:cubicBezTo>
                        <a:pt x="4560" y="7566"/>
                        <a:pt x="4855" y="7589"/>
                        <a:pt x="5157" y="7589"/>
                      </a:cubicBezTo>
                      <a:cubicBezTo>
                        <a:pt x="6755" y="7589"/>
                        <a:pt x="8553" y="6946"/>
                        <a:pt x="9519" y="5724"/>
                      </a:cubicBezTo>
                      <a:cubicBezTo>
                        <a:pt x="10491" y="4495"/>
                        <a:pt x="11035" y="2375"/>
                        <a:pt x="9804" y="1120"/>
                      </a:cubicBezTo>
                      <a:cubicBezTo>
                        <a:pt x="9785" y="1101"/>
                        <a:pt x="9767" y="1093"/>
                        <a:pt x="9751" y="1093"/>
                      </a:cubicBezTo>
                      <a:cubicBezTo>
                        <a:pt x="9680" y="1093"/>
                        <a:pt x="9637" y="1248"/>
                        <a:pt x="9653" y="1305"/>
                      </a:cubicBezTo>
                      <a:cubicBezTo>
                        <a:pt x="10574" y="4452"/>
                        <a:pt x="8265" y="6473"/>
                        <a:pt x="5282" y="6713"/>
                      </a:cubicBezTo>
                      <a:cubicBezTo>
                        <a:pt x="5185" y="6720"/>
                        <a:pt x="5089" y="6724"/>
                        <a:pt x="4993" y="6724"/>
                      </a:cubicBezTo>
                      <a:cubicBezTo>
                        <a:pt x="3422" y="6724"/>
                        <a:pt x="2030" y="5686"/>
                        <a:pt x="2144" y="3960"/>
                      </a:cubicBezTo>
                      <a:cubicBezTo>
                        <a:pt x="2250" y="2376"/>
                        <a:pt x="3580" y="1071"/>
                        <a:pt x="4851" y="299"/>
                      </a:cubicBezTo>
                      <a:cubicBezTo>
                        <a:pt x="4945" y="242"/>
                        <a:pt x="4937" y="0"/>
                        <a:pt x="48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0" name="Google Shape;2730;p43"/>
                <p:cNvSpPr/>
                <p:nvPr/>
              </p:nvSpPr>
              <p:spPr>
                <a:xfrm>
                  <a:off x="5563475" y="4319200"/>
                  <a:ext cx="103550" cy="11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2" h="4458" extrusionOk="0">
                      <a:moveTo>
                        <a:pt x="2073" y="0"/>
                      </a:moveTo>
                      <a:cubicBezTo>
                        <a:pt x="2073" y="0"/>
                        <a:pt x="2072" y="0"/>
                        <a:pt x="2071" y="0"/>
                      </a:cubicBezTo>
                      <a:cubicBezTo>
                        <a:pt x="927" y="0"/>
                        <a:pt x="0" y="998"/>
                        <a:pt x="0" y="2228"/>
                      </a:cubicBezTo>
                      <a:cubicBezTo>
                        <a:pt x="0" y="3459"/>
                        <a:pt x="927" y="4457"/>
                        <a:pt x="2071" y="4457"/>
                      </a:cubicBezTo>
                      <a:cubicBezTo>
                        <a:pt x="3215" y="4457"/>
                        <a:pt x="4141" y="3460"/>
                        <a:pt x="4141" y="2228"/>
                      </a:cubicBezTo>
                      <a:cubicBezTo>
                        <a:pt x="4141" y="998"/>
                        <a:pt x="3216" y="0"/>
                        <a:pt x="207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1" name="Google Shape;2731;p43"/>
                <p:cNvSpPr/>
                <p:nvPr/>
              </p:nvSpPr>
              <p:spPr>
                <a:xfrm>
                  <a:off x="5394000" y="4037300"/>
                  <a:ext cx="264375" cy="36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5" h="14422" extrusionOk="0">
                      <a:moveTo>
                        <a:pt x="315" y="1"/>
                      </a:moveTo>
                      <a:lnTo>
                        <a:pt x="0" y="21"/>
                      </a:lnTo>
                      <a:lnTo>
                        <a:pt x="804" y="12868"/>
                      </a:lnTo>
                      <a:lnTo>
                        <a:pt x="4865" y="11407"/>
                      </a:lnTo>
                      <a:lnTo>
                        <a:pt x="5432" y="14375"/>
                      </a:lnTo>
                      <a:lnTo>
                        <a:pt x="5548" y="14387"/>
                      </a:lnTo>
                      <a:cubicBezTo>
                        <a:pt x="5587" y="14390"/>
                        <a:pt x="5893" y="14422"/>
                        <a:pt x="6336" y="14422"/>
                      </a:cubicBezTo>
                      <a:cubicBezTo>
                        <a:pt x="7357" y="14422"/>
                        <a:pt x="9102" y="14257"/>
                        <a:pt x="9950" y="13209"/>
                      </a:cubicBezTo>
                      <a:cubicBezTo>
                        <a:pt x="10490" y="12540"/>
                        <a:pt x="10575" y="11625"/>
                        <a:pt x="10200" y="10488"/>
                      </a:cubicBezTo>
                      <a:lnTo>
                        <a:pt x="10200" y="10488"/>
                      </a:lnTo>
                      <a:lnTo>
                        <a:pt x="9899" y="10587"/>
                      </a:lnTo>
                      <a:cubicBezTo>
                        <a:pt x="10237" y="11614"/>
                        <a:pt x="10173" y="12431"/>
                        <a:pt x="9704" y="13010"/>
                      </a:cubicBezTo>
                      <a:cubicBezTo>
                        <a:pt x="8940" y="13954"/>
                        <a:pt x="7278" y="14103"/>
                        <a:pt x="6314" y="14103"/>
                      </a:cubicBezTo>
                      <a:cubicBezTo>
                        <a:pt x="6040" y="14103"/>
                        <a:pt x="5822" y="14091"/>
                        <a:pt x="5698" y="14082"/>
                      </a:cubicBezTo>
                      <a:lnTo>
                        <a:pt x="5105" y="10985"/>
                      </a:lnTo>
                      <a:lnTo>
                        <a:pt x="1093" y="12427"/>
                      </a:lnTo>
                      <a:lnTo>
                        <a:pt x="31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2" name="Google Shape;2732;p43"/>
                <p:cNvSpPr/>
                <p:nvPr/>
              </p:nvSpPr>
              <p:spPr>
                <a:xfrm>
                  <a:off x="5623475" y="4294275"/>
                  <a:ext cx="55450" cy="1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8" h="706" extrusionOk="0">
                      <a:moveTo>
                        <a:pt x="2217" y="468"/>
                      </a:moveTo>
                      <a:cubicBezTo>
                        <a:pt x="2217" y="468"/>
                        <a:pt x="2217" y="468"/>
                        <a:pt x="2217" y="468"/>
                      </a:cubicBezTo>
                      <a:cubicBezTo>
                        <a:pt x="2217" y="468"/>
                        <a:pt x="2217" y="468"/>
                        <a:pt x="2217" y="468"/>
                      </a:cubicBezTo>
                      <a:cubicBezTo>
                        <a:pt x="2217" y="468"/>
                        <a:pt x="2217" y="468"/>
                        <a:pt x="2217" y="468"/>
                      </a:cubicBezTo>
                      <a:close/>
                      <a:moveTo>
                        <a:pt x="1024" y="0"/>
                      </a:moveTo>
                      <a:cubicBezTo>
                        <a:pt x="735" y="0"/>
                        <a:pt x="394" y="62"/>
                        <a:pt x="0" y="231"/>
                      </a:cubicBezTo>
                      <a:lnTo>
                        <a:pt x="370" y="706"/>
                      </a:lnTo>
                      <a:cubicBezTo>
                        <a:pt x="370" y="706"/>
                        <a:pt x="851" y="349"/>
                        <a:pt x="1540" y="349"/>
                      </a:cubicBezTo>
                      <a:cubicBezTo>
                        <a:pt x="1749" y="349"/>
                        <a:pt x="1977" y="382"/>
                        <a:pt x="2217" y="468"/>
                      </a:cubicBezTo>
                      <a:lnTo>
                        <a:pt x="2217" y="468"/>
                      </a:lnTo>
                      <a:cubicBezTo>
                        <a:pt x="2212" y="465"/>
                        <a:pt x="1815" y="0"/>
                        <a:pt x="102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3" name="Google Shape;2733;p43"/>
                <p:cNvSpPr/>
                <p:nvPr/>
              </p:nvSpPr>
              <p:spPr>
                <a:xfrm>
                  <a:off x="5421025" y="4169475"/>
                  <a:ext cx="172200" cy="1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8" h="4572" extrusionOk="0">
                      <a:moveTo>
                        <a:pt x="765" y="0"/>
                      </a:moveTo>
                      <a:cubicBezTo>
                        <a:pt x="765" y="0"/>
                        <a:pt x="0" y="4298"/>
                        <a:pt x="2399" y="4562"/>
                      </a:cubicBezTo>
                      <a:cubicBezTo>
                        <a:pt x="2458" y="4568"/>
                        <a:pt x="2518" y="4571"/>
                        <a:pt x="2578" y="4571"/>
                      </a:cubicBezTo>
                      <a:cubicBezTo>
                        <a:pt x="4147" y="4571"/>
                        <a:pt x="5892" y="2382"/>
                        <a:pt x="6888" y="912"/>
                      </a:cubicBezTo>
                      <a:lnTo>
                        <a:pt x="76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4" name="Google Shape;2734;p43"/>
                <p:cNvSpPr/>
                <p:nvPr/>
              </p:nvSpPr>
              <p:spPr>
                <a:xfrm>
                  <a:off x="5439575" y="4165550"/>
                  <a:ext cx="204100" cy="3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4" h="1524" extrusionOk="0">
                      <a:moveTo>
                        <a:pt x="46" y="1"/>
                      </a:moveTo>
                      <a:lnTo>
                        <a:pt x="0" y="314"/>
                      </a:lnTo>
                      <a:lnTo>
                        <a:pt x="8118" y="1523"/>
                      </a:lnTo>
                      <a:lnTo>
                        <a:pt x="8163" y="1210"/>
                      </a:lnTo>
                      <a:lnTo>
                        <a:pt x="46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5" name="Google Shape;2735;p43"/>
                <p:cNvSpPr/>
                <p:nvPr/>
              </p:nvSpPr>
              <p:spPr>
                <a:xfrm>
                  <a:off x="5473900" y="4178450"/>
                  <a:ext cx="119325" cy="85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" h="3427" extrusionOk="0">
                      <a:moveTo>
                        <a:pt x="1055" y="0"/>
                      </a:moveTo>
                      <a:cubicBezTo>
                        <a:pt x="1055" y="0"/>
                        <a:pt x="1" y="3152"/>
                        <a:pt x="2019" y="3422"/>
                      </a:cubicBezTo>
                      <a:cubicBezTo>
                        <a:pt x="2043" y="3425"/>
                        <a:pt x="2067" y="3426"/>
                        <a:pt x="2092" y="3426"/>
                      </a:cubicBezTo>
                      <a:cubicBezTo>
                        <a:pt x="3150" y="3426"/>
                        <a:pt x="4773" y="554"/>
                        <a:pt x="4773" y="554"/>
                      </a:cubicBezTo>
                      <a:lnTo>
                        <a:pt x="105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6" name="Google Shape;2736;p43"/>
                <p:cNvSpPr/>
                <p:nvPr/>
              </p:nvSpPr>
              <p:spPr>
                <a:xfrm>
                  <a:off x="5555925" y="4199275"/>
                  <a:ext cx="71150" cy="2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6" h="983" extrusionOk="0">
                      <a:moveTo>
                        <a:pt x="76" y="0"/>
                      </a:moveTo>
                      <a:lnTo>
                        <a:pt x="1" y="307"/>
                      </a:lnTo>
                      <a:lnTo>
                        <a:pt x="2770" y="982"/>
                      </a:lnTo>
                      <a:lnTo>
                        <a:pt x="2845" y="674"/>
                      </a:lnTo>
                      <a:lnTo>
                        <a:pt x="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7" name="Google Shape;2737;p43"/>
                <p:cNvSpPr/>
                <p:nvPr/>
              </p:nvSpPr>
              <p:spPr>
                <a:xfrm>
                  <a:off x="5551400" y="4217575"/>
                  <a:ext cx="51825" cy="2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3" h="1099" extrusionOk="0">
                      <a:moveTo>
                        <a:pt x="121" y="0"/>
                      </a:moveTo>
                      <a:lnTo>
                        <a:pt x="0" y="295"/>
                      </a:lnTo>
                      <a:lnTo>
                        <a:pt x="1953" y="1099"/>
                      </a:lnTo>
                      <a:lnTo>
                        <a:pt x="2072" y="807"/>
                      </a:lnTo>
                      <a:lnTo>
                        <a:pt x="12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8" name="Google Shape;2738;p43"/>
                <p:cNvSpPr/>
                <p:nvPr/>
              </p:nvSpPr>
              <p:spPr>
                <a:xfrm>
                  <a:off x="5244150" y="4164825"/>
                  <a:ext cx="131375" cy="11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5" h="4413" extrusionOk="0">
                      <a:moveTo>
                        <a:pt x="5255" y="1"/>
                      </a:moveTo>
                      <a:lnTo>
                        <a:pt x="346" y="95"/>
                      </a:lnTo>
                      <a:cubicBezTo>
                        <a:pt x="145" y="1643"/>
                        <a:pt x="0" y="4413"/>
                        <a:pt x="1509" y="4413"/>
                      </a:cubicBezTo>
                      <a:cubicBezTo>
                        <a:pt x="1599" y="4413"/>
                        <a:pt x="1696" y="4403"/>
                        <a:pt x="1798" y="4382"/>
                      </a:cubicBezTo>
                      <a:cubicBezTo>
                        <a:pt x="4279" y="3878"/>
                        <a:pt x="5255" y="1"/>
                        <a:pt x="525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9" name="Google Shape;2739;p43"/>
                <p:cNvSpPr/>
                <p:nvPr/>
              </p:nvSpPr>
              <p:spPr>
                <a:xfrm>
                  <a:off x="5202625" y="4160900"/>
                  <a:ext cx="17300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0" h="449" extrusionOk="0">
                      <a:moveTo>
                        <a:pt x="6913" y="1"/>
                      </a:moveTo>
                      <a:lnTo>
                        <a:pt x="0" y="132"/>
                      </a:lnTo>
                      <a:lnTo>
                        <a:pt x="8" y="448"/>
                      </a:lnTo>
                      <a:lnTo>
                        <a:pt x="6919" y="317"/>
                      </a:lnTo>
                      <a:lnTo>
                        <a:pt x="6913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0" name="Google Shape;2740;p43"/>
                <p:cNvSpPr/>
                <p:nvPr/>
              </p:nvSpPr>
              <p:spPr>
                <a:xfrm>
                  <a:off x="5274600" y="4164825"/>
                  <a:ext cx="100925" cy="7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7" h="3064" extrusionOk="0">
                      <a:moveTo>
                        <a:pt x="4037" y="1"/>
                      </a:moveTo>
                      <a:lnTo>
                        <a:pt x="792" y="54"/>
                      </a:lnTo>
                      <a:cubicBezTo>
                        <a:pt x="792" y="54"/>
                        <a:pt x="0" y="2931"/>
                        <a:pt x="2031" y="3062"/>
                      </a:cubicBezTo>
                      <a:cubicBezTo>
                        <a:pt x="2046" y="3063"/>
                        <a:pt x="2062" y="3063"/>
                        <a:pt x="2078" y="3063"/>
                      </a:cubicBezTo>
                      <a:cubicBezTo>
                        <a:pt x="3299" y="3063"/>
                        <a:pt x="4037" y="1"/>
                        <a:pt x="403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1" name="Google Shape;2741;p43"/>
                <p:cNvSpPr/>
                <p:nvPr/>
              </p:nvSpPr>
              <p:spPr>
                <a:xfrm>
                  <a:off x="5220200" y="4040875"/>
                  <a:ext cx="170475" cy="7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9" h="3090" extrusionOk="0">
                      <a:moveTo>
                        <a:pt x="6819" y="1"/>
                      </a:moveTo>
                      <a:lnTo>
                        <a:pt x="0" y="1290"/>
                      </a:lnTo>
                      <a:lnTo>
                        <a:pt x="607" y="3090"/>
                      </a:lnTo>
                      <a:lnTo>
                        <a:pt x="681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2" name="Google Shape;2742;p43"/>
                <p:cNvSpPr/>
                <p:nvPr/>
              </p:nvSpPr>
              <p:spPr>
                <a:xfrm>
                  <a:off x="5445875" y="3994825"/>
                  <a:ext cx="191275" cy="88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1" h="3558" extrusionOk="0">
                      <a:moveTo>
                        <a:pt x="650" y="1"/>
                      </a:moveTo>
                      <a:lnTo>
                        <a:pt x="0" y="1785"/>
                      </a:lnTo>
                      <a:lnTo>
                        <a:pt x="7650" y="3557"/>
                      </a:lnTo>
                      <a:lnTo>
                        <a:pt x="65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3" name="Google Shape;2743;p43"/>
                <p:cNvSpPr/>
                <p:nvPr/>
              </p:nvSpPr>
              <p:spPr>
                <a:xfrm>
                  <a:off x="5912950" y="4215700"/>
                  <a:ext cx="141275" cy="7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1" h="2803" extrusionOk="0">
                      <a:moveTo>
                        <a:pt x="2333" y="0"/>
                      </a:moveTo>
                      <a:cubicBezTo>
                        <a:pt x="1113" y="0"/>
                        <a:pt x="213" y="513"/>
                        <a:pt x="160" y="1324"/>
                      </a:cubicBezTo>
                      <a:cubicBezTo>
                        <a:pt x="114" y="2015"/>
                        <a:pt x="1342" y="2803"/>
                        <a:pt x="2179" y="2803"/>
                      </a:cubicBezTo>
                      <a:cubicBezTo>
                        <a:pt x="2683" y="2803"/>
                        <a:pt x="3045" y="2518"/>
                        <a:pt x="2905" y="1756"/>
                      </a:cubicBezTo>
                      <a:lnTo>
                        <a:pt x="2905" y="1756"/>
                      </a:lnTo>
                      <a:lnTo>
                        <a:pt x="3914" y="2073"/>
                      </a:lnTo>
                      <a:lnTo>
                        <a:pt x="2597" y="1433"/>
                      </a:lnTo>
                      <a:lnTo>
                        <a:pt x="2597" y="1433"/>
                      </a:lnTo>
                      <a:cubicBezTo>
                        <a:pt x="2598" y="1433"/>
                        <a:pt x="3078" y="2583"/>
                        <a:pt x="2072" y="2583"/>
                      </a:cubicBezTo>
                      <a:cubicBezTo>
                        <a:pt x="1971" y="2583"/>
                        <a:pt x="1855" y="2572"/>
                        <a:pt x="1722" y="2546"/>
                      </a:cubicBezTo>
                      <a:cubicBezTo>
                        <a:pt x="267" y="2265"/>
                        <a:pt x="1" y="898"/>
                        <a:pt x="1035" y="453"/>
                      </a:cubicBezTo>
                      <a:cubicBezTo>
                        <a:pt x="1360" y="314"/>
                        <a:pt x="1841" y="204"/>
                        <a:pt x="2377" y="204"/>
                      </a:cubicBezTo>
                      <a:cubicBezTo>
                        <a:pt x="3545" y="204"/>
                        <a:pt x="4970" y="725"/>
                        <a:pt x="5593" y="2593"/>
                      </a:cubicBezTo>
                      <a:cubicBezTo>
                        <a:pt x="5593" y="2593"/>
                        <a:pt x="5650" y="765"/>
                        <a:pt x="3765" y="214"/>
                      </a:cubicBezTo>
                      <a:cubicBezTo>
                        <a:pt x="3262" y="68"/>
                        <a:pt x="2776" y="0"/>
                        <a:pt x="233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4" name="Google Shape;2744;p43"/>
                <p:cNvSpPr/>
                <p:nvPr/>
              </p:nvSpPr>
              <p:spPr>
                <a:xfrm>
                  <a:off x="4572950" y="4767125"/>
                  <a:ext cx="421450" cy="19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58" h="7708" extrusionOk="0">
                      <a:moveTo>
                        <a:pt x="13228" y="1"/>
                      </a:moveTo>
                      <a:cubicBezTo>
                        <a:pt x="10703" y="1"/>
                        <a:pt x="8226" y="3438"/>
                        <a:pt x="8226" y="3438"/>
                      </a:cubicBezTo>
                      <a:lnTo>
                        <a:pt x="7335" y="292"/>
                      </a:lnTo>
                      <a:lnTo>
                        <a:pt x="1" y="4182"/>
                      </a:lnTo>
                      <a:cubicBezTo>
                        <a:pt x="1" y="4182"/>
                        <a:pt x="1942" y="7707"/>
                        <a:pt x="4696" y="7707"/>
                      </a:cubicBezTo>
                      <a:cubicBezTo>
                        <a:pt x="5025" y="7707"/>
                        <a:pt x="5365" y="7657"/>
                        <a:pt x="5715" y="7545"/>
                      </a:cubicBezTo>
                      <a:cubicBezTo>
                        <a:pt x="8997" y="6492"/>
                        <a:pt x="11388" y="3696"/>
                        <a:pt x="11388" y="3696"/>
                      </a:cubicBezTo>
                      <a:lnTo>
                        <a:pt x="14305" y="5763"/>
                      </a:lnTo>
                      <a:lnTo>
                        <a:pt x="16858" y="3736"/>
                      </a:lnTo>
                      <a:cubicBezTo>
                        <a:pt x="15861" y="926"/>
                        <a:pt x="14538" y="1"/>
                        <a:pt x="13228" y="1"/>
                      </a:cubicBezTo>
                      <a:close/>
                    </a:path>
                  </a:pathLst>
                </a:custGeom>
                <a:solidFill>
                  <a:srgbClr val="FF82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5" name="Google Shape;2745;p43"/>
                <p:cNvSpPr/>
                <p:nvPr/>
              </p:nvSpPr>
              <p:spPr>
                <a:xfrm>
                  <a:off x="4703625" y="4800025"/>
                  <a:ext cx="97525" cy="10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1" h="4074" extrusionOk="0">
                      <a:moveTo>
                        <a:pt x="317" y="0"/>
                      </a:moveTo>
                      <a:lnTo>
                        <a:pt x="0" y="20"/>
                      </a:lnTo>
                      <a:cubicBezTo>
                        <a:pt x="6" y="119"/>
                        <a:pt x="170" y="2442"/>
                        <a:pt x="1578" y="3531"/>
                      </a:cubicBezTo>
                      <a:cubicBezTo>
                        <a:pt x="2044" y="3892"/>
                        <a:pt x="2593" y="4073"/>
                        <a:pt x="3212" y="4073"/>
                      </a:cubicBezTo>
                      <a:cubicBezTo>
                        <a:pt x="3434" y="4073"/>
                        <a:pt x="3664" y="4049"/>
                        <a:pt x="3901" y="4004"/>
                      </a:cubicBezTo>
                      <a:lnTo>
                        <a:pt x="3841" y="3693"/>
                      </a:lnTo>
                      <a:cubicBezTo>
                        <a:pt x="3624" y="3735"/>
                        <a:pt x="3414" y="3756"/>
                        <a:pt x="3214" y="3756"/>
                      </a:cubicBezTo>
                      <a:cubicBezTo>
                        <a:pt x="2663" y="3756"/>
                        <a:pt x="2180" y="3598"/>
                        <a:pt x="1771" y="3282"/>
                      </a:cubicBezTo>
                      <a:cubicBezTo>
                        <a:pt x="478" y="2282"/>
                        <a:pt x="318" y="23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6" name="Google Shape;2746;p43"/>
                <p:cNvSpPr/>
                <p:nvPr/>
              </p:nvSpPr>
              <p:spPr>
                <a:xfrm>
                  <a:off x="4657650" y="4824550"/>
                  <a:ext cx="965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0" h="3978" extrusionOk="0">
                      <a:moveTo>
                        <a:pt x="6" y="0"/>
                      </a:moveTo>
                      <a:lnTo>
                        <a:pt x="6" y="0"/>
                      </a:lnTo>
                      <a:cubicBezTo>
                        <a:pt x="5" y="77"/>
                        <a:pt x="1" y="1891"/>
                        <a:pt x="1188" y="3052"/>
                      </a:cubicBezTo>
                      <a:cubicBezTo>
                        <a:pt x="1816" y="3666"/>
                        <a:pt x="2659" y="3977"/>
                        <a:pt x="3692" y="3977"/>
                      </a:cubicBezTo>
                      <a:cubicBezTo>
                        <a:pt x="3747" y="3977"/>
                        <a:pt x="3804" y="3976"/>
                        <a:pt x="3859" y="3974"/>
                      </a:cubicBezTo>
                      <a:lnTo>
                        <a:pt x="3849" y="3659"/>
                      </a:lnTo>
                      <a:cubicBezTo>
                        <a:pt x="3802" y="3660"/>
                        <a:pt x="3755" y="3661"/>
                        <a:pt x="3709" y="3661"/>
                      </a:cubicBezTo>
                      <a:cubicBezTo>
                        <a:pt x="2755" y="3661"/>
                        <a:pt x="1981" y="3384"/>
                        <a:pt x="1410" y="2827"/>
                      </a:cubicBezTo>
                      <a:cubicBezTo>
                        <a:pt x="319" y="1761"/>
                        <a:pt x="322" y="20"/>
                        <a:pt x="322" y="2"/>
                      </a:cubicBez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7" name="Google Shape;2747;p43"/>
                <p:cNvSpPr/>
                <p:nvPr/>
              </p:nvSpPr>
              <p:spPr>
                <a:xfrm>
                  <a:off x="4611625" y="4848900"/>
                  <a:ext cx="104625" cy="8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5" h="3591" extrusionOk="0">
                      <a:moveTo>
                        <a:pt x="317" y="1"/>
                      </a:moveTo>
                      <a:lnTo>
                        <a:pt x="1" y="15"/>
                      </a:lnTo>
                      <a:cubicBezTo>
                        <a:pt x="5" y="82"/>
                        <a:pt x="88" y="1641"/>
                        <a:pt x="1247" y="2687"/>
                      </a:cubicBezTo>
                      <a:cubicBezTo>
                        <a:pt x="1910" y="3287"/>
                        <a:pt x="2788" y="3591"/>
                        <a:pt x="3857" y="3591"/>
                      </a:cubicBezTo>
                      <a:cubicBezTo>
                        <a:pt x="3965" y="3591"/>
                        <a:pt x="4075" y="3587"/>
                        <a:pt x="4184" y="3581"/>
                      </a:cubicBezTo>
                      <a:lnTo>
                        <a:pt x="4168" y="3265"/>
                      </a:lnTo>
                      <a:cubicBezTo>
                        <a:pt x="4064" y="3270"/>
                        <a:pt x="3962" y="3273"/>
                        <a:pt x="3861" y="3273"/>
                      </a:cubicBezTo>
                      <a:cubicBezTo>
                        <a:pt x="2875" y="3273"/>
                        <a:pt x="2065" y="2999"/>
                        <a:pt x="1461" y="2454"/>
                      </a:cubicBezTo>
                      <a:cubicBezTo>
                        <a:pt x="401" y="1498"/>
                        <a:pt x="318" y="15"/>
                        <a:pt x="3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8" name="Google Shape;2748;p43"/>
                <p:cNvSpPr/>
                <p:nvPr/>
              </p:nvSpPr>
              <p:spPr>
                <a:xfrm>
                  <a:off x="4847275" y="4834875"/>
                  <a:ext cx="189950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8" h="7401" extrusionOk="0">
                      <a:moveTo>
                        <a:pt x="6015" y="0"/>
                      </a:moveTo>
                      <a:lnTo>
                        <a:pt x="1" y="3284"/>
                      </a:lnTo>
                      <a:lnTo>
                        <a:pt x="2019" y="7400"/>
                      </a:lnTo>
                      <a:lnTo>
                        <a:pt x="7597" y="4194"/>
                      </a:lnTo>
                      <a:lnTo>
                        <a:pt x="601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9" name="Google Shape;2749;p43"/>
                <p:cNvSpPr/>
                <p:nvPr/>
              </p:nvSpPr>
              <p:spPr>
                <a:xfrm>
                  <a:off x="4847275" y="4871475"/>
                  <a:ext cx="631150" cy="44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46" h="17775" extrusionOk="0">
                      <a:moveTo>
                        <a:pt x="6727" y="0"/>
                      </a:moveTo>
                      <a:lnTo>
                        <a:pt x="1" y="4354"/>
                      </a:lnTo>
                      <a:cubicBezTo>
                        <a:pt x="1" y="4354"/>
                        <a:pt x="4749" y="17371"/>
                        <a:pt x="13454" y="17766"/>
                      </a:cubicBezTo>
                      <a:cubicBezTo>
                        <a:pt x="13580" y="17772"/>
                        <a:pt x="13704" y="17775"/>
                        <a:pt x="13827" y="17775"/>
                      </a:cubicBezTo>
                      <a:cubicBezTo>
                        <a:pt x="22247" y="17775"/>
                        <a:pt x="25246" y="4631"/>
                        <a:pt x="25246" y="4631"/>
                      </a:cubicBezTo>
                      <a:lnTo>
                        <a:pt x="22554" y="3246"/>
                      </a:lnTo>
                      <a:lnTo>
                        <a:pt x="13494" y="12425"/>
                      </a:lnTo>
                      <a:lnTo>
                        <a:pt x="7596" y="1597"/>
                      </a:lnTo>
                      <a:lnTo>
                        <a:pt x="672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0" name="Google Shape;2750;p43"/>
                <p:cNvSpPr/>
                <p:nvPr/>
              </p:nvSpPr>
              <p:spPr>
                <a:xfrm>
                  <a:off x="5948300" y="5195700"/>
                  <a:ext cx="122625" cy="13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5" h="5470" extrusionOk="0">
                      <a:moveTo>
                        <a:pt x="1998" y="1"/>
                      </a:moveTo>
                      <a:lnTo>
                        <a:pt x="1" y="366"/>
                      </a:lnTo>
                      <a:lnTo>
                        <a:pt x="141" y="631"/>
                      </a:lnTo>
                      <a:lnTo>
                        <a:pt x="139" y="628"/>
                      </a:lnTo>
                      <a:lnTo>
                        <a:pt x="1" y="2349"/>
                      </a:lnTo>
                      <a:lnTo>
                        <a:pt x="1704" y="3574"/>
                      </a:lnTo>
                      <a:lnTo>
                        <a:pt x="1704" y="3573"/>
                      </a:lnTo>
                      <a:lnTo>
                        <a:pt x="2710" y="5469"/>
                      </a:lnTo>
                      <a:lnTo>
                        <a:pt x="4905" y="4564"/>
                      </a:lnTo>
                      <a:lnTo>
                        <a:pt x="1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1" name="Google Shape;2751;p43"/>
                <p:cNvSpPr/>
                <p:nvPr/>
              </p:nvSpPr>
              <p:spPr>
                <a:xfrm>
                  <a:off x="5464550" y="4744000"/>
                  <a:ext cx="236100" cy="22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4" h="8805" extrusionOk="0">
                      <a:moveTo>
                        <a:pt x="2941" y="1"/>
                      </a:moveTo>
                      <a:lnTo>
                        <a:pt x="1" y="7117"/>
                      </a:lnTo>
                      <a:lnTo>
                        <a:pt x="2876" y="8805"/>
                      </a:lnTo>
                      <a:lnTo>
                        <a:pt x="9444" y="1922"/>
                      </a:lnTo>
                      <a:lnTo>
                        <a:pt x="294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2" name="Google Shape;2752;p43"/>
                <p:cNvSpPr/>
                <p:nvPr/>
              </p:nvSpPr>
              <p:spPr>
                <a:xfrm>
                  <a:off x="5321425" y="4675250"/>
                  <a:ext cx="1098725" cy="77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49" h="30829" extrusionOk="0">
                      <a:moveTo>
                        <a:pt x="18660" y="1"/>
                      </a:moveTo>
                      <a:lnTo>
                        <a:pt x="8757" y="8523"/>
                      </a:lnTo>
                      <a:lnTo>
                        <a:pt x="8896" y="2429"/>
                      </a:lnTo>
                      <a:lnTo>
                        <a:pt x="8896" y="2429"/>
                      </a:lnTo>
                      <a:cubicBezTo>
                        <a:pt x="8896" y="2429"/>
                        <a:pt x="0" y="8734"/>
                        <a:pt x="0" y="8894"/>
                      </a:cubicBezTo>
                      <a:cubicBezTo>
                        <a:pt x="0" y="9053"/>
                        <a:pt x="3271" y="13959"/>
                        <a:pt x="3271" y="13959"/>
                      </a:cubicBezTo>
                      <a:lnTo>
                        <a:pt x="3692" y="28678"/>
                      </a:lnTo>
                      <a:cubicBezTo>
                        <a:pt x="6906" y="30244"/>
                        <a:pt x="9913" y="30829"/>
                        <a:pt x="12610" y="30829"/>
                      </a:cubicBezTo>
                      <a:cubicBezTo>
                        <a:pt x="20541" y="30829"/>
                        <a:pt x="25800" y="25776"/>
                        <a:pt x="25800" y="25776"/>
                      </a:cubicBezTo>
                      <a:lnTo>
                        <a:pt x="20893" y="15329"/>
                      </a:lnTo>
                      <a:lnTo>
                        <a:pt x="24165" y="8419"/>
                      </a:lnTo>
                      <a:lnTo>
                        <a:pt x="37247" y="18073"/>
                      </a:lnTo>
                      <a:lnTo>
                        <a:pt x="26222" y="20815"/>
                      </a:lnTo>
                      <a:lnTo>
                        <a:pt x="26311" y="20971"/>
                      </a:lnTo>
                      <a:lnTo>
                        <a:pt x="26311" y="20973"/>
                      </a:lnTo>
                      <a:lnTo>
                        <a:pt x="29071" y="25775"/>
                      </a:lnTo>
                      <a:lnTo>
                        <a:pt x="29546" y="26604"/>
                      </a:lnTo>
                      <a:cubicBezTo>
                        <a:pt x="39618" y="24116"/>
                        <a:pt x="43949" y="17016"/>
                        <a:pt x="43789" y="17016"/>
                      </a:cubicBezTo>
                      <a:cubicBezTo>
                        <a:pt x="43631" y="17016"/>
                        <a:pt x="22952" y="135"/>
                        <a:pt x="22952" y="135"/>
                      </a:cubicBezTo>
                      <a:lnTo>
                        <a:pt x="1866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3" name="Google Shape;2753;p43"/>
                <p:cNvSpPr/>
                <p:nvPr/>
              </p:nvSpPr>
              <p:spPr>
                <a:xfrm>
                  <a:off x="5430850" y="4788025"/>
                  <a:ext cx="93250" cy="15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0" h="6324" extrusionOk="0">
                      <a:moveTo>
                        <a:pt x="1495" y="0"/>
                      </a:moveTo>
                      <a:lnTo>
                        <a:pt x="1322" y="266"/>
                      </a:lnTo>
                      <a:lnTo>
                        <a:pt x="2760" y="1203"/>
                      </a:lnTo>
                      <a:lnTo>
                        <a:pt x="1" y="1769"/>
                      </a:lnTo>
                      <a:lnTo>
                        <a:pt x="3478" y="6323"/>
                      </a:lnTo>
                      <a:lnTo>
                        <a:pt x="3729" y="6131"/>
                      </a:lnTo>
                      <a:lnTo>
                        <a:pt x="559" y="1979"/>
                      </a:lnTo>
                      <a:lnTo>
                        <a:pt x="3577" y="1358"/>
                      </a:lnTo>
                      <a:lnTo>
                        <a:pt x="149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4" name="Google Shape;2754;p43"/>
                <p:cNvSpPr/>
                <p:nvPr/>
              </p:nvSpPr>
              <p:spPr>
                <a:xfrm>
                  <a:off x="5503900" y="4676875"/>
                  <a:ext cx="374100" cy="75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64" h="30154" extrusionOk="0">
                      <a:moveTo>
                        <a:pt x="14450" y="0"/>
                      </a:moveTo>
                      <a:lnTo>
                        <a:pt x="14138" y="50"/>
                      </a:lnTo>
                      <a:lnTo>
                        <a:pt x="14599" y="2928"/>
                      </a:lnTo>
                      <a:lnTo>
                        <a:pt x="10379" y="3506"/>
                      </a:lnTo>
                      <a:lnTo>
                        <a:pt x="13114" y="5647"/>
                      </a:lnTo>
                      <a:lnTo>
                        <a:pt x="0" y="11217"/>
                      </a:lnTo>
                      <a:lnTo>
                        <a:pt x="1592" y="30154"/>
                      </a:lnTo>
                      <a:lnTo>
                        <a:pt x="1907" y="30128"/>
                      </a:lnTo>
                      <a:lnTo>
                        <a:pt x="334" y="11419"/>
                      </a:lnTo>
                      <a:lnTo>
                        <a:pt x="13732" y="5729"/>
                      </a:lnTo>
                      <a:lnTo>
                        <a:pt x="11163" y="3717"/>
                      </a:lnTo>
                      <a:lnTo>
                        <a:pt x="14963" y="3197"/>
                      </a:lnTo>
                      <a:lnTo>
                        <a:pt x="1445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5" name="Google Shape;2755;p43"/>
                <p:cNvSpPr/>
                <p:nvPr/>
              </p:nvSpPr>
              <p:spPr>
                <a:xfrm>
                  <a:off x="5535350" y="4999825"/>
                  <a:ext cx="35500" cy="4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0" h="1839" extrusionOk="0">
                      <a:moveTo>
                        <a:pt x="524" y="0"/>
                      </a:moveTo>
                      <a:cubicBezTo>
                        <a:pt x="485" y="0"/>
                        <a:pt x="448" y="6"/>
                        <a:pt x="411" y="18"/>
                      </a:cubicBezTo>
                      <a:cubicBezTo>
                        <a:pt x="111" y="118"/>
                        <a:pt x="1" y="602"/>
                        <a:pt x="167" y="1100"/>
                      </a:cubicBezTo>
                      <a:cubicBezTo>
                        <a:pt x="311" y="1538"/>
                        <a:pt x="620" y="1838"/>
                        <a:pt x="897" y="1838"/>
                      </a:cubicBezTo>
                      <a:cubicBezTo>
                        <a:pt x="935" y="1838"/>
                        <a:pt x="973" y="1833"/>
                        <a:pt x="1010" y="1821"/>
                      </a:cubicBezTo>
                      <a:cubicBezTo>
                        <a:pt x="1310" y="1722"/>
                        <a:pt x="1419" y="1237"/>
                        <a:pt x="1255" y="740"/>
                      </a:cubicBezTo>
                      <a:cubicBezTo>
                        <a:pt x="1109" y="303"/>
                        <a:pt x="800" y="0"/>
                        <a:pt x="5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6" name="Google Shape;2756;p43"/>
                <p:cNvSpPr/>
                <p:nvPr/>
              </p:nvSpPr>
              <p:spPr>
                <a:xfrm>
                  <a:off x="5550875" y="5159100"/>
                  <a:ext cx="35500" cy="4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0" h="1839" extrusionOk="0">
                      <a:moveTo>
                        <a:pt x="524" y="1"/>
                      </a:moveTo>
                      <a:cubicBezTo>
                        <a:pt x="486" y="1"/>
                        <a:pt x="448" y="6"/>
                        <a:pt x="412" y="18"/>
                      </a:cubicBezTo>
                      <a:cubicBezTo>
                        <a:pt x="111" y="118"/>
                        <a:pt x="1" y="603"/>
                        <a:pt x="166" y="1100"/>
                      </a:cubicBezTo>
                      <a:cubicBezTo>
                        <a:pt x="310" y="1537"/>
                        <a:pt x="619" y="1839"/>
                        <a:pt x="896" y="1839"/>
                      </a:cubicBezTo>
                      <a:cubicBezTo>
                        <a:pt x="935" y="1839"/>
                        <a:pt x="973" y="1833"/>
                        <a:pt x="1009" y="1821"/>
                      </a:cubicBezTo>
                      <a:cubicBezTo>
                        <a:pt x="1310" y="1722"/>
                        <a:pt x="1420" y="1237"/>
                        <a:pt x="1254" y="739"/>
                      </a:cubicBezTo>
                      <a:cubicBezTo>
                        <a:pt x="1109" y="303"/>
                        <a:pt x="800" y="1"/>
                        <a:pt x="5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7" name="Google Shape;2757;p43"/>
                <p:cNvSpPr/>
                <p:nvPr/>
              </p:nvSpPr>
              <p:spPr>
                <a:xfrm>
                  <a:off x="5558800" y="5323325"/>
                  <a:ext cx="35475" cy="4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9" h="1839" extrusionOk="0">
                      <a:moveTo>
                        <a:pt x="523" y="1"/>
                      </a:moveTo>
                      <a:cubicBezTo>
                        <a:pt x="485" y="1"/>
                        <a:pt x="448" y="6"/>
                        <a:pt x="411" y="18"/>
                      </a:cubicBezTo>
                      <a:cubicBezTo>
                        <a:pt x="110" y="118"/>
                        <a:pt x="0" y="602"/>
                        <a:pt x="166" y="1099"/>
                      </a:cubicBezTo>
                      <a:cubicBezTo>
                        <a:pt x="310" y="1537"/>
                        <a:pt x="619" y="1839"/>
                        <a:pt x="895" y="1839"/>
                      </a:cubicBezTo>
                      <a:cubicBezTo>
                        <a:pt x="934" y="1839"/>
                        <a:pt x="972" y="1833"/>
                        <a:pt x="1009" y="1821"/>
                      </a:cubicBezTo>
                      <a:cubicBezTo>
                        <a:pt x="1309" y="1722"/>
                        <a:pt x="1418" y="1237"/>
                        <a:pt x="1254" y="739"/>
                      </a:cubicBezTo>
                      <a:cubicBezTo>
                        <a:pt x="1108" y="303"/>
                        <a:pt x="799" y="1"/>
                        <a:pt x="52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8" name="Google Shape;2758;p43"/>
                <p:cNvSpPr/>
                <p:nvPr/>
              </p:nvSpPr>
              <p:spPr>
                <a:xfrm>
                  <a:off x="5884975" y="5211400"/>
                  <a:ext cx="262150" cy="28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6" h="11451" extrusionOk="0">
                      <a:moveTo>
                        <a:pt x="2672" y="0"/>
                      </a:moveTo>
                      <a:lnTo>
                        <a:pt x="0" y="884"/>
                      </a:lnTo>
                      <a:lnTo>
                        <a:pt x="1859" y="11213"/>
                      </a:lnTo>
                      <a:lnTo>
                        <a:pt x="10485" y="11451"/>
                      </a:lnTo>
                      <a:lnTo>
                        <a:pt x="9888" y="7414"/>
                      </a:lnTo>
                      <a:lnTo>
                        <a:pt x="5403" y="8507"/>
                      </a:lnTo>
                      <a:cubicBezTo>
                        <a:pt x="5335" y="7469"/>
                        <a:pt x="4837" y="5879"/>
                        <a:pt x="3283" y="3499"/>
                      </a:cubicBezTo>
                      <a:lnTo>
                        <a:pt x="4244" y="2967"/>
                      </a:lnTo>
                      <a:lnTo>
                        <a:pt x="2672" y="0"/>
                      </a:lnTo>
                      <a:close/>
                    </a:path>
                  </a:pathLst>
                </a:custGeom>
                <a:solidFill>
                  <a:srgbClr val="FF82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9" name="Google Shape;2759;p43"/>
                <p:cNvSpPr/>
                <p:nvPr/>
              </p:nvSpPr>
              <p:spPr>
                <a:xfrm>
                  <a:off x="5963750" y="5296650"/>
                  <a:ext cx="96800" cy="17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2" h="6986" extrusionOk="0">
                      <a:moveTo>
                        <a:pt x="1629" y="6721"/>
                      </a:moveTo>
                      <a:lnTo>
                        <a:pt x="1629" y="6722"/>
                      </a:lnTo>
                      <a:lnTo>
                        <a:pt x="1629" y="6722"/>
                      </a:lnTo>
                      <a:cubicBezTo>
                        <a:pt x="1629" y="6722"/>
                        <a:pt x="1629" y="6722"/>
                        <a:pt x="1629" y="6722"/>
                      </a:cubicBezTo>
                      <a:lnTo>
                        <a:pt x="1629" y="6722"/>
                      </a:lnTo>
                      <a:lnTo>
                        <a:pt x="1629" y="6721"/>
                      </a:lnTo>
                      <a:close/>
                      <a:moveTo>
                        <a:pt x="1629" y="6722"/>
                      </a:moveTo>
                      <a:cubicBezTo>
                        <a:pt x="1628" y="6723"/>
                        <a:pt x="1628" y="6723"/>
                        <a:pt x="1627" y="6723"/>
                      </a:cubicBezTo>
                      <a:lnTo>
                        <a:pt x="1716" y="6855"/>
                      </a:lnTo>
                      <a:lnTo>
                        <a:pt x="1629" y="6722"/>
                      </a:lnTo>
                      <a:close/>
                      <a:moveTo>
                        <a:pt x="266" y="0"/>
                      </a:moveTo>
                      <a:lnTo>
                        <a:pt x="0" y="174"/>
                      </a:lnTo>
                      <a:cubicBezTo>
                        <a:pt x="3364" y="5332"/>
                        <a:pt x="1691" y="6675"/>
                        <a:pt x="1629" y="6722"/>
                      </a:cubicBezTo>
                      <a:lnTo>
                        <a:pt x="1629" y="6722"/>
                      </a:lnTo>
                      <a:lnTo>
                        <a:pt x="1803" y="6986"/>
                      </a:lnTo>
                      <a:cubicBezTo>
                        <a:pt x="1889" y="6929"/>
                        <a:pt x="3871" y="5529"/>
                        <a:pt x="26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760" name="Google Shape;2760;p43"/>
              <p:cNvSpPr/>
              <p:nvPr/>
            </p:nvSpPr>
            <p:spPr>
              <a:xfrm>
                <a:off x="6241975" y="5423775"/>
                <a:ext cx="133275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5331" h="986" extrusionOk="0">
                    <a:moveTo>
                      <a:pt x="41" y="0"/>
                    </a:moveTo>
                    <a:lnTo>
                      <a:pt x="1" y="313"/>
                    </a:lnTo>
                    <a:lnTo>
                      <a:pt x="5290" y="985"/>
                    </a:lnTo>
                    <a:lnTo>
                      <a:pt x="5331" y="671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1" name="Google Shape;2761;p43"/>
              <p:cNvSpPr/>
              <p:nvPr/>
            </p:nvSpPr>
            <p:spPr>
              <a:xfrm>
                <a:off x="6248875" y="5407650"/>
                <a:ext cx="122050" cy="14125"/>
              </a:xfrm>
              <a:custGeom>
                <a:avLst/>
                <a:gdLst/>
                <a:ahLst/>
                <a:cxnLst/>
                <a:rect l="l" t="t" r="r" b="b"/>
                <a:pathLst>
                  <a:path w="4882" h="565" extrusionOk="0">
                    <a:moveTo>
                      <a:pt x="16" y="1"/>
                    </a:moveTo>
                    <a:lnTo>
                      <a:pt x="1" y="318"/>
                    </a:lnTo>
                    <a:lnTo>
                      <a:pt x="4866" y="565"/>
                    </a:lnTo>
                    <a:lnTo>
                      <a:pt x="4882" y="247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2" name="Google Shape;2762;p43"/>
              <p:cNvSpPr/>
              <p:nvPr/>
            </p:nvSpPr>
            <p:spPr>
              <a:xfrm>
                <a:off x="6252800" y="5385225"/>
                <a:ext cx="113925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557" h="373" extrusionOk="0">
                    <a:moveTo>
                      <a:pt x="5" y="0"/>
                    </a:moveTo>
                    <a:lnTo>
                      <a:pt x="1" y="317"/>
                    </a:lnTo>
                    <a:lnTo>
                      <a:pt x="4552" y="373"/>
                    </a:lnTo>
                    <a:lnTo>
                      <a:pt x="4556" y="5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3" name="Google Shape;2763;p43"/>
              <p:cNvSpPr/>
              <p:nvPr/>
            </p:nvSpPr>
            <p:spPr>
              <a:xfrm>
                <a:off x="5423350" y="4136075"/>
                <a:ext cx="62900" cy="15025"/>
              </a:xfrm>
              <a:custGeom>
                <a:avLst/>
                <a:gdLst/>
                <a:ahLst/>
                <a:cxnLst/>
                <a:rect l="l" t="t" r="r" b="b"/>
                <a:pathLst>
                  <a:path w="2516" h="601" extrusionOk="0">
                    <a:moveTo>
                      <a:pt x="2479" y="0"/>
                    </a:moveTo>
                    <a:lnTo>
                      <a:pt x="0" y="286"/>
                    </a:lnTo>
                    <a:lnTo>
                      <a:pt x="37" y="600"/>
                    </a:lnTo>
                    <a:lnTo>
                      <a:pt x="2516" y="315"/>
                    </a:lnTo>
                    <a:lnTo>
                      <a:pt x="2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4" name="Google Shape;2764;p43"/>
              <p:cNvSpPr/>
              <p:nvPr/>
            </p:nvSpPr>
            <p:spPr>
              <a:xfrm>
                <a:off x="5433200" y="4157125"/>
                <a:ext cx="53775" cy="23200"/>
              </a:xfrm>
              <a:custGeom>
                <a:avLst/>
                <a:gdLst/>
                <a:ahLst/>
                <a:cxnLst/>
                <a:rect l="l" t="t" r="r" b="b"/>
                <a:pathLst>
                  <a:path w="2151" h="928" extrusionOk="0">
                    <a:moveTo>
                      <a:pt x="2058" y="1"/>
                    </a:moveTo>
                    <a:lnTo>
                      <a:pt x="1" y="625"/>
                    </a:lnTo>
                    <a:lnTo>
                      <a:pt x="93" y="927"/>
                    </a:lnTo>
                    <a:lnTo>
                      <a:pt x="2151" y="303"/>
                    </a:lnTo>
                    <a:lnTo>
                      <a:pt x="20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65" name="Google Shape;2765;p43"/>
          <p:cNvGrpSpPr/>
          <p:nvPr/>
        </p:nvGrpSpPr>
        <p:grpSpPr>
          <a:xfrm>
            <a:off x="7196101" y="3709037"/>
            <a:ext cx="804893" cy="797879"/>
            <a:chOff x="7868825" y="331938"/>
            <a:chExt cx="555175" cy="550375"/>
          </a:xfrm>
        </p:grpSpPr>
        <p:sp>
          <p:nvSpPr>
            <p:cNvPr id="2766" name="Google Shape;2766;p43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3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8" name="Google Shape;2768;p43"/>
          <p:cNvGrpSpPr/>
          <p:nvPr/>
        </p:nvGrpSpPr>
        <p:grpSpPr>
          <a:xfrm flipH="1">
            <a:off x="828988" y="1203469"/>
            <a:ext cx="961601" cy="1230562"/>
            <a:chOff x="7788688" y="2034619"/>
            <a:chExt cx="961601" cy="1230562"/>
          </a:xfrm>
        </p:grpSpPr>
        <p:sp>
          <p:nvSpPr>
            <p:cNvPr id="2769" name="Google Shape;2769;p43"/>
            <p:cNvSpPr/>
            <p:nvPr/>
          </p:nvSpPr>
          <p:spPr>
            <a:xfrm rot="1680173">
              <a:off x="8027177" y="2082876"/>
              <a:ext cx="484627" cy="1134047"/>
            </a:xfrm>
            <a:custGeom>
              <a:avLst/>
              <a:gdLst/>
              <a:ahLst/>
              <a:cxnLst/>
              <a:rect l="l" t="t" r="r" b="b"/>
              <a:pathLst>
                <a:path w="9933" h="23199" extrusionOk="0">
                  <a:moveTo>
                    <a:pt x="2954" y="1"/>
                  </a:moveTo>
                  <a:lnTo>
                    <a:pt x="56" y="18740"/>
                  </a:lnTo>
                  <a:lnTo>
                    <a:pt x="1" y="19093"/>
                  </a:lnTo>
                  <a:cubicBezTo>
                    <a:pt x="860" y="20350"/>
                    <a:pt x="579" y="22655"/>
                    <a:pt x="512" y="23115"/>
                  </a:cubicBezTo>
                  <a:lnTo>
                    <a:pt x="512" y="23118"/>
                  </a:lnTo>
                  <a:cubicBezTo>
                    <a:pt x="512" y="23120"/>
                    <a:pt x="511" y="23124"/>
                    <a:pt x="511" y="23126"/>
                  </a:cubicBezTo>
                  <a:cubicBezTo>
                    <a:pt x="511" y="23127"/>
                    <a:pt x="511" y="23129"/>
                    <a:pt x="510" y="23131"/>
                  </a:cubicBezTo>
                  <a:cubicBezTo>
                    <a:pt x="510" y="23134"/>
                    <a:pt x="508" y="23135"/>
                    <a:pt x="508" y="23137"/>
                  </a:cubicBezTo>
                  <a:cubicBezTo>
                    <a:pt x="508" y="23139"/>
                    <a:pt x="508" y="23140"/>
                    <a:pt x="507" y="23142"/>
                  </a:cubicBezTo>
                  <a:cubicBezTo>
                    <a:pt x="507" y="23145"/>
                    <a:pt x="507" y="23146"/>
                    <a:pt x="506" y="23149"/>
                  </a:cubicBezTo>
                  <a:lnTo>
                    <a:pt x="506" y="23153"/>
                  </a:lnTo>
                  <a:cubicBezTo>
                    <a:pt x="506" y="23156"/>
                    <a:pt x="506" y="23157"/>
                    <a:pt x="504" y="23158"/>
                  </a:cubicBezTo>
                  <a:cubicBezTo>
                    <a:pt x="504" y="23160"/>
                    <a:pt x="504" y="23161"/>
                    <a:pt x="503" y="23162"/>
                  </a:cubicBezTo>
                  <a:lnTo>
                    <a:pt x="503" y="23166"/>
                  </a:lnTo>
                  <a:cubicBezTo>
                    <a:pt x="503" y="23168"/>
                    <a:pt x="502" y="23171"/>
                    <a:pt x="502" y="23173"/>
                  </a:cubicBezTo>
                  <a:lnTo>
                    <a:pt x="502" y="23176"/>
                  </a:lnTo>
                  <a:cubicBezTo>
                    <a:pt x="502" y="23177"/>
                    <a:pt x="502" y="23180"/>
                    <a:pt x="501" y="23182"/>
                  </a:cubicBezTo>
                  <a:cubicBezTo>
                    <a:pt x="501" y="23183"/>
                    <a:pt x="501" y="23186"/>
                    <a:pt x="499" y="23187"/>
                  </a:cubicBezTo>
                  <a:lnTo>
                    <a:pt x="499" y="23188"/>
                  </a:lnTo>
                  <a:lnTo>
                    <a:pt x="499" y="23192"/>
                  </a:lnTo>
                  <a:lnTo>
                    <a:pt x="499" y="23193"/>
                  </a:lnTo>
                  <a:cubicBezTo>
                    <a:pt x="499" y="23197"/>
                    <a:pt x="498" y="23198"/>
                    <a:pt x="498" y="23198"/>
                  </a:cubicBezTo>
                  <a:lnTo>
                    <a:pt x="920" y="23010"/>
                  </a:lnTo>
                  <a:cubicBezTo>
                    <a:pt x="1041" y="22596"/>
                    <a:pt x="1286" y="22236"/>
                    <a:pt x="1598" y="21925"/>
                  </a:cubicBezTo>
                  <a:cubicBezTo>
                    <a:pt x="2682" y="20843"/>
                    <a:pt x="4574" y="20355"/>
                    <a:pt x="4871" y="20283"/>
                  </a:cubicBezTo>
                  <a:cubicBezTo>
                    <a:pt x="4896" y="20278"/>
                    <a:pt x="4911" y="20274"/>
                    <a:pt x="4911" y="20274"/>
                  </a:cubicBezTo>
                  <a:lnTo>
                    <a:pt x="9932" y="3035"/>
                  </a:lnTo>
                  <a:lnTo>
                    <a:pt x="7995" y="2193"/>
                  </a:lnTo>
                  <a:lnTo>
                    <a:pt x="7999" y="2178"/>
                  </a:lnTo>
                  <a:lnTo>
                    <a:pt x="7889" y="2147"/>
                  </a:lnTo>
                  <a:lnTo>
                    <a:pt x="5076" y="923"/>
                  </a:lnTo>
                  <a:lnTo>
                    <a:pt x="5080" y="899"/>
                  </a:lnTo>
                  <a:lnTo>
                    <a:pt x="4968" y="876"/>
                  </a:lnTo>
                  <a:lnTo>
                    <a:pt x="2954" y="1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70" name="Google Shape;2770;p43"/>
            <p:cNvGrpSpPr/>
            <p:nvPr/>
          </p:nvGrpSpPr>
          <p:grpSpPr>
            <a:xfrm rot="1677789">
              <a:off x="8026459" y="2082309"/>
              <a:ext cx="486058" cy="1135180"/>
              <a:chOff x="3014700" y="1423850"/>
              <a:chExt cx="248300" cy="579900"/>
            </a:xfrm>
          </p:grpSpPr>
          <p:sp>
            <p:nvSpPr>
              <p:cNvPr id="2771" name="Google Shape;2771;p43"/>
              <p:cNvSpPr/>
              <p:nvPr/>
            </p:nvSpPr>
            <p:spPr>
              <a:xfrm>
                <a:off x="3014700" y="1864600"/>
                <a:ext cx="121750" cy="139150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5566" extrusionOk="0">
                    <a:moveTo>
                      <a:pt x="1401" y="0"/>
                    </a:moveTo>
                    <a:lnTo>
                      <a:pt x="55" y="1108"/>
                    </a:lnTo>
                    <a:lnTo>
                      <a:pt x="0" y="1462"/>
                    </a:lnTo>
                    <a:cubicBezTo>
                      <a:pt x="958" y="2862"/>
                      <a:pt x="499" y="5566"/>
                      <a:pt x="499" y="5566"/>
                    </a:cubicBezTo>
                    <a:lnTo>
                      <a:pt x="921" y="5377"/>
                    </a:lnTo>
                    <a:cubicBezTo>
                      <a:pt x="1459" y="3529"/>
                      <a:pt x="4488" y="2745"/>
                      <a:pt x="4870" y="2652"/>
                    </a:cubicBezTo>
                    <a:lnTo>
                      <a:pt x="4870" y="280"/>
                    </a:lnTo>
                    <a:lnTo>
                      <a:pt x="14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2" name="Google Shape;2772;p43"/>
              <p:cNvSpPr/>
              <p:nvPr/>
            </p:nvSpPr>
            <p:spPr>
              <a:xfrm>
                <a:off x="3016075" y="1423850"/>
                <a:ext cx="246925" cy="507100"/>
              </a:xfrm>
              <a:custGeom>
                <a:avLst/>
                <a:gdLst/>
                <a:ahLst/>
                <a:cxnLst/>
                <a:rect l="l" t="t" r="r" b="b"/>
                <a:pathLst>
                  <a:path w="9877" h="20284" extrusionOk="0">
                    <a:moveTo>
                      <a:pt x="2899" y="1"/>
                    </a:moveTo>
                    <a:lnTo>
                      <a:pt x="0" y="18739"/>
                    </a:lnTo>
                    <a:cubicBezTo>
                      <a:pt x="195" y="18617"/>
                      <a:pt x="446" y="18500"/>
                      <a:pt x="691" y="18500"/>
                    </a:cubicBezTo>
                    <a:cubicBezTo>
                      <a:pt x="1042" y="18500"/>
                      <a:pt x="1382" y="18738"/>
                      <a:pt x="1533" y="19539"/>
                    </a:cubicBezTo>
                    <a:cubicBezTo>
                      <a:pt x="1834" y="19287"/>
                      <a:pt x="2302" y="18955"/>
                      <a:pt x="2677" y="18955"/>
                    </a:cubicBezTo>
                    <a:cubicBezTo>
                      <a:pt x="2952" y="18955"/>
                      <a:pt x="3176" y="19133"/>
                      <a:pt x="3250" y="19651"/>
                    </a:cubicBezTo>
                    <a:cubicBezTo>
                      <a:pt x="3475" y="19441"/>
                      <a:pt x="3740" y="19267"/>
                      <a:pt x="3997" y="19267"/>
                    </a:cubicBezTo>
                    <a:cubicBezTo>
                      <a:pt x="4309" y="19267"/>
                      <a:pt x="4610" y="19523"/>
                      <a:pt x="4816" y="20283"/>
                    </a:cubicBezTo>
                    <a:cubicBezTo>
                      <a:pt x="4841" y="20276"/>
                      <a:pt x="4855" y="20274"/>
                      <a:pt x="4855" y="20274"/>
                    </a:cubicBezTo>
                    <a:lnTo>
                      <a:pt x="9876" y="3035"/>
                    </a:lnTo>
                    <a:lnTo>
                      <a:pt x="289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3" name="Google Shape;2773;p43"/>
              <p:cNvSpPr/>
              <p:nvPr/>
            </p:nvSpPr>
            <p:spPr>
              <a:xfrm>
                <a:off x="3051575" y="1445175"/>
                <a:ext cx="90125" cy="467675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18707" extrusionOk="0">
                    <a:moveTo>
                      <a:pt x="3379" y="1"/>
                    </a:moveTo>
                    <a:lnTo>
                      <a:pt x="0" y="18663"/>
                    </a:lnTo>
                    <a:lnTo>
                      <a:pt x="227" y="18707"/>
                    </a:lnTo>
                    <a:lnTo>
                      <a:pt x="3605" y="44"/>
                    </a:lnTo>
                    <a:lnTo>
                      <a:pt x="33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4" name="Google Shape;2774;p43"/>
              <p:cNvSpPr/>
              <p:nvPr/>
            </p:nvSpPr>
            <p:spPr>
              <a:xfrm>
                <a:off x="3093850" y="1476675"/>
                <a:ext cx="120775" cy="443775"/>
              </a:xfrm>
              <a:custGeom>
                <a:avLst/>
                <a:gdLst/>
                <a:ahLst/>
                <a:cxnLst/>
                <a:rect l="l" t="t" r="r" b="b"/>
                <a:pathLst>
                  <a:path w="4831" h="17751" extrusionOk="0">
                    <a:moveTo>
                      <a:pt x="4610" y="0"/>
                    </a:moveTo>
                    <a:lnTo>
                      <a:pt x="1" y="17688"/>
                    </a:lnTo>
                    <a:lnTo>
                      <a:pt x="222" y="17751"/>
                    </a:lnTo>
                    <a:lnTo>
                      <a:pt x="4831" y="65"/>
                    </a:lnTo>
                    <a:lnTo>
                      <a:pt x="46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5" name="Google Shape;2775;p43"/>
              <p:cNvSpPr/>
              <p:nvPr/>
            </p:nvSpPr>
            <p:spPr>
              <a:xfrm>
                <a:off x="3081325" y="1478775"/>
                <a:ext cx="4735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656" extrusionOk="0">
                    <a:moveTo>
                      <a:pt x="1616" y="0"/>
                    </a:moveTo>
                    <a:cubicBezTo>
                      <a:pt x="1205" y="0"/>
                      <a:pt x="857" y="123"/>
                      <a:pt x="583" y="367"/>
                    </a:cubicBezTo>
                    <a:cubicBezTo>
                      <a:pt x="46" y="840"/>
                      <a:pt x="3" y="1591"/>
                      <a:pt x="1" y="1622"/>
                    </a:cubicBezTo>
                    <a:lnTo>
                      <a:pt x="575" y="1655"/>
                    </a:lnTo>
                    <a:cubicBezTo>
                      <a:pt x="575" y="1650"/>
                      <a:pt x="612" y="1125"/>
                      <a:pt x="956" y="822"/>
                    </a:cubicBezTo>
                    <a:cubicBezTo>
                      <a:pt x="1125" y="675"/>
                      <a:pt x="1349" y="602"/>
                      <a:pt x="1622" y="602"/>
                    </a:cubicBezTo>
                    <a:cubicBezTo>
                      <a:pt x="1688" y="602"/>
                      <a:pt x="1756" y="606"/>
                      <a:pt x="1827" y="614"/>
                    </a:cubicBezTo>
                    <a:lnTo>
                      <a:pt x="1893" y="18"/>
                    </a:lnTo>
                    <a:cubicBezTo>
                      <a:pt x="1798" y="6"/>
                      <a:pt x="1705" y="0"/>
                      <a:pt x="1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6" name="Google Shape;2776;p43"/>
              <p:cNvSpPr/>
              <p:nvPr/>
            </p:nvSpPr>
            <p:spPr>
              <a:xfrm>
                <a:off x="3137625" y="1457450"/>
                <a:ext cx="44375" cy="42275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91" extrusionOk="0">
                    <a:moveTo>
                      <a:pt x="348" y="1"/>
                    </a:moveTo>
                    <a:cubicBezTo>
                      <a:pt x="238" y="1"/>
                      <a:pt x="121" y="12"/>
                      <a:pt x="0" y="33"/>
                    </a:cubicBezTo>
                    <a:lnTo>
                      <a:pt x="99" y="625"/>
                    </a:lnTo>
                    <a:cubicBezTo>
                      <a:pt x="188" y="608"/>
                      <a:pt x="272" y="600"/>
                      <a:pt x="350" y="600"/>
                    </a:cubicBezTo>
                    <a:cubicBezTo>
                      <a:pt x="554" y="600"/>
                      <a:pt x="718" y="656"/>
                      <a:pt x="848" y="769"/>
                    </a:cubicBezTo>
                    <a:cubicBezTo>
                      <a:pt x="1193" y="1070"/>
                      <a:pt x="1200" y="1684"/>
                      <a:pt x="1200" y="1691"/>
                    </a:cubicBezTo>
                    <a:lnTo>
                      <a:pt x="1774" y="1691"/>
                    </a:lnTo>
                    <a:cubicBezTo>
                      <a:pt x="1774" y="1654"/>
                      <a:pt x="1768" y="795"/>
                      <a:pt x="1220" y="313"/>
                    </a:cubicBezTo>
                    <a:cubicBezTo>
                      <a:pt x="984" y="105"/>
                      <a:pt x="691" y="1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7" name="Google Shape;2777;p43"/>
              <p:cNvSpPr/>
              <p:nvPr/>
            </p:nvSpPr>
            <p:spPr>
              <a:xfrm>
                <a:off x="3095225" y="1538200"/>
                <a:ext cx="36025" cy="6252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2501" extrusionOk="0">
                    <a:moveTo>
                      <a:pt x="721" y="1"/>
                    </a:moveTo>
                    <a:cubicBezTo>
                      <a:pt x="323" y="1"/>
                      <a:pt x="1" y="561"/>
                      <a:pt x="1" y="1250"/>
                    </a:cubicBezTo>
                    <a:cubicBezTo>
                      <a:pt x="1" y="1942"/>
                      <a:pt x="324" y="2501"/>
                      <a:pt x="721" y="2501"/>
                    </a:cubicBezTo>
                    <a:cubicBezTo>
                      <a:pt x="1119" y="2501"/>
                      <a:pt x="1441" y="1941"/>
                      <a:pt x="1441" y="1250"/>
                    </a:cubicBezTo>
                    <a:cubicBezTo>
                      <a:pt x="1441" y="561"/>
                      <a:pt x="1119" y="2"/>
                      <a:pt x="7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8" name="Google Shape;2778;p43"/>
              <p:cNvSpPr/>
              <p:nvPr/>
            </p:nvSpPr>
            <p:spPr>
              <a:xfrm>
                <a:off x="3111175" y="1559200"/>
                <a:ext cx="7325" cy="151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07" extrusionOk="0">
                    <a:moveTo>
                      <a:pt x="146" y="0"/>
                    </a:moveTo>
                    <a:cubicBezTo>
                      <a:pt x="67" y="0"/>
                      <a:pt x="0" y="136"/>
                      <a:pt x="0" y="303"/>
                    </a:cubicBezTo>
                    <a:cubicBezTo>
                      <a:pt x="0" y="470"/>
                      <a:pt x="65" y="606"/>
                      <a:pt x="146" y="606"/>
                    </a:cubicBezTo>
                    <a:cubicBezTo>
                      <a:pt x="227" y="606"/>
                      <a:pt x="292" y="470"/>
                      <a:pt x="292" y="303"/>
                    </a:cubicBezTo>
                    <a:cubicBezTo>
                      <a:pt x="292" y="136"/>
                      <a:pt x="228" y="0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9" name="Google Shape;2779;p43"/>
              <p:cNvSpPr/>
              <p:nvPr/>
            </p:nvSpPr>
            <p:spPr>
              <a:xfrm>
                <a:off x="3143525" y="1622325"/>
                <a:ext cx="18400" cy="157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29" extrusionOk="0">
                    <a:moveTo>
                      <a:pt x="18" y="0"/>
                    </a:moveTo>
                    <a:lnTo>
                      <a:pt x="0" y="265"/>
                    </a:lnTo>
                    <a:cubicBezTo>
                      <a:pt x="0" y="265"/>
                      <a:pt x="17" y="263"/>
                      <a:pt x="47" y="263"/>
                    </a:cubicBezTo>
                    <a:cubicBezTo>
                      <a:pt x="165" y="263"/>
                      <a:pt x="487" y="296"/>
                      <a:pt x="735" y="628"/>
                    </a:cubicBezTo>
                    <a:cubicBezTo>
                      <a:pt x="735" y="628"/>
                      <a:pt x="616" y="18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0" name="Google Shape;2780;p43"/>
              <p:cNvSpPr/>
              <p:nvPr/>
            </p:nvSpPr>
            <p:spPr>
              <a:xfrm>
                <a:off x="3119950" y="1631125"/>
                <a:ext cx="33475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3194" extrusionOk="0">
                    <a:moveTo>
                      <a:pt x="1212" y="0"/>
                    </a:moveTo>
                    <a:lnTo>
                      <a:pt x="784" y="520"/>
                    </a:lnTo>
                    <a:lnTo>
                      <a:pt x="407" y="726"/>
                    </a:lnTo>
                    <a:lnTo>
                      <a:pt x="137" y="802"/>
                    </a:lnTo>
                    <a:lnTo>
                      <a:pt x="0" y="3193"/>
                    </a:lnTo>
                    <a:lnTo>
                      <a:pt x="240" y="3189"/>
                    </a:lnTo>
                    <a:lnTo>
                      <a:pt x="602" y="2909"/>
                    </a:lnTo>
                    <a:lnTo>
                      <a:pt x="901" y="2411"/>
                    </a:lnTo>
                    <a:lnTo>
                      <a:pt x="1118" y="1879"/>
                    </a:lnTo>
                    <a:lnTo>
                      <a:pt x="1268" y="1505"/>
                    </a:lnTo>
                    <a:lnTo>
                      <a:pt x="1326" y="1058"/>
                    </a:lnTo>
                    <a:lnTo>
                      <a:pt x="1339" y="530"/>
                    </a:lnTo>
                    <a:lnTo>
                      <a:pt x="1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1" name="Google Shape;2781;p43"/>
              <p:cNvSpPr/>
              <p:nvPr/>
            </p:nvSpPr>
            <p:spPr>
              <a:xfrm>
                <a:off x="3110500" y="1625350"/>
                <a:ext cx="54775" cy="874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496" extrusionOk="0">
                    <a:moveTo>
                      <a:pt x="1642" y="0"/>
                    </a:moveTo>
                    <a:lnTo>
                      <a:pt x="1642" y="0"/>
                    </a:lnTo>
                    <a:cubicBezTo>
                      <a:pt x="1642" y="0"/>
                      <a:pt x="1104" y="1002"/>
                      <a:pt x="366" y="1002"/>
                    </a:cubicBezTo>
                    <a:cubicBezTo>
                      <a:pt x="257" y="1002"/>
                      <a:pt x="144" y="980"/>
                      <a:pt x="27" y="930"/>
                    </a:cubicBezTo>
                    <a:lnTo>
                      <a:pt x="27" y="930"/>
                    </a:lnTo>
                    <a:cubicBezTo>
                      <a:pt x="27" y="930"/>
                      <a:pt x="216" y="1062"/>
                      <a:pt x="502" y="1062"/>
                    </a:cubicBezTo>
                    <a:cubicBezTo>
                      <a:pt x="789" y="1062"/>
                      <a:pt x="1173" y="929"/>
                      <a:pt x="1563" y="398"/>
                    </a:cubicBezTo>
                    <a:lnTo>
                      <a:pt x="1563" y="398"/>
                    </a:lnTo>
                    <a:cubicBezTo>
                      <a:pt x="1564" y="398"/>
                      <a:pt x="1896" y="1136"/>
                      <a:pt x="1395" y="2233"/>
                    </a:cubicBezTo>
                    <a:cubicBezTo>
                      <a:pt x="1056" y="2976"/>
                      <a:pt x="738" y="3334"/>
                      <a:pt x="432" y="3334"/>
                    </a:cubicBezTo>
                    <a:cubicBezTo>
                      <a:pt x="285" y="3334"/>
                      <a:pt x="142" y="3252"/>
                      <a:pt x="0" y="3091"/>
                    </a:cubicBezTo>
                    <a:lnTo>
                      <a:pt x="0" y="3091"/>
                    </a:lnTo>
                    <a:cubicBezTo>
                      <a:pt x="1" y="3091"/>
                      <a:pt x="203" y="3495"/>
                      <a:pt x="526" y="3495"/>
                    </a:cubicBezTo>
                    <a:cubicBezTo>
                      <a:pt x="694" y="3495"/>
                      <a:pt x="895" y="3386"/>
                      <a:pt x="1117" y="3053"/>
                    </a:cubicBezTo>
                    <a:cubicBezTo>
                      <a:pt x="2191" y="1439"/>
                      <a:pt x="1642" y="0"/>
                      <a:pt x="16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2" name="Google Shape;2782;p43"/>
              <p:cNvSpPr/>
              <p:nvPr/>
            </p:nvSpPr>
            <p:spPr>
              <a:xfrm>
                <a:off x="3124550" y="1649075"/>
                <a:ext cx="6975" cy="606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426" extrusionOk="0">
                    <a:moveTo>
                      <a:pt x="279" y="0"/>
                    </a:moveTo>
                    <a:lnTo>
                      <a:pt x="169" y="17"/>
                    </a:lnTo>
                    <a:lnTo>
                      <a:pt x="1" y="2426"/>
                    </a:lnTo>
                    <a:lnTo>
                      <a:pt x="1" y="2426"/>
                    </a:lnTo>
                    <a:lnTo>
                      <a:pt x="111" y="240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43"/>
              <p:cNvSpPr/>
              <p:nvPr/>
            </p:nvSpPr>
            <p:spPr>
              <a:xfrm>
                <a:off x="3136025" y="1645800"/>
                <a:ext cx="4850" cy="51675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67" extrusionOk="0">
                    <a:moveTo>
                      <a:pt x="111" y="0"/>
                    </a:moveTo>
                    <a:lnTo>
                      <a:pt x="0" y="28"/>
                    </a:lnTo>
                    <a:lnTo>
                      <a:pt x="84" y="2066"/>
                    </a:lnTo>
                    <a:lnTo>
                      <a:pt x="194" y="2039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4" name="Google Shape;2784;p43"/>
              <p:cNvSpPr/>
              <p:nvPr/>
            </p:nvSpPr>
            <p:spPr>
              <a:xfrm>
                <a:off x="3141800" y="1639550"/>
                <a:ext cx="9175" cy="37000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480" extrusionOk="0">
                    <a:moveTo>
                      <a:pt x="110" y="1"/>
                    </a:moveTo>
                    <a:lnTo>
                      <a:pt x="1" y="41"/>
                    </a:lnTo>
                    <a:lnTo>
                      <a:pt x="258" y="1480"/>
                    </a:lnTo>
                    <a:lnTo>
                      <a:pt x="366" y="1439"/>
                    </a:lnTo>
                    <a:lnTo>
                      <a:pt x="1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5" name="Google Shape;2785;p43"/>
              <p:cNvSpPr/>
              <p:nvPr/>
            </p:nvSpPr>
            <p:spPr>
              <a:xfrm>
                <a:off x="3027175" y="1955475"/>
                <a:ext cx="2750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931" extrusionOk="0">
                    <a:moveTo>
                      <a:pt x="100" y="0"/>
                    </a:moveTo>
                    <a:lnTo>
                      <a:pt x="100" y="0"/>
                    </a:lnTo>
                    <a:cubicBezTo>
                      <a:pt x="152" y="1030"/>
                      <a:pt x="0" y="1931"/>
                      <a:pt x="0" y="1931"/>
                    </a:cubicBezTo>
                    <a:lnTo>
                      <a:pt x="422" y="1742"/>
                    </a:lnTo>
                    <a:cubicBezTo>
                      <a:pt x="544" y="1327"/>
                      <a:pt x="788" y="969"/>
                      <a:pt x="1100" y="658"/>
                    </a:cubicBezTo>
                    <a:cubicBezTo>
                      <a:pt x="956" y="516"/>
                      <a:pt x="795" y="387"/>
                      <a:pt x="614" y="270"/>
                    </a:cubicBezTo>
                    <a:cubicBezTo>
                      <a:pt x="480" y="189"/>
                      <a:pt x="291" y="73"/>
                      <a:pt x="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6" name="Google Shape;2786;p43"/>
              <p:cNvSpPr/>
              <p:nvPr/>
            </p:nvSpPr>
            <p:spPr>
              <a:xfrm>
                <a:off x="3120650" y="1508700"/>
                <a:ext cx="54175" cy="102650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4106" extrusionOk="0">
                    <a:moveTo>
                      <a:pt x="1083" y="1"/>
                    </a:moveTo>
                    <a:cubicBezTo>
                      <a:pt x="486" y="1"/>
                      <a:pt x="0" y="919"/>
                      <a:pt x="0" y="2053"/>
                    </a:cubicBezTo>
                    <a:cubicBezTo>
                      <a:pt x="0" y="3186"/>
                      <a:pt x="486" y="4105"/>
                      <a:pt x="1083" y="4105"/>
                    </a:cubicBezTo>
                    <a:cubicBezTo>
                      <a:pt x="1681" y="4105"/>
                      <a:pt x="2167" y="3186"/>
                      <a:pt x="2167" y="2053"/>
                    </a:cubicBezTo>
                    <a:cubicBezTo>
                      <a:pt x="2167" y="919"/>
                      <a:pt x="1681" y="1"/>
                      <a:pt x="10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7" name="Google Shape;2787;p43"/>
              <p:cNvSpPr/>
              <p:nvPr/>
            </p:nvSpPr>
            <p:spPr>
              <a:xfrm>
                <a:off x="3120625" y="1520325"/>
                <a:ext cx="9975" cy="74900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996" extrusionOk="0">
                    <a:moveTo>
                      <a:pt x="399" y="1"/>
                    </a:moveTo>
                    <a:cubicBezTo>
                      <a:pt x="155" y="376"/>
                      <a:pt x="0" y="949"/>
                      <a:pt x="0" y="1590"/>
                    </a:cubicBezTo>
                    <a:cubicBezTo>
                      <a:pt x="0" y="2133"/>
                      <a:pt x="111" y="2628"/>
                      <a:pt x="295" y="2995"/>
                    </a:cubicBezTo>
                    <a:cubicBezTo>
                      <a:pt x="165" y="2611"/>
                      <a:pt x="87" y="2138"/>
                      <a:pt x="87" y="1627"/>
                    </a:cubicBezTo>
                    <a:cubicBezTo>
                      <a:pt x="87" y="991"/>
                      <a:pt x="207" y="420"/>
                      <a:pt x="3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8" name="Google Shape;2788;p43"/>
              <p:cNvSpPr/>
              <p:nvPr/>
            </p:nvSpPr>
            <p:spPr>
              <a:xfrm>
                <a:off x="3154175" y="1548550"/>
                <a:ext cx="1332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533" h="1098" extrusionOk="0">
                    <a:moveTo>
                      <a:pt x="267" y="0"/>
                    </a:moveTo>
                    <a:cubicBezTo>
                      <a:pt x="120" y="0"/>
                      <a:pt x="1" y="245"/>
                      <a:pt x="1" y="549"/>
                    </a:cubicBezTo>
                    <a:cubicBezTo>
                      <a:pt x="1" y="852"/>
                      <a:pt x="119" y="1097"/>
                      <a:pt x="267" y="1097"/>
                    </a:cubicBezTo>
                    <a:cubicBezTo>
                      <a:pt x="414" y="1097"/>
                      <a:pt x="533" y="851"/>
                      <a:pt x="533" y="549"/>
                    </a:cubicBezTo>
                    <a:cubicBezTo>
                      <a:pt x="533" y="246"/>
                      <a:pt x="414" y="1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7698566C-7A42-0F0D-0E20-ACCB588A4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70" y="243198"/>
            <a:ext cx="8441659" cy="4657104"/>
          </a:xfrm>
          <a:prstGeom prst="rect">
            <a:avLst/>
          </a:prstGeom>
        </p:spPr>
      </p:pic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9EA47593-8651-2C7F-39B0-03DEF230DE04}"/>
              </a:ext>
            </a:extLst>
          </p:cNvPr>
          <p:cNvSpPr/>
          <p:nvPr/>
        </p:nvSpPr>
        <p:spPr>
          <a:xfrm>
            <a:off x="974785" y="1311214"/>
            <a:ext cx="4623758" cy="2631057"/>
          </a:xfrm>
          <a:prstGeom prst="roundRect">
            <a:avLst/>
          </a:prstGeom>
          <a:solidFill>
            <a:srgbClr val="F8D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7FB06B0A-F902-81C3-5471-21D6ECA79BC7}"/>
              </a:ext>
            </a:extLst>
          </p:cNvPr>
          <p:cNvSpPr/>
          <p:nvPr/>
        </p:nvSpPr>
        <p:spPr>
          <a:xfrm>
            <a:off x="6400800" y="1201229"/>
            <a:ext cx="1846053" cy="137052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4809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3" name="Google Shape;2923;p47"/>
          <p:cNvSpPr txBox="1">
            <a:spLocks noGrp="1"/>
          </p:cNvSpPr>
          <p:nvPr>
            <p:ph type="title"/>
          </p:nvPr>
        </p:nvSpPr>
        <p:spPr>
          <a:xfrm>
            <a:off x="1261260" y="368346"/>
            <a:ext cx="696601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1</a:t>
            </a:r>
            <a:r>
              <a:rPr lang="vi-VN" sz="2800" dirty="0"/>
              <a:t>. Chia sẻ về hoạt động thiện nguyện, nhân đạo </a:t>
            </a:r>
            <a:endParaRPr sz="2800" dirty="0"/>
          </a:p>
        </p:txBody>
      </p:sp>
      <p:grpSp>
        <p:nvGrpSpPr>
          <p:cNvPr id="2937" name="Google Shape;2937;p47"/>
          <p:cNvGrpSpPr/>
          <p:nvPr/>
        </p:nvGrpSpPr>
        <p:grpSpPr>
          <a:xfrm rot="-850596">
            <a:off x="54808" y="184121"/>
            <a:ext cx="1330385" cy="998453"/>
            <a:chOff x="7189053" y="314868"/>
            <a:chExt cx="1330447" cy="998500"/>
          </a:xfrm>
        </p:grpSpPr>
        <p:sp>
          <p:nvSpPr>
            <p:cNvPr id="2938" name="Google Shape;2938;p47"/>
            <p:cNvSpPr/>
            <p:nvPr/>
          </p:nvSpPr>
          <p:spPr>
            <a:xfrm rot="606115">
              <a:off x="7259884" y="415125"/>
              <a:ext cx="1188778" cy="798002"/>
            </a:xfrm>
            <a:custGeom>
              <a:avLst/>
              <a:gdLst/>
              <a:ahLst/>
              <a:cxnLst/>
              <a:rect l="l" t="t" r="r" b="b"/>
              <a:pathLst>
                <a:path w="47551" h="31920" extrusionOk="0">
                  <a:moveTo>
                    <a:pt x="33422" y="0"/>
                  </a:moveTo>
                  <a:lnTo>
                    <a:pt x="1" y="4550"/>
                  </a:lnTo>
                  <a:lnTo>
                    <a:pt x="3375" y="27195"/>
                  </a:lnTo>
                  <a:lnTo>
                    <a:pt x="2819" y="27271"/>
                  </a:lnTo>
                  <a:lnTo>
                    <a:pt x="3521" y="29174"/>
                  </a:lnTo>
                  <a:lnTo>
                    <a:pt x="25083" y="26281"/>
                  </a:lnTo>
                  <a:lnTo>
                    <a:pt x="23671" y="28033"/>
                  </a:lnTo>
                  <a:lnTo>
                    <a:pt x="26288" y="30241"/>
                  </a:lnTo>
                  <a:cubicBezTo>
                    <a:pt x="26288" y="30241"/>
                    <a:pt x="23995" y="29714"/>
                    <a:pt x="22306" y="29714"/>
                  </a:cubicBezTo>
                  <a:cubicBezTo>
                    <a:pt x="21288" y="29714"/>
                    <a:pt x="20490" y="29905"/>
                    <a:pt x="20541" y="30516"/>
                  </a:cubicBezTo>
                  <a:lnTo>
                    <a:pt x="27714" y="30657"/>
                  </a:lnTo>
                  <a:lnTo>
                    <a:pt x="24070" y="27866"/>
                  </a:lnTo>
                  <a:lnTo>
                    <a:pt x="25208" y="26264"/>
                  </a:lnTo>
                  <a:lnTo>
                    <a:pt x="25442" y="26233"/>
                  </a:lnTo>
                  <a:lnTo>
                    <a:pt x="29174" y="27847"/>
                  </a:lnTo>
                  <a:lnTo>
                    <a:pt x="28676" y="29162"/>
                  </a:lnTo>
                  <a:lnTo>
                    <a:pt x="31410" y="31307"/>
                  </a:lnTo>
                  <a:cubicBezTo>
                    <a:pt x="31410" y="31307"/>
                    <a:pt x="29713" y="30991"/>
                    <a:pt x="28250" y="30991"/>
                  </a:cubicBezTo>
                  <a:cubicBezTo>
                    <a:pt x="27081" y="30991"/>
                    <a:pt x="26060" y="31193"/>
                    <a:pt x="26175" y="31920"/>
                  </a:cubicBezTo>
                  <a:lnTo>
                    <a:pt x="32702" y="31566"/>
                  </a:lnTo>
                  <a:lnTo>
                    <a:pt x="29165" y="29205"/>
                  </a:lnTo>
                  <a:lnTo>
                    <a:pt x="29441" y="27963"/>
                  </a:lnTo>
                  <a:lnTo>
                    <a:pt x="31613" y="28902"/>
                  </a:lnTo>
                  <a:lnTo>
                    <a:pt x="31661" y="28783"/>
                  </a:lnTo>
                  <a:lnTo>
                    <a:pt x="32864" y="29523"/>
                  </a:lnTo>
                  <a:lnTo>
                    <a:pt x="36714" y="21357"/>
                  </a:lnTo>
                  <a:lnTo>
                    <a:pt x="43054" y="16699"/>
                  </a:lnTo>
                  <a:cubicBezTo>
                    <a:pt x="43054" y="16699"/>
                    <a:pt x="44492" y="16823"/>
                    <a:pt x="45582" y="16823"/>
                  </a:cubicBezTo>
                  <a:cubicBezTo>
                    <a:pt x="46265" y="16823"/>
                    <a:pt x="46812" y="16774"/>
                    <a:pt x="46784" y="16616"/>
                  </a:cubicBezTo>
                  <a:cubicBezTo>
                    <a:pt x="46740" y="16364"/>
                    <a:pt x="45510" y="16316"/>
                    <a:pt x="44569" y="16316"/>
                  </a:cubicBezTo>
                  <a:cubicBezTo>
                    <a:pt x="43980" y="16316"/>
                    <a:pt x="43504" y="16335"/>
                    <a:pt x="43504" y="16335"/>
                  </a:cubicBezTo>
                  <a:cubicBezTo>
                    <a:pt x="43504" y="16335"/>
                    <a:pt x="47550" y="15322"/>
                    <a:pt x="47411" y="14871"/>
                  </a:cubicBezTo>
                  <a:cubicBezTo>
                    <a:pt x="47394" y="14817"/>
                    <a:pt x="47325" y="14793"/>
                    <a:pt x="47217" y="14793"/>
                  </a:cubicBezTo>
                  <a:cubicBezTo>
                    <a:pt x="46425" y="14793"/>
                    <a:pt x="43522" y="16077"/>
                    <a:pt x="43522" y="16077"/>
                  </a:cubicBezTo>
                  <a:cubicBezTo>
                    <a:pt x="43522" y="16077"/>
                    <a:pt x="47101" y="13451"/>
                    <a:pt x="46682" y="12975"/>
                  </a:cubicBezTo>
                  <a:cubicBezTo>
                    <a:pt x="46654" y="12943"/>
                    <a:pt x="46615" y="12928"/>
                    <a:pt x="46565" y="12928"/>
                  </a:cubicBezTo>
                  <a:cubicBezTo>
                    <a:pt x="45876" y="12928"/>
                    <a:pt x="43260" y="15835"/>
                    <a:pt x="43260" y="15835"/>
                  </a:cubicBezTo>
                  <a:cubicBezTo>
                    <a:pt x="43260" y="15835"/>
                    <a:pt x="45598" y="12478"/>
                    <a:pt x="45196" y="12222"/>
                  </a:cubicBezTo>
                  <a:cubicBezTo>
                    <a:pt x="45185" y="12215"/>
                    <a:pt x="45172" y="12211"/>
                    <a:pt x="45158" y="12211"/>
                  </a:cubicBezTo>
                  <a:cubicBezTo>
                    <a:pt x="44681" y="12211"/>
                    <a:pt x="42769" y="16269"/>
                    <a:pt x="42769" y="16269"/>
                  </a:cubicBezTo>
                  <a:cubicBezTo>
                    <a:pt x="42769" y="16269"/>
                    <a:pt x="42334" y="14321"/>
                    <a:pt x="42100" y="14321"/>
                  </a:cubicBezTo>
                  <a:cubicBezTo>
                    <a:pt x="42078" y="14321"/>
                    <a:pt x="42059" y="14338"/>
                    <a:pt x="42041" y="14373"/>
                  </a:cubicBezTo>
                  <a:cubicBezTo>
                    <a:pt x="41831" y="14794"/>
                    <a:pt x="42581" y="16438"/>
                    <a:pt x="42581" y="16438"/>
                  </a:cubicBezTo>
                  <a:lnTo>
                    <a:pt x="36732" y="21314"/>
                  </a:lnTo>
                  <a:lnTo>
                    <a:pt x="36732" y="21314"/>
                  </a:lnTo>
                  <a:lnTo>
                    <a:pt x="39276" y="15912"/>
                  </a:lnTo>
                  <a:lnTo>
                    <a:pt x="36634" y="14896"/>
                  </a:lnTo>
                  <a:cubicBezTo>
                    <a:pt x="35317" y="13903"/>
                    <a:pt x="33880" y="13134"/>
                    <a:pt x="32515" y="12546"/>
                  </a:cubicBezTo>
                  <a:lnTo>
                    <a:pt x="33422" y="0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39" name="Google Shape;2939;p47"/>
            <p:cNvGrpSpPr/>
            <p:nvPr/>
          </p:nvGrpSpPr>
          <p:grpSpPr>
            <a:xfrm rot="608882">
              <a:off x="7249899" y="415112"/>
              <a:ext cx="1208754" cy="798011"/>
              <a:chOff x="1239500" y="325875"/>
              <a:chExt cx="1208700" cy="797975"/>
            </a:xfrm>
          </p:grpSpPr>
          <p:sp>
            <p:nvSpPr>
              <p:cNvPr id="2940" name="Google Shape;2940;p47"/>
              <p:cNvSpPr/>
              <p:nvPr/>
            </p:nvSpPr>
            <p:spPr>
              <a:xfrm>
                <a:off x="1262075" y="340750"/>
                <a:ext cx="794250" cy="689650"/>
              </a:xfrm>
              <a:custGeom>
                <a:avLst/>
                <a:gdLst/>
                <a:ahLst/>
                <a:cxnLst/>
                <a:rect l="l" t="t" r="r" b="b"/>
                <a:pathLst>
                  <a:path w="31770" h="27586" extrusionOk="0">
                    <a:moveTo>
                      <a:pt x="31769" y="0"/>
                    </a:moveTo>
                    <a:lnTo>
                      <a:pt x="0" y="4777"/>
                    </a:lnTo>
                    <a:lnTo>
                      <a:pt x="3191" y="27586"/>
                    </a:lnTo>
                    <a:lnTo>
                      <a:pt x="30292" y="23917"/>
                    </a:lnTo>
                    <a:lnTo>
                      <a:pt x="3176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1" name="Google Shape;2941;p47"/>
              <p:cNvSpPr/>
              <p:nvPr/>
            </p:nvSpPr>
            <p:spPr>
              <a:xfrm>
                <a:off x="1309975" y="908300"/>
                <a:ext cx="739225" cy="146950"/>
              </a:xfrm>
              <a:custGeom>
                <a:avLst/>
                <a:gdLst/>
                <a:ahLst/>
                <a:cxnLst/>
                <a:rect l="l" t="t" r="r" b="b"/>
                <a:pathLst>
                  <a:path w="29569" h="5878" extrusionOk="0">
                    <a:moveTo>
                      <a:pt x="29569" y="1"/>
                    </a:moveTo>
                    <a:lnTo>
                      <a:pt x="0" y="3974"/>
                    </a:lnTo>
                    <a:lnTo>
                      <a:pt x="702" y="5877"/>
                    </a:lnTo>
                    <a:lnTo>
                      <a:pt x="29325" y="2036"/>
                    </a:lnTo>
                    <a:lnTo>
                      <a:pt x="2956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2" name="Google Shape;2942;p47"/>
              <p:cNvSpPr/>
              <p:nvPr/>
            </p:nvSpPr>
            <p:spPr>
              <a:xfrm>
                <a:off x="1239500" y="325875"/>
                <a:ext cx="835550" cy="696725"/>
              </a:xfrm>
              <a:custGeom>
                <a:avLst/>
                <a:gdLst/>
                <a:ahLst/>
                <a:cxnLst/>
                <a:rect l="l" t="t" r="r" b="b"/>
                <a:pathLst>
                  <a:path w="33422" h="27869" extrusionOk="0">
                    <a:moveTo>
                      <a:pt x="33422" y="0"/>
                    </a:moveTo>
                    <a:lnTo>
                      <a:pt x="1" y="4550"/>
                    </a:lnTo>
                    <a:lnTo>
                      <a:pt x="3475" y="27869"/>
                    </a:lnTo>
                    <a:lnTo>
                      <a:pt x="4810" y="27486"/>
                    </a:lnTo>
                    <a:lnTo>
                      <a:pt x="1473" y="6073"/>
                    </a:lnTo>
                    <a:lnTo>
                      <a:pt x="31957" y="1376"/>
                    </a:lnTo>
                    <a:lnTo>
                      <a:pt x="30576" y="24114"/>
                    </a:lnTo>
                    <a:lnTo>
                      <a:pt x="31671" y="24215"/>
                    </a:lnTo>
                    <a:lnTo>
                      <a:pt x="3342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3" name="Google Shape;2943;p47"/>
              <p:cNvSpPr/>
              <p:nvPr/>
            </p:nvSpPr>
            <p:spPr>
              <a:xfrm>
                <a:off x="1751725" y="952950"/>
                <a:ext cx="180650" cy="139375"/>
              </a:xfrm>
              <a:custGeom>
                <a:avLst/>
                <a:gdLst/>
                <a:ahLst/>
                <a:cxnLst/>
                <a:rect l="l" t="t" r="r" b="b"/>
                <a:pathLst>
                  <a:path w="7226" h="5575" extrusionOk="0">
                    <a:moveTo>
                      <a:pt x="5557" y="0"/>
                    </a:moveTo>
                    <a:lnTo>
                      <a:pt x="3182" y="2951"/>
                    </a:lnTo>
                    <a:lnTo>
                      <a:pt x="5799" y="5157"/>
                    </a:lnTo>
                    <a:cubicBezTo>
                      <a:pt x="5799" y="5157"/>
                      <a:pt x="3506" y="4631"/>
                      <a:pt x="1816" y="4631"/>
                    </a:cubicBezTo>
                    <a:cubicBezTo>
                      <a:pt x="799" y="4631"/>
                      <a:pt x="1" y="4822"/>
                      <a:pt x="52" y="5433"/>
                    </a:cubicBezTo>
                    <a:lnTo>
                      <a:pt x="7225" y="5575"/>
                    </a:lnTo>
                    <a:lnTo>
                      <a:pt x="7225" y="5575"/>
                    </a:lnTo>
                    <a:lnTo>
                      <a:pt x="3581" y="2783"/>
                    </a:lnTo>
                    <a:lnTo>
                      <a:pt x="55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4" name="Google Shape;2944;p47"/>
              <p:cNvSpPr/>
              <p:nvPr/>
            </p:nvSpPr>
            <p:spPr>
              <a:xfrm>
                <a:off x="1891000" y="975850"/>
                <a:ext cx="166075" cy="148000"/>
              </a:xfrm>
              <a:custGeom>
                <a:avLst/>
                <a:gdLst/>
                <a:ahLst/>
                <a:cxnLst/>
                <a:rect l="l" t="t" r="r" b="b"/>
                <a:pathLst>
                  <a:path w="6643" h="5920" extrusionOk="0">
                    <a:moveTo>
                      <a:pt x="3813" y="1"/>
                    </a:moveTo>
                    <a:lnTo>
                      <a:pt x="2616" y="3163"/>
                    </a:lnTo>
                    <a:lnTo>
                      <a:pt x="5349" y="5307"/>
                    </a:lnTo>
                    <a:cubicBezTo>
                      <a:pt x="5349" y="5307"/>
                      <a:pt x="3653" y="4990"/>
                      <a:pt x="2190" y="4990"/>
                    </a:cubicBezTo>
                    <a:cubicBezTo>
                      <a:pt x="1021" y="4990"/>
                      <a:pt x="0" y="5192"/>
                      <a:pt x="115" y="5919"/>
                    </a:cubicBezTo>
                    <a:lnTo>
                      <a:pt x="6642" y="5565"/>
                    </a:lnTo>
                    <a:lnTo>
                      <a:pt x="3105" y="3205"/>
                    </a:lnTo>
                    <a:lnTo>
                      <a:pt x="38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5" name="Google Shape;2945;p47"/>
              <p:cNvSpPr/>
              <p:nvPr/>
            </p:nvSpPr>
            <p:spPr>
              <a:xfrm>
                <a:off x="2170600" y="613025"/>
                <a:ext cx="277600" cy="233475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9339" extrusionOk="0">
                    <a:moveTo>
                      <a:pt x="8711" y="0"/>
                    </a:moveTo>
                    <a:cubicBezTo>
                      <a:pt x="8234" y="0"/>
                      <a:pt x="6322" y="4059"/>
                      <a:pt x="6322" y="4059"/>
                    </a:cubicBezTo>
                    <a:cubicBezTo>
                      <a:pt x="6322" y="4059"/>
                      <a:pt x="5886" y="2110"/>
                      <a:pt x="5652" y="2110"/>
                    </a:cubicBezTo>
                    <a:cubicBezTo>
                      <a:pt x="5630" y="2110"/>
                      <a:pt x="5611" y="2126"/>
                      <a:pt x="5593" y="2161"/>
                    </a:cubicBezTo>
                    <a:cubicBezTo>
                      <a:pt x="5385" y="2585"/>
                      <a:pt x="6134" y="4226"/>
                      <a:pt x="6134" y="4226"/>
                    </a:cubicBezTo>
                    <a:lnTo>
                      <a:pt x="1" y="9339"/>
                    </a:lnTo>
                    <a:lnTo>
                      <a:pt x="6605" y="4485"/>
                    </a:lnTo>
                    <a:cubicBezTo>
                      <a:pt x="6605" y="4485"/>
                      <a:pt x="8042" y="4609"/>
                      <a:pt x="9132" y="4609"/>
                    </a:cubicBezTo>
                    <a:cubicBezTo>
                      <a:pt x="9815" y="4609"/>
                      <a:pt x="10362" y="4560"/>
                      <a:pt x="10334" y="4402"/>
                    </a:cubicBezTo>
                    <a:cubicBezTo>
                      <a:pt x="10289" y="4150"/>
                      <a:pt x="9054" y="4102"/>
                      <a:pt x="8113" y="4102"/>
                    </a:cubicBezTo>
                    <a:cubicBezTo>
                      <a:pt x="7527" y="4102"/>
                      <a:pt x="7055" y="4121"/>
                      <a:pt x="7055" y="4121"/>
                    </a:cubicBezTo>
                    <a:cubicBezTo>
                      <a:pt x="7055" y="4121"/>
                      <a:pt x="11103" y="3113"/>
                      <a:pt x="10964" y="2659"/>
                    </a:cubicBezTo>
                    <a:cubicBezTo>
                      <a:pt x="10947" y="2605"/>
                      <a:pt x="10878" y="2581"/>
                      <a:pt x="10770" y="2581"/>
                    </a:cubicBezTo>
                    <a:cubicBezTo>
                      <a:pt x="9978" y="2581"/>
                      <a:pt x="7074" y="3865"/>
                      <a:pt x="7074" y="3865"/>
                    </a:cubicBezTo>
                    <a:cubicBezTo>
                      <a:pt x="7074" y="3865"/>
                      <a:pt x="10654" y="1239"/>
                      <a:pt x="10235" y="763"/>
                    </a:cubicBezTo>
                    <a:cubicBezTo>
                      <a:pt x="10207" y="731"/>
                      <a:pt x="10168" y="716"/>
                      <a:pt x="10118" y="716"/>
                    </a:cubicBezTo>
                    <a:cubicBezTo>
                      <a:pt x="9429" y="716"/>
                      <a:pt x="6813" y="3624"/>
                      <a:pt x="6813" y="3624"/>
                    </a:cubicBezTo>
                    <a:cubicBezTo>
                      <a:pt x="6813" y="3624"/>
                      <a:pt x="9151" y="266"/>
                      <a:pt x="8749" y="11"/>
                    </a:cubicBezTo>
                    <a:cubicBezTo>
                      <a:pt x="8738" y="4"/>
                      <a:pt x="8725" y="0"/>
                      <a:pt x="87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6" name="Google Shape;2946;p47"/>
              <p:cNvSpPr/>
              <p:nvPr/>
            </p:nvSpPr>
            <p:spPr>
              <a:xfrm>
                <a:off x="1702075" y="445575"/>
                <a:ext cx="171475" cy="271075"/>
              </a:xfrm>
              <a:custGeom>
                <a:avLst/>
                <a:gdLst/>
                <a:ahLst/>
                <a:cxnLst/>
                <a:rect l="l" t="t" r="r" b="b"/>
                <a:pathLst>
                  <a:path w="6859" h="10843" extrusionOk="0">
                    <a:moveTo>
                      <a:pt x="3384" y="0"/>
                    </a:moveTo>
                    <a:cubicBezTo>
                      <a:pt x="3381" y="0"/>
                      <a:pt x="3378" y="0"/>
                      <a:pt x="3375" y="1"/>
                    </a:cubicBezTo>
                    <a:cubicBezTo>
                      <a:pt x="2909" y="65"/>
                      <a:pt x="3748" y="4123"/>
                      <a:pt x="3748" y="4123"/>
                    </a:cubicBezTo>
                    <a:cubicBezTo>
                      <a:pt x="3748" y="4123"/>
                      <a:pt x="2375" y="50"/>
                      <a:pt x="1776" y="50"/>
                    </a:cubicBezTo>
                    <a:cubicBezTo>
                      <a:pt x="1758" y="50"/>
                      <a:pt x="1740" y="53"/>
                      <a:pt x="1724" y="61"/>
                    </a:cubicBezTo>
                    <a:cubicBezTo>
                      <a:pt x="1156" y="319"/>
                      <a:pt x="3413" y="4233"/>
                      <a:pt x="3413" y="4233"/>
                    </a:cubicBezTo>
                    <a:cubicBezTo>
                      <a:pt x="3413" y="4233"/>
                      <a:pt x="921" y="1461"/>
                      <a:pt x="394" y="1461"/>
                    </a:cubicBezTo>
                    <a:cubicBezTo>
                      <a:pt x="364" y="1461"/>
                      <a:pt x="340" y="1470"/>
                      <a:pt x="323" y="1489"/>
                    </a:cubicBezTo>
                    <a:cubicBezTo>
                      <a:pt x="21" y="1844"/>
                      <a:pt x="3335" y="4477"/>
                      <a:pt x="3335" y="4477"/>
                    </a:cubicBezTo>
                    <a:cubicBezTo>
                      <a:pt x="3335" y="4477"/>
                      <a:pt x="1024" y="3298"/>
                      <a:pt x="377" y="3298"/>
                    </a:cubicBezTo>
                    <a:cubicBezTo>
                      <a:pt x="302" y="3298"/>
                      <a:pt x="249" y="3314"/>
                      <a:pt x="225" y="3350"/>
                    </a:cubicBezTo>
                    <a:cubicBezTo>
                      <a:pt x="0" y="3694"/>
                      <a:pt x="3605" y="4999"/>
                      <a:pt x="3605" y="4999"/>
                    </a:cubicBezTo>
                    <a:lnTo>
                      <a:pt x="6858" y="10843"/>
                    </a:lnTo>
                    <a:lnTo>
                      <a:pt x="4137" y="4961"/>
                    </a:lnTo>
                    <a:cubicBezTo>
                      <a:pt x="4137" y="4961"/>
                      <a:pt x="5457" y="3776"/>
                      <a:pt x="5430" y="3301"/>
                    </a:cubicBezTo>
                    <a:cubicBezTo>
                      <a:pt x="5427" y="3248"/>
                      <a:pt x="5407" y="3224"/>
                      <a:pt x="5374" y="3224"/>
                    </a:cubicBezTo>
                    <a:cubicBezTo>
                      <a:pt x="5113" y="3224"/>
                      <a:pt x="4028" y="4728"/>
                      <a:pt x="4028" y="4728"/>
                    </a:cubicBezTo>
                    <a:cubicBezTo>
                      <a:pt x="4028" y="4728"/>
                      <a:pt x="3843" y="0"/>
                      <a:pt x="33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7" name="Google Shape;2947;p47"/>
              <p:cNvSpPr/>
              <p:nvPr/>
            </p:nvSpPr>
            <p:spPr>
              <a:xfrm>
                <a:off x="1986500" y="662475"/>
                <a:ext cx="234975" cy="401475"/>
              </a:xfrm>
              <a:custGeom>
                <a:avLst/>
                <a:gdLst/>
                <a:ahLst/>
                <a:cxnLst/>
                <a:rect l="l" t="t" r="r" b="b"/>
                <a:pathLst>
                  <a:path w="9399" h="16059" extrusionOk="0">
                    <a:moveTo>
                      <a:pt x="2683" y="0"/>
                    </a:moveTo>
                    <a:lnTo>
                      <a:pt x="1" y="14224"/>
                    </a:lnTo>
                    <a:lnTo>
                      <a:pt x="2983" y="16058"/>
                    </a:lnTo>
                    <a:lnTo>
                      <a:pt x="9399" y="2449"/>
                    </a:lnTo>
                    <a:lnTo>
                      <a:pt x="4727" y="652"/>
                    </a:lnTo>
                    <a:lnTo>
                      <a:pt x="26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8" name="Google Shape;2948;p47"/>
              <p:cNvSpPr/>
              <p:nvPr/>
            </p:nvSpPr>
            <p:spPr>
              <a:xfrm>
                <a:off x="2009950" y="675700"/>
                <a:ext cx="199925" cy="381475"/>
              </a:xfrm>
              <a:custGeom>
                <a:avLst/>
                <a:gdLst/>
                <a:ahLst/>
                <a:cxnLst/>
                <a:rect l="l" t="t" r="r" b="b"/>
                <a:pathLst>
                  <a:path w="7997" h="15259" extrusionOk="0">
                    <a:moveTo>
                      <a:pt x="2358" y="0"/>
                    </a:moveTo>
                    <a:lnTo>
                      <a:pt x="0" y="14362"/>
                    </a:lnTo>
                    <a:cubicBezTo>
                      <a:pt x="1314" y="14549"/>
                      <a:pt x="1890" y="15259"/>
                      <a:pt x="1890" y="15259"/>
                    </a:cubicBezTo>
                    <a:lnTo>
                      <a:pt x="7997" y="1990"/>
                    </a:lnTo>
                    <a:lnTo>
                      <a:pt x="235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9" name="Google Shape;2949;p47"/>
              <p:cNvSpPr/>
              <p:nvPr/>
            </p:nvSpPr>
            <p:spPr>
              <a:xfrm>
                <a:off x="1828525" y="595500"/>
                <a:ext cx="338025" cy="452925"/>
              </a:xfrm>
              <a:custGeom>
                <a:avLst/>
                <a:gdLst/>
                <a:ahLst/>
                <a:cxnLst/>
                <a:rect l="l" t="t" r="r" b="b"/>
                <a:pathLst>
                  <a:path w="13521" h="18117" extrusionOk="0">
                    <a:moveTo>
                      <a:pt x="3054" y="0"/>
                    </a:moveTo>
                    <a:lnTo>
                      <a:pt x="0" y="14634"/>
                    </a:lnTo>
                    <a:lnTo>
                      <a:pt x="8050" y="18116"/>
                    </a:lnTo>
                    <a:lnTo>
                      <a:pt x="13521" y="4462"/>
                    </a:lnTo>
                    <a:cubicBezTo>
                      <a:pt x="9131" y="890"/>
                      <a:pt x="3054" y="0"/>
                      <a:pt x="30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0" name="Google Shape;2950;p47"/>
              <p:cNvSpPr/>
              <p:nvPr/>
            </p:nvSpPr>
            <p:spPr>
              <a:xfrm>
                <a:off x="1850300" y="916725"/>
                <a:ext cx="25850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693" extrusionOk="0">
                    <a:moveTo>
                      <a:pt x="360" y="0"/>
                    </a:moveTo>
                    <a:lnTo>
                      <a:pt x="1" y="1199"/>
                    </a:lnTo>
                    <a:lnTo>
                      <a:pt x="1034" y="1693"/>
                    </a:lnTo>
                    <a:cubicBezTo>
                      <a:pt x="114" y="1117"/>
                      <a:pt x="360" y="1"/>
                      <a:pt x="3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1" name="Google Shape;2951;p47"/>
              <p:cNvSpPr/>
              <p:nvPr/>
            </p:nvSpPr>
            <p:spPr>
              <a:xfrm>
                <a:off x="1905900" y="619775"/>
                <a:ext cx="48075" cy="46000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1840" extrusionOk="0">
                    <a:moveTo>
                      <a:pt x="356" y="0"/>
                    </a:moveTo>
                    <a:lnTo>
                      <a:pt x="0" y="1840"/>
                    </a:lnTo>
                    <a:cubicBezTo>
                      <a:pt x="287" y="488"/>
                      <a:pt x="1483" y="388"/>
                      <a:pt x="1829" y="388"/>
                    </a:cubicBezTo>
                    <a:cubicBezTo>
                      <a:pt x="1888" y="388"/>
                      <a:pt x="1922" y="391"/>
                      <a:pt x="1922" y="391"/>
                    </a:cubicBezTo>
                    <a:lnTo>
                      <a:pt x="3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2" name="Google Shape;2952;p47"/>
              <p:cNvSpPr/>
              <p:nvPr/>
            </p:nvSpPr>
            <p:spPr>
              <a:xfrm>
                <a:off x="2104250" y="694750"/>
                <a:ext cx="33425" cy="5217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2087" extrusionOk="0">
                    <a:moveTo>
                      <a:pt x="0" y="1"/>
                    </a:moveTo>
                    <a:cubicBezTo>
                      <a:pt x="1" y="3"/>
                      <a:pt x="1117" y="557"/>
                      <a:pt x="784" y="2087"/>
                    </a:cubicBezTo>
                    <a:lnTo>
                      <a:pt x="1337" y="64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3" name="Google Shape;2953;p47"/>
              <p:cNvSpPr/>
              <p:nvPr/>
            </p:nvSpPr>
            <p:spPr>
              <a:xfrm>
                <a:off x="1992725" y="984550"/>
                <a:ext cx="46575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1863" h="1466" extrusionOk="0">
                    <a:moveTo>
                      <a:pt x="1862" y="0"/>
                    </a:moveTo>
                    <a:cubicBezTo>
                      <a:pt x="1391" y="773"/>
                      <a:pt x="770" y="914"/>
                      <a:pt x="378" y="914"/>
                    </a:cubicBezTo>
                    <a:cubicBezTo>
                      <a:pt x="151" y="914"/>
                      <a:pt x="0" y="867"/>
                      <a:pt x="0" y="867"/>
                    </a:cubicBezTo>
                    <a:lnTo>
                      <a:pt x="0" y="867"/>
                    </a:lnTo>
                    <a:lnTo>
                      <a:pt x="1403" y="1465"/>
                    </a:lnTo>
                    <a:lnTo>
                      <a:pt x="18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4" name="Google Shape;2954;p47"/>
              <p:cNvSpPr/>
              <p:nvPr/>
            </p:nvSpPr>
            <p:spPr>
              <a:xfrm>
                <a:off x="1860700" y="674675"/>
                <a:ext cx="46175" cy="228800"/>
              </a:xfrm>
              <a:custGeom>
                <a:avLst/>
                <a:gdLst/>
                <a:ahLst/>
                <a:cxnLst/>
                <a:rect l="l" t="t" r="r" b="b"/>
                <a:pathLst>
                  <a:path w="1847" h="9152" extrusionOk="0">
                    <a:moveTo>
                      <a:pt x="1710" y="1"/>
                    </a:moveTo>
                    <a:lnTo>
                      <a:pt x="1" y="9123"/>
                    </a:lnTo>
                    <a:lnTo>
                      <a:pt x="137" y="9151"/>
                    </a:lnTo>
                    <a:lnTo>
                      <a:pt x="1846" y="30"/>
                    </a:lnTo>
                    <a:lnTo>
                      <a:pt x="171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5" name="Google Shape;2955;p47"/>
              <p:cNvSpPr/>
              <p:nvPr/>
            </p:nvSpPr>
            <p:spPr>
              <a:xfrm>
                <a:off x="2039075" y="753075"/>
                <a:ext cx="85025" cy="213500"/>
              </a:xfrm>
              <a:custGeom>
                <a:avLst/>
                <a:gdLst/>
                <a:ahLst/>
                <a:cxnLst/>
                <a:rect l="l" t="t" r="r" b="b"/>
                <a:pathLst>
                  <a:path w="3401" h="8540" extrusionOk="0">
                    <a:moveTo>
                      <a:pt x="3271" y="0"/>
                    </a:moveTo>
                    <a:lnTo>
                      <a:pt x="1" y="8484"/>
                    </a:lnTo>
                    <a:lnTo>
                      <a:pt x="132" y="8540"/>
                    </a:lnTo>
                    <a:lnTo>
                      <a:pt x="3400" y="54"/>
                    </a:lnTo>
                    <a:lnTo>
                      <a:pt x="327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6" name="Google Shape;2956;p47"/>
              <p:cNvSpPr/>
              <p:nvPr/>
            </p:nvSpPr>
            <p:spPr>
              <a:xfrm>
                <a:off x="1890250" y="962575"/>
                <a:ext cx="89075" cy="42150"/>
              </a:xfrm>
              <a:custGeom>
                <a:avLst/>
                <a:gdLst/>
                <a:ahLst/>
                <a:cxnLst/>
                <a:rect l="l" t="t" r="r" b="b"/>
                <a:pathLst>
                  <a:path w="3563" h="1686" extrusionOk="0">
                    <a:moveTo>
                      <a:pt x="56" y="1"/>
                    </a:moveTo>
                    <a:lnTo>
                      <a:pt x="1" y="135"/>
                    </a:lnTo>
                    <a:lnTo>
                      <a:pt x="3509" y="1686"/>
                    </a:lnTo>
                    <a:lnTo>
                      <a:pt x="3563" y="1551"/>
                    </a:lnTo>
                    <a:lnTo>
                      <a:pt x="5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7" name="Google Shape;2957;p47"/>
              <p:cNvSpPr/>
              <p:nvPr/>
            </p:nvSpPr>
            <p:spPr>
              <a:xfrm>
                <a:off x="1963100" y="631300"/>
                <a:ext cx="132500" cy="61775"/>
              </a:xfrm>
              <a:custGeom>
                <a:avLst/>
                <a:gdLst/>
                <a:ahLst/>
                <a:cxnLst/>
                <a:rect l="l" t="t" r="r" b="b"/>
                <a:pathLst>
                  <a:path w="5300" h="2471" extrusionOk="0">
                    <a:moveTo>
                      <a:pt x="57" y="1"/>
                    </a:moveTo>
                    <a:lnTo>
                      <a:pt x="1" y="135"/>
                    </a:lnTo>
                    <a:lnTo>
                      <a:pt x="5245" y="2471"/>
                    </a:lnTo>
                    <a:lnTo>
                      <a:pt x="5300" y="2336"/>
                    </a:ln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8" name="Google Shape;2958;p47"/>
              <p:cNvSpPr/>
              <p:nvPr/>
            </p:nvSpPr>
            <p:spPr>
              <a:xfrm>
                <a:off x="2019150" y="776975"/>
                <a:ext cx="38050" cy="28900"/>
              </a:xfrm>
              <a:custGeom>
                <a:avLst/>
                <a:gdLst/>
                <a:ahLst/>
                <a:cxnLst/>
                <a:rect l="l" t="t" r="r" b="b"/>
                <a:pathLst>
                  <a:path w="1522" h="1156" extrusionOk="0">
                    <a:moveTo>
                      <a:pt x="1" y="1"/>
                    </a:moveTo>
                    <a:lnTo>
                      <a:pt x="81" y="473"/>
                    </a:lnTo>
                    <a:cubicBezTo>
                      <a:pt x="81" y="473"/>
                      <a:pt x="100" y="471"/>
                      <a:pt x="135" y="471"/>
                    </a:cubicBezTo>
                    <a:cubicBezTo>
                      <a:pt x="315" y="471"/>
                      <a:pt x="918" y="522"/>
                      <a:pt x="1522" y="1156"/>
                    </a:cubicBezTo>
                    <a:cubicBezTo>
                      <a:pt x="1522" y="1156"/>
                      <a:pt x="1056" y="55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9" name="Google Shape;2959;p47"/>
              <p:cNvSpPr/>
              <p:nvPr/>
            </p:nvSpPr>
            <p:spPr>
              <a:xfrm>
                <a:off x="1995200" y="792900"/>
                <a:ext cx="56925" cy="141750"/>
              </a:xfrm>
              <a:custGeom>
                <a:avLst/>
                <a:gdLst/>
                <a:ahLst/>
                <a:cxnLst/>
                <a:rect l="l" t="t" r="r" b="b"/>
                <a:pathLst>
                  <a:path w="2277" h="5670" extrusionOk="0">
                    <a:moveTo>
                      <a:pt x="1547" y="0"/>
                    </a:moveTo>
                    <a:lnTo>
                      <a:pt x="1015" y="913"/>
                    </a:lnTo>
                    <a:lnTo>
                      <a:pt x="441" y="1266"/>
                    </a:lnTo>
                    <a:lnTo>
                      <a:pt x="0" y="1390"/>
                    </a:lnTo>
                    <a:lnTo>
                      <a:pt x="766" y="5665"/>
                    </a:lnTo>
                    <a:lnTo>
                      <a:pt x="1187" y="5670"/>
                    </a:lnTo>
                    <a:lnTo>
                      <a:pt x="1701" y="5182"/>
                    </a:lnTo>
                    <a:lnTo>
                      <a:pt x="2015" y="4303"/>
                    </a:lnTo>
                    <a:lnTo>
                      <a:pt x="2172" y="3362"/>
                    </a:lnTo>
                    <a:lnTo>
                      <a:pt x="2277" y="2699"/>
                    </a:lnTo>
                    <a:lnTo>
                      <a:pt x="2193" y="1901"/>
                    </a:lnTo>
                    <a:lnTo>
                      <a:pt x="1992" y="956"/>
                    </a:lnTo>
                    <a:lnTo>
                      <a:pt x="154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0" name="Google Shape;2960;p47"/>
              <p:cNvSpPr/>
              <p:nvPr/>
            </p:nvSpPr>
            <p:spPr>
              <a:xfrm>
                <a:off x="1972675" y="782625"/>
                <a:ext cx="100200" cy="155275"/>
              </a:xfrm>
              <a:custGeom>
                <a:avLst/>
                <a:gdLst/>
                <a:ahLst/>
                <a:cxnLst/>
                <a:rect l="l" t="t" r="r" b="b"/>
                <a:pathLst>
                  <a:path w="4008" h="6211" extrusionOk="0">
                    <a:moveTo>
                      <a:pt x="2442" y="0"/>
                    </a:moveTo>
                    <a:cubicBezTo>
                      <a:pt x="2442" y="0"/>
                      <a:pt x="1929" y="1738"/>
                      <a:pt x="661" y="1738"/>
                    </a:cubicBezTo>
                    <a:cubicBezTo>
                      <a:pt x="460" y="1738"/>
                      <a:pt x="240" y="1694"/>
                      <a:pt x="1" y="1593"/>
                    </a:cubicBezTo>
                    <a:lnTo>
                      <a:pt x="1" y="1593"/>
                    </a:lnTo>
                    <a:cubicBezTo>
                      <a:pt x="1" y="1593"/>
                      <a:pt x="408" y="1851"/>
                      <a:pt x="928" y="1851"/>
                    </a:cubicBezTo>
                    <a:cubicBezTo>
                      <a:pt x="1423" y="1851"/>
                      <a:pt x="2021" y="1617"/>
                      <a:pt x="2469" y="707"/>
                    </a:cubicBezTo>
                    <a:cubicBezTo>
                      <a:pt x="2469" y="707"/>
                      <a:pt x="3363" y="2043"/>
                      <a:pt x="2946" y="3985"/>
                    </a:cubicBezTo>
                    <a:cubicBezTo>
                      <a:pt x="2668" y="5288"/>
                      <a:pt x="2267" y="5917"/>
                      <a:pt x="1738" y="5917"/>
                    </a:cubicBezTo>
                    <a:cubicBezTo>
                      <a:pt x="1477" y="5917"/>
                      <a:pt x="1185" y="5764"/>
                      <a:pt x="861" y="5464"/>
                    </a:cubicBezTo>
                    <a:lnTo>
                      <a:pt x="861" y="5464"/>
                    </a:lnTo>
                    <a:cubicBezTo>
                      <a:pt x="861" y="5464"/>
                      <a:pt x="1397" y="6210"/>
                      <a:pt x="1970" y="6210"/>
                    </a:cubicBezTo>
                    <a:cubicBezTo>
                      <a:pt x="2260" y="6210"/>
                      <a:pt x="2559" y="6019"/>
                      <a:pt x="2804" y="5443"/>
                    </a:cubicBezTo>
                    <a:cubicBezTo>
                      <a:pt x="4008" y="2601"/>
                      <a:pt x="2442" y="0"/>
                      <a:pt x="24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1" name="Google Shape;2961;p47"/>
              <p:cNvSpPr/>
              <p:nvPr/>
            </p:nvSpPr>
            <p:spPr>
              <a:xfrm>
                <a:off x="2000850" y="792525"/>
                <a:ext cx="42775" cy="54375"/>
              </a:xfrm>
              <a:custGeom>
                <a:avLst/>
                <a:gdLst/>
                <a:ahLst/>
                <a:cxnLst/>
                <a:rect l="l" t="t" r="r" b="b"/>
                <a:pathLst>
                  <a:path w="1711" h="2175" extrusionOk="0">
                    <a:moveTo>
                      <a:pt x="1297" y="1"/>
                    </a:moveTo>
                    <a:cubicBezTo>
                      <a:pt x="1297" y="1"/>
                      <a:pt x="885" y="1392"/>
                      <a:pt x="0" y="1442"/>
                    </a:cubicBezTo>
                    <a:lnTo>
                      <a:pt x="114" y="2174"/>
                    </a:lnTo>
                    <a:lnTo>
                      <a:pt x="1710" y="1136"/>
                    </a:lnTo>
                    <a:lnTo>
                      <a:pt x="129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2" name="Google Shape;2962;p47"/>
              <p:cNvSpPr/>
              <p:nvPr/>
            </p:nvSpPr>
            <p:spPr>
              <a:xfrm>
                <a:off x="2018100" y="895225"/>
                <a:ext cx="27950" cy="35200"/>
              </a:xfrm>
              <a:custGeom>
                <a:avLst/>
                <a:gdLst/>
                <a:ahLst/>
                <a:cxnLst/>
                <a:rect l="l" t="t" r="r" b="b"/>
                <a:pathLst>
                  <a:path w="1118" h="1408" extrusionOk="0">
                    <a:moveTo>
                      <a:pt x="892" y="1"/>
                    </a:moveTo>
                    <a:cubicBezTo>
                      <a:pt x="453" y="1"/>
                      <a:pt x="1" y="1408"/>
                      <a:pt x="0" y="1408"/>
                    </a:cubicBezTo>
                    <a:cubicBezTo>
                      <a:pt x="906" y="1381"/>
                      <a:pt x="1117" y="142"/>
                      <a:pt x="1117" y="142"/>
                    </a:cubicBezTo>
                    <a:cubicBezTo>
                      <a:pt x="1044" y="43"/>
                      <a:pt x="969" y="1"/>
                      <a:pt x="89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3" name="Google Shape;2963;p47"/>
              <p:cNvSpPr/>
              <p:nvPr/>
            </p:nvSpPr>
            <p:spPr>
              <a:xfrm>
                <a:off x="1919150" y="674875"/>
                <a:ext cx="81475" cy="129775"/>
              </a:xfrm>
              <a:custGeom>
                <a:avLst/>
                <a:gdLst/>
                <a:ahLst/>
                <a:cxnLst/>
                <a:rect l="l" t="t" r="r" b="b"/>
                <a:pathLst>
                  <a:path w="3259" h="5191" extrusionOk="0">
                    <a:moveTo>
                      <a:pt x="2240" y="0"/>
                    </a:moveTo>
                    <a:cubicBezTo>
                      <a:pt x="1615" y="0"/>
                      <a:pt x="850" y="911"/>
                      <a:pt x="447" y="2188"/>
                    </a:cubicBezTo>
                    <a:cubicBezTo>
                      <a:pt x="0" y="3604"/>
                      <a:pt x="169" y="4933"/>
                      <a:pt x="822" y="5158"/>
                    </a:cubicBezTo>
                    <a:cubicBezTo>
                      <a:pt x="886" y="5180"/>
                      <a:pt x="952" y="5191"/>
                      <a:pt x="1020" y="5191"/>
                    </a:cubicBezTo>
                    <a:cubicBezTo>
                      <a:pt x="1645" y="5191"/>
                      <a:pt x="2411" y="4280"/>
                      <a:pt x="2814" y="3003"/>
                    </a:cubicBezTo>
                    <a:cubicBezTo>
                      <a:pt x="3259" y="1587"/>
                      <a:pt x="3092" y="257"/>
                      <a:pt x="2438" y="33"/>
                    </a:cubicBezTo>
                    <a:cubicBezTo>
                      <a:pt x="2374" y="11"/>
                      <a:pt x="2308" y="0"/>
                      <a:pt x="2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4" name="Google Shape;2964;p47"/>
              <p:cNvSpPr/>
              <p:nvPr/>
            </p:nvSpPr>
            <p:spPr>
              <a:xfrm>
                <a:off x="1955350" y="703150"/>
                <a:ext cx="24875" cy="32275"/>
              </a:xfrm>
              <a:custGeom>
                <a:avLst/>
                <a:gdLst/>
                <a:ahLst/>
                <a:cxnLst/>
                <a:rect l="l" t="t" r="r" b="b"/>
                <a:pathLst>
                  <a:path w="995" h="1291" extrusionOk="0">
                    <a:moveTo>
                      <a:pt x="588" y="0"/>
                    </a:moveTo>
                    <a:cubicBezTo>
                      <a:pt x="385" y="0"/>
                      <a:pt x="174" y="219"/>
                      <a:pt x="92" y="529"/>
                    </a:cubicBezTo>
                    <a:cubicBezTo>
                      <a:pt x="0" y="880"/>
                      <a:pt x="107" y="1217"/>
                      <a:pt x="330" y="1280"/>
                    </a:cubicBezTo>
                    <a:cubicBezTo>
                      <a:pt x="356" y="1287"/>
                      <a:pt x="381" y="1290"/>
                      <a:pt x="407" y="1290"/>
                    </a:cubicBezTo>
                    <a:cubicBezTo>
                      <a:pt x="610" y="1290"/>
                      <a:pt x="821" y="1073"/>
                      <a:pt x="902" y="761"/>
                    </a:cubicBezTo>
                    <a:cubicBezTo>
                      <a:pt x="994" y="410"/>
                      <a:pt x="888" y="74"/>
                      <a:pt x="664" y="11"/>
                    </a:cubicBezTo>
                    <a:cubicBezTo>
                      <a:pt x="639" y="3"/>
                      <a:pt x="613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5" name="Google Shape;2965;p47"/>
              <p:cNvSpPr/>
              <p:nvPr/>
            </p:nvSpPr>
            <p:spPr>
              <a:xfrm>
                <a:off x="1969475" y="675850"/>
                <a:ext cx="98925" cy="130150"/>
              </a:xfrm>
              <a:custGeom>
                <a:avLst/>
                <a:gdLst/>
                <a:ahLst/>
                <a:cxnLst/>
                <a:rect l="l" t="t" r="r" b="b"/>
                <a:pathLst>
                  <a:path w="3957" h="5206" extrusionOk="0">
                    <a:moveTo>
                      <a:pt x="2097" y="0"/>
                    </a:moveTo>
                    <a:cubicBezTo>
                      <a:pt x="1098" y="0"/>
                      <a:pt x="201" y="1331"/>
                      <a:pt x="66" y="3041"/>
                    </a:cubicBezTo>
                    <a:cubicBezTo>
                      <a:pt x="0" y="3856"/>
                      <a:pt x="121" y="4615"/>
                      <a:pt x="371" y="5206"/>
                    </a:cubicBezTo>
                    <a:cubicBezTo>
                      <a:pt x="712" y="3804"/>
                      <a:pt x="1550" y="2807"/>
                      <a:pt x="2468" y="2807"/>
                    </a:cubicBezTo>
                    <a:cubicBezTo>
                      <a:pt x="2504" y="2807"/>
                      <a:pt x="2540" y="2809"/>
                      <a:pt x="2577" y="2812"/>
                    </a:cubicBezTo>
                    <a:cubicBezTo>
                      <a:pt x="3054" y="2853"/>
                      <a:pt x="3472" y="3161"/>
                      <a:pt x="3786" y="3644"/>
                    </a:cubicBezTo>
                    <a:cubicBezTo>
                      <a:pt x="3798" y="3552"/>
                      <a:pt x="3809" y="3459"/>
                      <a:pt x="3817" y="3364"/>
                    </a:cubicBezTo>
                    <a:cubicBezTo>
                      <a:pt x="3957" y="1600"/>
                      <a:pt x="3228" y="93"/>
                      <a:pt x="2193" y="4"/>
                    </a:cubicBezTo>
                    <a:cubicBezTo>
                      <a:pt x="2161" y="2"/>
                      <a:pt x="2129" y="0"/>
                      <a:pt x="20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6" name="Google Shape;2966;p47"/>
              <p:cNvSpPr/>
              <p:nvPr/>
            </p:nvSpPr>
            <p:spPr>
              <a:xfrm>
                <a:off x="1954900" y="676075"/>
                <a:ext cx="63500" cy="129675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5187" extrusionOk="0">
                    <a:moveTo>
                      <a:pt x="2540" y="1"/>
                    </a:moveTo>
                    <a:lnTo>
                      <a:pt x="2540" y="1"/>
                    </a:lnTo>
                    <a:cubicBezTo>
                      <a:pt x="1600" y="117"/>
                      <a:pt x="779" y="1403"/>
                      <a:pt x="650" y="3032"/>
                    </a:cubicBezTo>
                    <a:cubicBezTo>
                      <a:pt x="585" y="3843"/>
                      <a:pt x="703" y="4598"/>
                      <a:pt x="951" y="5187"/>
                    </a:cubicBezTo>
                    <a:cubicBezTo>
                      <a:pt x="898" y="4960"/>
                      <a:pt x="1" y="1114"/>
                      <a:pt x="25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7" name="Google Shape;2967;p47"/>
              <p:cNvSpPr/>
              <p:nvPr/>
            </p:nvSpPr>
            <p:spPr>
              <a:xfrm>
                <a:off x="2026650" y="704950"/>
                <a:ext cx="22400" cy="32900"/>
              </a:xfrm>
              <a:custGeom>
                <a:avLst/>
                <a:gdLst/>
                <a:ahLst/>
                <a:cxnLst/>
                <a:rect l="l" t="t" r="r" b="b"/>
                <a:pathLst>
                  <a:path w="896" h="1316" extrusionOk="0">
                    <a:moveTo>
                      <a:pt x="476" y="1"/>
                    </a:moveTo>
                    <a:cubicBezTo>
                      <a:pt x="254" y="1"/>
                      <a:pt x="56" y="272"/>
                      <a:pt x="29" y="622"/>
                    </a:cubicBezTo>
                    <a:cubicBezTo>
                      <a:pt x="0" y="984"/>
                      <a:pt x="165" y="1295"/>
                      <a:pt x="397" y="1314"/>
                    </a:cubicBezTo>
                    <a:cubicBezTo>
                      <a:pt x="404" y="1315"/>
                      <a:pt x="412" y="1315"/>
                      <a:pt x="420" y="1315"/>
                    </a:cubicBezTo>
                    <a:cubicBezTo>
                      <a:pt x="641" y="1315"/>
                      <a:pt x="839" y="1044"/>
                      <a:pt x="868" y="694"/>
                    </a:cubicBezTo>
                    <a:cubicBezTo>
                      <a:pt x="895" y="332"/>
                      <a:pt x="731" y="23"/>
                      <a:pt x="500" y="2"/>
                    </a:cubicBezTo>
                    <a:cubicBezTo>
                      <a:pt x="492" y="1"/>
                      <a:pt x="484" y="1"/>
                      <a:pt x="4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68" name="Google Shape;2968;p47"/>
          <p:cNvGrpSpPr/>
          <p:nvPr/>
        </p:nvGrpSpPr>
        <p:grpSpPr>
          <a:xfrm rot="1066325">
            <a:off x="8248943" y="479593"/>
            <a:ext cx="787204" cy="829778"/>
            <a:chOff x="7769963" y="332797"/>
            <a:chExt cx="654534" cy="689932"/>
          </a:xfrm>
        </p:grpSpPr>
        <p:sp>
          <p:nvSpPr>
            <p:cNvPr id="2969" name="Google Shape;2969;p47"/>
            <p:cNvSpPr/>
            <p:nvPr/>
          </p:nvSpPr>
          <p:spPr>
            <a:xfrm>
              <a:off x="7769963" y="359589"/>
              <a:ext cx="654534" cy="663141"/>
            </a:xfrm>
            <a:custGeom>
              <a:avLst/>
              <a:gdLst/>
              <a:ahLst/>
              <a:cxnLst/>
              <a:rect l="l" t="t" r="r" b="b"/>
              <a:pathLst>
                <a:path w="17582" h="17812" extrusionOk="0">
                  <a:moveTo>
                    <a:pt x="16888" y="1"/>
                  </a:moveTo>
                  <a:cubicBezTo>
                    <a:pt x="16505" y="1"/>
                    <a:pt x="16195" y="255"/>
                    <a:pt x="16195" y="571"/>
                  </a:cubicBezTo>
                  <a:cubicBezTo>
                    <a:pt x="16195" y="694"/>
                    <a:pt x="16241" y="806"/>
                    <a:pt x="16321" y="899"/>
                  </a:cubicBezTo>
                  <a:lnTo>
                    <a:pt x="16303" y="1018"/>
                  </a:lnTo>
                  <a:lnTo>
                    <a:pt x="1" y="2098"/>
                  </a:lnTo>
                  <a:lnTo>
                    <a:pt x="14885" y="10373"/>
                  </a:lnTo>
                  <a:lnTo>
                    <a:pt x="13757" y="17811"/>
                  </a:lnTo>
                  <a:lnTo>
                    <a:pt x="13925" y="17811"/>
                  </a:lnTo>
                  <a:lnTo>
                    <a:pt x="16918" y="1140"/>
                  </a:lnTo>
                  <a:cubicBezTo>
                    <a:pt x="17287" y="1129"/>
                    <a:pt x="17582" y="878"/>
                    <a:pt x="17582" y="571"/>
                  </a:cubicBezTo>
                  <a:cubicBezTo>
                    <a:pt x="17582" y="255"/>
                    <a:pt x="17271" y="1"/>
                    <a:pt x="16888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70" name="Google Shape;2970;p47"/>
            <p:cNvGrpSpPr/>
            <p:nvPr/>
          </p:nvGrpSpPr>
          <p:grpSpPr>
            <a:xfrm>
              <a:off x="7776215" y="332797"/>
              <a:ext cx="647779" cy="684921"/>
              <a:chOff x="2832050" y="326350"/>
              <a:chExt cx="439500" cy="464700"/>
            </a:xfrm>
          </p:grpSpPr>
          <p:sp>
            <p:nvSpPr>
              <p:cNvPr id="2971" name="Google Shape;2971;p47"/>
              <p:cNvSpPr/>
              <p:nvPr/>
            </p:nvSpPr>
            <p:spPr>
              <a:xfrm>
                <a:off x="2832050" y="370825"/>
                <a:ext cx="414250" cy="237000"/>
              </a:xfrm>
              <a:custGeom>
                <a:avLst/>
                <a:gdLst/>
                <a:ahLst/>
                <a:cxnLst/>
                <a:rect l="l" t="t" r="r" b="b"/>
                <a:pathLst>
                  <a:path w="16570" h="9480" extrusionOk="0">
                    <a:moveTo>
                      <a:pt x="16570" y="0"/>
                    </a:moveTo>
                    <a:lnTo>
                      <a:pt x="0" y="1097"/>
                    </a:lnTo>
                    <a:lnTo>
                      <a:pt x="15078" y="9480"/>
                    </a:lnTo>
                    <a:lnTo>
                      <a:pt x="1657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2" name="Google Shape;2972;p47"/>
              <p:cNvSpPr/>
              <p:nvPr/>
            </p:nvSpPr>
            <p:spPr>
              <a:xfrm>
                <a:off x="3175900" y="361450"/>
                <a:ext cx="80400" cy="429600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17184" extrusionOk="0">
                    <a:moveTo>
                      <a:pt x="2607" y="0"/>
                    </a:moveTo>
                    <a:lnTo>
                      <a:pt x="0" y="17184"/>
                    </a:lnTo>
                    <a:lnTo>
                      <a:pt x="169" y="17184"/>
                    </a:lnTo>
                    <a:lnTo>
                      <a:pt x="3215" y="215"/>
                    </a:lnTo>
                    <a:lnTo>
                      <a:pt x="260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3" name="Google Shape;2973;p47"/>
              <p:cNvSpPr/>
              <p:nvPr/>
            </p:nvSpPr>
            <p:spPr>
              <a:xfrm>
                <a:off x="3236825" y="326350"/>
                <a:ext cx="347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143" extrusionOk="0">
                    <a:moveTo>
                      <a:pt x="694" y="1"/>
                    </a:moveTo>
                    <a:cubicBezTo>
                      <a:pt x="311" y="1"/>
                      <a:pt x="1" y="255"/>
                      <a:pt x="1" y="571"/>
                    </a:cubicBezTo>
                    <a:cubicBezTo>
                      <a:pt x="1" y="887"/>
                      <a:pt x="311" y="1143"/>
                      <a:pt x="694" y="1143"/>
                    </a:cubicBezTo>
                    <a:cubicBezTo>
                      <a:pt x="1077" y="1143"/>
                      <a:pt x="1388" y="887"/>
                      <a:pt x="1388" y="571"/>
                    </a:cubicBezTo>
                    <a:cubicBezTo>
                      <a:pt x="1388" y="255"/>
                      <a:pt x="1077" y="1"/>
                      <a:pt x="6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Google Shape;2793;p44">
            <a:extLst>
              <a:ext uri="{FF2B5EF4-FFF2-40B4-BE49-F238E27FC236}">
                <a16:creationId xmlns:a16="http://schemas.microsoft.com/office/drawing/2014/main" id="{D563156C-5A5E-1BBC-3540-743ABD38EA13}"/>
              </a:ext>
            </a:extLst>
          </p:cNvPr>
          <p:cNvSpPr txBox="1">
            <a:spLocks/>
          </p:cNvSpPr>
          <p:nvPr/>
        </p:nvSpPr>
        <p:spPr>
          <a:xfrm>
            <a:off x="791603" y="1698197"/>
            <a:ext cx="7757174" cy="2872973"/>
          </a:xfrm>
          <a:custGeom>
            <a:avLst/>
            <a:gdLst>
              <a:gd name="connsiteX0" fmla="*/ 0 w 7757174"/>
              <a:gd name="connsiteY0" fmla="*/ 0 h 2872973"/>
              <a:gd name="connsiteX1" fmla="*/ 7757174 w 7757174"/>
              <a:gd name="connsiteY1" fmla="*/ 0 h 2872973"/>
              <a:gd name="connsiteX2" fmla="*/ 7757174 w 7757174"/>
              <a:gd name="connsiteY2" fmla="*/ 2872973 h 2872973"/>
              <a:gd name="connsiteX3" fmla="*/ 0 w 7757174"/>
              <a:gd name="connsiteY3" fmla="*/ 2872973 h 2872973"/>
              <a:gd name="connsiteX4" fmla="*/ 0 w 7757174"/>
              <a:gd name="connsiteY4" fmla="*/ 0 h 2872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7174" h="2872973" fill="none" extrusionOk="0">
                <a:moveTo>
                  <a:pt x="0" y="0"/>
                </a:moveTo>
                <a:cubicBezTo>
                  <a:pt x="2139190" y="157691"/>
                  <a:pt x="6311360" y="-159864"/>
                  <a:pt x="7757174" y="0"/>
                </a:cubicBezTo>
                <a:cubicBezTo>
                  <a:pt x="7899605" y="884460"/>
                  <a:pt x="7620133" y="2399385"/>
                  <a:pt x="7757174" y="2872973"/>
                </a:cubicBezTo>
                <a:cubicBezTo>
                  <a:pt x="6756218" y="2841724"/>
                  <a:pt x="3675351" y="2774019"/>
                  <a:pt x="0" y="2872973"/>
                </a:cubicBezTo>
                <a:cubicBezTo>
                  <a:pt x="45166" y="1684031"/>
                  <a:pt x="151776" y="1252992"/>
                  <a:pt x="0" y="0"/>
                </a:cubicBezTo>
                <a:close/>
              </a:path>
              <a:path w="7757174" h="2872973" stroke="0" extrusionOk="0">
                <a:moveTo>
                  <a:pt x="0" y="0"/>
                </a:moveTo>
                <a:cubicBezTo>
                  <a:pt x="2704396" y="-96739"/>
                  <a:pt x="5703224" y="162750"/>
                  <a:pt x="7757174" y="0"/>
                </a:cubicBezTo>
                <a:cubicBezTo>
                  <a:pt x="7789354" y="1067477"/>
                  <a:pt x="7895897" y="1485018"/>
                  <a:pt x="7757174" y="2872973"/>
                </a:cubicBezTo>
                <a:cubicBezTo>
                  <a:pt x="5807422" y="3026009"/>
                  <a:pt x="1430568" y="2750284"/>
                  <a:pt x="0" y="2872973"/>
                </a:cubicBezTo>
                <a:cubicBezTo>
                  <a:pt x="64423" y="2278254"/>
                  <a:pt x="-24075" y="1164283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359137831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just">
              <a:buAutoNum type="arabicPeriod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do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6A53752-01C9-735A-43EB-1FCDD161E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2A35AB3E-3868-1D4F-BF6A-AE6FFC614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0" y="445025"/>
            <a:ext cx="7768392" cy="438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578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3" name="Google Shape;2923;p47"/>
          <p:cNvSpPr txBox="1">
            <a:spLocks noGrp="1"/>
          </p:cNvSpPr>
          <p:nvPr>
            <p:ph type="title"/>
          </p:nvPr>
        </p:nvSpPr>
        <p:spPr>
          <a:xfrm>
            <a:off x="1261260" y="368346"/>
            <a:ext cx="696601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/>
              <a:t>2. Tham gia hoạt động thiện nguyện, thân đạo</a:t>
            </a:r>
            <a:endParaRPr sz="2800" dirty="0"/>
          </a:p>
        </p:txBody>
      </p:sp>
      <p:grpSp>
        <p:nvGrpSpPr>
          <p:cNvPr id="2937" name="Google Shape;2937;p47"/>
          <p:cNvGrpSpPr/>
          <p:nvPr/>
        </p:nvGrpSpPr>
        <p:grpSpPr>
          <a:xfrm rot="-850596">
            <a:off x="54808" y="184121"/>
            <a:ext cx="1330385" cy="998453"/>
            <a:chOff x="7189053" y="314868"/>
            <a:chExt cx="1330447" cy="998500"/>
          </a:xfrm>
        </p:grpSpPr>
        <p:sp>
          <p:nvSpPr>
            <p:cNvPr id="2938" name="Google Shape;2938;p47"/>
            <p:cNvSpPr/>
            <p:nvPr/>
          </p:nvSpPr>
          <p:spPr>
            <a:xfrm rot="606115">
              <a:off x="7259884" y="415125"/>
              <a:ext cx="1188778" cy="798002"/>
            </a:xfrm>
            <a:custGeom>
              <a:avLst/>
              <a:gdLst/>
              <a:ahLst/>
              <a:cxnLst/>
              <a:rect l="l" t="t" r="r" b="b"/>
              <a:pathLst>
                <a:path w="47551" h="31920" extrusionOk="0">
                  <a:moveTo>
                    <a:pt x="33422" y="0"/>
                  </a:moveTo>
                  <a:lnTo>
                    <a:pt x="1" y="4550"/>
                  </a:lnTo>
                  <a:lnTo>
                    <a:pt x="3375" y="27195"/>
                  </a:lnTo>
                  <a:lnTo>
                    <a:pt x="2819" y="27271"/>
                  </a:lnTo>
                  <a:lnTo>
                    <a:pt x="3521" y="29174"/>
                  </a:lnTo>
                  <a:lnTo>
                    <a:pt x="25083" y="26281"/>
                  </a:lnTo>
                  <a:lnTo>
                    <a:pt x="23671" y="28033"/>
                  </a:lnTo>
                  <a:lnTo>
                    <a:pt x="26288" y="30241"/>
                  </a:lnTo>
                  <a:cubicBezTo>
                    <a:pt x="26288" y="30241"/>
                    <a:pt x="23995" y="29714"/>
                    <a:pt x="22306" y="29714"/>
                  </a:cubicBezTo>
                  <a:cubicBezTo>
                    <a:pt x="21288" y="29714"/>
                    <a:pt x="20490" y="29905"/>
                    <a:pt x="20541" y="30516"/>
                  </a:cubicBezTo>
                  <a:lnTo>
                    <a:pt x="27714" y="30657"/>
                  </a:lnTo>
                  <a:lnTo>
                    <a:pt x="24070" y="27866"/>
                  </a:lnTo>
                  <a:lnTo>
                    <a:pt x="25208" y="26264"/>
                  </a:lnTo>
                  <a:lnTo>
                    <a:pt x="25442" y="26233"/>
                  </a:lnTo>
                  <a:lnTo>
                    <a:pt x="29174" y="27847"/>
                  </a:lnTo>
                  <a:lnTo>
                    <a:pt x="28676" y="29162"/>
                  </a:lnTo>
                  <a:lnTo>
                    <a:pt x="31410" y="31307"/>
                  </a:lnTo>
                  <a:cubicBezTo>
                    <a:pt x="31410" y="31307"/>
                    <a:pt x="29713" y="30991"/>
                    <a:pt x="28250" y="30991"/>
                  </a:cubicBezTo>
                  <a:cubicBezTo>
                    <a:pt x="27081" y="30991"/>
                    <a:pt x="26060" y="31193"/>
                    <a:pt x="26175" y="31920"/>
                  </a:cubicBezTo>
                  <a:lnTo>
                    <a:pt x="32702" y="31566"/>
                  </a:lnTo>
                  <a:lnTo>
                    <a:pt x="29165" y="29205"/>
                  </a:lnTo>
                  <a:lnTo>
                    <a:pt x="29441" y="27963"/>
                  </a:lnTo>
                  <a:lnTo>
                    <a:pt x="31613" y="28902"/>
                  </a:lnTo>
                  <a:lnTo>
                    <a:pt x="31661" y="28783"/>
                  </a:lnTo>
                  <a:lnTo>
                    <a:pt x="32864" y="29523"/>
                  </a:lnTo>
                  <a:lnTo>
                    <a:pt x="36714" y="21357"/>
                  </a:lnTo>
                  <a:lnTo>
                    <a:pt x="43054" y="16699"/>
                  </a:lnTo>
                  <a:cubicBezTo>
                    <a:pt x="43054" y="16699"/>
                    <a:pt x="44492" y="16823"/>
                    <a:pt x="45582" y="16823"/>
                  </a:cubicBezTo>
                  <a:cubicBezTo>
                    <a:pt x="46265" y="16823"/>
                    <a:pt x="46812" y="16774"/>
                    <a:pt x="46784" y="16616"/>
                  </a:cubicBezTo>
                  <a:cubicBezTo>
                    <a:pt x="46740" y="16364"/>
                    <a:pt x="45510" y="16316"/>
                    <a:pt x="44569" y="16316"/>
                  </a:cubicBezTo>
                  <a:cubicBezTo>
                    <a:pt x="43980" y="16316"/>
                    <a:pt x="43504" y="16335"/>
                    <a:pt x="43504" y="16335"/>
                  </a:cubicBezTo>
                  <a:cubicBezTo>
                    <a:pt x="43504" y="16335"/>
                    <a:pt x="47550" y="15322"/>
                    <a:pt x="47411" y="14871"/>
                  </a:cubicBezTo>
                  <a:cubicBezTo>
                    <a:pt x="47394" y="14817"/>
                    <a:pt x="47325" y="14793"/>
                    <a:pt x="47217" y="14793"/>
                  </a:cubicBezTo>
                  <a:cubicBezTo>
                    <a:pt x="46425" y="14793"/>
                    <a:pt x="43522" y="16077"/>
                    <a:pt x="43522" y="16077"/>
                  </a:cubicBezTo>
                  <a:cubicBezTo>
                    <a:pt x="43522" y="16077"/>
                    <a:pt x="47101" y="13451"/>
                    <a:pt x="46682" y="12975"/>
                  </a:cubicBezTo>
                  <a:cubicBezTo>
                    <a:pt x="46654" y="12943"/>
                    <a:pt x="46615" y="12928"/>
                    <a:pt x="46565" y="12928"/>
                  </a:cubicBezTo>
                  <a:cubicBezTo>
                    <a:pt x="45876" y="12928"/>
                    <a:pt x="43260" y="15835"/>
                    <a:pt x="43260" y="15835"/>
                  </a:cubicBezTo>
                  <a:cubicBezTo>
                    <a:pt x="43260" y="15835"/>
                    <a:pt x="45598" y="12478"/>
                    <a:pt x="45196" y="12222"/>
                  </a:cubicBezTo>
                  <a:cubicBezTo>
                    <a:pt x="45185" y="12215"/>
                    <a:pt x="45172" y="12211"/>
                    <a:pt x="45158" y="12211"/>
                  </a:cubicBezTo>
                  <a:cubicBezTo>
                    <a:pt x="44681" y="12211"/>
                    <a:pt x="42769" y="16269"/>
                    <a:pt x="42769" y="16269"/>
                  </a:cubicBezTo>
                  <a:cubicBezTo>
                    <a:pt x="42769" y="16269"/>
                    <a:pt x="42334" y="14321"/>
                    <a:pt x="42100" y="14321"/>
                  </a:cubicBezTo>
                  <a:cubicBezTo>
                    <a:pt x="42078" y="14321"/>
                    <a:pt x="42059" y="14338"/>
                    <a:pt x="42041" y="14373"/>
                  </a:cubicBezTo>
                  <a:cubicBezTo>
                    <a:pt x="41831" y="14794"/>
                    <a:pt x="42581" y="16438"/>
                    <a:pt x="42581" y="16438"/>
                  </a:cubicBezTo>
                  <a:lnTo>
                    <a:pt x="36732" y="21314"/>
                  </a:lnTo>
                  <a:lnTo>
                    <a:pt x="36732" y="21314"/>
                  </a:lnTo>
                  <a:lnTo>
                    <a:pt x="39276" y="15912"/>
                  </a:lnTo>
                  <a:lnTo>
                    <a:pt x="36634" y="14896"/>
                  </a:lnTo>
                  <a:cubicBezTo>
                    <a:pt x="35317" y="13903"/>
                    <a:pt x="33880" y="13134"/>
                    <a:pt x="32515" y="12546"/>
                  </a:cubicBezTo>
                  <a:lnTo>
                    <a:pt x="33422" y="0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39" name="Google Shape;2939;p47"/>
            <p:cNvGrpSpPr/>
            <p:nvPr/>
          </p:nvGrpSpPr>
          <p:grpSpPr>
            <a:xfrm rot="608882">
              <a:off x="7249899" y="415112"/>
              <a:ext cx="1208754" cy="798011"/>
              <a:chOff x="1239500" y="325875"/>
              <a:chExt cx="1208700" cy="797975"/>
            </a:xfrm>
          </p:grpSpPr>
          <p:sp>
            <p:nvSpPr>
              <p:cNvPr id="2940" name="Google Shape;2940;p47"/>
              <p:cNvSpPr/>
              <p:nvPr/>
            </p:nvSpPr>
            <p:spPr>
              <a:xfrm>
                <a:off x="1262075" y="340750"/>
                <a:ext cx="794250" cy="689650"/>
              </a:xfrm>
              <a:custGeom>
                <a:avLst/>
                <a:gdLst/>
                <a:ahLst/>
                <a:cxnLst/>
                <a:rect l="l" t="t" r="r" b="b"/>
                <a:pathLst>
                  <a:path w="31770" h="27586" extrusionOk="0">
                    <a:moveTo>
                      <a:pt x="31769" y="0"/>
                    </a:moveTo>
                    <a:lnTo>
                      <a:pt x="0" y="4777"/>
                    </a:lnTo>
                    <a:lnTo>
                      <a:pt x="3191" y="27586"/>
                    </a:lnTo>
                    <a:lnTo>
                      <a:pt x="30292" y="23917"/>
                    </a:lnTo>
                    <a:lnTo>
                      <a:pt x="3176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1" name="Google Shape;2941;p47"/>
              <p:cNvSpPr/>
              <p:nvPr/>
            </p:nvSpPr>
            <p:spPr>
              <a:xfrm>
                <a:off x="1309975" y="908300"/>
                <a:ext cx="739225" cy="146950"/>
              </a:xfrm>
              <a:custGeom>
                <a:avLst/>
                <a:gdLst/>
                <a:ahLst/>
                <a:cxnLst/>
                <a:rect l="l" t="t" r="r" b="b"/>
                <a:pathLst>
                  <a:path w="29569" h="5878" extrusionOk="0">
                    <a:moveTo>
                      <a:pt x="29569" y="1"/>
                    </a:moveTo>
                    <a:lnTo>
                      <a:pt x="0" y="3974"/>
                    </a:lnTo>
                    <a:lnTo>
                      <a:pt x="702" y="5877"/>
                    </a:lnTo>
                    <a:lnTo>
                      <a:pt x="29325" y="2036"/>
                    </a:lnTo>
                    <a:lnTo>
                      <a:pt x="2956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2" name="Google Shape;2942;p47"/>
              <p:cNvSpPr/>
              <p:nvPr/>
            </p:nvSpPr>
            <p:spPr>
              <a:xfrm>
                <a:off x="1239500" y="325875"/>
                <a:ext cx="835550" cy="696725"/>
              </a:xfrm>
              <a:custGeom>
                <a:avLst/>
                <a:gdLst/>
                <a:ahLst/>
                <a:cxnLst/>
                <a:rect l="l" t="t" r="r" b="b"/>
                <a:pathLst>
                  <a:path w="33422" h="27869" extrusionOk="0">
                    <a:moveTo>
                      <a:pt x="33422" y="0"/>
                    </a:moveTo>
                    <a:lnTo>
                      <a:pt x="1" y="4550"/>
                    </a:lnTo>
                    <a:lnTo>
                      <a:pt x="3475" y="27869"/>
                    </a:lnTo>
                    <a:lnTo>
                      <a:pt x="4810" y="27486"/>
                    </a:lnTo>
                    <a:lnTo>
                      <a:pt x="1473" y="6073"/>
                    </a:lnTo>
                    <a:lnTo>
                      <a:pt x="31957" y="1376"/>
                    </a:lnTo>
                    <a:lnTo>
                      <a:pt x="30576" y="24114"/>
                    </a:lnTo>
                    <a:lnTo>
                      <a:pt x="31671" y="24215"/>
                    </a:lnTo>
                    <a:lnTo>
                      <a:pt x="3342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3" name="Google Shape;2943;p47"/>
              <p:cNvSpPr/>
              <p:nvPr/>
            </p:nvSpPr>
            <p:spPr>
              <a:xfrm>
                <a:off x="1751725" y="952950"/>
                <a:ext cx="180650" cy="139375"/>
              </a:xfrm>
              <a:custGeom>
                <a:avLst/>
                <a:gdLst/>
                <a:ahLst/>
                <a:cxnLst/>
                <a:rect l="l" t="t" r="r" b="b"/>
                <a:pathLst>
                  <a:path w="7226" h="5575" extrusionOk="0">
                    <a:moveTo>
                      <a:pt x="5557" y="0"/>
                    </a:moveTo>
                    <a:lnTo>
                      <a:pt x="3182" y="2951"/>
                    </a:lnTo>
                    <a:lnTo>
                      <a:pt x="5799" y="5157"/>
                    </a:lnTo>
                    <a:cubicBezTo>
                      <a:pt x="5799" y="5157"/>
                      <a:pt x="3506" y="4631"/>
                      <a:pt x="1816" y="4631"/>
                    </a:cubicBezTo>
                    <a:cubicBezTo>
                      <a:pt x="799" y="4631"/>
                      <a:pt x="1" y="4822"/>
                      <a:pt x="52" y="5433"/>
                    </a:cubicBezTo>
                    <a:lnTo>
                      <a:pt x="7225" y="5575"/>
                    </a:lnTo>
                    <a:lnTo>
                      <a:pt x="7225" y="5575"/>
                    </a:lnTo>
                    <a:lnTo>
                      <a:pt x="3581" y="2783"/>
                    </a:lnTo>
                    <a:lnTo>
                      <a:pt x="55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4" name="Google Shape;2944;p47"/>
              <p:cNvSpPr/>
              <p:nvPr/>
            </p:nvSpPr>
            <p:spPr>
              <a:xfrm>
                <a:off x="1891000" y="975850"/>
                <a:ext cx="166075" cy="148000"/>
              </a:xfrm>
              <a:custGeom>
                <a:avLst/>
                <a:gdLst/>
                <a:ahLst/>
                <a:cxnLst/>
                <a:rect l="l" t="t" r="r" b="b"/>
                <a:pathLst>
                  <a:path w="6643" h="5920" extrusionOk="0">
                    <a:moveTo>
                      <a:pt x="3813" y="1"/>
                    </a:moveTo>
                    <a:lnTo>
                      <a:pt x="2616" y="3163"/>
                    </a:lnTo>
                    <a:lnTo>
                      <a:pt x="5349" y="5307"/>
                    </a:lnTo>
                    <a:cubicBezTo>
                      <a:pt x="5349" y="5307"/>
                      <a:pt x="3653" y="4990"/>
                      <a:pt x="2190" y="4990"/>
                    </a:cubicBezTo>
                    <a:cubicBezTo>
                      <a:pt x="1021" y="4990"/>
                      <a:pt x="0" y="5192"/>
                      <a:pt x="115" y="5919"/>
                    </a:cubicBezTo>
                    <a:lnTo>
                      <a:pt x="6642" y="5565"/>
                    </a:lnTo>
                    <a:lnTo>
                      <a:pt x="3105" y="3205"/>
                    </a:lnTo>
                    <a:lnTo>
                      <a:pt x="38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5" name="Google Shape;2945;p47"/>
              <p:cNvSpPr/>
              <p:nvPr/>
            </p:nvSpPr>
            <p:spPr>
              <a:xfrm>
                <a:off x="2170600" y="613025"/>
                <a:ext cx="277600" cy="233475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9339" extrusionOk="0">
                    <a:moveTo>
                      <a:pt x="8711" y="0"/>
                    </a:moveTo>
                    <a:cubicBezTo>
                      <a:pt x="8234" y="0"/>
                      <a:pt x="6322" y="4059"/>
                      <a:pt x="6322" y="4059"/>
                    </a:cubicBezTo>
                    <a:cubicBezTo>
                      <a:pt x="6322" y="4059"/>
                      <a:pt x="5886" y="2110"/>
                      <a:pt x="5652" y="2110"/>
                    </a:cubicBezTo>
                    <a:cubicBezTo>
                      <a:pt x="5630" y="2110"/>
                      <a:pt x="5611" y="2126"/>
                      <a:pt x="5593" y="2161"/>
                    </a:cubicBezTo>
                    <a:cubicBezTo>
                      <a:pt x="5385" y="2585"/>
                      <a:pt x="6134" y="4226"/>
                      <a:pt x="6134" y="4226"/>
                    </a:cubicBezTo>
                    <a:lnTo>
                      <a:pt x="1" y="9339"/>
                    </a:lnTo>
                    <a:lnTo>
                      <a:pt x="6605" y="4485"/>
                    </a:lnTo>
                    <a:cubicBezTo>
                      <a:pt x="6605" y="4485"/>
                      <a:pt x="8042" y="4609"/>
                      <a:pt x="9132" y="4609"/>
                    </a:cubicBezTo>
                    <a:cubicBezTo>
                      <a:pt x="9815" y="4609"/>
                      <a:pt x="10362" y="4560"/>
                      <a:pt x="10334" y="4402"/>
                    </a:cubicBezTo>
                    <a:cubicBezTo>
                      <a:pt x="10289" y="4150"/>
                      <a:pt x="9054" y="4102"/>
                      <a:pt x="8113" y="4102"/>
                    </a:cubicBezTo>
                    <a:cubicBezTo>
                      <a:pt x="7527" y="4102"/>
                      <a:pt x="7055" y="4121"/>
                      <a:pt x="7055" y="4121"/>
                    </a:cubicBezTo>
                    <a:cubicBezTo>
                      <a:pt x="7055" y="4121"/>
                      <a:pt x="11103" y="3113"/>
                      <a:pt x="10964" y="2659"/>
                    </a:cubicBezTo>
                    <a:cubicBezTo>
                      <a:pt x="10947" y="2605"/>
                      <a:pt x="10878" y="2581"/>
                      <a:pt x="10770" y="2581"/>
                    </a:cubicBezTo>
                    <a:cubicBezTo>
                      <a:pt x="9978" y="2581"/>
                      <a:pt x="7074" y="3865"/>
                      <a:pt x="7074" y="3865"/>
                    </a:cubicBezTo>
                    <a:cubicBezTo>
                      <a:pt x="7074" y="3865"/>
                      <a:pt x="10654" y="1239"/>
                      <a:pt x="10235" y="763"/>
                    </a:cubicBezTo>
                    <a:cubicBezTo>
                      <a:pt x="10207" y="731"/>
                      <a:pt x="10168" y="716"/>
                      <a:pt x="10118" y="716"/>
                    </a:cubicBezTo>
                    <a:cubicBezTo>
                      <a:pt x="9429" y="716"/>
                      <a:pt x="6813" y="3624"/>
                      <a:pt x="6813" y="3624"/>
                    </a:cubicBezTo>
                    <a:cubicBezTo>
                      <a:pt x="6813" y="3624"/>
                      <a:pt x="9151" y="266"/>
                      <a:pt x="8749" y="11"/>
                    </a:cubicBezTo>
                    <a:cubicBezTo>
                      <a:pt x="8738" y="4"/>
                      <a:pt x="8725" y="0"/>
                      <a:pt x="87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6" name="Google Shape;2946;p47"/>
              <p:cNvSpPr/>
              <p:nvPr/>
            </p:nvSpPr>
            <p:spPr>
              <a:xfrm>
                <a:off x="1702075" y="445575"/>
                <a:ext cx="171475" cy="271075"/>
              </a:xfrm>
              <a:custGeom>
                <a:avLst/>
                <a:gdLst/>
                <a:ahLst/>
                <a:cxnLst/>
                <a:rect l="l" t="t" r="r" b="b"/>
                <a:pathLst>
                  <a:path w="6859" h="10843" extrusionOk="0">
                    <a:moveTo>
                      <a:pt x="3384" y="0"/>
                    </a:moveTo>
                    <a:cubicBezTo>
                      <a:pt x="3381" y="0"/>
                      <a:pt x="3378" y="0"/>
                      <a:pt x="3375" y="1"/>
                    </a:cubicBezTo>
                    <a:cubicBezTo>
                      <a:pt x="2909" y="65"/>
                      <a:pt x="3748" y="4123"/>
                      <a:pt x="3748" y="4123"/>
                    </a:cubicBezTo>
                    <a:cubicBezTo>
                      <a:pt x="3748" y="4123"/>
                      <a:pt x="2375" y="50"/>
                      <a:pt x="1776" y="50"/>
                    </a:cubicBezTo>
                    <a:cubicBezTo>
                      <a:pt x="1758" y="50"/>
                      <a:pt x="1740" y="53"/>
                      <a:pt x="1724" y="61"/>
                    </a:cubicBezTo>
                    <a:cubicBezTo>
                      <a:pt x="1156" y="319"/>
                      <a:pt x="3413" y="4233"/>
                      <a:pt x="3413" y="4233"/>
                    </a:cubicBezTo>
                    <a:cubicBezTo>
                      <a:pt x="3413" y="4233"/>
                      <a:pt x="921" y="1461"/>
                      <a:pt x="394" y="1461"/>
                    </a:cubicBezTo>
                    <a:cubicBezTo>
                      <a:pt x="364" y="1461"/>
                      <a:pt x="340" y="1470"/>
                      <a:pt x="323" y="1489"/>
                    </a:cubicBezTo>
                    <a:cubicBezTo>
                      <a:pt x="21" y="1844"/>
                      <a:pt x="3335" y="4477"/>
                      <a:pt x="3335" y="4477"/>
                    </a:cubicBezTo>
                    <a:cubicBezTo>
                      <a:pt x="3335" y="4477"/>
                      <a:pt x="1024" y="3298"/>
                      <a:pt x="377" y="3298"/>
                    </a:cubicBezTo>
                    <a:cubicBezTo>
                      <a:pt x="302" y="3298"/>
                      <a:pt x="249" y="3314"/>
                      <a:pt x="225" y="3350"/>
                    </a:cubicBezTo>
                    <a:cubicBezTo>
                      <a:pt x="0" y="3694"/>
                      <a:pt x="3605" y="4999"/>
                      <a:pt x="3605" y="4999"/>
                    </a:cubicBezTo>
                    <a:lnTo>
                      <a:pt x="6858" y="10843"/>
                    </a:lnTo>
                    <a:lnTo>
                      <a:pt x="4137" y="4961"/>
                    </a:lnTo>
                    <a:cubicBezTo>
                      <a:pt x="4137" y="4961"/>
                      <a:pt x="5457" y="3776"/>
                      <a:pt x="5430" y="3301"/>
                    </a:cubicBezTo>
                    <a:cubicBezTo>
                      <a:pt x="5427" y="3248"/>
                      <a:pt x="5407" y="3224"/>
                      <a:pt x="5374" y="3224"/>
                    </a:cubicBezTo>
                    <a:cubicBezTo>
                      <a:pt x="5113" y="3224"/>
                      <a:pt x="4028" y="4728"/>
                      <a:pt x="4028" y="4728"/>
                    </a:cubicBezTo>
                    <a:cubicBezTo>
                      <a:pt x="4028" y="4728"/>
                      <a:pt x="3843" y="0"/>
                      <a:pt x="33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7" name="Google Shape;2947;p47"/>
              <p:cNvSpPr/>
              <p:nvPr/>
            </p:nvSpPr>
            <p:spPr>
              <a:xfrm>
                <a:off x="1986500" y="662475"/>
                <a:ext cx="234975" cy="401475"/>
              </a:xfrm>
              <a:custGeom>
                <a:avLst/>
                <a:gdLst/>
                <a:ahLst/>
                <a:cxnLst/>
                <a:rect l="l" t="t" r="r" b="b"/>
                <a:pathLst>
                  <a:path w="9399" h="16059" extrusionOk="0">
                    <a:moveTo>
                      <a:pt x="2683" y="0"/>
                    </a:moveTo>
                    <a:lnTo>
                      <a:pt x="1" y="14224"/>
                    </a:lnTo>
                    <a:lnTo>
                      <a:pt x="2983" y="16058"/>
                    </a:lnTo>
                    <a:lnTo>
                      <a:pt x="9399" y="2449"/>
                    </a:lnTo>
                    <a:lnTo>
                      <a:pt x="4727" y="652"/>
                    </a:lnTo>
                    <a:lnTo>
                      <a:pt x="26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8" name="Google Shape;2948;p47"/>
              <p:cNvSpPr/>
              <p:nvPr/>
            </p:nvSpPr>
            <p:spPr>
              <a:xfrm>
                <a:off x="2009950" y="675700"/>
                <a:ext cx="199925" cy="381475"/>
              </a:xfrm>
              <a:custGeom>
                <a:avLst/>
                <a:gdLst/>
                <a:ahLst/>
                <a:cxnLst/>
                <a:rect l="l" t="t" r="r" b="b"/>
                <a:pathLst>
                  <a:path w="7997" h="15259" extrusionOk="0">
                    <a:moveTo>
                      <a:pt x="2358" y="0"/>
                    </a:moveTo>
                    <a:lnTo>
                      <a:pt x="0" y="14362"/>
                    </a:lnTo>
                    <a:cubicBezTo>
                      <a:pt x="1314" y="14549"/>
                      <a:pt x="1890" y="15259"/>
                      <a:pt x="1890" y="15259"/>
                    </a:cubicBezTo>
                    <a:lnTo>
                      <a:pt x="7997" y="1990"/>
                    </a:lnTo>
                    <a:lnTo>
                      <a:pt x="235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9" name="Google Shape;2949;p47"/>
              <p:cNvSpPr/>
              <p:nvPr/>
            </p:nvSpPr>
            <p:spPr>
              <a:xfrm>
                <a:off x="1828525" y="595500"/>
                <a:ext cx="338025" cy="452925"/>
              </a:xfrm>
              <a:custGeom>
                <a:avLst/>
                <a:gdLst/>
                <a:ahLst/>
                <a:cxnLst/>
                <a:rect l="l" t="t" r="r" b="b"/>
                <a:pathLst>
                  <a:path w="13521" h="18117" extrusionOk="0">
                    <a:moveTo>
                      <a:pt x="3054" y="0"/>
                    </a:moveTo>
                    <a:lnTo>
                      <a:pt x="0" y="14634"/>
                    </a:lnTo>
                    <a:lnTo>
                      <a:pt x="8050" y="18116"/>
                    </a:lnTo>
                    <a:lnTo>
                      <a:pt x="13521" y="4462"/>
                    </a:lnTo>
                    <a:cubicBezTo>
                      <a:pt x="9131" y="890"/>
                      <a:pt x="3054" y="0"/>
                      <a:pt x="30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0" name="Google Shape;2950;p47"/>
              <p:cNvSpPr/>
              <p:nvPr/>
            </p:nvSpPr>
            <p:spPr>
              <a:xfrm>
                <a:off x="1850300" y="916725"/>
                <a:ext cx="25850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693" extrusionOk="0">
                    <a:moveTo>
                      <a:pt x="360" y="0"/>
                    </a:moveTo>
                    <a:lnTo>
                      <a:pt x="1" y="1199"/>
                    </a:lnTo>
                    <a:lnTo>
                      <a:pt x="1034" y="1693"/>
                    </a:lnTo>
                    <a:cubicBezTo>
                      <a:pt x="114" y="1117"/>
                      <a:pt x="360" y="1"/>
                      <a:pt x="3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1" name="Google Shape;2951;p47"/>
              <p:cNvSpPr/>
              <p:nvPr/>
            </p:nvSpPr>
            <p:spPr>
              <a:xfrm>
                <a:off x="1905900" y="619775"/>
                <a:ext cx="48075" cy="46000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1840" extrusionOk="0">
                    <a:moveTo>
                      <a:pt x="356" y="0"/>
                    </a:moveTo>
                    <a:lnTo>
                      <a:pt x="0" y="1840"/>
                    </a:lnTo>
                    <a:cubicBezTo>
                      <a:pt x="287" y="488"/>
                      <a:pt x="1483" y="388"/>
                      <a:pt x="1829" y="388"/>
                    </a:cubicBezTo>
                    <a:cubicBezTo>
                      <a:pt x="1888" y="388"/>
                      <a:pt x="1922" y="391"/>
                      <a:pt x="1922" y="391"/>
                    </a:cubicBezTo>
                    <a:lnTo>
                      <a:pt x="3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2" name="Google Shape;2952;p47"/>
              <p:cNvSpPr/>
              <p:nvPr/>
            </p:nvSpPr>
            <p:spPr>
              <a:xfrm>
                <a:off x="2104250" y="694750"/>
                <a:ext cx="33425" cy="5217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2087" extrusionOk="0">
                    <a:moveTo>
                      <a:pt x="0" y="1"/>
                    </a:moveTo>
                    <a:cubicBezTo>
                      <a:pt x="1" y="3"/>
                      <a:pt x="1117" y="557"/>
                      <a:pt x="784" y="2087"/>
                    </a:cubicBezTo>
                    <a:lnTo>
                      <a:pt x="1337" y="64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3" name="Google Shape;2953;p47"/>
              <p:cNvSpPr/>
              <p:nvPr/>
            </p:nvSpPr>
            <p:spPr>
              <a:xfrm>
                <a:off x="1992725" y="984550"/>
                <a:ext cx="46575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1863" h="1466" extrusionOk="0">
                    <a:moveTo>
                      <a:pt x="1862" y="0"/>
                    </a:moveTo>
                    <a:cubicBezTo>
                      <a:pt x="1391" y="773"/>
                      <a:pt x="770" y="914"/>
                      <a:pt x="378" y="914"/>
                    </a:cubicBezTo>
                    <a:cubicBezTo>
                      <a:pt x="151" y="914"/>
                      <a:pt x="0" y="867"/>
                      <a:pt x="0" y="867"/>
                    </a:cubicBezTo>
                    <a:lnTo>
                      <a:pt x="0" y="867"/>
                    </a:lnTo>
                    <a:lnTo>
                      <a:pt x="1403" y="1465"/>
                    </a:lnTo>
                    <a:lnTo>
                      <a:pt x="18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4" name="Google Shape;2954;p47"/>
              <p:cNvSpPr/>
              <p:nvPr/>
            </p:nvSpPr>
            <p:spPr>
              <a:xfrm>
                <a:off x="1860700" y="674675"/>
                <a:ext cx="46175" cy="228800"/>
              </a:xfrm>
              <a:custGeom>
                <a:avLst/>
                <a:gdLst/>
                <a:ahLst/>
                <a:cxnLst/>
                <a:rect l="l" t="t" r="r" b="b"/>
                <a:pathLst>
                  <a:path w="1847" h="9152" extrusionOk="0">
                    <a:moveTo>
                      <a:pt x="1710" y="1"/>
                    </a:moveTo>
                    <a:lnTo>
                      <a:pt x="1" y="9123"/>
                    </a:lnTo>
                    <a:lnTo>
                      <a:pt x="137" y="9151"/>
                    </a:lnTo>
                    <a:lnTo>
                      <a:pt x="1846" y="30"/>
                    </a:lnTo>
                    <a:lnTo>
                      <a:pt x="171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5" name="Google Shape;2955;p47"/>
              <p:cNvSpPr/>
              <p:nvPr/>
            </p:nvSpPr>
            <p:spPr>
              <a:xfrm>
                <a:off x="2039075" y="753075"/>
                <a:ext cx="85025" cy="213500"/>
              </a:xfrm>
              <a:custGeom>
                <a:avLst/>
                <a:gdLst/>
                <a:ahLst/>
                <a:cxnLst/>
                <a:rect l="l" t="t" r="r" b="b"/>
                <a:pathLst>
                  <a:path w="3401" h="8540" extrusionOk="0">
                    <a:moveTo>
                      <a:pt x="3271" y="0"/>
                    </a:moveTo>
                    <a:lnTo>
                      <a:pt x="1" y="8484"/>
                    </a:lnTo>
                    <a:lnTo>
                      <a:pt x="132" y="8540"/>
                    </a:lnTo>
                    <a:lnTo>
                      <a:pt x="3400" y="54"/>
                    </a:lnTo>
                    <a:lnTo>
                      <a:pt x="327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6" name="Google Shape;2956;p47"/>
              <p:cNvSpPr/>
              <p:nvPr/>
            </p:nvSpPr>
            <p:spPr>
              <a:xfrm>
                <a:off x="1890250" y="962575"/>
                <a:ext cx="89075" cy="42150"/>
              </a:xfrm>
              <a:custGeom>
                <a:avLst/>
                <a:gdLst/>
                <a:ahLst/>
                <a:cxnLst/>
                <a:rect l="l" t="t" r="r" b="b"/>
                <a:pathLst>
                  <a:path w="3563" h="1686" extrusionOk="0">
                    <a:moveTo>
                      <a:pt x="56" y="1"/>
                    </a:moveTo>
                    <a:lnTo>
                      <a:pt x="1" y="135"/>
                    </a:lnTo>
                    <a:lnTo>
                      <a:pt x="3509" y="1686"/>
                    </a:lnTo>
                    <a:lnTo>
                      <a:pt x="3563" y="1551"/>
                    </a:lnTo>
                    <a:lnTo>
                      <a:pt x="5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7" name="Google Shape;2957;p47"/>
              <p:cNvSpPr/>
              <p:nvPr/>
            </p:nvSpPr>
            <p:spPr>
              <a:xfrm>
                <a:off x="1963100" y="631300"/>
                <a:ext cx="132500" cy="61775"/>
              </a:xfrm>
              <a:custGeom>
                <a:avLst/>
                <a:gdLst/>
                <a:ahLst/>
                <a:cxnLst/>
                <a:rect l="l" t="t" r="r" b="b"/>
                <a:pathLst>
                  <a:path w="5300" h="2471" extrusionOk="0">
                    <a:moveTo>
                      <a:pt x="57" y="1"/>
                    </a:moveTo>
                    <a:lnTo>
                      <a:pt x="1" y="135"/>
                    </a:lnTo>
                    <a:lnTo>
                      <a:pt x="5245" y="2471"/>
                    </a:lnTo>
                    <a:lnTo>
                      <a:pt x="5300" y="2336"/>
                    </a:ln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8" name="Google Shape;2958;p47"/>
              <p:cNvSpPr/>
              <p:nvPr/>
            </p:nvSpPr>
            <p:spPr>
              <a:xfrm>
                <a:off x="2019150" y="776975"/>
                <a:ext cx="38050" cy="28900"/>
              </a:xfrm>
              <a:custGeom>
                <a:avLst/>
                <a:gdLst/>
                <a:ahLst/>
                <a:cxnLst/>
                <a:rect l="l" t="t" r="r" b="b"/>
                <a:pathLst>
                  <a:path w="1522" h="1156" extrusionOk="0">
                    <a:moveTo>
                      <a:pt x="1" y="1"/>
                    </a:moveTo>
                    <a:lnTo>
                      <a:pt x="81" y="473"/>
                    </a:lnTo>
                    <a:cubicBezTo>
                      <a:pt x="81" y="473"/>
                      <a:pt x="100" y="471"/>
                      <a:pt x="135" y="471"/>
                    </a:cubicBezTo>
                    <a:cubicBezTo>
                      <a:pt x="315" y="471"/>
                      <a:pt x="918" y="522"/>
                      <a:pt x="1522" y="1156"/>
                    </a:cubicBezTo>
                    <a:cubicBezTo>
                      <a:pt x="1522" y="1156"/>
                      <a:pt x="1056" y="55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9" name="Google Shape;2959;p47"/>
              <p:cNvSpPr/>
              <p:nvPr/>
            </p:nvSpPr>
            <p:spPr>
              <a:xfrm>
                <a:off x="1995200" y="792900"/>
                <a:ext cx="56925" cy="141750"/>
              </a:xfrm>
              <a:custGeom>
                <a:avLst/>
                <a:gdLst/>
                <a:ahLst/>
                <a:cxnLst/>
                <a:rect l="l" t="t" r="r" b="b"/>
                <a:pathLst>
                  <a:path w="2277" h="5670" extrusionOk="0">
                    <a:moveTo>
                      <a:pt x="1547" y="0"/>
                    </a:moveTo>
                    <a:lnTo>
                      <a:pt x="1015" y="913"/>
                    </a:lnTo>
                    <a:lnTo>
                      <a:pt x="441" y="1266"/>
                    </a:lnTo>
                    <a:lnTo>
                      <a:pt x="0" y="1390"/>
                    </a:lnTo>
                    <a:lnTo>
                      <a:pt x="766" y="5665"/>
                    </a:lnTo>
                    <a:lnTo>
                      <a:pt x="1187" y="5670"/>
                    </a:lnTo>
                    <a:lnTo>
                      <a:pt x="1701" y="5182"/>
                    </a:lnTo>
                    <a:lnTo>
                      <a:pt x="2015" y="4303"/>
                    </a:lnTo>
                    <a:lnTo>
                      <a:pt x="2172" y="3362"/>
                    </a:lnTo>
                    <a:lnTo>
                      <a:pt x="2277" y="2699"/>
                    </a:lnTo>
                    <a:lnTo>
                      <a:pt x="2193" y="1901"/>
                    </a:lnTo>
                    <a:lnTo>
                      <a:pt x="1992" y="956"/>
                    </a:lnTo>
                    <a:lnTo>
                      <a:pt x="154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0" name="Google Shape;2960;p47"/>
              <p:cNvSpPr/>
              <p:nvPr/>
            </p:nvSpPr>
            <p:spPr>
              <a:xfrm>
                <a:off x="1972675" y="782625"/>
                <a:ext cx="100200" cy="155275"/>
              </a:xfrm>
              <a:custGeom>
                <a:avLst/>
                <a:gdLst/>
                <a:ahLst/>
                <a:cxnLst/>
                <a:rect l="l" t="t" r="r" b="b"/>
                <a:pathLst>
                  <a:path w="4008" h="6211" extrusionOk="0">
                    <a:moveTo>
                      <a:pt x="2442" y="0"/>
                    </a:moveTo>
                    <a:cubicBezTo>
                      <a:pt x="2442" y="0"/>
                      <a:pt x="1929" y="1738"/>
                      <a:pt x="661" y="1738"/>
                    </a:cubicBezTo>
                    <a:cubicBezTo>
                      <a:pt x="460" y="1738"/>
                      <a:pt x="240" y="1694"/>
                      <a:pt x="1" y="1593"/>
                    </a:cubicBezTo>
                    <a:lnTo>
                      <a:pt x="1" y="1593"/>
                    </a:lnTo>
                    <a:cubicBezTo>
                      <a:pt x="1" y="1593"/>
                      <a:pt x="408" y="1851"/>
                      <a:pt x="928" y="1851"/>
                    </a:cubicBezTo>
                    <a:cubicBezTo>
                      <a:pt x="1423" y="1851"/>
                      <a:pt x="2021" y="1617"/>
                      <a:pt x="2469" y="707"/>
                    </a:cubicBezTo>
                    <a:cubicBezTo>
                      <a:pt x="2469" y="707"/>
                      <a:pt x="3363" y="2043"/>
                      <a:pt x="2946" y="3985"/>
                    </a:cubicBezTo>
                    <a:cubicBezTo>
                      <a:pt x="2668" y="5288"/>
                      <a:pt x="2267" y="5917"/>
                      <a:pt x="1738" y="5917"/>
                    </a:cubicBezTo>
                    <a:cubicBezTo>
                      <a:pt x="1477" y="5917"/>
                      <a:pt x="1185" y="5764"/>
                      <a:pt x="861" y="5464"/>
                    </a:cubicBezTo>
                    <a:lnTo>
                      <a:pt x="861" y="5464"/>
                    </a:lnTo>
                    <a:cubicBezTo>
                      <a:pt x="861" y="5464"/>
                      <a:pt x="1397" y="6210"/>
                      <a:pt x="1970" y="6210"/>
                    </a:cubicBezTo>
                    <a:cubicBezTo>
                      <a:pt x="2260" y="6210"/>
                      <a:pt x="2559" y="6019"/>
                      <a:pt x="2804" y="5443"/>
                    </a:cubicBezTo>
                    <a:cubicBezTo>
                      <a:pt x="4008" y="2601"/>
                      <a:pt x="2442" y="0"/>
                      <a:pt x="24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1" name="Google Shape;2961;p47"/>
              <p:cNvSpPr/>
              <p:nvPr/>
            </p:nvSpPr>
            <p:spPr>
              <a:xfrm>
                <a:off x="2000850" y="792525"/>
                <a:ext cx="42775" cy="54375"/>
              </a:xfrm>
              <a:custGeom>
                <a:avLst/>
                <a:gdLst/>
                <a:ahLst/>
                <a:cxnLst/>
                <a:rect l="l" t="t" r="r" b="b"/>
                <a:pathLst>
                  <a:path w="1711" h="2175" extrusionOk="0">
                    <a:moveTo>
                      <a:pt x="1297" y="1"/>
                    </a:moveTo>
                    <a:cubicBezTo>
                      <a:pt x="1297" y="1"/>
                      <a:pt x="885" y="1392"/>
                      <a:pt x="0" y="1442"/>
                    </a:cubicBezTo>
                    <a:lnTo>
                      <a:pt x="114" y="2174"/>
                    </a:lnTo>
                    <a:lnTo>
                      <a:pt x="1710" y="1136"/>
                    </a:lnTo>
                    <a:lnTo>
                      <a:pt x="129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2" name="Google Shape;2962;p47"/>
              <p:cNvSpPr/>
              <p:nvPr/>
            </p:nvSpPr>
            <p:spPr>
              <a:xfrm>
                <a:off x="2018100" y="895225"/>
                <a:ext cx="27950" cy="35200"/>
              </a:xfrm>
              <a:custGeom>
                <a:avLst/>
                <a:gdLst/>
                <a:ahLst/>
                <a:cxnLst/>
                <a:rect l="l" t="t" r="r" b="b"/>
                <a:pathLst>
                  <a:path w="1118" h="1408" extrusionOk="0">
                    <a:moveTo>
                      <a:pt x="892" y="1"/>
                    </a:moveTo>
                    <a:cubicBezTo>
                      <a:pt x="453" y="1"/>
                      <a:pt x="1" y="1408"/>
                      <a:pt x="0" y="1408"/>
                    </a:cubicBezTo>
                    <a:cubicBezTo>
                      <a:pt x="906" y="1381"/>
                      <a:pt x="1117" y="142"/>
                      <a:pt x="1117" y="142"/>
                    </a:cubicBezTo>
                    <a:cubicBezTo>
                      <a:pt x="1044" y="43"/>
                      <a:pt x="969" y="1"/>
                      <a:pt x="89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3" name="Google Shape;2963;p47"/>
              <p:cNvSpPr/>
              <p:nvPr/>
            </p:nvSpPr>
            <p:spPr>
              <a:xfrm>
                <a:off x="1919150" y="674875"/>
                <a:ext cx="81475" cy="129775"/>
              </a:xfrm>
              <a:custGeom>
                <a:avLst/>
                <a:gdLst/>
                <a:ahLst/>
                <a:cxnLst/>
                <a:rect l="l" t="t" r="r" b="b"/>
                <a:pathLst>
                  <a:path w="3259" h="5191" extrusionOk="0">
                    <a:moveTo>
                      <a:pt x="2240" y="0"/>
                    </a:moveTo>
                    <a:cubicBezTo>
                      <a:pt x="1615" y="0"/>
                      <a:pt x="850" y="911"/>
                      <a:pt x="447" y="2188"/>
                    </a:cubicBezTo>
                    <a:cubicBezTo>
                      <a:pt x="0" y="3604"/>
                      <a:pt x="169" y="4933"/>
                      <a:pt x="822" y="5158"/>
                    </a:cubicBezTo>
                    <a:cubicBezTo>
                      <a:pt x="886" y="5180"/>
                      <a:pt x="952" y="5191"/>
                      <a:pt x="1020" y="5191"/>
                    </a:cubicBezTo>
                    <a:cubicBezTo>
                      <a:pt x="1645" y="5191"/>
                      <a:pt x="2411" y="4280"/>
                      <a:pt x="2814" y="3003"/>
                    </a:cubicBezTo>
                    <a:cubicBezTo>
                      <a:pt x="3259" y="1587"/>
                      <a:pt x="3092" y="257"/>
                      <a:pt x="2438" y="33"/>
                    </a:cubicBezTo>
                    <a:cubicBezTo>
                      <a:pt x="2374" y="11"/>
                      <a:pt x="2308" y="0"/>
                      <a:pt x="2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4" name="Google Shape;2964;p47"/>
              <p:cNvSpPr/>
              <p:nvPr/>
            </p:nvSpPr>
            <p:spPr>
              <a:xfrm>
                <a:off x="1955350" y="703150"/>
                <a:ext cx="24875" cy="32275"/>
              </a:xfrm>
              <a:custGeom>
                <a:avLst/>
                <a:gdLst/>
                <a:ahLst/>
                <a:cxnLst/>
                <a:rect l="l" t="t" r="r" b="b"/>
                <a:pathLst>
                  <a:path w="995" h="1291" extrusionOk="0">
                    <a:moveTo>
                      <a:pt x="588" y="0"/>
                    </a:moveTo>
                    <a:cubicBezTo>
                      <a:pt x="385" y="0"/>
                      <a:pt x="174" y="219"/>
                      <a:pt x="92" y="529"/>
                    </a:cubicBezTo>
                    <a:cubicBezTo>
                      <a:pt x="0" y="880"/>
                      <a:pt x="107" y="1217"/>
                      <a:pt x="330" y="1280"/>
                    </a:cubicBezTo>
                    <a:cubicBezTo>
                      <a:pt x="356" y="1287"/>
                      <a:pt x="381" y="1290"/>
                      <a:pt x="407" y="1290"/>
                    </a:cubicBezTo>
                    <a:cubicBezTo>
                      <a:pt x="610" y="1290"/>
                      <a:pt x="821" y="1073"/>
                      <a:pt x="902" y="761"/>
                    </a:cubicBezTo>
                    <a:cubicBezTo>
                      <a:pt x="994" y="410"/>
                      <a:pt x="888" y="74"/>
                      <a:pt x="664" y="11"/>
                    </a:cubicBezTo>
                    <a:cubicBezTo>
                      <a:pt x="639" y="3"/>
                      <a:pt x="613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5" name="Google Shape;2965;p47"/>
              <p:cNvSpPr/>
              <p:nvPr/>
            </p:nvSpPr>
            <p:spPr>
              <a:xfrm>
                <a:off x="1969475" y="675850"/>
                <a:ext cx="98925" cy="130150"/>
              </a:xfrm>
              <a:custGeom>
                <a:avLst/>
                <a:gdLst/>
                <a:ahLst/>
                <a:cxnLst/>
                <a:rect l="l" t="t" r="r" b="b"/>
                <a:pathLst>
                  <a:path w="3957" h="5206" extrusionOk="0">
                    <a:moveTo>
                      <a:pt x="2097" y="0"/>
                    </a:moveTo>
                    <a:cubicBezTo>
                      <a:pt x="1098" y="0"/>
                      <a:pt x="201" y="1331"/>
                      <a:pt x="66" y="3041"/>
                    </a:cubicBezTo>
                    <a:cubicBezTo>
                      <a:pt x="0" y="3856"/>
                      <a:pt x="121" y="4615"/>
                      <a:pt x="371" y="5206"/>
                    </a:cubicBezTo>
                    <a:cubicBezTo>
                      <a:pt x="712" y="3804"/>
                      <a:pt x="1550" y="2807"/>
                      <a:pt x="2468" y="2807"/>
                    </a:cubicBezTo>
                    <a:cubicBezTo>
                      <a:pt x="2504" y="2807"/>
                      <a:pt x="2540" y="2809"/>
                      <a:pt x="2577" y="2812"/>
                    </a:cubicBezTo>
                    <a:cubicBezTo>
                      <a:pt x="3054" y="2853"/>
                      <a:pt x="3472" y="3161"/>
                      <a:pt x="3786" y="3644"/>
                    </a:cubicBezTo>
                    <a:cubicBezTo>
                      <a:pt x="3798" y="3552"/>
                      <a:pt x="3809" y="3459"/>
                      <a:pt x="3817" y="3364"/>
                    </a:cubicBezTo>
                    <a:cubicBezTo>
                      <a:pt x="3957" y="1600"/>
                      <a:pt x="3228" y="93"/>
                      <a:pt x="2193" y="4"/>
                    </a:cubicBezTo>
                    <a:cubicBezTo>
                      <a:pt x="2161" y="2"/>
                      <a:pt x="2129" y="0"/>
                      <a:pt x="20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6" name="Google Shape;2966;p47"/>
              <p:cNvSpPr/>
              <p:nvPr/>
            </p:nvSpPr>
            <p:spPr>
              <a:xfrm>
                <a:off x="1954900" y="676075"/>
                <a:ext cx="63500" cy="129675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5187" extrusionOk="0">
                    <a:moveTo>
                      <a:pt x="2540" y="1"/>
                    </a:moveTo>
                    <a:lnTo>
                      <a:pt x="2540" y="1"/>
                    </a:lnTo>
                    <a:cubicBezTo>
                      <a:pt x="1600" y="117"/>
                      <a:pt x="779" y="1403"/>
                      <a:pt x="650" y="3032"/>
                    </a:cubicBezTo>
                    <a:cubicBezTo>
                      <a:pt x="585" y="3843"/>
                      <a:pt x="703" y="4598"/>
                      <a:pt x="951" y="5187"/>
                    </a:cubicBezTo>
                    <a:cubicBezTo>
                      <a:pt x="898" y="4960"/>
                      <a:pt x="1" y="1114"/>
                      <a:pt x="25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7" name="Google Shape;2967;p47"/>
              <p:cNvSpPr/>
              <p:nvPr/>
            </p:nvSpPr>
            <p:spPr>
              <a:xfrm>
                <a:off x="2026650" y="704950"/>
                <a:ext cx="22400" cy="32900"/>
              </a:xfrm>
              <a:custGeom>
                <a:avLst/>
                <a:gdLst/>
                <a:ahLst/>
                <a:cxnLst/>
                <a:rect l="l" t="t" r="r" b="b"/>
                <a:pathLst>
                  <a:path w="896" h="1316" extrusionOk="0">
                    <a:moveTo>
                      <a:pt x="476" y="1"/>
                    </a:moveTo>
                    <a:cubicBezTo>
                      <a:pt x="254" y="1"/>
                      <a:pt x="56" y="272"/>
                      <a:pt x="29" y="622"/>
                    </a:cubicBezTo>
                    <a:cubicBezTo>
                      <a:pt x="0" y="984"/>
                      <a:pt x="165" y="1295"/>
                      <a:pt x="397" y="1314"/>
                    </a:cubicBezTo>
                    <a:cubicBezTo>
                      <a:pt x="404" y="1315"/>
                      <a:pt x="412" y="1315"/>
                      <a:pt x="420" y="1315"/>
                    </a:cubicBezTo>
                    <a:cubicBezTo>
                      <a:pt x="641" y="1315"/>
                      <a:pt x="839" y="1044"/>
                      <a:pt x="868" y="694"/>
                    </a:cubicBezTo>
                    <a:cubicBezTo>
                      <a:pt x="895" y="332"/>
                      <a:pt x="731" y="23"/>
                      <a:pt x="500" y="2"/>
                    </a:cubicBezTo>
                    <a:cubicBezTo>
                      <a:pt x="492" y="1"/>
                      <a:pt x="484" y="1"/>
                      <a:pt x="4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68" name="Google Shape;2968;p47"/>
          <p:cNvGrpSpPr/>
          <p:nvPr/>
        </p:nvGrpSpPr>
        <p:grpSpPr>
          <a:xfrm rot="1066325">
            <a:off x="8248943" y="479593"/>
            <a:ext cx="787204" cy="829778"/>
            <a:chOff x="7769963" y="332797"/>
            <a:chExt cx="654534" cy="689932"/>
          </a:xfrm>
        </p:grpSpPr>
        <p:sp>
          <p:nvSpPr>
            <p:cNvPr id="2969" name="Google Shape;2969;p47"/>
            <p:cNvSpPr/>
            <p:nvPr/>
          </p:nvSpPr>
          <p:spPr>
            <a:xfrm>
              <a:off x="7769963" y="359589"/>
              <a:ext cx="654534" cy="663141"/>
            </a:xfrm>
            <a:custGeom>
              <a:avLst/>
              <a:gdLst/>
              <a:ahLst/>
              <a:cxnLst/>
              <a:rect l="l" t="t" r="r" b="b"/>
              <a:pathLst>
                <a:path w="17582" h="17812" extrusionOk="0">
                  <a:moveTo>
                    <a:pt x="16888" y="1"/>
                  </a:moveTo>
                  <a:cubicBezTo>
                    <a:pt x="16505" y="1"/>
                    <a:pt x="16195" y="255"/>
                    <a:pt x="16195" y="571"/>
                  </a:cubicBezTo>
                  <a:cubicBezTo>
                    <a:pt x="16195" y="694"/>
                    <a:pt x="16241" y="806"/>
                    <a:pt x="16321" y="899"/>
                  </a:cubicBezTo>
                  <a:lnTo>
                    <a:pt x="16303" y="1018"/>
                  </a:lnTo>
                  <a:lnTo>
                    <a:pt x="1" y="2098"/>
                  </a:lnTo>
                  <a:lnTo>
                    <a:pt x="14885" y="10373"/>
                  </a:lnTo>
                  <a:lnTo>
                    <a:pt x="13757" y="17811"/>
                  </a:lnTo>
                  <a:lnTo>
                    <a:pt x="13925" y="17811"/>
                  </a:lnTo>
                  <a:lnTo>
                    <a:pt x="16918" y="1140"/>
                  </a:lnTo>
                  <a:cubicBezTo>
                    <a:pt x="17287" y="1129"/>
                    <a:pt x="17582" y="878"/>
                    <a:pt x="17582" y="571"/>
                  </a:cubicBezTo>
                  <a:cubicBezTo>
                    <a:pt x="17582" y="255"/>
                    <a:pt x="17271" y="1"/>
                    <a:pt x="16888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70" name="Google Shape;2970;p47"/>
            <p:cNvGrpSpPr/>
            <p:nvPr/>
          </p:nvGrpSpPr>
          <p:grpSpPr>
            <a:xfrm>
              <a:off x="7776215" y="332797"/>
              <a:ext cx="647779" cy="684921"/>
              <a:chOff x="2832050" y="326350"/>
              <a:chExt cx="439500" cy="464700"/>
            </a:xfrm>
          </p:grpSpPr>
          <p:sp>
            <p:nvSpPr>
              <p:cNvPr id="2971" name="Google Shape;2971;p47"/>
              <p:cNvSpPr/>
              <p:nvPr/>
            </p:nvSpPr>
            <p:spPr>
              <a:xfrm>
                <a:off x="2832050" y="370825"/>
                <a:ext cx="414250" cy="237000"/>
              </a:xfrm>
              <a:custGeom>
                <a:avLst/>
                <a:gdLst/>
                <a:ahLst/>
                <a:cxnLst/>
                <a:rect l="l" t="t" r="r" b="b"/>
                <a:pathLst>
                  <a:path w="16570" h="9480" extrusionOk="0">
                    <a:moveTo>
                      <a:pt x="16570" y="0"/>
                    </a:moveTo>
                    <a:lnTo>
                      <a:pt x="0" y="1097"/>
                    </a:lnTo>
                    <a:lnTo>
                      <a:pt x="15078" y="9480"/>
                    </a:lnTo>
                    <a:lnTo>
                      <a:pt x="1657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2" name="Google Shape;2972;p47"/>
              <p:cNvSpPr/>
              <p:nvPr/>
            </p:nvSpPr>
            <p:spPr>
              <a:xfrm>
                <a:off x="3175900" y="361450"/>
                <a:ext cx="80400" cy="429600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17184" extrusionOk="0">
                    <a:moveTo>
                      <a:pt x="2607" y="0"/>
                    </a:moveTo>
                    <a:lnTo>
                      <a:pt x="0" y="17184"/>
                    </a:lnTo>
                    <a:lnTo>
                      <a:pt x="169" y="17184"/>
                    </a:lnTo>
                    <a:lnTo>
                      <a:pt x="3215" y="215"/>
                    </a:lnTo>
                    <a:lnTo>
                      <a:pt x="260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3" name="Google Shape;2973;p47"/>
              <p:cNvSpPr/>
              <p:nvPr/>
            </p:nvSpPr>
            <p:spPr>
              <a:xfrm>
                <a:off x="3236825" y="326350"/>
                <a:ext cx="347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143" extrusionOk="0">
                    <a:moveTo>
                      <a:pt x="694" y="1"/>
                    </a:moveTo>
                    <a:cubicBezTo>
                      <a:pt x="311" y="1"/>
                      <a:pt x="1" y="255"/>
                      <a:pt x="1" y="571"/>
                    </a:cubicBezTo>
                    <a:cubicBezTo>
                      <a:pt x="1" y="887"/>
                      <a:pt x="311" y="1143"/>
                      <a:pt x="694" y="1143"/>
                    </a:cubicBezTo>
                    <a:cubicBezTo>
                      <a:pt x="1077" y="1143"/>
                      <a:pt x="1388" y="887"/>
                      <a:pt x="1388" y="571"/>
                    </a:cubicBezTo>
                    <a:cubicBezTo>
                      <a:pt x="1388" y="255"/>
                      <a:pt x="1077" y="1"/>
                      <a:pt x="6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Google Shape;2793;p44">
            <a:extLst>
              <a:ext uri="{FF2B5EF4-FFF2-40B4-BE49-F238E27FC236}">
                <a16:creationId xmlns:a16="http://schemas.microsoft.com/office/drawing/2014/main" id="{D563156C-5A5E-1BBC-3540-743ABD38EA13}"/>
              </a:ext>
            </a:extLst>
          </p:cNvPr>
          <p:cNvSpPr txBox="1">
            <a:spLocks/>
          </p:cNvSpPr>
          <p:nvPr/>
        </p:nvSpPr>
        <p:spPr>
          <a:xfrm>
            <a:off x="782985" y="2117297"/>
            <a:ext cx="7757174" cy="2616266"/>
          </a:xfrm>
          <a:custGeom>
            <a:avLst/>
            <a:gdLst>
              <a:gd name="connsiteX0" fmla="*/ 0 w 7757174"/>
              <a:gd name="connsiteY0" fmla="*/ 0 h 2616266"/>
              <a:gd name="connsiteX1" fmla="*/ 7757174 w 7757174"/>
              <a:gd name="connsiteY1" fmla="*/ 0 h 2616266"/>
              <a:gd name="connsiteX2" fmla="*/ 7757174 w 7757174"/>
              <a:gd name="connsiteY2" fmla="*/ 2616266 h 2616266"/>
              <a:gd name="connsiteX3" fmla="*/ 0 w 7757174"/>
              <a:gd name="connsiteY3" fmla="*/ 2616266 h 2616266"/>
              <a:gd name="connsiteX4" fmla="*/ 0 w 7757174"/>
              <a:gd name="connsiteY4" fmla="*/ 0 h 261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7174" h="2616266" fill="none" extrusionOk="0">
                <a:moveTo>
                  <a:pt x="0" y="0"/>
                </a:moveTo>
                <a:cubicBezTo>
                  <a:pt x="2139190" y="157691"/>
                  <a:pt x="6311360" y="-159864"/>
                  <a:pt x="7757174" y="0"/>
                </a:cubicBezTo>
                <a:cubicBezTo>
                  <a:pt x="7899605" y="420770"/>
                  <a:pt x="7620133" y="1706365"/>
                  <a:pt x="7757174" y="2616266"/>
                </a:cubicBezTo>
                <a:cubicBezTo>
                  <a:pt x="6756218" y="2585017"/>
                  <a:pt x="3675351" y="2517312"/>
                  <a:pt x="0" y="2616266"/>
                </a:cubicBezTo>
                <a:cubicBezTo>
                  <a:pt x="45166" y="1819118"/>
                  <a:pt x="151776" y="1229505"/>
                  <a:pt x="0" y="0"/>
                </a:cubicBezTo>
                <a:close/>
              </a:path>
              <a:path w="7757174" h="2616266" stroke="0" extrusionOk="0">
                <a:moveTo>
                  <a:pt x="0" y="0"/>
                </a:moveTo>
                <a:cubicBezTo>
                  <a:pt x="2704396" y="-96739"/>
                  <a:pt x="5703224" y="162750"/>
                  <a:pt x="7757174" y="0"/>
                </a:cubicBezTo>
                <a:cubicBezTo>
                  <a:pt x="7789354" y="580785"/>
                  <a:pt x="7895897" y="2347199"/>
                  <a:pt x="7757174" y="2616266"/>
                </a:cubicBezTo>
                <a:cubicBezTo>
                  <a:pt x="5807422" y="2769302"/>
                  <a:pt x="1430568" y="2493577"/>
                  <a:pt x="0" y="2616266"/>
                </a:cubicBezTo>
                <a:cubicBezTo>
                  <a:pt x="64423" y="1377765"/>
                  <a:pt x="-24075" y="698491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359137831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vi-VN" sz="2000" dirty="0">
              <a:latin typeface="+mj-lt"/>
            </a:endParaRPr>
          </a:p>
          <a:p>
            <a:r>
              <a:rPr lang="vi-VN" sz="2000" dirty="0">
                <a:latin typeface="+mj-lt"/>
              </a:rPr>
              <a:t>Gợi ý:</a:t>
            </a:r>
          </a:p>
          <a:p>
            <a:r>
              <a:rPr lang="vi-VN" sz="2000" dirty="0">
                <a:latin typeface="+mj-lt"/>
              </a:rPr>
              <a:t>- Tên hoạt động thiện nguyện, nhân đạo đối tượng hướng tới.</a:t>
            </a:r>
          </a:p>
          <a:p>
            <a:r>
              <a:rPr lang="vi-VN" sz="2000" dirty="0">
                <a:latin typeface="+mj-lt"/>
              </a:rPr>
              <a:t>- Thông điệp của hoạt động thiện nguyện, nhân đạo.</a:t>
            </a:r>
          </a:p>
          <a:p>
            <a:r>
              <a:rPr lang="vi-VN" sz="2000" dirty="0">
                <a:latin typeface="+mj-lt"/>
              </a:rPr>
              <a:t>- Mục đích của hoạt động thiện nguyện, nhân đạo.</a:t>
            </a:r>
          </a:p>
          <a:p>
            <a:r>
              <a:rPr lang="vi-VN" sz="2000" dirty="0">
                <a:latin typeface="+mj-lt"/>
              </a:rPr>
              <a:t>- Thành phần tham gia</a:t>
            </a:r>
          </a:p>
          <a:p>
            <a:r>
              <a:rPr lang="vi-VN" sz="2000" dirty="0">
                <a:latin typeface="+mj-lt"/>
              </a:rPr>
              <a:t>- Phân công việc</a:t>
            </a:r>
          </a:p>
          <a:p>
            <a:r>
              <a:rPr lang="vi-VN" sz="2000" dirty="0">
                <a:latin typeface="+mj-lt"/>
              </a:rPr>
              <a:t>- Dự kiến thời gian thực hiện.</a:t>
            </a:r>
          </a:p>
          <a:p>
            <a:pPr algn="just"/>
            <a:r>
              <a:rPr lang="en-US" sz="2000" dirty="0">
                <a:latin typeface="+mj-lt"/>
                <a:cs typeface="Times New Roman" panose="02020603050405020304" pitchFamily="18" charset="0"/>
              </a:rPr>
              <a:t>….</a:t>
            </a:r>
          </a:p>
          <a:p>
            <a:pPr marL="285750" indent="-285750" algn="just">
              <a:buFontTx/>
              <a:buChar char="-"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Google Shape;2793;p44">
            <a:extLst>
              <a:ext uri="{FF2B5EF4-FFF2-40B4-BE49-F238E27FC236}">
                <a16:creationId xmlns:a16="http://schemas.microsoft.com/office/drawing/2014/main" id="{8913DB75-481E-F26D-ABBE-236447170096}"/>
              </a:ext>
            </a:extLst>
          </p:cNvPr>
          <p:cNvSpPr txBox="1">
            <a:spLocks/>
          </p:cNvSpPr>
          <p:nvPr/>
        </p:nvSpPr>
        <p:spPr>
          <a:xfrm>
            <a:off x="782985" y="1308892"/>
            <a:ext cx="7757174" cy="549703"/>
          </a:xfrm>
          <a:custGeom>
            <a:avLst/>
            <a:gdLst>
              <a:gd name="connsiteX0" fmla="*/ 0 w 7757174"/>
              <a:gd name="connsiteY0" fmla="*/ 0 h 549703"/>
              <a:gd name="connsiteX1" fmla="*/ 7757174 w 7757174"/>
              <a:gd name="connsiteY1" fmla="*/ 0 h 549703"/>
              <a:gd name="connsiteX2" fmla="*/ 7757174 w 7757174"/>
              <a:gd name="connsiteY2" fmla="*/ 549703 h 549703"/>
              <a:gd name="connsiteX3" fmla="*/ 0 w 7757174"/>
              <a:gd name="connsiteY3" fmla="*/ 549703 h 549703"/>
              <a:gd name="connsiteX4" fmla="*/ 0 w 7757174"/>
              <a:gd name="connsiteY4" fmla="*/ 0 h 549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7174" h="549703" fill="none" extrusionOk="0">
                <a:moveTo>
                  <a:pt x="0" y="0"/>
                </a:moveTo>
                <a:cubicBezTo>
                  <a:pt x="2139190" y="157691"/>
                  <a:pt x="6311360" y="-159864"/>
                  <a:pt x="7757174" y="0"/>
                </a:cubicBezTo>
                <a:cubicBezTo>
                  <a:pt x="7776184" y="146606"/>
                  <a:pt x="7752775" y="400555"/>
                  <a:pt x="7757174" y="549703"/>
                </a:cubicBezTo>
                <a:cubicBezTo>
                  <a:pt x="6756218" y="518454"/>
                  <a:pt x="3675351" y="450749"/>
                  <a:pt x="0" y="549703"/>
                </a:cubicBezTo>
                <a:cubicBezTo>
                  <a:pt x="29529" y="352356"/>
                  <a:pt x="-40392" y="97549"/>
                  <a:pt x="0" y="0"/>
                </a:cubicBezTo>
                <a:close/>
              </a:path>
              <a:path w="7757174" h="549703" stroke="0" extrusionOk="0">
                <a:moveTo>
                  <a:pt x="0" y="0"/>
                </a:moveTo>
                <a:cubicBezTo>
                  <a:pt x="2704396" y="-96739"/>
                  <a:pt x="5703224" y="162750"/>
                  <a:pt x="7757174" y="0"/>
                </a:cubicBezTo>
                <a:cubicBezTo>
                  <a:pt x="7803790" y="143249"/>
                  <a:pt x="7789744" y="316839"/>
                  <a:pt x="7757174" y="549703"/>
                </a:cubicBezTo>
                <a:cubicBezTo>
                  <a:pt x="5807422" y="702739"/>
                  <a:pt x="1430568" y="427014"/>
                  <a:pt x="0" y="549703"/>
                </a:cubicBezTo>
                <a:cubicBezTo>
                  <a:pt x="-30485" y="456007"/>
                  <a:pt x="19484" y="262807"/>
                  <a:pt x="0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59137831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80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p44"/>
          <p:cNvSpPr txBox="1">
            <a:spLocks noGrp="1"/>
          </p:cNvSpPr>
          <p:nvPr>
            <p:ph type="subTitle" idx="1"/>
          </p:nvPr>
        </p:nvSpPr>
        <p:spPr>
          <a:xfrm>
            <a:off x="2194279" y="1421330"/>
            <a:ext cx="5049000" cy="19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Vận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than,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bè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chung</a:t>
            </a:r>
            <a:r>
              <a:rPr lang="en-US" dirty="0"/>
              <a:t> </a:t>
            </a:r>
            <a:r>
              <a:rPr lang="en-US" dirty="0" err="1"/>
              <a:t>tay</a:t>
            </a:r>
            <a:r>
              <a:rPr lang="en-US" dirty="0"/>
              <a:t> </a:t>
            </a:r>
            <a:r>
              <a:rPr lang="en-US" dirty="0" err="1"/>
              <a:t>tham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thiện</a:t>
            </a:r>
            <a:r>
              <a:rPr lang="en-US" dirty="0"/>
              <a:t> </a:t>
            </a:r>
            <a:r>
              <a:rPr lang="en-US" dirty="0" err="1"/>
              <a:t>nguyện</a:t>
            </a:r>
            <a:r>
              <a:rPr lang="en-US" dirty="0"/>
              <a:t>,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đạo</a:t>
            </a:r>
            <a:r>
              <a:rPr lang="en-US" dirty="0"/>
              <a:t>.</a:t>
            </a:r>
            <a:endParaRPr dirty="0"/>
          </a:p>
        </p:txBody>
      </p:sp>
      <p:grpSp>
        <p:nvGrpSpPr>
          <p:cNvPr id="2795" name="Google Shape;2795;p44"/>
          <p:cNvGrpSpPr/>
          <p:nvPr/>
        </p:nvGrpSpPr>
        <p:grpSpPr>
          <a:xfrm>
            <a:off x="163558" y="2566063"/>
            <a:ext cx="2464453" cy="2469863"/>
            <a:chOff x="775408" y="1720863"/>
            <a:chExt cx="2464453" cy="2469863"/>
          </a:xfrm>
        </p:grpSpPr>
        <p:sp>
          <p:nvSpPr>
            <p:cNvPr id="2796" name="Google Shape;2796;p44"/>
            <p:cNvSpPr/>
            <p:nvPr/>
          </p:nvSpPr>
          <p:spPr>
            <a:xfrm rot="-670843">
              <a:off x="959431" y="1904154"/>
              <a:ext cx="2096406" cy="2103281"/>
            </a:xfrm>
            <a:custGeom>
              <a:avLst/>
              <a:gdLst/>
              <a:ahLst/>
              <a:cxnLst/>
              <a:rect l="l" t="t" r="r" b="b"/>
              <a:pathLst>
                <a:path w="83858" h="84133" extrusionOk="0">
                  <a:moveTo>
                    <a:pt x="66312" y="55564"/>
                  </a:moveTo>
                  <a:cubicBezTo>
                    <a:pt x="66537" y="55564"/>
                    <a:pt x="66778" y="55598"/>
                    <a:pt x="67032" y="55654"/>
                  </a:cubicBezTo>
                  <a:cubicBezTo>
                    <a:pt x="66419" y="56833"/>
                    <a:pt x="65886" y="57992"/>
                    <a:pt x="65522" y="58949"/>
                  </a:cubicBezTo>
                  <a:cubicBezTo>
                    <a:pt x="65119" y="58618"/>
                    <a:pt x="64684" y="58362"/>
                    <a:pt x="64262" y="58209"/>
                  </a:cubicBezTo>
                  <a:cubicBezTo>
                    <a:pt x="64465" y="57767"/>
                    <a:pt x="64651" y="57293"/>
                    <a:pt x="64818" y="56796"/>
                  </a:cubicBezTo>
                  <a:cubicBezTo>
                    <a:pt x="65131" y="55862"/>
                    <a:pt x="65652" y="55564"/>
                    <a:pt x="66312" y="55564"/>
                  </a:cubicBezTo>
                  <a:close/>
                  <a:moveTo>
                    <a:pt x="54757" y="58610"/>
                  </a:moveTo>
                  <a:cubicBezTo>
                    <a:pt x="56560" y="58610"/>
                    <a:pt x="57618" y="61018"/>
                    <a:pt x="59627" y="61440"/>
                  </a:cubicBezTo>
                  <a:cubicBezTo>
                    <a:pt x="59880" y="61493"/>
                    <a:pt x="60125" y="61519"/>
                    <a:pt x="60361" y="61519"/>
                  </a:cubicBezTo>
                  <a:cubicBezTo>
                    <a:pt x="61135" y="61519"/>
                    <a:pt x="61821" y="61244"/>
                    <a:pt x="62426" y="60761"/>
                  </a:cubicBezTo>
                  <a:cubicBezTo>
                    <a:pt x="62872" y="61600"/>
                    <a:pt x="63615" y="62302"/>
                    <a:pt x="63897" y="62553"/>
                  </a:cubicBezTo>
                  <a:lnTo>
                    <a:pt x="63284" y="63534"/>
                  </a:lnTo>
                  <a:lnTo>
                    <a:pt x="63013" y="63030"/>
                  </a:lnTo>
                  <a:lnTo>
                    <a:pt x="62098" y="64616"/>
                  </a:lnTo>
                  <a:lnTo>
                    <a:pt x="61952" y="64366"/>
                  </a:lnTo>
                  <a:lnTo>
                    <a:pt x="52492" y="78942"/>
                  </a:lnTo>
                  <a:lnTo>
                    <a:pt x="47114" y="72210"/>
                  </a:lnTo>
                  <a:lnTo>
                    <a:pt x="49404" y="69896"/>
                  </a:lnTo>
                  <a:lnTo>
                    <a:pt x="44669" y="65873"/>
                  </a:lnTo>
                  <a:cubicBezTo>
                    <a:pt x="44669" y="65873"/>
                    <a:pt x="44651" y="65955"/>
                    <a:pt x="44621" y="66110"/>
                  </a:cubicBezTo>
                  <a:lnTo>
                    <a:pt x="43943" y="65766"/>
                  </a:lnTo>
                  <a:cubicBezTo>
                    <a:pt x="43943" y="65766"/>
                    <a:pt x="43973" y="64072"/>
                    <a:pt x="45737" y="61755"/>
                  </a:cubicBezTo>
                  <a:cubicBezTo>
                    <a:pt x="46890" y="62452"/>
                    <a:pt x="47541" y="63946"/>
                    <a:pt x="49116" y="63946"/>
                  </a:cubicBezTo>
                  <a:cubicBezTo>
                    <a:pt x="49373" y="63946"/>
                    <a:pt x="49654" y="63906"/>
                    <a:pt x="49966" y="63817"/>
                  </a:cubicBezTo>
                  <a:cubicBezTo>
                    <a:pt x="53186" y="62897"/>
                    <a:pt x="50510" y="60830"/>
                    <a:pt x="53310" y="59085"/>
                  </a:cubicBezTo>
                  <a:cubicBezTo>
                    <a:pt x="53850" y="58748"/>
                    <a:pt x="54325" y="58610"/>
                    <a:pt x="54757" y="58610"/>
                  </a:cubicBezTo>
                  <a:close/>
                  <a:moveTo>
                    <a:pt x="35691" y="65751"/>
                  </a:moveTo>
                  <a:lnTo>
                    <a:pt x="35691" y="65751"/>
                  </a:lnTo>
                  <a:cubicBezTo>
                    <a:pt x="36055" y="67947"/>
                    <a:pt x="35693" y="72652"/>
                    <a:pt x="35254" y="76735"/>
                  </a:cubicBezTo>
                  <a:lnTo>
                    <a:pt x="27732" y="79135"/>
                  </a:lnTo>
                  <a:lnTo>
                    <a:pt x="35691" y="65751"/>
                  </a:lnTo>
                  <a:close/>
                  <a:moveTo>
                    <a:pt x="46425" y="1"/>
                  </a:moveTo>
                  <a:cubicBezTo>
                    <a:pt x="43628" y="1"/>
                    <a:pt x="42822" y="3253"/>
                    <a:pt x="40018" y="4696"/>
                  </a:cubicBezTo>
                  <a:cubicBezTo>
                    <a:pt x="39607" y="4907"/>
                    <a:pt x="39250" y="4998"/>
                    <a:pt x="38930" y="4998"/>
                  </a:cubicBezTo>
                  <a:cubicBezTo>
                    <a:pt x="36965" y="4998"/>
                    <a:pt x="36396" y="1571"/>
                    <a:pt x="33355" y="1571"/>
                  </a:cubicBezTo>
                  <a:cubicBezTo>
                    <a:pt x="33319" y="1571"/>
                    <a:pt x="33282" y="1572"/>
                    <a:pt x="33245" y="1573"/>
                  </a:cubicBezTo>
                  <a:cubicBezTo>
                    <a:pt x="29602" y="1672"/>
                    <a:pt x="28884" y="6207"/>
                    <a:pt x="26918" y="7996"/>
                  </a:cubicBezTo>
                  <a:cubicBezTo>
                    <a:pt x="26402" y="8466"/>
                    <a:pt x="25902" y="8624"/>
                    <a:pt x="25394" y="8624"/>
                  </a:cubicBezTo>
                  <a:cubicBezTo>
                    <a:pt x="24352" y="8624"/>
                    <a:pt x="23280" y="7956"/>
                    <a:pt x="21988" y="7956"/>
                  </a:cubicBezTo>
                  <a:cubicBezTo>
                    <a:pt x="21512" y="7956"/>
                    <a:pt x="21007" y="8046"/>
                    <a:pt x="20461" y="8294"/>
                  </a:cubicBezTo>
                  <a:cubicBezTo>
                    <a:pt x="17717" y="9540"/>
                    <a:pt x="18082" y="12462"/>
                    <a:pt x="16121" y="14693"/>
                  </a:cubicBezTo>
                  <a:cubicBezTo>
                    <a:pt x="15459" y="15446"/>
                    <a:pt x="14150" y="15610"/>
                    <a:pt x="12599" y="15610"/>
                  </a:cubicBezTo>
                  <a:cubicBezTo>
                    <a:pt x="11404" y="15610"/>
                    <a:pt x="10064" y="15512"/>
                    <a:pt x="8766" y="15512"/>
                  </a:cubicBezTo>
                  <a:cubicBezTo>
                    <a:pt x="6755" y="15512"/>
                    <a:pt x="4845" y="15746"/>
                    <a:pt x="3725" y="16937"/>
                  </a:cubicBezTo>
                  <a:cubicBezTo>
                    <a:pt x="944" y="19896"/>
                    <a:pt x="5676" y="23154"/>
                    <a:pt x="6030" y="25131"/>
                  </a:cubicBezTo>
                  <a:cubicBezTo>
                    <a:pt x="6385" y="27110"/>
                    <a:pt x="4344" y="27198"/>
                    <a:pt x="2173" y="30372"/>
                  </a:cubicBezTo>
                  <a:cubicBezTo>
                    <a:pt x="1" y="33544"/>
                    <a:pt x="3704" y="33831"/>
                    <a:pt x="6045" y="35791"/>
                  </a:cubicBezTo>
                  <a:cubicBezTo>
                    <a:pt x="8387" y="37751"/>
                    <a:pt x="5653" y="39991"/>
                    <a:pt x="3703" y="43217"/>
                  </a:cubicBezTo>
                  <a:cubicBezTo>
                    <a:pt x="1753" y="46442"/>
                    <a:pt x="2707" y="47700"/>
                    <a:pt x="7023" y="48477"/>
                  </a:cubicBezTo>
                  <a:cubicBezTo>
                    <a:pt x="11338" y="49255"/>
                    <a:pt x="8000" y="51668"/>
                    <a:pt x="8481" y="55013"/>
                  </a:cubicBezTo>
                  <a:cubicBezTo>
                    <a:pt x="8758" y="56941"/>
                    <a:pt x="9402" y="57267"/>
                    <a:pt x="10300" y="57267"/>
                  </a:cubicBezTo>
                  <a:cubicBezTo>
                    <a:pt x="10760" y="57267"/>
                    <a:pt x="11287" y="57181"/>
                    <a:pt x="11865" y="57181"/>
                  </a:cubicBezTo>
                  <a:cubicBezTo>
                    <a:pt x="12117" y="57181"/>
                    <a:pt x="12378" y="57198"/>
                    <a:pt x="12648" y="57244"/>
                  </a:cubicBezTo>
                  <a:cubicBezTo>
                    <a:pt x="14750" y="57605"/>
                    <a:pt x="12641" y="61273"/>
                    <a:pt x="16466" y="62664"/>
                  </a:cubicBezTo>
                  <a:cubicBezTo>
                    <a:pt x="16904" y="62823"/>
                    <a:pt x="17330" y="62894"/>
                    <a:pt x="17749" y="62894"/>
                  </a:cubicBezTo>
                  <a:cubicBezTo>
                    <a:pt x="20965" y="62894"/>
                    <a:pt x="23664" y="58734"/>
                    <a:pt x="26622" y="58734"/>
                  </a:cubicBezTo>
                  <a:cubicBezTo>
                    <a:pt x="26644" y="58734"/>
                    <a:pt x="26667" y="58734"/>
                    <a:pt x="26689" y="58735"/>
                  </a:cubicBezTo>
                  <a:cubicBezTo>
                    <a:pt x="30058" y="58805"/>
                    <a:pt x="26998" y="61546"/>
                    <a:pt x="29337" y="63175"/>
                  </a:cubicBezTo>
                  <a:cubicBezTo>
                    <a:pt x="30178" y="63761"/>
                    <a:pt x="31151" y="63949"/>
                    <a:pt x="32052" y="63949"/>
                  </a:cubicBezTo>
                  <a:cubicBezTo>
                    <a:pt x="32057" y="63949"/>
                    <a:pt x="32062" y="63949"/>
                    <a:pt x="32067" y="63949"/>
                  </a:cubicBezTo>
                  <a:lnTo>
                    <a:pt x="32067" y="63949"/>
                  </a:lnTo>
                  <a:cubicBezTo>
                    <a:pt x="28747" y="67973"/>
                    <a:pt x="23846" y="74970"/>
                    <a:pt x="22265" y="82762"/>
                  </a:cubicBezTo>
                  <a:cubicBezTo>
                    <a:pt x="22265" y="82762"/>
                    <a:pt x="24683" y="84132"/>
                    <a:pt x="28835" y="84132"/>
                  </a:cubicBezTo>
                  <a:cubicBezTo>
                    <a:pt x="30449" y="84132"/>
                    <a:pt x="32325" y="83925"/>
                    <a:pt x="34422" y="83350"/>
                  </a:cubicBezTo>
                  <a:lnTo>
                    <a:pt x="34422" y="83350"/>
                  </a:lnTo>
                  <a:cubicBezTo>
                    <a:pt x="34363" y="83756"/>
                    <a:pt x="34330" y="83986"/>
                    <a:pt x="34330" y="83986"/>
                  </a:cubicBezTo>
                  <a:lnTo>
                    <a:pt x="39008" y="83929"/>
                  </a:lnTo>
                  <a:lnTo>
                    <a:pt x="39017" y="83661"/>
                  </a:lnTo>
                  <a:cubicBezTo>
                    <a:pt x="39243" y="83670"/>
                    <a:pt x="39481" y="83676"/>
                    <a:pt x="39730" y="83676"/>
                  </a:cubicBezTo>
                  <a:cubicBezTo>
                    <a:pt x="40980" y="83676"/>
                    <a:pt x="42513" y="83545"/>
                    <a:pt x="44250" y="83131"/>
                  </a:cubicBezTo>
                  <a:cubicBezTo>
                    <a:pt x="44281" y="83403"/>
                    <a:pt x="44314" y="83675"/>
                    <a:pt x="44351" y="83950"/>
                  </a:cubicBezTo>
                  <a:lnTo>
                    <a:pt x="47859" y="82999"/>
                  </a:lnTo>
                  <a:lnTo>
                    <a:pt x="47413" y="80401"/>
                  </a:lnTo>
                  <a:lnTo>
                    <a:pt x="47413" y="80401"/>
                  </a:lnTo>
                  <a:cubicBezTo>
                    <a:pt x="49369" y="82654"/>
                    <a:pt x="51694" y="84001"/>
                    <a:pt x="51694" y="84001"/>
                  </a:cubicBezTo>
                  <a:cubicBezTo>
                    <a:pt x="59408" y="80460"/>
                    <a:pt x="65698" y="70806"/>
                    <a:pt x="65698" y="70806"/>
                  </a:cubicBezTo>
                  <a:lnTo>
                    <a:pt x="65084" y="69751"/>
                  </a:lnTo>
                  <a:lnTo>
                    <a:pt x="66117" y="68808"/>
                  </a:lnTo>
                  <a:lnTo>
                    <a:pt x="64899" y="66540"/>
                  </a:lnTo>
                  <a:lnTo>
                    <a:pt x="65913" y="65698"/>
                  </a:lnTo>
                  <a:cubicBezTo>
                    <a:pt x="65913" y="65698"/>
                    <a:pt x="66842" y="66700"/>
                    <a:pt x="67938" y="66700"/>
                  </a:cubicBezTo>
                  <a:cubicBezTo>
                    <a:pt x="68278" y="66700"/>
                    <a:pt x="68634" y="66604"/>
                    <a:pt x="68984" y="66351"/>
                  </a:cubicBezTo>
                  <a:cubicBezTo>
                    <a:pt x="69287" y="66133"/>
                    <a:pt x="69526" y="65779"/>
                    <a:pt x="69678" y="65345"/>
                  </a:cubicBezTo>
                  <a:lnTo>
                    <a:pt x="69692" y="65349"/>
                  </a:lnTo>
                  <a:lnTo>
                    <a:pt x="69722" y="65208"/>
                  </a:lnTo>
                  <a:cubicBezTo>
                    <a:pt x="69959" y="64421"/>
                    <a:pt x="69930" y="63401"/>
                    <a:pt x="69528" y="62425"/>
                  </a:cubicBezTo>
                  <a:lnTo>
                    <a:pt x="69526" y="62264"/>
                  </a:lnTo>
                  <a:lnTo>
                    <a:pt x="69458" y="62266"/>
                  </a:lnTo>
                  <a:cubicBezTo>
                    <a:pt x="68962" y="61182"/>
                    <a:pt x="67990" y="60172"/>
                    <a:pt x="66392" y="59618"/>
                  </a:cubicBezTo>
                  <a:cubicBezTo>
                    <a:pt x="66392" y="59618"/>
                    <a:pt x="67671" y="58107"/>
                    <a:pt x="69031" y="56236"/>
                  </a:cubicBezTo>
                  <a:cubicBezTo>
                    <a:pt x="69579" y="56384"/>
                    <a:pt x="70149" y="56497"/>
                    <a:pt x="70725" y="56497"/>
                  </a:cubicBezTo>
                  <a:cubicBezTo>
                    <a:pt x="71161" y="56497"/>
                    <a:pt x="71601" y="56432"/>
                    <a:pt x="72037" y="56268"/>
                  </a:cubicBezTo>
                  <a:cubicBezTo>
                    <a:pt x="75061" y="55127"/>
                    <a:pt x="75019" y="51650"/>
                    <a:pt x="75318" y="48995"/>
                  </a:cubicBezTo>
                  <a:cubicBezTo>
                    <a:pt x="75619" y="46342"/>
                    <a:pt x="80136" y="45515"/>
                    <a:pt x="78451" y="43051"/>
                  </a:cubicBezTo>
                  <a:cubicBezTo>
                    <a:pt x="76766" y="40586"/>
                    <a:pt x="82943" y="40073"/>
                    <a:pt x="83397" y="36477"/>
                  </a:cubicBezTo>
                  <a:cubicBezTo>
                    <a:pt x="83858" y="32885"/>
                    <a:pt x="81575" y="31367"/>
                    <a:pt x="78918" y="30734"/>
                  </a:cubicBezTo>
                  <a:cubicBezTo>
                    <a:pt x="76260" y="30105"/>
                    <a:pt x="78592" y="26544"/>
                    <a:pt x="78179" y="24280"/>
                  </a:cubicBezTo>
                  <a:cubicBezTo>
                    <a:pt x="77765" y="22018"/>
                    <a:pt x="75457" y="22937"/>
                    <a:pt x="73401" y="21803"/>
                  </a:cubicBezTo>
                  <a:cubicBezTo>
                    <a:pt x="71344" y="20667"/>
                    <a:pt x="75164" y="16868"/>
                    <a:pt x="72537" y="14194"/>
                  </a:cubicBezTo>
                  <a:cubicBezTo>
                    <a:pt x="71467" y="13103"/>
                    <a:pt x="70369" y="12867"/>
                    <a:pt x="69234" y="12867"/>
                  </a:cubicBezTo>
                  <a:cubicBezTo>
                    <a:pt x="68364" y="12867"/>
                    <a:pt x="67471" y="13006"/>
                    <a:pt x="66551" y="13006"/>
                  </a:cubicBezTo>
                  <a:cubicBezTo>
                    <a:pt x="65729" y="13006"/>
                    <a:pt x="64884" y="12894"/>
                    <a:pt x="64015" y="12473"/>
                  </a:cubicBezTo>
                  <a:cubicBezTo>
                    <a:pt x="60905" y="10964"/>
                    <a:pt x="63874" y="5187"/>
                    <a:pt x="63201" y="4367"/>
                  </a:cubicBezTo>
                  <a:cubicBezTo>
                    <a:pt x="63039" y="4170"/>
                    <a:pt x="62787" y="4095"/>
                    <a:pt x="62475" y="4095"/>
                  </a:cubicBezTo>
                  <a:cubicBezTo>
                    <a:pt x="61489" y="4095"/>
                    <a:pt x="59909" y="4847"/>
                    <a:pt x="58735" y="4862"/>
                  </a:cubicBezTo>
                  <a:cubicBezTo>
                    <a:pt x="58728" y="4862"/>
                    <a:pt x="58721" y="4862"/>
                    <a:pt x="58714" y="4862"/>
                  </a:cubicBezTo>
                  <a:cubicBezTo>
                    <a:pt x="57198" y="4862"/>
                    <a:pt x="58043" y="2934"/>
                    <a:pt x="56218" y="2131"/>
                  </a:cubicBezTo>
                  <a:cubicBezTo>
                    <a:pt x="55893" y="1988"/>
                    <a:pt x="55573" y="1928"/>
                    <a:pt x="55257" y="1928"/>
                  </a:cubicBezTo>
                  <a:cubicBezTo>
                    <a:pt x="53785" y="1928"/>
                    <a:pt x="52384" y="3219"/>
                    <a:pt x="50933" y="3462"/>
                  </a:cubicBezTo>
                  <a:cubicBezTo>
                    <a:pt x="50858" y="3474"/>
                    <a:pt x="50788" y="3480"/>
                    <a:pt x="50722" y="3480"/>
                  </a:cubicBezTo>
                  <a:cubicBezTo>
                    <a:pt x="49244" y="3480"/>
                    <a:pt x="49988" y="418"/>
                    <a:pt x="46918" y="33"/>
                  </a:cubicBezTo>
                  <a:cubicBezTo>
                    <a:pt x="46747" y="11"/>
                    <a:pt x="46583" y="1"/>
                    <a:pt x="46425" y="1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7" name="Google Shape;2797;p44"/>
            <p:cNvGrpSpPr/>
            <p:nvPr/>
          </p:nvGrpSpPr>
          <p:grpSpPr>
            <a:xfrm>
              <a:off x="775408" y="1720874"/>
              <a:ext cx="2380415" cy="2364749"/>
              <a:chOff x="775408" y="1720874"/>
              <a:chExt cx="2380415" cy="2364749"/>
            </a:xfrm>
          </p:grpSpPr>
          <p:sp>
            <p:nvSpPr>
              <p:cNvPr id="2798" name="Google Shape;2798;p44"/>
              <p:cNvSpPr/>
              <p:nvPr/>
            </p:nvSpPr>
            <p:spPr>
              <a:xfrm rot="-679607">
                <a:off x="917427" y="1910635"/>
                <a:ext cx="2096376" cy="1654086"/>
              </a:xfrm>
              <a:custGeom>
                <a:avLst/>
                <a:gdLst/>
                <a:ahLst/>
                <a:cxnLst/>
                <a:rect l="l" t="t" r="r" b="b"/>
                <a:pathLst>
                  <a:path w="83857" h="66165" extrusionOk="0">
                    <a:moveTo>
                      <a:pt x="46424" y="0"/>
                    </a:moveTo>
                    <a:cubicBezTo>
                      <a:pt x="43627" y="0"/>
                      <a:pt x="42822" y="3251"/>
                      <a:pt x="40017" y="4695"/>
                    </a:cubicBezTo>
                    <a:cubicBezTo>
                      <a:pt x="39607" y="4906"/>
                      <a:pt x="39250" y="4997"/>
                      <a:pt x="38930" y="4997"/>
                    </a:cubicBezTo>
                    <a:cubicBezTo>
                      <a:pt x="36965" y="4997"/>
                      <a:pt x="36397" y="1570"/>
                      <a:pt x="33356" y="1570"/>
                    </a:cubicBezTo>
                    <a:cubicBezTo>
                      <a:pt x="33319" y="1570"/>
                      <a:pt x="33282" y="1571"/>
                      <a:pt x="33245" y="1572"/>
                    </a:cubicBezTo>
                    <a:cubicBezTo>
                      <a:pt x="29603" y="1671"/>
                      <a:pt x="28884" y="6205"/>
                      <a:pt x="26917" y="7996"/>
                    </a:cubicBezTo>
                    <a:cubicBezTo>
                      <a:pt x="26402" y="8464"/>
                      <a:pt x="25901" y="8622"/>
                      <a:pt x="25394" y="8622"/>
                    </a:cubicBezTo>
                    <a:cubicBezTo>
                      <a:pt x="24351" y="8622"/>
                      <a:pt x="23279" y="7954"/>
                      <a:pt x="21987" y="7954"/>
                    </a:cubicBezTo>
                    <a:cubicBezTo>
                      <a:pt x="21511" y="7954"/>
                      <a:pt x="21006" y="8045"/>
                      <a:pt x="20461" y="8292"/>
                    </a:cubicBezTo>
                    <a:cubicBezTo>
                      <a:pt x="17716" y="9539"/>
                      <a:pt x="18081" y="12461"/>
                      <a:pt x="16121" y="14692"/>
                    </a:cubicBezTo>
                    <a:cubicBezTo>
                      <a:pt x="15459" y="15445"/>
                      <a:pt x="14148" y="15608"/>
                      <a:pt x="12596" y="15608"/>
                    </a:cubicBezTo>
                    <a:cubicBezTo>
                      <a:pt x="11402" y="15608"/>
                      <a:pt x="10064" y="15511"/>
                      <a:pt x="8768" y="15511"/>
                    </a:cubicBezTo>
                    <a:cubicBezTo>
                      <a:pt x="6757" y="15511"/>
                      <a:pt x="4845" y="15745"/>
                      <a:pt x="3725" y="16937"/>
                    </a:cubicBezTo>
                    <a:cubicBezTo>
                      <a:pt x="944" y="19895"/>
                      <a:pt x="5675" y="23151"/>
                      <a:pt x="6030" y="25131"/>
                    </a:cubicBezTo>
                    <a:cubicBezTo>
                      <a:pt x="6385" y="27110"/>
                      <a:pt x="4343" y="27198"/>
                      <a:pt x="2171" y="30371"/>
                    </a:cubicBezTo>
                    <a:cubicBezTo>
                      <a:pt x="1" y="33544"/>
                      <a:pt x="3703" y="33831"/>
                      <a:pt x="6045" y="35790"/>
                    </a:cubicBezTo>
                    <a:cubicBezTo>
                      <a:pt x="8387" y="37750"/>
                      <a:pt x="5651" y="39991"/>
                      <a:pt x="3703" y="43216"/>
                    </a:cubicBezTo>
                    <a:cubicBezTo>
                      <a:pt x="1753" y="46441"/>
                      <a:pt x="2707" y="47700"/>
                      <a:pt x="7022" y="48477"/>
                    </a:cubicBezTo>
                    <a:cubicBezTo>
                      <a:pt x="11339" y="49252"/>
                      <a:pt x="8000" y="51666"/>
                      <a:pt x="8480" y="55012"/>
                    </a:cubicBezTo>
                    <a:cubicBezTo>
                      <a:pt x="8758" y="56940"/>
                      <a:pt x="9402" y="57266"/>
                      <a:pt x="10300" y="57266"/>
                    </a:cubicBezTo>
                    <a:cubicBezTo>
                      <a:pt x="10760" y="57266"/>
                      <a:pt x="11287" y="57181"/>
                      <a:pt x="11865" y="57181"/>
                    </a:cubicBezTo>
                    <a:cubicBezTo>
                      <a:pt x="12117" y="57181"/>
                      <a:pt x="12378" y="57197"/>
                      <a:pt x="12648" y="57244"/>
                    </a:cubicBezTo>
                    <a:cubicBezTo>
                      <a:pt x="14750" y="57604"/>
                      <a:pt x="12640" y="61273"/>
                      <a:pt x="16466" y="62664"/>
                    </a:cubicBezTo>
                    <a:cubicBezTo>
                      <a:pt x="16904" y="62823"/>
                      <a:pt x="17331" y="62893"/>
                      <a:pt x="17749" y="62893"/>
                    </a:cubicBezTo>
                    <a:cubicBezTo>
                      <a:pt x="20967" y="62893"/>
                      <a:pt x="23666" y="58733"/>
                      <a:pt x="26624" y="58733"/>
                    </a:cubicBezTo>
                    <a:cubicBezTo>
                      <a:pt x="26645" y="58733"/>
                      <a:pt x="26667" y="58733"/>
                      <a:pt x="26689" y="58733"/>
                    </a:cubicBezTo>
                    <a:cubicBezTo>
                      <a:pt x="30057" y="58804"/>
                      <a:pt x="26998" y="61545"/>
                      <a:pt x="29335" y="63174"/>
                    </a:cubicBezTo>
                    <a:cubicBezTo>
                      <a:pt x="30177" y="63760"/>
                      <a:pt x="31150" y="63948"/>
                      <a:pt x="32051" y="63948"/>
                    </a:cubicBezTo>
                    <a:cubicBezTo>
                      <a:pt x="33652" y="63948"/>
                      <a:pt x="35025" y="63354"/>
                      <a:pt x="35025" y="63354"/>
                    </a:cubicBezTo>
                    <a:lnTo>
                      <a:pt x="42456" y="66165"/>
                    </a:lnTo>
                    <a:lnTo>
                      <a:pt x="43338" y="61631"/>
                    </a:lnTo>
                    <a:cubicBezTo>
                      <a:pt x="43779" y="61471"/>
                      <a:pt x="44163" y="61402"/>
                      <a:pt x="44504" y="61402"/>
                    </a:cubicBezTo>
                    <a:cubicBezTo>
                      <a:pt x="46578" y="61402"/>
                      <a:pt x="47060" y="63944"/>
                      <a:pt x="49114" y="63944"/>
                    </a:cubicBezTo>
                    <a:cubicBezTo>
                      <a:pt x="49371" y="63944"/>
                      <a:pt x="49652" y="63905"/>
                      <a:pt x="49964" y="63815"/>
                    </a:cubicBezTo>
                    <a:cubicBezTo>
                      <a:pt x="53183" y="62894"/>
                      <a:pt x="50507" y="60828"/>
                      <a:pt x="53307" y="59083"/>
                    </a:cubicBezTo>
                    <a:cubicBezTo>
                      <a:pt x="53848" y="58746"/>
                      <a:pt x="54323" y="58608"/>
                      <a:pt x="54755" y="58608"/>
                    </a:cubicBezTo>
                    <a:cubicBezTo>
                      <a:pt x="56559" y="58608"/>
                      <a:pt x="57616" y="61016"/>
                      <a:pt x="59625" y="61438"/>
                    </a:cubicBezTo>
                    <a:cubicBezTo>
                      <a:pt x="59877" y="61491"/>
                      <a:pt x="60122" y="61517"/>
                      <a:pt x="60358" y="61517"/>
                    </a:cubicBezTo>
                    <a:cubicBezTo>
                      <a:pt x="62451" y="61517"/>
                      <a:pt x="63904" y="59509"/>
                      <a:pt x="64817" y="56795"/>
                    </a:cubicBezTo>
                    <a:cubicBezTo>
                      <a:pt x="65129" y="55862"/>
                      <a:pt x="65650" y="55564"/>
                      <a:pt x="66310" y="55564"/>
                    </a:cubicBezTo>
                    <a:cubicBezTo>
                      <a:pt x="67476" y="55564"/>
                      <a:pt x="69078" y="56498"/>
                      <a:pt x="70730" y="56498"/>
                    </a:cubicBezTo>
                    <a:cubicBezTo>
                      <a:pt x="71166" y="56498"/>
                      <a:pt x="71605" y="56433"/>
                      <a:pt x="72041" y="56268"/>
                    </a:cubicBezTo>
                    <a:cubicBezTo>
                      <a:pt x="75066" y="55127"/>
                      <a:pt x="75024" y="51649"/>
                      <a:pt x="75323" y="48995"/>
                    </a:cubicBezTo>
                    <a:cubicBezTo>
                      <a:pt x="75624" y="46342"/>
                      <a:pt x="80142" y="45515"/>
                      <a:pt x="78456" y="43051"/>
                    </a:cubicBezTo>
                    <a:cubicBezTo>
                      <a:pt x="76770" y="40586"/>
                      <a:pt x="82948" y="40073"/>
                      <a:pt x="83402" y="36477"/>
                    </a:cubicBezTo>
                    <a:cubicBezTo>
                      <a:pt x="83856" y="32884"/>
                      <a:pt x="81575" y="31366"/>
                      <a:pt x="78917" y="30734"/>
                    </a:cubicBezTo>
                    <a:cubicBezTo>
                      <a:pt x="76260" y="30104"/>
                      <a:pt x="78591" y="26543"/>
                      <a:pt x="78178" y="24280"/>
                    </a:cubicBezTo>
                    <a:cubicBezTo>
                      <a:pt x="77763" y="22018"/>
                      <a:pt x="75457" y="22936"/>
                      <a:pt x="73401" y="21802"/>
                    </a:cubicBezTo>
                    <a:cubicBezTo>
                      <a:pt x="71344" y="20667"/>
                      <a:pt x="75163" y="16868"/>
                      <a:pt x="72537" y="14193"/>
                    </a:cubicBezTo>
                    <a:cubicBezTo>
                      <a:pt x="71466" y="13103"/>
                      <a:pt x="70369" y="12866"/>
                      <a:pt x="69234" y="12866"/>
                    </a:cubicBezTo>
                    <a:cubicBezTo>
                      <a:pt x="68363" y="12866"/>
                      <a:pt x="67471" y="13005"/>
                      <a:pt x="66551" y="13005"/>
                    </a:cubicBezTo>
                    <a:cubicBezTo>
                      <a:pt x="65728" y="13005"/>
                      <a:pt x="64884" y="12894"/>
                      <a:pt x="64014" y="12472"/>
                    </a:cubicBezTo>
                    <a:cubicBezTo>
                      <a:pt x="60905" y="10962"/>
                      <a:pt x="63873" y="5186"/>
                      <a:pt x="63201" y="4367"/>
                    </a:cubicBezTo>
                    <a:cubicBezTo>
                      <a:pt x="63039" y="4169"/>
                      <a:pt x="62787" y="4094"/>
                      <a:pt x="62475" y="4094"/>
                    </a:cubicBezTo>
                    <a:cubicBezTo>
                      <a:pt x="61489" y="4094"/>
                      <a:pt x="59909" y="4846"/>
                      <a:pt x="58735" y="4860"/>
                    </a:cubicBezTo>
                    <a:cubicBezTo>
                      <a:pt x="58727" y="4860"/>
                      <a:pt x="58720" y="4860"/>
                      <a:pt x="58713" y="4860"/>
                    </a:cubicBezTo>
                    <a:cubicBezTo>
                      <a:pt x="57196" y="4860"/>
                      <a:pt x="58040" y="2931"/>
                      <a:pt x="56218" y="2130"/>
                    </a:cubicBezTo>
                    <a:cubicBezTo>
                      <a:pt x="55893" y="1987"/>
                      <a:pt x="55573" y="1927"/>
                      <a:pt x="55256" y="1927"/>
                    </a:cubicBezTo>
                    <a:cubicBezTo>
                      <a:pt x="53784" y="1927"/>
                      <a:pt x="52383" y="3216"/>
                      <a:pt x="50933" y="3461"/>
                    </a:cubicBezTo>
                    <a:cubicBezTo>
                      <a:pt x="50858" y="3474"/>
                      <a:pt x="50787" y="3480"/>
                      <a:pt x="50722" y="3480"/>
                    </a:cubicBezTo>
                    <a:cubicBezTo>
                      <a:pt x="49244" y="3480"/>
                      <a:pt x="49988" y="418"/>
                      <a:pt x="46918" y="32"/>
                    </a:cubicBezTo>
                    <a:cubicBezTo>
                      <a:pt x="46747" y="11"/>
                      <a:pt x="46582" y="0"/>
                      <a:pt x="464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9" name="Google Shape;2799;p44"/>
              <p:cNvSpPr/>
              <p:nvPr/>
            </p:nvSpPr>
            <p:spPr>
              <a:xfrm rot="-679607">
                <a:off x="1186953" y="2790939"/>
                <a:ext cx="711383" cy="704309"/>
              </a:xfrm>
              <a:custGeom>
                <a:avLst/>
                <a:gdLst/>
                <a:ahLst/>
                <a:cxnLst/>
                <a:rect l="l" t="t" r="r" b="b"/>
                <a:pathLst>
                  <a:path w="28456" h="28173" extrusionOk="0">
                    <a:moveTo>
                      <a:pt x="3094" y="0"/>
                    </a:moveTo>
                    <a:cubicBezTo>
                      <a:pt x="3080" y="0"/>
                      <a:pt x="3079" y="30"/>
                      <a:pt x="3093" y="32"/>
                    </a:cubicBezTo>
                    <a:cubicBezTo>
                      <a:pt x="6350" y="750"/>
                      <a:pt x="2442" y="5360"/>
                      <a:pt x="1550" y="6565"/>
                    </a:cubicBezTo>
                    <a:cubicBezTo>
                      <a:pt x="787" y="7596"/>
                      <a:pt x="1" y="9591"/>
                      <a:pt x="587" y="10868"/>
                    </a:cubicBezTo>
                    <a:cubicBezTo>
                      <a:pt x="1562" y="12991"/>
                      <a:pt x="4404" y="12764"/>
                      <a:pt x="6386" y="12902"/>
                    </a:cubicBezTo>
                    <a:cubicBezTo>
                      <a:pt x="8638" y="13059"/>
                      <a:pt x="10267" y="13774"/>
                      <a:pt x="9860" y="16310"/>
                    </a:cubicBezTo>
                    <a:cubicBezTo>
                      <a:pt x="9665" y="17518"/>
                      <a:pt x="9264" y="18678"/>
                      <a:pt x="9092" y="19892"/>
                    </a:cubicBezTo>
                    <a:cubicBezTo>
                      <a:pt x="8644" y="23063"/>
                      <a:pt x="10921" y="24419"/>
                      <a:pt x="13441" y="24419"/>
                    </a:cubicBezTo>
                    <a:cubicBezTo>
                      <a:pt x="14353" y="24419"/>
                      <a:pt x="15298" y="24241"/>
                      <a:pt x="16156" y="23908"/>
                    </a:cubicBezTo>
                    <a:cubicBezTo>
                      <a:pt x="18566" y="22970"/>
                      <a:pt x="20688" y="21369"/>
                      <a:pt x="23284" y="20936"/>
                    </a:cubicBezTo>
                    <a:cubicBezTo>
                      <a:pt x="23559" y="20890"/>
                      <a:pt x="23818" y="20868"/>
                      <a:pt x="24062" y="20868"/>
                    </a:cubicBezTo>
                    <a:cubicBezTo>
                      <a:pt x="27515" y="20868"/>
                      <a:pt x="27850" y="25278"/>
                      <a:pt x="28095" y="28045"/>
                    </a:cubicBezTo>
                    <a:cubicBezTo>
                      <a:pt x="28102" y="28120"/>
                      <a:pt x="28158" y="28173"/>
                      <a:pt x="28207" y="28173"/>
                    </a:cubicBezTo>
                    <a:cubicBezTo>
                      <a:pt x="28242" y="28173"/>
                      <a:pt x="28273" y="28145"/>
                      <a:pt x="28277" y="28076"/>
                    </a:cubicBezTo>
                    <a:cubicBezTo>
                      <a:pt x="28456" y="24721"/>
                      <a:pt x="27534" y="20244"/>
                      <a:pt x="23909" y="20244"/>
                    </a:cubicBezTo>
                    <a:cubicBezTo>
                      <a:pt x="23414" y="20244"/>
                      <a:pt x="22869" y="20327"/>
                      <a:pt x="22270" y="20508"/>
                    </a:cubicBezTo>
                    <a:cubicBezTo>
                      <a:pt x="19461" y="21355"/>
                      <a:pt x="17073" y="23245"/>
                      <a:pt x="14195" y="23894"/>
                    </a:cubicBezTo>
                    <a:cubicBezTo>
                      <a:pt x="13879" y="23965"/>
                      <a:pt x="13557" y="24000"/>
                      <a:pt x="13236" y="24000"/>
                    </a:cubicBezTo>
                    <a:cubicBezTo>
                      <a:pt x="11771" y="24000"/>
                      <a:pt x="10333" y="23270"/>
                      <a:pt x="9649" y="21906"/>
                    </a:cubicBezTo>
                    <a:cubicBezTo>
                      <a:pt x="8986" y="20586"/>
                      <a:pt x="9739" y="18636"/>
                      <a:pt x="10040" y="17318"/>
                    </a:cubicBezTo>
                    <a:cubicBezTo>
                      <a:pt x="10307" y="16153"/>
                      <a:pt x="10766" y="14219"/>
                      <a:pt x="9607" y="13319"/>
                    </a:cubicBezTo>
                    <a:cubicBezTo>
                      <a:pt x="8663" y="12585"/>
                      <a:pt x="7524" y="12456"/>
                      <a:pt x="6365" y="12345"/>
                    </a:cubicBezTo>
                    <a:cubicBezTo>
                      <a:pt x="5211" y="12235"/>
                      <a:pt x="4081" y="12245"/>
                      <a:pt x="2932" y="12052"/>
                    </a:cubicBezTo>
                    <a:cubicBezTo>
                      <a:pt x="388" y="11625"/>
                      <a:pt x="563" y="9018"/>
                      <a:pt x="1357" y="7349"/>
                    </a:cubicBezTo>
                    <a:cubicBezTo>
                      <a:pt x="2065" y="5861"/>
                      <a:pt x="7021" y="669"/>
                      <a:pt x="3096" y="0"/>
                    </a:cubicBezTo>
                    <a:cubicBezTo>
                      <a:pt x="3095" y="0"/>
                      <a:pt x="3095" y="0"/>
                      <a:pt x="30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0" name="Google Shape;2800;p44"/>
              <p:cNvSpPr/>
              <p:nvPr/>
            </p:nvSpPr>
            <p:spPr>
              <a:xfrm rot="-679607">
                <a:off x="1258821" y="2202736"/>
                <a:ext cx="916929" cy="747508"/>
              </a:xfrm>
              <a:custGeom>
                <a:avLst/>
                <a:gdLst/>
                <a:ahLst/>
                <a:cxnLst/>
                <a:rect l="l" t="t" r="r" b="b"/>
                <a:pathLst>
                  <a:path w="36678" h="29901" extrusionOk="0">
                    <a:moveTo>
                      <a:pt x="36556" y="1"/>
                    </a:moveTo>
                    <a:cubicBezTo>
                      <a:pt x="36519" y="1"/>
                      <a:pt x="36484" y="30"/>
                      <a:pt x="36472" y="98"/>
                    </a:cubicBezTo>
                    <a:cubicBezTo>
                      <a:pt x="35883" y="3538"/>
                      <a:pt x="34023" y="6771"/>
                      <a:pt x="30274" y="7205"/>
                    </a:cubicBezTo>
                    <a:cubicBezTo>
                      <a:pt x="29978" y="7239"/>
                      <a:pt x="29682" y="7255"/>
                      <a:pt x="29387" y="7255"/>
                    </a:cubicBezTo>
                    <a:cubicBezTo>
                      <a:pt x="26794" y="7255"/>
                      <a:pt x="24244" y="6058"/>
                      <a:pt x="21673" y="5859"/>
                    </a:cubicBezTo>
                    <a:cubicBezTo>
                      <a:pt x="21520" y="5847"/>
                      <a:pt x="21372" y="5842"/>
                      <a:pt x="21229" y="5842"/>
                    </a:cubicBezTo>
                    <a:cubicBezTo>
                      <a:pt x="16352" y="5842"/>
                      <a:pt x="16733" y="12518"/>
                      <a:pt x="16420" y="15813"/>
                    </a:cubicBezTo>
                    <a:cubicBezTo>
                      <a:pt x="16177" y="18393"/>
                      <a:pt x="14967" y="20502"/>
                      <a:pt x="12601" y="21605"/>
                    </a:cubicBezTo>
                    <a:cubicBezTo>
                      <a:pt x="10514" y="22576"/>
                      <a:pt x="8256" y="22149"/>
                      <a:pt x="6128" y="22773"/>
                    </a:cubicBezTo>
                    <a:cubicBezTo>
                      <a:pt x="3016" y="23686"/>
                      <a:pt x="0" y="26396"/>
                      <a:pt x="1119" y="29884"/>
                    </a:cubicBezTo>
                    <a:cubicBezTo>
                      <a:pt x="1123" y="29896"/>
                      <a:pt x="1128" y="29901"/>
                      <a:pt x="1133" y="29901"/>
                    </a:cubicBezTo>
                    <a:cubicBezTo>
                      <a:pt x="1145" y="29901"/>
                      <a:pt x="1159" y="29876"/>
                      <a:pt x="1156" y="29858"/>
                    </a:cubicBezTo>
                    <a:cubicBezTo>
                      <a:pt x="319" y="26034"/>
                      <a:pt x="3821" y="23311"/>
                      <a:pt x="7269" y="22919"/>
                    </a:cubicBezTo>
                    <a:cubicBezTo>
                      <a:pt x="9128" y="22706"/>
                      <a:pt x="10906" y="22600"/>
                      <a:pt x="12664" y="21899"/>
                    </a:cubicBezTo>
                    <a:cubicBezTo>
                      <a:pt x="15963" y="20588"/>
                      <a:pt x="16646" y="17048"/>
                      <a:pt x="16840" y="13887"/>
                    </a:cubicBezTo>
                    <a:cubicBezTo>
                      <a:pt x="17053" y="10393"/>
                      <a:pt x="17765" y="6506"/>
                      <a:pt x="21884" y="6506"/>
                    </a:cubicBezTo>
                    <a:cubicBezTo>
                      <a:pt x="22045" y="6506"/>
                      <a:pt x="22211" y="6512"/>
                      <a:pt x="22382" y="6524"/>
                    </a:cubicBezTo>
                    <a:cubicBezTo>
                      <a:pt x="25009" y="6710"/>
                      <a:pt x="27417" y="7788"/>
                      <a:pt x="30084" y="7788"/>
                    </a:cubicBezTo>
                    <a:cubicBezTo>
                      <a:pt x="30154" y="7788"/>
                      <a:pt x="30224" y="7787"/>
                      <a:pt x="30295" y="7786"/>
                    </a:cubicBezTo>
                    <a:cubicBezTo>
                      <a:pt x="34022" y="7707"/>
                      <a:pt x="36678" y="3576"/>
                      <a:pt x="36652" y="128"/>
                    </a:cubicBezTo>
                    <a:cubicBezTo>
                      <a:pt x="36651" y="49"/>
                      <a:pt x="36603" y="1"/>
                      <a:pt x="365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1" name="Google Shape;2801;p44"/>
              <p:cNvSpPr/>
              <p:nvPr/>
            </p:nvSpPr>
            <p:spPr>
              <a:xfrm rot="-679607">
                <a:off x="1379158" y="2110194"/>
                <a:ext cx="680584" cy="511688"/>
              </a:xfrm>
              <a:custGeom>
                <a:avLst/>
                <a:gdLst/>
                <a:ahLst/>
                <a:cxnLst/>
                <a:rect l="l" t="t" r="r" b="b"/>
                <a:pathLst>
                  <a:path w="27224" h="20468" extrusionOk="0">
                    <a:moveTo>
                      <a:pt x="27067" y="1"/>
                    </a:moveTo>
                    <a:cubicBezTo>
                      <a:pt x="27046" y="1"/>
                      <a:pt x="27024" y="13"/>
                      <a:pt x="27000" y="43"/>
                    </a:cubicBezTo>
                    <a:cubicBezTo>
                      <a:pt x="25400" y="1996"/>
                      <a:pt x="23770" y="3909"/>
                      <a:pt x="21423" y="4969"/>
                    </a:cubicBezTo>
                    <a:cubicBezTo>
                      <a:pt x="20618" y="5333"/>
                      <a:pt x="19817" y="5475"/>
                      <a:pt x="19021" y="5475"/>
                    </a:cubicBezTo>
                    <a:cubicBezTo>
                      <a:pt x="17305" y="5475"/>
                      <a:pt x="15610" y="4815"/>
                      <a:pt x="13938" y="4290"/>
                    </a:cubicBezTo>
                    <a:cubicBezTo>
                      <a:pt x="12619" y="3875"/>
                      <a:pt x="10924" y="3475"/>
                      <a:pt x="9306" y="3475"/>
                    </a:cubicBezTo>
                    <a:cubicBezTo>
                      <a:pt x="7328" y="3475"/>
                      <a:pt x="5463" y="4072"/>
                      <a:pt x="4538" y="5968"/>
                    </a:cubicBezTo>
                    <a:cubicBezTo>
                      <a:pt x="2777" y="9578"/>
                      <a:pt x="7452" y="20237"/>
                      <a:pt x="1415" y="20237"/>
                    </a:cubicBezTo>
                    <a:cubicBezTo>
                      <a:pt x="1015" y="20237"/>
                      <a:pt x="569" y="20191"/>
                      <a:pt x="71" y="20092"/>
                    </a:cubicBezTo>
                    <a:cubicBezTo>
                      <a:pt x="68" y="20092"/>
                      <a:pt x="65" y="20091"/>
                      <a:pt x="62" y="20091"/>
                    </a:cubicBezTo>
                    <a:cubicBezTo>
                      <a:pt x="6" y="20091"/>
                      <a:pt x="0" y="20209"/>
                      <a:pt x="54" y="20224"/>
                    </a:cubicBezTo>
                    <a:cubicBezTo>
                      <a:pt x="668" y="20390"/>
                      <a:pt x="1208" y="20467"/>
                      <a:pt x="1684" y="20467"/>
                    </a:cubicBezTo>
                    <a:cubicBezTo>
                      <a:pt x="6611" y="20467"/>
                      <a:pt x="4589" y="12192"/>
                      <a:pt x="4552" y="8653"/>
                    </a:cubicBezTo>
                    <a:cubicBezTo>
                      <a:pt x="4517" y="5302"/>
                      <a:pt x="6689" y="4298"/>
                      <a:pt x="9289" y="4298"/>
                    </a:cubicBezTo>
                    <a:cubicBezTo>
                      <a:pt x="11527" y="4298"/>
                      <a:pt x="14081" y="5041"/>
                      <a:pt x="15820" y="5670"/>
                    </a:cubicBezTo>
                    <a:cubicBezTo>
                      <a:pt x="16803" y="6025"/>
                      <a:pt x="17752" y="6187"/>
                      <a:pt x="18660" y="6187"/>
                    </a:cubicBezTo>
                    <a:cubicBezTo>
                      <a:pt x="22270" y="6187"/>
                      <a:pt x="25238" y="3619"/>
                      <a:pt x="27171" y="352"/>
                    </a:cubicBezTo>
                    <a:cubicBezTo>
                      <a:pt x="27223" y="264"/>
                      <a:pt x="27164" y="1"/>
                      <a:pt x="270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2" name="Google Shape;2802;p44"/>
              <p:cNvSpPr/>
              <p:nvPr/>
            </p:nvSpPr>
            <p:spPr>
              <a:xfrm rot="-679607">
                <a:off x="2489251" y="2286148"/>
                <a:ext cx="455739" cy="390966"/>
              </a:xfrm>
              <a:custGeom>
                <a:avLst/>
                <a:gdLst/>
                <a:ahLst/>
                <a:cxnLst/>
                <a:rect l="l" t="t" r="r" b="b"/>
                <a:pathLst>
                  <a:path w="18230" h="15639" extrusionOk="0">
                    <a:moveTo>
                      <a:pt x="506" y="1"/>
                    </a:moveTo>
                    <a:cubicBezTo>
                      <a:pt x="490" y="1"/>
                      <a:pt x="474" y="14"/>
                      <a:pt x="466" y="46"/>
                    </a:cubicBezTo>
                    <a:cubicBezTo>
                      <a:pt x="111" y="1752"/>
                      <a:pt x="402" y="3213"/>
                      <a:pt x="1999" y="4097"/>
                    </a:cubicBezTo>
                    <a:cubicBezTo>
                      <a:pt x="2319" y="4274"/>
                      <a:pt x="2689" y="4340"/>
                      <a:pt x="3080" y="4340"/>
                    </a:cubicBezTo>
                    <a:cubicBezTo>
                      <a:pt x="3979" y="4340"/>
                      <a:pt x="4985" y="3991"/>
                      <a:pt x="5733" y="3855"/>
                    </a:cubicBezTo>
                    <a:cubicBezTo>
                      <a:pt x="5970" y="3813"/>
                      <a:pt x="6190" y="3793"/>
                      <a:pt x="6395" y="3793"/>
                    </a:cubicBezTo>
                    <a:cubicBezTo>
                      <a:pt x="8953" y="3793"/>
                      <a:pt x="9052" y="6952"/>
                      <a:pt x="9205" y="8975"/>
                    </a:cubicBezTo>
                    <a:cubicBezTo>
                      <a:pt x="9373" y="11209"/>
                      <a:pt x="9768" y="13081"/>
                      <a:pt x="11566" y="14582"/>
                    </a:cubicBezTo>
                    <a:cubicBezTo>
                      <a:pt x="12444" y="15314"/>
                      <a:pt x="13567" y="15638"/>
                      <a:pt x="14703" y="15638"/>
                    </a:cubicBezTo>
                    <a:cubicBezTo>
                      <a:pt x="15918" y="15638"/>
                      <a:pt x="17149" y="15266"/>
                      <a:pt x="18109" y="14623"/>
                    </a:cubicBezTo>
                    <a:cubicBezTo>
                      <a:pt x="18229" y="14542"/>
                      <a:pt x="18229" y="14225"/>
                      <a:pt x="18069" y="14225"/>
                    </a:cubicBezTo>
                    <a:cubicBezTo>
                      <a:pt x="18055" y="14225"/>
                      <a:pt x="18040" y="14227"/>
                      <a:pt x="18023" y="14233"/>
                    </a:cubicBezTo>
                    <a:cubicBezTo>
                      <a:pt x="16941" y="14579"/>
                      <a:pt x="15890" y="14818"/>
                      <a:pt x="14870" y="14818"/>
                    </a:cubicBezTo>
                    <a:cubicBezTo>
                      <a:pt x="13656" y="14818"/>
                      <a:pt x="12486" y="14480"/>
                      <a:pt x="11360" y="13580"/>
                    </a:cubicBezTo>
                    <a:cubicBezTo>
                      <a:pt x="9344" y="11965"/>
                      <a:pt x="9671" y="8875"/>
                      <a:pt x="9338" y="6581"/>
                    </a:cubicBezTo>
                    <a:cubicBezTo>
                      <a:pt x="9189" y="5558"/>
                      <a:pt x="8735" y="3782"/>
                      <a:pt x="7538" y="3454"/>
                    </a:cubicBezTo>
                    <a:cubicBezTo>
                      <a:pt x="7214" y="3365"/>
                      <a:pt x="6845" y="3332"/>
                      <a:pt x="6449" y="3332"/>
                    </a:cubicBezTo>
                    <a:cubicBezTo>
                      <a:pt x="5360" y="3332"/>
                      <a:pt x="4068" y="3579"/>
                      <a:pt x="2960" y="3579"/>
                    </a:cubicBezTo>
                    <a:cubicBezTo>
                      <a:pt x="1265" y="3579"/>
                      <a:pt x="0" y="3001"/>
                      <a:pt x="548" y="77"/>
                    </a:cubicBezTo>
                    <a:cubicBezTo>
                      <a:pt x="557" y="35"/>
                      <a:pt x="531" y="1"/>
                      <a:pt x="5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3" name="Google Shape;2803;p44"/>
              <p:cNvSpPr/>
              <p:nvPr/>
            </p:nvSpPr>
            <p:spPr>
              <a:xfrm rot="-679607">
                <a:off x="1380116" y="3237295"/>
                <a:ext cx="476164" cy="213445"/>
              </a:xfrm>
              <a:custGeom>
                <a:avLst/>
                <a:gdLst/>
                <a:ahLst/>
                <a:cxnLst/>
                <a:rect l="l" t="t" r="r" b="b"/>
                <a:pathLst>
                  <a:path w="19047" h="8538" extrusionOk="0">
                    <a:moveTo>
                      <a:pt x="946" y="0"/>
                    </a:moveTo>
                    <a:cubicBezTo>
                      <a:pt x="929" y="0"/>
                      <a:pt x="912" y="14"/>
                      <a:pt x="904" y="47"/>
                    </a:cubicBezTo>
                    <a:cubicBezTo>
                      <a:pt x="0" y="3838"/>
                      <a:pt x="489" y="8370"/>
                      <a:pt x="5099" y="8370"/>
                    </a:cubicBezTo>
                    <a:cubicBezTo>
                      <a:pt x="5290" y="8370"/>
                      <a:pt x="5487" y="8362"/>
                      <a:pt x="5692" y="8347"/>
                    </a:cubicBezTo>
                    <a:cubicBezTo>
                      <a:pt x="8144" y="8157"/>
                      <a:pt x="12030" y="6146"/>
                      <a:pt x="15061" y="6146"/>
                    </a:cubicBezTo>
                    <a:cubicBezTo>
                      <a:pt x="16684" y="6146"/>
                      <a:pt x="18062" y="6723"/>
                      <a:pt x="18843" y="8465"/>
                    </a:cubicBezTo>
                    <a:cubicBezTo>
                      <a:pt x="18866" y="8517"/>
                      <a:pt x="18898" y="8538"/>
                      <a:pt x="18929" y="8538"/>
                    </a:cubicBezTo>
                    <a:cubicBezTo>
                      <a:pt x="18988" y="8538"/>
                      <a:pt x="19046" y="8461"/>
                      <a:pt x="19037" y="8377"/>
                    </a:cubicBezTo>
                    <a:cubicBezTo>
                      <a:pt x="18827" y="6208"/>
                      <a:pt x="17132" y="5611"/>
                      <a:pt x="15255" y="5611"/>
                    </a:cubicBezTo>
                    <a:cubicBezTo>
                      <a:pt x="13864" y="5611"/>
                      <a:pt x="12374" y="5939"/>
                      <a:pt x="11316" y="6198"/>
                    </a:cubicBezTo>
                    <a:cubicBezTo>
                      <a:pt x="9372" y="6673"/>
                      <a:pt x="7421" y="7550"/>
                      <a:pt x="5418" y="7720"/>
                    </a:cubicBezTo>
                    <a:cubicBezTo>
                      <a:pt x="5232" y="7735"/>
                      <a:pt x="5053" y="7743"/>
                      <a:pt x="4880" y="7743"/>
                    </a:cubicBezTo>
                    <a:cubicBezTo>
                      <a:pt x="786" y="7743"/>
                      <a:pt x="254" y="3419"/>
                      <a:pt x="989" y="79"/>
                    </a:cubicBezTo>
                    <a:cubicBezTo>
                      <a:pt x="1000" y="35"/>
                      <a:pt x="973" y="0"/>
                      <a:pt x="9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4" name="Google Shape;2804;p44"/>
              <p:cNvSpPr/>
              <p:nvPr/>
            </p:nvSpPr>
            <p:spPr>
              <a:xfrm rot="-679607">
                <a:off x="1494290" y="2293796"/>
                <a:ext cx="1250271" cy="1351968"/>
              </a:xfrm>
              <a:custGeom>
                <a:avLst/>
                <a:gdLst/>
                <a:ahLst/>
                <a:cxnLst/>
                <a:rect l="l" t="t" r="r" b="b"/>
                <a:pathLst>
                  <a:path w="50012" h="54080" extrusionOk="0">
                    <a:moveTo>
                      <a:pt x="31777" y="1"/>
                    </a:moveTo>
                    <a:cubicBezTo>
                      <a:pt x="31777" y="1"/>
                      <a:pt x="30040" y="7198"/>
                      <a:pt x="27066" y="7785"/>
                    </a:cubicBezTo>
                    <a:cubicBezTo>
                      <a:pt x="26898" y="7818"/>
                      <a:pt x="26739" y="7833"/>
                      <a:pt x="26587" y="7833"/>
                    </a:cubicBezTo>
                    <a:cubicBezTo>
                      <a:pt x="24383" y="7833"/>
                      <a:pt x="23757" y="4567"/>
                      <a:pt x="21942" y="4567"/>
                    </a:cubicBezTo>
                    <a:cubicBezTo>
                      <a:pt x="21663" y="4567"/>
                      <a:pt x="21357" y="4644"/>
                      <a:pt x="21012" y="4821"/>
                    </a:cubicBezTo>
                    <a:cubicBezTo>
                      <a:pt x="18269" y="6233"/>
                      <a:pt x="20432" y="11784"/>
                      <a:pt x="17790" y="12478"/>
                    </a:cubicBezTo>
                    <a:cubicBezTo>
                      <a:pt x="15149" y="13172"/>
                      <a:pt x="14207" y="12907"/>
                      <a:pt x="13526" y="15952"/>
                    </a:cubicBezTo>
                    <a:cubicBezTo>
                      <a:pt x="12948" y="18532"/>
                      <a:pt x="13712" y="20620"/>
                      <a:pt x="11635" y="20620"/>
                    </a:cubicBezTo>
                    <a:cubicBezTo>
                      <a:pt x="11261" y="20620"/>
                      <a:pt x="10794" y="20552"/>
                      <a:pt x="10210" y="20407"/>
                    </a:cubicBezTo>
                    <a:lnTo>
                      <a:pt x="10210" y="20407"/>
                    </a:lnTo>
                    <a:cubicBezTo>
                      <a:pt x="10210" y="20407"/>
                      <a:pt x="11453" y="22878"/>
                      <a:pt x="9533" y="23838"/>
                    </a:cubicBezTo>
                    <a:cubicBezTo>
                      <a:pt x="9533" y="23838"/>
                      <a:pt x="8210" y="21599"/>
                      <a:pt x="5916" y="21599"/>
                    </a:cubicBezTo>
                    <a:cubicBezTo>
                      <a:pt x="5142" y="21599"/>
                      <a:pt x="4259" y="21853"/>
                      <a:pt x="3279" y="22533"/>
                    </a:cubicBezTo>
                    <a:cubicBezTo>
                      <a:pt x="398" y="24531"/>
                      <a:pt x="0" y="31410"/>
                      <a:pt x="5046" y="31410"/>
                    </a:cubicBezTo>
                    <a:cubicBezTo>
                      <a:pt x="6809" y="31410"/>
                      <a:pt x="9238" y="30570"/>
                      <a:pt x="12457" y="28387"/>
                    </a:cubicBezTo>
                    <a:cubicBezTo>
                      <a:pt x="12457" y="28387"/>
                      <a:pt x="12457" y="28387"/>
                      <a:pt x="12457" y="28387"/>
                    </a:cubicBezTo>
                    <a:cubicBezTo>
                      <a:pt x="12460" y="28387"/>
                      <a:pt x="16945" y="34187"/>
                      <a:pt x="19817" y="48339"/>
                    </a:cubicBezTo>
                    <a:lnTo>
                      <a:pt x="17983" y="47365"/>
                    </a:lnTo>
                    <a:lnTo>
                      <a:pt x="17496" y="52783"/>
                    </a:lnTo>
                    <a:lnTo>
                      <a:pt x="24466" y="54079"/>
                    </a:lnTo>
                    <a:lnTo>
                      <a:pt x="24466" y="54079"/>
                    </a:lnTo>
                    <a:lnTo>
                      <a:pt x="24020" y="50021"/>
                    </a:lnTo>
                    <a:lnTo>
                      <a:pt x="22810" y="49406"/>
                    </a:lnTo>
                    <a:cubicBezTo>
                      <a:pt x="22810" y="49406"/>
                      <a:pt x="22910" y="43830"/>
                      <a:pt x="33288" y="39069"/>
                    </a:cubicBezTo>
                    <a:cubicBezTo>
                      <a:pt x="43666" y="34310"/>
                      <a:pt x="50011" y="29321"/>
                      <a:pt x="49841" y="24354"/>
                    </a:cubicBezTo>
                    <a:cubicBezTo>
                      <a:pt x="49672" y="19388"/>
                      <a:pt x="31777" y="1"/>
                      <a:pt x="31777" y="1"/>
                    </a:cubicBezTo>
                    <a:close/>
                  </a:path>
                </a:pathLst>
              </a:custGeom>
              <a:solidFill>
                <a:srgbClr val="FF82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5" name="Google Shape;2805;p44"/>
              <p:cNvSpPr/>
              <p:nvPr/>
            </p:nvSpPr>
            <p:spPr>
              <a:xfrm rot="-679607">
                <a:off x="1895154" y="2643967"/>
                <a:ext cx="258044" cy="142572"/>
              </a:xfrm>
              <a:custGeom>
                <a:avLst/>
                <a:gdLst/>
                <a:ahLst/>
                <a:cxnLst/>
                <a:rect l="l" t="t" r="r" b="b"/>
                <a:pathLst>
                  <a:path w="10322" h="5703" extrusionOk="0">
                    <a:moveTo>
                      <a:pt x="10321" y="0"/>
                    </a:moveTo>
                    <a:lnTo>
                      <a:pt x="0" y="3917"/>
                    </a:lnTo>
                    <a:lnTo>
                      <a:pt x="870" y="5702"/>
                    </a:lnTo>
                    <a:lnTo>
                      <a:pt x="103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6" name="Google Shape;2806;p44"/>
              <p:cNvSpPr/>
              <p:nvPr/>
            </p:nvSpPr>
            <p:spPr>
              <a:xfrm rot="-679607">
                <a:off x="2211606" y="2534317"/>
                <a:ext cx="198695" cy="49649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986" extrusionOk="0">
                    <a:moveTo>
                      <a:pt x="95" y="0"/>
                    </a:moveTo>
                    <a:lnTo>
                      <a:pt x="1" y="1985"/>
                    </a:lnTo>
                    <a:lnTo>
                      <a:pt x="1" y="1985"/>
                    </a:lnTo>
                    <a:lnTo>
                      <a:pt x="7947" y="136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7" name="Google Shape;2807;p44"/>
              <p:cNvSpPr/>
              <p:nvPr/>
            </p:nvSpPr>
            <p:spPr>
              <a:xfrm rot="-679607">
                <a:off x="1989695" y="3005707"/>
                <a:ext cx="122797" cy="261319"/>
              </a:xfrm>
              <a:custGeom>
                <a:avLst/>
                <a:gdLst/>
                <a:ahLst/>
                <a:cxnLst/>
                <a:rect l="l" t="t" r="r" b="b"/>
                <a:pathLst>
                  <a:path w="4912" h="10453" extrusionOk="0">
                    <a:moveTo>
                      <a:pt x="2861" y="0"/>
                    </a:moveTo>
                    <a:cubicBezTo>
                      <a:pt x="2861" y="1"/>
                      <a:pt x="547" y="2652"/>
                      <a:pt x="208" y="6713"/>
                    </a:cubicBezTo>
                    <a:cubicBezTo>
                      <a:pt x="0" y="9201"/>
                      <a:pt x="1063" y="10453"/>
                      <a:pt x="2507" y="10453"/>
                    </a:cubicBezTo>
                    <a:cubicBezTo>
                      <a:pt x="2845" y="10453"/>
                      <a:pt x="3204" y="10384"/>
                      <a:pt x="3572" y="10247"/>
                    </a:cubicBezTo>
                    <a:cubicBezTo>
                      <a:pt x="3633" y="7519"/>
                      <a:pt x="4342" y="5260"/>
                      <a:pt x="4911" y="3858"/>
                    </a:cubicBezTo>
                    <a:cubicBezTo>
                      <a:pt x="3665" y="3451"/>
                      <a:pt x="2731" y="2377"/>
                      <a:pt x="28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8" name="Google Shape;2808;p44"/>
              <p:cNvSpPr/>
              <p:nvPr/>
            </p:nvSpPr>
            <p:spPr>
              <a:xfrm rot="-679607">
                <a:off x="2006069" y="3202201"/>
                <a:ext cx="115797" cy="99048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3962" extrusionOk="0">
                    <a:moveTo>
                      <a:pt x="2833" y="1"/>
                    </a:moveTo>
                    <a:lnTo>
                      <a:pt x="1037" y="215"/>
                    </a:lnTo>
                    <a:lnTo>
                      <a:pt x="531" y="440"/>
                    </a:lnTo>
                    <a:cubicBezTo>
                      <a:pt x="531" y="440"/>
                      <a:pt x="0" y="3596"/>
                      <a:pt x="2323" y="3927"/>
                    </a:cubicBezTo>
                    <a:cubicBezTo>
                      <a:pt x="2484" y="3950"/>
                      <a:pt x="2634" y="3961"/>
                      <a:pt x="2772" y="3961"/>
                    </a:cubicBezTo>
                    <a:cubicBezTo>
                      <a:pt x="4632" y="3961"/>
                      <a:pt x="4545" y="2037"/>
                      <a:pt x="4545" y="2037"/>
                    </a:cubicBezTo>
                    <a:lnTo>
                      <a:pt x="4545" y="2037"/>
                    </a:lnTo>
                    <a:lnTo>
                      <a:pt x="3520" y="2449"/>
                    </a:lnTo>
                    <a:lnTo>
                      <a:pt x="283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9" name="Google Shape;2809;p44"/>
              <p:cNvSpPr/>
              <p:nvPr/>
            </p:nvSpPr>
            <p:spPr>
              <a:xfrm rot="-679607">
                <a:off x="2029552" y="3027994"/>
                <a:ext cx="113997" cy="77923"/>
              </a:xfrm>
              <a:custGeom>
                <a:avLst/>
                <a:gdLst/>
                <a:ahLst/>
                <a:cxnLst/>
                <a:rect l="l" t="t" r="r" b="b"/>
                <a:pathLst>
                  <a:path w="4560" h="3117" extrusionOk="0">
                    <a:moveTo>
                      <a:pt x="2449" y="0"/>
                    </a:moveTo>
                    <a:cubicBezTo>
                      <a:pt x="1855" y="0"/>
                      <a:pt x="1061" y="225"/>
                      <a:pt x="0" y="801"/>
                    </a:cubicBezTo>
                    <a:lnTo>
                      <a:pt x="1511" y="3117"/>
                    </a:lnTo>
                    <a:lnTo>
                      <a:pt x="2366" y="2459"/>
                    </a:lnTo>
                    <a:lnTo>
                      <a:pt x="4140" y="2840"/>
                    </a:lnTo>
                    <a:cubicBezTo>
                      <a:pt x="4141" y="2840"/>
                      <a:pt x="4559" y="0"/>
                      <a:pt x="24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0" name="Google Shape;2810;p44"/>
              <p:cNvSpPr/>
              <p:nvPr/>
            </p:nvSpPr>
            <p:spPr>
              <a:xfrm rot="-679607">
                <a:off x="1960152" y="2731814"/>
                <a:ext cx="380441" cy="516963"/>
              </a:xfrm>
              <a:custGeom>
                <a:avLst/>
                <a:gdLst/>
                <a:ahLst/>
                <a:cxnLst/>
                <a:rect l="l" t="t" r="r" b="b"/>
                <a:pathLst>
                  <a:path w="15218" h="20679" extrusionOk="0">
                    <a:moveTo>
                      <a:pt x="13465" y="1"/>
                    </a:moveTo>
                    <a:lnTo>
                      <a:pt x="13465" y="1"/>
                    </a:lnTo>
                    <a:cubicBezTo>
                      <a:pt x="13367" y="278"/>
                      <a:pt x="11114" y="6740"/>
                      <a:pt x="14781" y="9418"/>
                    </a:cubicBezTo>
                    <a:cubicBezTo>
                      <a:pt x="14541" y="9797"/>
                      <a:pt x="13739" y="10925"/>
                      <a:pt x="12477" y="11284"/>
                    </a:cubicBezTo>
                    <a:cubicBezTo>
                      <a:pt x="12213" y="11359"/>
                      <a:pt x="11945" y="11396"/>
                      <a:pt x="11671" y="11396"/>
                    </a:cubicBezTo>
                    <a:cubicBezTo>
                      <a:pt x="11060" y="11396"/>
                      <a:pt x="10425" y="11209"/>
                      <a:pt x="9775" y="10835"/>
                    </a:cubicBezTo>
                    <a:lnTo>
                      <a:pt x="9407" y="10623"/>
                    </a:lnTo>
                    <a:lnTo>
                      <a:pt x="10206" y="13166"/>
                    </a:lnTo>
                    <a:cubicBezTo>
                      <a:pt x="9724" y="13356"/>
                      <a:pt x="8062" y="13961"/>
                      <a:pt x="6473" y="13961"/>
                    </a:cubicBezTo>
                    <a:cubicBezTo>
                      <a:pt x="5689" y="13961"/>
                      <a:pt x="4923" y="13814"/>
                      <a:pt x="4325" y="13397"/>
                    </a:cubicBezTo>
                    <a:cubicBezTo>
                      <a:pt x="3450" y="12786"/>
                      <a:pt x="3052" y="11669"/>
                      <a:pt x="3140" y="10073"/>
                    </a:cubicBezTo>
                    <a:lnTo>
                      <a:pt x="3166" y="9593"/>
                    </a:lnTo>
                    <a:lnTo>
                      <a:pt x="2849" y="9955"/>
                    </a:lnTo>
                    <a:cubicBezTo>
                      <a:pt x="2825" y="9981"/>
                      <a:pt x="494" y="12692"/>
                      <a:pt x="155" y="16761"/>
                    </a:cubicBezTo>
                    <a:cubicBezTo>
                      <a:pt x="0" y="18614"/>
                      <a:pt x="541" y="19968"/>
                      <a:pt x="1639" y="20473"/>
                    </a:cubicBezTo>
                    <a:cubicBezTo>
                      <a:pt x="1940" y="20611"/>
                      <a:pt x="2266" y="20679"/>
                      <a:pt x="2608" y="20679"/>
                    </a:cubicBezTo>
                    <a:cubicBezTo>
                      <a:pt x="2620" y="20679"/>
                      <a:pt x="2633" y="20679"/>
                      <a:pt x="2646" y="20679"/>
                    </a:cubicBezTo>
                    <a:cubicBezTo>
                      <a:pt x="3620" y="20667"/>
                      <a:pt x="4721" y="20120"/>
                      <a:pt x="5709" y="19120"/>
                    </a:cubicBezTo>
                    <a:lnTo>
                      <a:pt x="5473" y="18888"/>
                    </a:lnTo>
                    <a:cubicBezTo>
                      <a:pt x="4538" y="19836"/>
                      <a:pt x="3511" y="20350"/>
                      <a:pt x="2621" y="20350"/>
                    </a:cubicBezTo>
                    <a:cubicBezTo>
                      <a:pt x="2321" y="20350"/>
                      <a:pt x="2037" y="20292"/>
                      <a:pt x="1778" y="20173"/>
                    </a:cubicBezTo>
                    <a:cubicBezTo>
                      <a:pt x="814" y="19729"/>
                      <a:pt x="344" y="18497"/>
                      <a:pt x="485" y="16791"/>
                    </a:cubicBezTo>
                    <a:cubicBezTo>
                      <a:pt x="742" y="13715"/>
                      <a:pt x="2164" y="11439"/>
                      <a:pt x="2796" y="10565"/>
                    </a:cubicBezTo>
                    <a:cubicBezTo>
                      <a:pt x="2809" y="12016"/>
                      <a:pt x="3259" y="13059"/>
                      <a:pt x="4135" y="13670"/>
                    </a:cubicBezTo>
                    <a:cubicBezTo>
                      <a:pt x="4803" y="14136"/>
                      <a:pt x="5642" y="14299"/>
                      <a:pt x="6488" y="14299"/>
                    </a:cubicBezTo>
                    <a:cubicBezTo>
                      <a:pt x="8402" y="14299"/>
                      <a:pt x="10358" y="13465"/>
                      <a:pt x="10475" y="13414"/>
                    </a:cubicBezTo>
                    <a:lnTo>
                      <a:pt x="10611" y="13356"/>
                    </a:lnTo>
                    <a:lnTo>
                      <a:pt x="9970" y="11314"/>
                    </a:lnTo>
                    <a:lnTo>
                      <a:pt x="9970" y="11314"/>
                    </a:lnTo>
                    <a:cubicBezTo>
                      <a:pt x="10547" y="11590"/>
                      <a:pt x="11114" y="11728"/>
                      <a:pt x="11668" y="11728"/>
                    </a:cubicBezTo>
                    <a:cubicBezTo>
                      <a:pt x="11973" y="11728"/>
                      <a:pt x="12274" y="11686"/>
                      <a:pt x="12569" y="11602"/>
                    </a:cubicBezTo>
                    <a:cubicBezTo>
                      <a:pt x="14223" y="11131"/>
                      <a:pt x="15110" y="9518"/>
                      <a:pt x="15146" y="9449"/>
                    </a:cubicBezTo>
                    <a:lnTo>
                      <a:pt x="15217" y="9317"/>
                    </a:lnTo>
                    <a:lnTo>
                      <a:pt x="15094" y="9234"/>
                    </a:lnTo>
                    <a:cubicBezTo>
                      <a:pt x="11460" y="6759"/>
                      <a:pt x="13753" y="178"/>
                      <a:pt x="13776" y="111"/>
                    </a:cubicBezTo>
                    <a:lnTo>
                      <a:pt x="1346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1" name="Google Shape;2811;p44"/>
              <p:cNvSpPr/>
              <p:nvPr/>
            </p:nvSpPr>
            <p:spPr>
              <a:xfrm rot="-679607">
                <a:off x="1988625" y="2992495"/>
                <a:ext cx="70873" cy="23549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942" extrusionOk="0">
                    <a:moveTo>
                      <a:pt x="1830" y="1"/>
                    </a:moveTo>
                    <a:cubicBezTo>
                      <a:pt x="764" y="1"/>
                      <a:pt x="0" y="942"/>
                      <a:pt x="0" y="942"/>
                    </a:cubicBezTo>
                    <a:cubicBezTo>
                      <a:pt x="637" y="438"/>
                      <a:pt x="1236" y="306"/>
                      <a:pt x="1688" y="306"/>
                    </a:cubicBezTo>
                    <a:cubicBezTo>
                      <a:pt x="2186" y="306"/>
                      <a:pt x="2507" y="466"/>
                      <a:pt x="2507" y="466"/>
                    </a:cubicBezTo>
                    <a:lnTo>
                      <a:pt x="2834" y="291"/>
                    </a:lnTo>
                    <a:cubicBezTo>
                      <a:pt x="2481" y="82"/>
                      <a:pt x="2143" y="1"/>
                      <a:pt x="18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2" name="Google Shape;2812;p44"/>
              <p:cNvSpPr/>
              <p:nvPr/>
            </p:nvSpPr>
            <p:spPr>
              <a:xfrm rot="-679607">
                <a:off x="2011282" y="3020587"/>
                <a:ext cx="77498" cy="100023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4001" extrusionOk="0">
                    <a:moveTo>
                      <a:pt x="1267" y="1"/>
                    </a:moveTo>
                    <a:lnTo>
                      <a:pt x="1267" y="1"/>
                    </a:lnTo>
                    <a:cubicBezTo>
                      <a:pt x="124" y="1394"/>
                      <a:pt x="0" y="2582"/>
                      <a:pt x="0" y="2582"/>
                    </a:cubicBezTo>
                    <a:lnTo>
                      <a:pt x="2839" y="4000"/>
                    </a:lnTo>
                    <a:lnTo>
                      <a:pt x="3099" y="3238"/>
                    </a:lnTo>
                    <a:cubicBezTo>
                      <a:pt x="693" y="2823"/>
                      <a:pt x="1266" y="1"/>
                      <a:pt x="12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3" name="Google Shape;2813;p44"/>
              <p:cNvSpPr/>
              <p:nvPr/>
            </p:nvSpPr>
            <p:spPr>
              <a:xfrm rot="-679607">
                <a:off x="2013303" y="3189683"/>
                <a:ext cx="69448" cy="75398"/>
              </a:xfrm>
              <a:custGeom>
                <a:avLst/>
                <a:gdLst/>
                <a:ahLst/>
                <a:cxnLst/>
                <a:rect l="l" t="t" r="r" b="b"/>
                <a:pathLst>
                  <a:path w="2778" h="3016" extrusionOk="0">
                    <a:moveTo>
                      <a:pt x="671" y="0"/>
                    </a:moveTo>
                    <a:cubicBezTo>
                      <a:pt x="494" y="0"/>
                      <a:pt x="302" y="26"/>
                      <a:pt x="95" y="82"/>
                    </a:cubicBezTo>
                    <a:cubicBezTo>
                      <a:pt x="95" y="82"/>
                      <a:pt x="0" y="3016"/>
                      <a:pt x="2498" y="3016"/>
                    </a:cubicBezTo>
                    <a:cubicBezTo>
                      <a:pt x="2588" y="3016"/>
                      <a:pt x="2681" y="3012"/>
                      <a:pt x="2778" y="3004"/>
                    </a:cubicBezTo>
                    <a:cubicBezTo>
                      <a:pt x="2778" y="3004"/>
                      <a:pt x="2581" y="0"/>
                      <a:pt x="67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4" name="Google Shape;2814;p44"/>
              <p:cNvSpPr/>
              <p:nvPr/>
            </p:nvSpPr>
            <p:spPr>
              <a:xfrm rot="-679607">
                <a:off x="1556894" y="3008015"/>
                <a:ext cx="176471" cy="130197"/>
              </a:xfrm>
              <a:custGeom>
                <a:avLst/>
                <a:gdLst/>
                <a:ahLst/>
                <a:cxnLst/>
                <a:rect l="l" t="t" r="r" b="b"/>
                <a:pathLst>
                  <a:path w="7059" h="5208" extrusionOk="0">
                    <a:moveTo>
                      <a:pt x="3658" y="0"/>
                    </a:moveTo>
                    <a:cubicBezTo>
                      <a:pt x="3248" y="0"/>
                      <a:pt x="2817" y="61"/>
                      <a:pt x="2374" y="191"/>
                    </a:cubicBezTo>
                    <a:cubicBezTo>
                      <a:pt x="0" y="890"/>
                      <a:pt x="17" y="4253"/>
                      <a:pt x="17" y="4253"/>
                    </a:cubicBezTo>
                    <a:cubicBezTo>
                      <a:pt x="772" y="1250"/>
                      <a:pt x="2313" y="371"/>
                      <a:pt x="3680" y="371"/>
                    </a:cubicBezTo>
                    <a:cubicBezTo>
                      <a:pt x="4519" y="371"/>
                      <a:pt x="5293" y="702"/>
                      <a:pt x="5779" y="1077"/>
                    </a:cubicBezTo>
                    <a:cubicBezTo>
                      <a:pt x="7058" y="2064"/>
                      <a:pt x="6686" y="4525"/>
                      <a:pt x="4859" y="4803"/>
                    </a:cubicBezTo>
                    <a:cubicBezTo>
                      <a:pt x="4763" y="4817"/>
                      <a:pt x="4674" y="4824"/>
                      <a:pt x="4591" y="4824"/>
                    </a:cubicBezTo>
                    <a:cubicBezTo>
                      <a:pt x="3109" y="4824"/>
                      <a:pt x="3797" y="2620"/>
                      <a:pt x="3797" y="2620"/>
                    </a:cubicBezTo>
                    <a:lnTo>
                      <a:pt x="3797" y="2620"/>
                    </a:lnTo>
                    <a:lnTo>
                      <a:pt x="2134" y="3577"/>
                    </a:lnTo>
                    <a:lnTo>
                      <a:pt x="2134" y="3577"/>
                    </a:lnTo>
                    <a:lnTo>
                      <a:pt x="3404" y="3159"/>
                    </a:lnTo>
                    <a:lnTo>
                      <a:pt x="3404" y="3159"/>
                    </a:lnTo>
                    <a:cubicBezTo>
                      <a:pt x="3190" y="4650"/>
                      <a:pt x="3730" y="5207"/>
                      <a:pt x="4443" y="5207"/>
                    </a:cubicBezTo>
                    <a:cubicBezTo>
                      <a:pt x="5480" y="5207"/>
                      <a:pt x="6881" y="4025"/>
                      <a:pt x="6848" y="2818"/>
                    </a:cubicBezTo>
                    <a:cubicBezTo>
                      <a:pt x="6800" y="1157"/>
                      <a:pt x="5440" y="0"/>
                      <a:pt x="36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5" name="Google Shape;2815;p44"/>
              <p:cNvSpPr/>
              <p:nvPr/>
            </p:nvSpPr>
            <p:spPr>
              <a:xfrm rot="-679607">
                <a:off x="1932520" y="2883259"/>
                <a:ext cx="79198" cy="17500"/>
              </a:xfrm>
              <a:custGeom>
                <a:avLst/>
                <a:gdLst/>
                <a:ahLst/>
                <a:cxnLst/>
                <a:rect l="l" t="t" r="r" b="b"/>
                <a:pathLst>
                  <a:path w="3168" h="700" extrusionOk="0">
                    <a:moveTo>
                      <a:pt x="3159" y="1"/>
                    </a:moveTo>
                    <a:lnTo>
                      <a:pt x="0" y="39"/>
                    </a:lnTo>
                    <a:lnTo>
                      <a:pt x="8" y="700"/>
                    </a:lnTo>
                    <a:lnTo>
                      <a:pt x="3167" y="663"/>
                    </a:lnTo>
                    <a:lnTo>
                      <a:pt x="31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6" name="Google Shape;2816;p44"/>
              <p:cNvSpPr/>
              <p:nvPr/>
            </p:nvSpPr>
            <p:spPr>
              <a:xfrm rot="-679607">
                <a:off x="1926134" y="2855025"/>
                <a:ext cx="75873" cy="26299"/>
              </a:xfrm>
              <a:custGeom>
                <a:avLst/>
                <a:gdLst/>
                <a:ahLst/>
                <a:cxnLst/>
                <a:rect l="l" t="t" r="r" b="b"/>
                <a:pathLst>
                  <a:path w="3035" h="1052" extrusionOk="0">
                    <a:moveTo>
                      <a:pt x="88" y="0"/>
                    </a:moveTo>
                    <a:lnTo>
                      <a:pt x="1" y="656"/>
                    </a:lnTo>
                    <a:lnTo>
                      <a:pt x="2946" y="1052"/>
                    </a:lnTo>
                    <a:lnTo>
                      <a:pt x="3034" y="395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7" name="Google Shape;2817;p44"/>
              <p:cNvSpPr/>
              <p:nvPr/>
            </p:nvSpPr>
            <p:spPr>
              <a:xfrm rot="-679607">
                <a:off x="1963350" y="2726699"/>
                <a:ext cx="268394" cy="212295"/>
              </a:xfrm>
              <a:custGeom>
                <a:avLst/>
                <a:gdLst/>
                <a:ahLst/>
                <a:cxnLst/>
                <a:rect l="l" t="t" r="r" b="b"/>
                <a:pathLst>
                  <a:path w="10736" h="8492" extrusionOk="0">
                    <a:moveTo>
                      <a:pt x="4635" y="1"/>
                    </a:moveTo>
                    <a:cubicBezTo>
                      <a:pt x="835" y="1"/>
                      <a:pt x="1" y="6493"/>
                      <a:pt x="1" y="6493"/>
                    </a:cubicBezTo>
                    <a:lnTo>
                      <a:pt x="10736" y="8492"/>
                    </a:lnTo>
                    <a:cubicBezTo>
                      <a:pt x="10736" y="8492"/>
                      <a:pt x="9910" y="265"/>
                      <a:pt x="4811" y="6"/>
                    </a:cubicBezTo>
                    <a:cubicBezTo>
                      <a:pt x="4751" y="2"/>
                      <a:pt x="4693" y="1"/>
                      <a:pt x="46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8" name="Google Shape;2818;p44"/>
              <p:cNvSpPr/>
              <p:nvPr/>
            </p:nvSpPr>
            <p:spPr>
              <a:xfrm rot="-679607">
                <a:off x="1954443" y="2718466"/>
                <a:ext cx="284793" cy="221445"/>
              </a:xfrm>
              <a:custGeom>
                <a:avLst/>
                <a:gdLst/>
                <a:ahLst/>
                <a:cxnLst/>
                <a:rect l="l" t="t" r="r" b="b"/>
                <a:pathLst>
                  <a:path w="11392" h="8858" extrusionOk="0">
                    <a:moveTo>
                      <a:pt x="4960" y="1"/>
                    </a:moveTo>
                    <a:cubicBezTo>
                      <a:pt x="921" y="1"/>
                      <a:pt x="36" y="6502"/>
                      <a:pt x="0" y="6783"/>
                    </a:cubicBezTo>
                    <a:lnTo>
                      <a:pt x="657" y="6868"/>
                    </a:lnTo>
                    <a:cubicBezTo>
                      <a:pt x="664" y="6805"/>
                      <a:pt x="1484" y="664"/>
                      <a:pt x="4960" y="664"/>
                    </a:cubicBezTo>
                    <a:cubicBezTo>
                      <a:pt x="5013" y="664"/>
                      <a:pt x="5066" y="665"/>
                      <a:pt x="5120" y="668"/>
                    </a:cubicBezTo>
                    <a:cubicBezTo>
                      <a:pt x="9875" y="910"/>
                      <a:pt x="10725" y="8777"/>
                      <a:pt x="10732" y="8857"/>
                    </a:cubicBezTo>
                    <a:lnTo>
                      <a:pt x="11391" y="8790"/>
                    </a:lnTo>
                    <a:cubicBezTo>
                      <a:pt x="11356" y="8443"/>
                      <a:pt x="10475" y="277"/>
                      <a:pt x="5153" y="6"/>
                    </a:cubicBezTo>
                    <a:cubicBezTo>
                      <a:pt x="5088" y="3"/>
                      <a:pt x="5023" y="1"/>
                      <a:pt x="49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9" name="Google Shape;2819;p44"/>
              <p:cNvSpPr/>
              <p:nvPr/>
            </p:nvSpPr>
            <p:spPr>
              <a:xfrm rot="-679607">
                <a:off x="2086128" y="2748468"/>
                <a:ext cx="107697" cy="124747"/>
              </a:xfrm>
              <a:custGeom>
                <a:avLst/>
                <a:gdLst/>
                <a:ahLst/>
                <a:cxnLst/>
                <a:rect l="l" t="t" r="r" b="b"/>
                <a:pathLst>
                  <a:path w="4308" h="4990" extrusionOk="0">
                    <a:moveTo>
                      <a:pt x="1732" y="0"/>
                    </a:moveTo>
                    <a:cubicBezTo>
                      <a:pt x="1589" y="0"/>
                      <a:pt x="1447" y="23"/>
                      <a:pt x="1310" y="71"/>
                    </a:cubicBezTo>
                    <a:cubicBezTo>
                      <a:pt x="377" y="394"/>
                      <a:pt x="1" y="1742"/>
                      <a:pt x="466" y="3081"/>
                    </a:cubicBezTo>
                    <a:cubicBezTo>
                      <a:pt x="862" y="4223"/>
                      <a:pt x="1745" y="4989"/>
                      <a:pt x="2573" y="4989"/>
                    </a:cubicBezTo>
                    <a:cubicBezTo>
                      <a:pt x="2717" y="4989"/>
                      <a:pt x="2859" y="4966"/>
                      <a:pt x="2997" y="4918"/>
                    </a:cubicBezTo>
                    <a:cubicBezTo>
                      <a:pt x="3929" y="4595"/>
                      <a:pt x="4308" y="3247"/>
                      <a:pt x="3841" y="1908"/>
                    </a:cubicBezTo>
                    <a:cubicBezTo>
                      <a:pt x="3444" y="767"/>
                      <a:pt x="2561" y="0"/>
                      <a:pt x="17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0" name="Google Shape;2820;p44"/>
              <p:cNvSpPr/>
              <p:nvPr/>
            </p:nvSpPr>
            <p:spPr>
              <a:xfrm rot="-679607">
                <a:off x="2434945" y="2699968"/>
                <a:ext cx="88098" cy="46499"/>
              </a:xfrm>
              <a:custGeom>
                <a:avLst/>
                <a:gdLst/>
                <a:ahLst/>
                <a:cxnLst/>
                <a:rect l="l" t="t" r="r" b="b"/>
                <a:pathLst>
                  <a:path w="3524" h="1860" extrusionOk="0">
                    <a:moveTo>
                      <a:pt x="3291" y="1"/>
                    </a:moveTo>
                    <a:lnTo>
                      <a:pt x="0" y="1239"/>
                    </a:lnTo>
                    <a:lnTo>
                      <a:pt x="233" y="1860"/>
                    </a:lnTo>
                    <a:lnTo>
                      <a:pt x="3523" y="621"/>
                    </a:lnTo>
                    <a:lnTo>
                      <a:pt x="32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1" name="Google Shape;2821;p44"/>
              <p:cNvSpPr/>
              <p:nvPr/>
            </p:nvSpPr>
            <p:spPr>
              <a:xfrm rot="-679607">
                <a:off x="2423569" y="2669418"/>
                <a:ext cx="95473" cy="63024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2521" extrusionOk="0">
                    <a:moveTo>
                      <a:pt x="3497" y="0"/>
                    </a:moveTo>
                    <a:lnTo>
                      <a:pt x="0" y="1942"/>
                    </a:lnTo>
                    <a:lnTo>
                      <a:pt x="322" y="2521"/>
                    </a:lnTo>
                    <a:lnTo>
                      <a:pt x="3818" y="579"/>
                    </a:lnTo>
                    <a:lnTo>
                      <a:pt x="34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2" name="Google Shape;2822;p44"/>
              <p:cNvSpPr/>
              <p:nvPr/>
            </p:nvSpPr>
            <p:spPr>
              <a:xfrm rot="-679607">
                <a:off x="2266411" y="2645519"/>
                <a:ext cx="214695" cy="223745"/>
              </a:xfrm>
              <a:custGeom>
                <a:avLst/>
                <a:gdLst/>
                <a:ahLst/>
                <a:cxnLst/>
                <a:rect l="l" t="t" r="r" b="b"/>
                <a:pathLst>
                  <a:path w="8588" h="8950" extrusionOk="0">
                    <a:moveTo>
                      <a:pt x="4260" y="0"/>
                    </a:moveTo>
                    <a:cubicBezTo>
                      <a:pt x="3838" y="0"/>
                      <a:pt x="3385" y="105"/>
                      <a:pt x="2901" y="345"/>
                    </a:cubicBezTo>
                    <a:cubicBezTo>
                      <a:pt x="1" y="1788"/>
                      <a:pt x="1376" y="8949"/>
                      <a:pt x="1376" y="8949"/>
                    </a:cubicBezTo>
                    <a:lnTo>
                      <a:pt x="8587" y="4968"/>
                    </a:lnTo>
                    <a:cubicBezTo>
                      <a:pt x="8587" y="4968"/>
                      <a:pt x="7161" y="0"/>
                      <a:pt x="42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3" name="Google Shape;2823;p44"/>
              <p:cNvSpPr/>
              <p:nvPr/>
            </p:nvSpPr>
            <p:spPr>
              <a:xfrm rot="-679607">
                <a:off x="2257355" y="2637328"/>
                <a:ext cx="231045" cy="233620"/>
              </a:xfrm>
              <a:custGeom>
                <a:avLst/>
                <a:gdLst/>
                <a:ahLst/>
                <a:cxnLst/>
                <a:rect l="l" t="t" r="r" b="b"/>
                <a:pathLst>
                  <a:path w="9242" h="9345" extrusionOk="0">
                    <a:moveTo>
                      <a:pt x="4597" y="1"/>
                    </a:moveTo>
                    <a:cubicBezTo>
                      <a:pt x="4105" y="1"/>
                      <a:pt x="3602" y="127"/>
                      <a:pt x="3091" y="381"/>
                    </a:cubicBezTo>
                    <a:cubicBezTo>
                      <a:pt x="1" y="1917"/>
                      <a:pt x="1328" y="9042"/>
                      <a:pt x="1386" y="9344"/>
                    </a:cubicBezTo>
                    <a:lnTo>
                      <a:pt x="2037" y="9219"/>
                    </a:lnTo>
                    <a:cubicBezTo>
                      <a:pt x="1668" y="7295"/>
                      <a:pt x="1191" y="2065"/>
                      <a:pt x="3386" y="975"/>
                    </a:cubicBezTo>
                    <a:cubicBezTo>
                      <a:pt x="3805" y="766"/>
                      <a:pt x="4205" y="662"/>
                      <a:pt x="4595" y="662"/>
                    </a:cubicBezTo>
                    <a:cubicBezTo>
                      <a:pt x="4905" y="662"/>
                      <a:pt x="5208" y="728"/>
                      <a:pt x="5507" y="860"/>
                    </a:cubicBezTo>
                    <a:cubicBezTo>
                      <a:pt x="7538" y="1753"/>
                      <a:pt x="8594" y="5356"/>
                      <a:pt x="8605" y="5392"/>
                    </a:cubicBezTo>
                    <a:lnTo>
                      <a:pt x="9241" y="5209"/>
                    </a:lnTo>
                    <a:cubicBezTo>
                      <a:pt x="9196" y="5048"/>
                      <a:pt x="8089" y="1273"/>
                      <a:pt x="5775" y="254"/>
                    </a:cubicBezTo>
                    <a:cubicBezTo>
                      <a:pt x="5392" y="85"/>
                      <a:pt x="4998" y="1"/>
                      <a:pt x="45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4" name="Google Shape;2824;p44"/>
              <p:cNvSpPr/>
              <p:nvPr/>
            </p:nvSpPr>
            <p:spPr>
              <a:xfrm rot="-679607">
                <a:off x="2335337" y="2650233"/>
                <a:ext cx="104398" cy="120972"/>
              </a:xfrm>
              <a:custGeom>
                <a:avLst/>
                <a:gdLst/>
                <a:ahLst/>
                <a:cxnLst/>
                <a:rect l="l" t="t" r="r" b="b"/>
                <a:pathLst>
                  <a:path w="4176" h="4839" extrusionOk="0">
                    <a:moveTo>
                      <a:pt x="1681" y="1"/>
                    </a:moveTo>
                    <a:cubicBezTo>
                      <a:pt x="1542" y="1"/>
                      <a:pt x="1404" y="23"/>
                      <a:pt x="1270" y="70"/>
                    </a:cubicBezTo>
                    <a:cubicBezTo>
                      <a:pt x="367" y="384"/>
                      <a:pt x="1" y="1692"/>
                      <a:pt x="451" y="2989"/>
                    </a:cubicBezTo>
                    <a:cubicBezTo>
                      <a:pt x="837" y="4095"/>
                      <a:pt x="1692" y="4838"/>
                      <a:pt x="2495" y="4838"/>
                    </a:cubicBezTo>
                    <a:cubicBezTo>
                      <a:pt x="2634" y="4838"/>
                      <a:pt x="2772" y="4816"/>
                      <a:pt x="2906" y="4769"/>
                    </a:cubicBezTo>
                    <a:cubicBezTo>
                      <a:pt x="3809" y="4455"/>
                      <a:pt x="4175" y="3147"/>
                      <a:pt x="3725" y="1849"/>
                    </a:cubicBezTo>
                    <a:cubicBezTo>
                      <a:pt x="3340" y="743"/>
                      <a:pt x="2485" y="1"/>
                      <a:pt x="16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5" name="Google Shape;2825;p44"/>
              <p:cNvSpPr/>
              <p:nvPr/>
            </p:nvSpPr>
            <p:spPr>
              <a:xfrm rot="-679607">
                <a:off x="2024947" y="3519844"/>
                <a:ext cx="248019" cy="466414"/>
              </a:xfrm>
              <a:custGeom>
                <a:avLst/>
                <a:gdLst/>
                <a:ahLst/>
                <a:cxnLst/>
                <a:rect l="l" t="t" r="r" b="b"/>
                <a:pathLst>
                  <a:path w="9921" h="18657" extrusionOk="0">
                    <a:moveTo>
                      <a:pt x="1856" y="0"/>
                    </a:moveTo>
                    <a:lnTo>
                      <a:pt x="1" y="18240"/>
                    </a:lnTo>
                    <a:cubicBezTo>
                      <a:pt x="2" y="18240"/>
                      <a:pt x="1333" y="18656"/>
                      <a:pt x="3551" y="18656"/>
                    </a:cubicBezTo>
                    <a:cubicBezTo>
                      <a:pt x="4968" y="18656"/>
                      <a:pt x="6749" y="18486"/>
                      <a:pt x="8776" y="17929"/>
                    </a:cubicBezTo>
                    <a:lnTo>
                      <a:pt x="9920" y="2678"/>
                    </a:lnTo>
                    <a:lnTo>
                      <a:pt x="9920" y="2678"/>
                    </a:lnTo>
                    <a:cubicBezTo>
                      <a:pt x="9275" y="2757"/>
                      <a:pt x="8677" y="2793"/>
                      <a:pt x="8125" y="2793"/>
                    </a:cubicBezTo>
                    <a:cubicBezTo>
                      <a:pt x="3226" y="2793"/>
                      <a:pt x="1856" y="0"/>
                      <a:pt x="18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6" name="Google Shape;2826;p44"/>
              <p:cNvSpPr/>
              <p:nvPr/>
            </p:nvSpPr>
            <p:spPr>
              <a:xfrm rot="-679607">
                <a:off x="2569296" y="3007572"/>
                <a:ext cx="289993" cy="464964"/>
              </a:xfrm>
              <a:custGeom>
                <a:avLst/>
                <a:gdLst/>
                <a:ahLst/>
                <a:cxnLst/>
                <a:rect l="l" t="t" r="r" b="b"/>
                <a:pathLst>
                  <a:path w="11600" h="18599" extrusionOk="0">
                    <a:moveTo>
                      <a:pt x="10193" y="0"/>
                    </a:moveTo>
                    <a:cubicBezTo>
                      <a:pt x="8799" y="0"/>
                      <a:pt x="5177" y="6325"/>
                      <a:pt x="3912" y="9743"/>
                    </a:cubicBezTo>
                    <a:cubicBezTo>
                      <a:pt x="3251" y="9189"/>
                      <a:pt x="2496" y="8842"/>
                      <a:pt x="1880" y="8842"/>
                    </a:cubicBezTo>
                    <a:cubicBezTo>
                      <a:pt x="1444" y="8842"/>
                      <a:pt x="1078" y="9016"/>
                      <a:pt x="865" y="9415"/>
                    </a:cubicBezTo>
                    <a:cubicBezTo>
                      <a:pt x="0" y="11025"/>
                      <a:pt x="2565" y="13148"/>
                      <a:pt x="2565" y="13148"/>
                    </a:cubicBezTo>
                    <a:lnTo>
                      <a:pt x="641" y="16235"/>
                    </a:lnTo>
                    <a:lnTo>
                      <a:pt x="1636" y="18598"/>
                    </a:lnTo>
                    <a:lnTo>
                      <a:pt x="4369" y="16329"/>
                    </a:lnTo>
                    <a:cubicBezTo>
                      <a:pt x="4369" y="16329"/>
                      <a:pt x="5297" y="17332"/>
                      <a:pt x="6393" y="17332"/>
                    </a:cubicBezTo>
                    <a:cubicBezTo>
                      <a:pt x="6733" y="17332"/>
                      <a:pt x="7089" y="17235"/>
                      <a:pt x="7439" y="16982"/>
                    </a:cubicBezTo>
                    <a:cubicBezTo>
                      <a:pt x="8917" y="15916"/>
                      <a:pt x="8867" y="11640"/>
                      <a:pt x="4850" y="10249"/>
                    </a:cubicBezTo>
                    <a:cubicBezTo>
                      <a:pt x="4850" y="10249"/>
                      <a:pt x="11599" y="2275"/>
                      <a:pt x="10582" y="273"/>
                    </a:cubicBezTo>
                    <a:cubicBezTo>
                      <a:pt x="10487" y="86"/>
                      <a:pt x="10355" y="0"/>
                      <a:pt x="10193" y="0"/>
                    </a:cubicBezTo>
                    <a:close/>
                  </a:path>
                </a:pathLst>
              </a:custGeom>
              <a:solidFill>
                <a:srgbClr val="FF82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7" name="Google Shape;2827;p44"/>
              <p:cNvSpPr/>
              <p:nvPr/>
            </p:nvSpPr>
            <p:spPr>
              <a:xfrm rot="-679607">
                <a:off x="2583779" y="3237336"/>
                <a:ext cx="147947" cy="191221"/>
              </a:xfrm>
              <a:custGeom>
                <a:avLst/>
                <a:gdLst/>
                <a:ahLst/>
                <a:cxnLst/>
                <a:rect l="l" t="t" r="r" b="b"/>
                <a:pathLst>
                  <a:path w="5918" h="7649" extrusionOk="0">
                    <a:moveTo>
                      <a:pt x="1982" y="1"/>
                    </a:moveTo>
                    <a:cubicBezTo>
                      <a:pt x="1459" y="1"/>
                      <a:pt x="1053" y="229"/>
                      <a:pt x="821" y="661"/>
                    </a:cubicBezTo>
                    <a:cubicBezTo>
                      <a:pt x="1" y="2191"/>
                      <a:pt x="1952" y="4062"/>
                      <a:pt x="2452" y="4506"/>
                    </a:cubicBezTo>
                    <a:lnTo>
                      <a:pt x="605" y="7473"/>
                    </a:lnTo>
                    <a:lnTo>
                      <a:pt x="887" y="7649"/>
                    </a:lnTo>
                    <a:lnTo>
                      <a:pt x="2885" y="4438"/>
                    </a:lnTo>
                    <a:lnTo>
                      <a:pt x="2774" y="4345"/>
                    </a:lnTo>
                    <a:cubicBezTo>
                      <a:pt x="2750" y="4324"/>
                      <a:pt x="324" y="2290"/>
                      <a:pt x="1114" y="817"/>
                    </a:cubicBezTo>
                    <a:cubicBezTo>
                      <a:pt x="1317" y="438"/>
                      <a:pt x="1661" y="333"/>
                      <a:pt x="1983" y="333"/>
                    </a:cubicBezTo>
                    <a:cubicBezTo>
                      <a:pt x="2083" y="333"/>
                      <a:pt x="2180" y="343"/>
                      <a:pt x="2270" y="358"/>
                    </a:cubicBezTo>
                    <a:cubicBezTo>
                      <a:pt x="3517" y="568"/>
                      <a:pt x="5166" y="2045"/>
                      <a:pt x="5420" y="3636"/>
                    </a:cubicBezTo>
                    <a:cubicBezTo>
                      <a:pt x="5483" y="4031"/>
                      <a:pt x="5481" y="4514"/>
                      <a:pt x="5116" y="4577"/>
                    </a:cubicBezTo>
                    <a:cubicBezTo>
                      <a:pt x="5084" y="4582"/>
                      <a:pt x="5052" y="4585"/>
                      <a:pt x="5018" y="4585"/>
                    </a:cubicBezTo>
                    <a:cubicBezTo>
                      <a:pt x="4247" y="4585"/>
                      <a:pt x="2804" y="3281"/>
                      <a:pt x="2522" y="1742"/>
                    </a:cubicBezTo>
                    <a:lnTo>
                      <a:pt x="2197" y="1802"/>
                    </a:lnTo>
                    <a:cubicBezTo>
                      <a:pt x="2498" y="3449"/>
                      <a:pt x="4026" y="4917"/>
                      <a:pt x="5016" y="4917"/>
                    </a:cubicBezTo>
                    <a:cubicBezTo>
                      <a:pt x="5069" y="4917"/>
                      <a:pt x="5122" y="4912"/>
                      <a:pt x="5172" y="4903"/>
                    </a:cubicBezTo>
                    <a:cubicBezTo>
                      <a:pt x="5401" y="4865"/>
                      <a:pt x="5918" y="4657"/>
                      <a:pt x="5748" y="3584"/>
                    </a:cubicBezTo>
                    <a:cubicBezTo>
                      <a:pt x="5467" y="1834"/>
                      <a:pt x="3709" y="264"/>
                      <a:pt x="2324" y="31"/>
                    </a:cubicBezTo>
                    <a:cubicBezTo>
                      <a:pt x="2205" y="11"/>
                      <a:pt x="2091" y="1"/>
                      <a:pt x="19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8" name="Google Shape;2828;p44"/>
              <p:cNvSpPr/>
              <p:nvPr/>
            </p:nvSpPr>
            <p:spPr>
              <a:xfrm rot="-679607">
                <a:off x="2706527" y="3372153"/>
                <a:ext cx="97623" cy="29824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193" extrusionOk="0">
                    <a:moveTo>
                      <a:pt x="73" y="1"/>
                    </a:moveTo>
                    <a:lnTo>
                      <a:pt x="0" y="324"/>
                    </a:lnTo>
                    <a:lnTo>
                      <a:pt x="3831" y="1193"/>
                    </a:lnTo>
                    <a:lnTo>
                      <a:pt x="3905" y="870"/>
                    </a:lnTo>
                    <a:lnTo>
                      <a:pt x="7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9" name="Google Shape;2829;p44"/>
              <p:cNvSpPr/>
              <p:nvPr/>
            </p:nvSpPr>
            <p:spPr>
              <a:xfrm rot="-679607">
                <a:off x="2717347" y="3324207"/>
                <a:ext cx="69748" cy="9150"/>
              </a:xfrm>
              <a:custGeom>
                <a:avLst/>
                <a:gdLst/>
                <a:ahLst/>
                <a:cxnLst/>
                <a:rect l="l" t="t" r="r" b="b"/>
                <a:pathLst>
                  <a:path w="2790" h="366" extrusionOk="0">
                    <a:moveTo>
                      <a:pt x="2785" y="0"/>
                    </a:moveTo>
                    <a:lnTo>
                      <a:pt x="0" y="35"/>
                    </a:lnTo>
                    <a:lnTo>
                      <a:pt x="4" y="365"/>
                    </a:lnTo>
                    <a:lnTo>
                      <a:pt x="2790" y="333"/>
                    </a:lnTo>
                    <a:lnTo>
                      <a:pt x="278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0" name="Google Shape;2830;p44"/>
              <p:cNvSpPr/>
              <p:nvPr/>
            </p:nvSpPr>
            <p:spPr>
              <a:xfrm rot="-679607">
                <a:off x="2606970" y="3362713"/>
                <a:ext cx="118897" cy="195070"/>
              </a:xfrm>
              <a:custGeom>
                <a:avLst/>
                <a:gdLst/>
                <a:ahLst/>
                <a:cxnLst/>
                <a:rect l="l" t="t" r="r" b="b"/>
                <a:pathLst>
                  <a:path w="4756" h="7803" extrusionOk="0">
                    <a:moveTo>
                      <a:pt x="1650" y="1"/>
                    </a:moveTo>
                    <a:lnTo>
                      <a:pt x="1" y="2863"/>
                    </a:lnTo>
                    <a:lnTo>
                      <a:pt x="2543" y="7803"/>
                    </a:lnTo>
                    <a:lnTo>
                      <a:pt x="4755" y="5781"/>
                    </a:lnTo>
                    <a:lnTo>
                      <a:pt x="165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1" name="Google Shape;2831;p44"/>
              <p:cNvSpPr/>
              <p:nvPr/>
            </p:nvSpPr>
            <p:spPr>
              <a:xfrm rot="-679607">
                <a:off x="2209125" y="3436609"/>
                <a:ext cx="546262" cy="490939"/>
              </a:xfrm>
              <a:custGeom>
                <a:avLst/>
                <a:gdLst/>
                <a:ahLst/>
                <a:cxnLst/>
                <a:rect l="l" t="t" r="r" b="b"/>
                <a:pathLst>
                  <a:path w="21851" h="19638" extrusionOk="0">
                    <a:moveTo>
                      <a:pt x="18103" y="0"/>
                    </a:moveTo>
                    <a:lnTo>
                      <a:pt x="8641" y="14577"/>
                    </a:lnTo>
                    <a:lnTo>
                      <a:pt x="2437" y="6812"/>
                    </a:lnTo>
                    <a:lnTo>
                      <a:pt x="1009" y="8732"/>
                    </a:lnTo>
                    <a:cubicBezTo>
                      <a:pt x="1" y="15094"/>
                      <a:pt x="7846" y="19638"/>
                      <a:pt x="7846" y="19638"/>
                    </a:cubicBezTo>
                    <a:cubicBezTo>
                      <a:pt x="15560" y="16096"/>
                      <a:pt x="21850" y="6443"/>
                      <a:pt x="21850" y="6443"/>
                    </a:cubicBezTo>
                    <a:lnTo>
                      <a:pt x="1810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2" name="Google Shape;2832;p44"/>
              <p:cNvSpPr/>
              <p:nvPr/>
            </p:nvSpPr>
            <p:spPr>
              <a:xfrm rot="-679607">
                <a:off x="2195254" y="3516091"/>
                <a:ext cx="160421" cy="451964"/>
              </a:xfrm>
              <a:custGeom>
                <a:avLst/>
                <a:gdLst/>
                <a:ahLst/>
                <a:cxnLst/>
                <a:rect l="l" t="t" r="r" b="b"/>
                <a:pathLst>
                  <a:path w="6417" h="18079" extrusionOk="0">
                    <a:moveTo>
                      <a:pt x="1684" y="0"/>
                    </a:moveTo>
                    <a:cubicBezTo>
                      <a:pt x="1684" y="0"/>
                      <a:pt x="0" y="7620"/>
                      <a:pt x="1367" y="18078"/>
                    </a:cubicBezTo>
                    <a:lnTo>
                      <a:pt x="4875" y="17127"/>
                    </a:lnTo>
                    <a:lnTo>
                      <a:pt x="3185" y="7292"/>
                    </a:lnTo>
                    <a:lnTo>
                      <a:pt x="6417" y="4024"/>
                    </a:lnTo>
                    <a:lnTo>
                      <a:pt x="168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3" name="Google Shape;2833;p44"/>
              <p:cNvSpPr/>
              <p:nvPr/>
            </p:nvSpPr>
            <p:spPr>
              <a:xfrm rot="-679607">
                <a:off x="1671630" y="3454485"/>
                <a:ext cx="436465" cy="594061"/>
              </a:xfrm>
              <a:custGeom>
                <a:avLst/>
                <a:gdLst/>
                <a:ahLst/>
                <a:cxnLst/>
                <a:rect l="l" t="t" r="r" b="b"/>
                <a:pathLst>
                  <a:path w="17459" h="23763" extrusionOk="0">
                    <a:moveTo>
                      <a:pt x="13423" y="5379"/>
                    </a:moveTo>
                    <a:lnTo>
                      <a:pt x="13423" y="5379"/>
                    </a:lnTo>
                    <a:cubicBezTo>
                      <a:pt x="13787" y="7574"/>
                      <a:pt x="13426" y="12279"/>
                      <a:pt x="12986" y="16363"/>
                    </a:cubicBezTo>
                    <a:lnTo>
                      <a:pt x="5466" y="18763"/>
                    </a:lnTo>
                    <a:lnTo>
                      <a:pt x="13423" y="5379"/>
                    </a:lnTo>
                    <a:close/>
                    <a:moveTo>
                      <a:pt x="13029" y="1"/>
                    </a:moveTo>
                    <a:cubicBezTo>
                      <a:pt x="13029" y="1"/>
                      <a:pt x="2467" y="10229"/>
                      <a:pt x="1" y="22392"/>
                    </a:cubicBezTo>
                    <a:cubicBezTo>
                      <a:pt x="1" y="22392"/>
                      <a:pt x="2419" y="23762"/>
                      <a:pt x="6571" y="23762"/>
                    </a:cubicBezTo>
                    <a:cubicBezTo>
                      <a:pt x="8184" y="23762"/>
                      <a:pt x="10060" y="23555"/>
                      <a:pt x="12157" y="22981"/>
                    </a:cubicBezTo>
                    <a:lnTo>
                      <a:pt x="12157" y="22981"/>
                    </a:lnTo>
                    <a:cubicBezTo>
                      <a:pt x="12098" y="23385"/>
                      <a:pt x="12066" y="23615"/>
                      <a:pt x="12066" y="23615"/>
                    </a:cubicBezTo>
                    <a:lnTo>
                      <a:pt x="16744" y="23560"/>
                    </a:lnTo>
                    <a:lnTo>
                      <a:pt x="16824" y="21200"/>
                    </a:lnTo>
                    <a:cubicBezTo>
                      <a:pt x="16939" y="21146"/>
                      <a:pt x="17056" y="21088"/>
                      <a:pt x="17170" y="21031"/>
                    </a:cubicBezTo>
                    <a:lnTo>
                      <a:pt x="16834" y="20087"/>
                    </a:lnTo>
                    <a:lnTo>
                      <a:pt x="15248" y="15639"/>
                    </a:lnTo>
                    <a:lnTo>
                      <a:pt x="16644" y="15196"/>
                    </a:lnTo>
                    <a:lnTo>
                      <a:pt x="16999" y="16151"/>
                    </a:lnTo>
                    <a:lnTo>
                      <a:pt x="17458" y="3449"/>
                    </a:lnTo>
                    <a:lnTo>
                      <a:pt x="130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4" name="Google Shape;2834;p44"/>
              <p:cNvSpPr/>
              <p:nvPr/>
            </p:nvSpPr>
            <p:spPr>
              <a:xfrm rot="-679607">
                <a:off x="2077131" y="3791836"/>
                <a:ext cx="78798" cy="122297"/>
              </a:xfrm>
              <a:custGeom>
                <a:avLst/>
                <a:gdLst/>
                <a:ahLst/>
                <a:cxnLst/>
                <a:rect l="l" t="t" r="r" b="b"/>
                <a:pathLst>
                  <a:path w="3152" h="4892" extrusionOk="0">
                    <a:moveTo>
                      <a:pt x="1397" y="1"/>
                    </a:moveTo>
                    <a:lnTo>
                      <a:pt x="1" y="444"/>
                    </a:lnTo>
                    <a:lnTo>
                      <a:pt x="1587" y="4892"/>
                    </a:lnTo>
                    <a:lnTo>
                      <a:pt x="3151" y="4701"/>
                    </a:lnTo>
                    <a:lnTo>
                      <a:pt x="1753" y="956"/>
                    </a:lnTo>
                    <a:lnTo>
                      <a:pt x="139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5" name="Google Shape;2835;p44"/>
              <p:cNvSpPr/>
              <p:nvPr/>
            </p:nvSpPr>
            <p:spPr>
              <a:xfrm rot="-679607">
                <a:off x="2046057" y="3617921"/>
                <a:ext cx="233345" cy="227195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9088" extrusionOk="0">
                    <a:moveTo>
                      <a:pt x="6850" y="1"/>
                    </a:moveTo>
                    <a:cubicBezTo>
                      <a:pt x="4910" y="1"/>
                      <a:pt x="0" y="2104"/>
                      <a:pt x="0" y="2104"/>
                    </a:cubicBezTo>
                    <a:lnTo>
                      <a:pt x="2673" y="6348"/>
                    </a:lnTo>
                    <a:lnTo>
                      <a:pt x="1816" y="6750"/>
                    </a:lnTo>
                    <a:lnTo>
                      <a:pt x="2689" y="9088"/>
                    </a:lnTo>
                    <a:cubicBezTo>
                      <a:pt x="4800" y="8521"/>
                      <a:pt x="3737" y="6066"/>
                      <a:pt x="3665" y="5904"/>
                    </a:cubicBezTo>
                    <a:lnTo>
                      <a:pt x="3665" y="5904"/>
                    </a:lnTo>
                    <a:cubicBezTo>
                      <a:pt x="3809" y="6003"/>
                      <a:pt x="7589" y="8738"/>
                      <a:pt x="8620" y="8738"/>
                    </a:cubicBezTo>
                    <a:cubicBezTo>
                      <a:pt x="8736" y="8738"/>
                      <a:pt x="8817" y="8703"/>
                      <a:pt x="8855" y="8626"/>
                    </a:cubicBezTo>
                    <a:cubicBezTo>
                      <a:pt x="9227" y="7857"/>
                      <a:pt x="3038" y="4656"/>
                      <a:pt x="2848" y="4558"/>
                    </a:cubicBezTo>
                    <a:lnTo>
                      <a:pt x="2848" y="4558"/>
                    </a:lnTo>
                    <a:cubicBezTo>
                      <a:pt x="2988" y="4612"/>
                      <a:pt x="6648" y="6041"/>
                      <a:pt x="8183" y="6041"/>
                    </a:cubicBezTo>
                    <a:cubicBezTo>
                      <a:pt x="8599" y="6041"/>
                      <a:pt x="8858" y="5936"/>
                      <a:pt x="8849" y="5670"/>
                    </a:cubicBezTo>
                    <a:cubicBezTo>
                      <a:pt x="8806" y="4403"/>
                      <a:pt x="2006" y="3622"/>
                      <a:pt x="2005" y="3622"/>
                    </a:cubicBezTo>
                    <a:lnTo>
                      <a:pt x="2005" y="3622"/>
                    </a:lnTo>
                    <a:cubicBezTo>
                      <a:pt x="2005" y="3622"/>
                      <a:pt x="3444" y="3695"/>
                      <a:pt x="5027" y="3695"/>
                    </a:cubicBezTo>
                    <a:cubicBezTo>
                      <a:pt x="7061" y="3695"/>
                      <a:pt x="9334" y="3574"/>
                      <a:pt x="9094" y="3019"/>
                    </a:cubicBezTo>
                    <a:cubicBezTo>
                      <a:pt x="8921" y="2616"/>
                      <a:pt x="7613" y="2497"/>
                      <a:pt x="6125" y="2497"/>
                    </a:cubicBezTo>
                    <a:cubicBezTo>
                      <a:pt x="4066" y="2497"/>
                      <a:pt x="1660" y="2725"/>
                      <a:pt x="1432" y="2747"/>
                    </a:cubicBezTo>
                    <a:cubicBezTo>
                      <a:pt x="1824" y="2639"/>
                      <a:pt x="8593" y="767"/>
                      <a:pt x="7430" y="111"/>
                    </a:cubicBezTo>
                    <a:cubicBezTo>
                      <a:pt x="7295" y="35"/>
                      <a:pt x="7097" y="1"/>
                      <a:pt x="6850" y="1"/>
                    </a:cubicBezTo>
                    <a:close/>
                  </a:path>
                </a:pathLst>
              </a:custGeom>
              <a:solidFill>
                <a:srgbClr val="FF82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6" name="Google Shape;2836;p44"/>
              <p:cNvSpPr/>
              <p:nvPr/>
            </p:nvSpPr>
            <p:spPr>
              <a:xfrm rot="-679607">
                <a:off x="2408250" y="2215465"/>
                <a:ext cx="392516" cy="622585"/>
              </a:xfrm>
              <a:custGeom>
                <a:avLst/>
                <a:gdLst/>
                <a:ahLst/>
                <a:cxnLst/>
                <a:rect l="l" t="t" r="r" b="b"/>
                <a:pathLst>
                  <a:path w="15701" h="24904" extrusionOk="0">
                    <a:moveTo>
                      <a:pt x="1318" y="0"/>
                    </a:moveTo>
                    <a:cubicBezTo>
                      <a:pt x="1310" y="0"/>
                      <a:pt x="1303" y="7"/>
                      <a:pt x="1301" y="23"/>
                    </a:cubicBezTo>
                    <a:cubicBezTo>
                      <a:pt x="945" y="2485"/>
                      <a:pt x="0" y="6464"/>
                      <a:pt x="2194" y="8449"/>
                    </a:cubicBezTo>
                    <a:cubicBezTo>
                      <a:pt x="3111" y="9279"/>
                      <a:pt x="4116" y="9535"/>
                      <a:pt x="5313" y="9732"/>
                    </a:cubicBezTo>
                    <a:cubicBezTo>
                      <a:pt x="6441" y="9917"/>
                      <a:pt x="7524" y="10002"/>
                      <a:pt x="8516" y="10621"/>
                    </a:cubicBezTo>
                    <a:cubicBezTo>
                      <a:pt x="9610" y="11303"/>
                      <a:pt x="9671" y="12925"/>
                      <a:pt x="9719" y="14038"/>
                    </a:cubicBezTo>
                    <a:cubicBezTo>
                      <a:pt x="9894" y="18105"/>
                      <a:pt x="9509" y="24903"/>
                      <a:pt x="15046" y="24903"/>
                    </a:cubicBezTo>
                    <a:cubicBezTo>
                      <a:pt x="15203" y="24903"/>
                      <a:pt x="15365" y="24898"/>
                      <a:pt x="15532" y="24887"/>
                    </a:cubicBezTo>
                    <a:cubicBezTo>
                      <a:pt x="15701" y="24876"/>
                      <a:pt x="15673" y="24549"/>
                      <a:pt x="15519" y="24526"/>
                    </a:cubicBezTo>
                    <a:cubicBezTo>
                      <a:pt x="8777" y="23463"/>
                      <a:pt x="10976" y="16703"/>
                      <a:pt x="9802" y="11881"/>
                    </a:cubicBezTo>
                    <a:cubicBezTo>
                      <a:pt x="9401" y="10234"/>
                      <a:pt x="8041" y="9641"/>
                      <a:pt x="6513" y="9344"/>
                    </a:cubicBezTo>
                    <a:cubicBezTo>
                      <a:pt x="5204" y="9092"/>
                      <a:pt x="3953" y="9057"/>
                      <a:pt x="2777" y="8347"/>
                    </a:cubicBezTo>
                    <a:cubicBezTo>
                      <a:pt x="190" y="6787"/>
                      <a:pt x="1019" y="2498"/>
                      <a:pt x="1342" y="38"/>
                    </a:cubicBezTo>
                    <a:cubicBezTo>
                      <a:pt x="1345" y="18"/>
                      <a:pt x="1330" y="0"/>
                      <a:pt x="13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37" name="Google Shape;2837;p44"/>
          <p:cNvGrpSpPr/>
          <p:nvPr/>
        </p:nvGrpSpPr>
        <p:grpSpPr>
          <a:xfrm>
            <a:off x="6878726" y="510362"/>
            <a:ext cx="804893" cy="797879"/>
            <a:chOff x="7868825" y="331938"/>
            <a:chExt cx="555175" cy="550375"/>
          </a:xfrm>
        </p:grpSpPr>
        <p:sp>
          <p:nvSpPr>
            <p:cNvPr id="2838" name="Google Shape;2838;p44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44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40" name="Google Shape;2840;p44"/>
          <p:cNvGrpSpPr/>
          <p:nvPr/>
        </p:nvGrpSpPr>
        <p:grpSpPr>
          <a:xfrm rot="-5400000">
            <a:off x="1846206" y="1106609"/>
            <a:ext cx="533462" cy="257306"/>
            <a:chOff x="3372600" y="1183575"/>
            <a:chExt cx="533462" cy="257306"/>
          </a:xfrm>
        </p:grpSpPr>
        <p:sp>
          <p:nvSpPr>
            <p:cNvPr id="2841" name="Google Shape;2841;p44"/>
            <p:cNvSpPr/>
            <p:nvPr/>
          </p:nvSpPr>
          <p:spPr>
            <a:xfrm>
              <a:off x="3372600" y="1183575"/>
              <a:ext cx="533462" cy="257306"/>
            </a:xfrm>
            <a:custGeom>
              <a:avLst/>
              <a:gdLst/>
              <a:ahLst/>
              <a:cxnLst/>
              <a:rect l="l" t="t" r="r" b="b"/>
              <a:pathLst>
                <a:path w="10783" h="5201" extrusionOk="0">
                  <a:moveTo>
                    <a:pt x="9338" y="0"/>
                  </a:moveTo>
                  <a:cubicBezTo>
                    <a:pt x="9156" y="0"/>
                    <a:pt x="8960" y="37"/>
                    <a:pt x="8753" y="111"/>
                  </a:cubicBezTo>
                  <a:lnTo>
                    <a:pt x="2886" y="2211"/>
                  </a:lnTo>
                  <a:cubicBezTo>
                    <a:pt x="2282" y="2428"/>
                    <a:pt x="1940" y="2967"/>
                    <a:pt x="2109" y="3439"/>
                  </a:cubicBezTo>
                  <a:cubicBezTo>
                    <a:pt x="2233" y="3783"/>
                    <a:pt x="2588" y="3983"/>
                    <a:pt x="3005" y="3983"/>
                  </a:cubicBezTo>
                  <a:cubicBezTo>
                    <a:pt x="3160" y="3983"/>
                    <a:pt x="3325" y="3955"/>
                    <a:pt x="3489" y="3896"/>
                  </a:cubicBezTo>
                  <a:lnTo>
                    <a:pt x="7211" y="2564"/>
                  </a:lnTo>
                  <a:cubicBezTo>
                    <a:pt x="7340" y="2517"/>
                    <a:pt x="7408" y="2374"/>
                    <a:pt x="7361" y="2246"/>
                  </a:cubicBezTo>
                  <a:cubicBezTo>
                    <a:pt x="7324" y="2145"/>
                    <a:pt x="7228" y="2082"/>
                    <a:pt x="7126" y="2082"/>
                  </a:cubicBezTo>
                  <a:cubicBezTo>
                    <a:pt x="7099" y="2082"/>
                    <a:pt x="7071" y="2086"/>
                    <a:pt x="7043" y="2096"/>
                  </a:cubicBezTo>
                  <a:lnTo>
                    <a:pt x="3322" y="3428"/>
                  </a:lnTo>
                  <a:cubicBezTo>
                    <a:pt x="3212" y="3467"/>
                    <a:pt x="3106" y="3484"/>
                    <a:pt x="3010" y="3484"/>
                  </a:cubicBezTo>
                  <a:cubicBezTo>
                    <a:pt x="2790" y="3484"/>
                    <a:pt x="2621" y="3395"/>
                    <a:pt x="2577" y="3272"/>
                  </a:cubicBezTo>
                  <a:cubicBezTo>
                    <a:pt x="2514" y="3095"/>
                    <a:pt x="2693" y="2806"/>
                    <a:pt x="3053" y="2678"/>
                  </a:cubicBezTo>
                  <a:lnTo>
                    <a:pt x="8921" y="578"/>
                  </a:lnTo>
                  <a:cubicBezTo>
                    <a:pt x="9075" y="523"/>
                    <a:pt x="9215" y="495"/>
                    <a:pt x="9340" y="495"/>
                  </a:cubicBezTo>
                  <a:cubicBezTo>
                    <a:pt x="9668" y="495"/>
                    <a:pt x="9898" y="685"/>
                    <a:pt x="10035" y="1067"/>
                  </a:cubicBezTo>
                  <a:cubicBezTo>
                    <a:pt x="10224" y="1596"/>
                    <a:pt x="10043" y="1950"/>
                    <a:pt x="9484" y="2150"/>
                  </a:cubicBezTo>
                  <a:lnTo>
                    <a:pt x="2727" y="4568"/>
                  </a:lnTo>
                  <a:cubicBezTo>
                    <a:pt x="2468" y="4660"/>
                    <a:pt x="2219" y="4705"/>
                    <a:pt x="1991" y="4705"/>
                  </a:cubicBezTo>
                  <a:cubicBezTo>
                    <a:pt x="1431" y="4705"/>
                    <a:pt x="992" y="4436"/>
                    <a:pt x="816" y="3943"/>
                  </a:cubicBezTo>
                  <a:cubicBezTo>
                    <a:pt x="562" y="3236"/>
                    <a:pt x="1000" y="2522"/>
                    <a:pt x="1881" y="2206"/>
                  </a:cubicBezTo>
                  <a:lnTo>
                    <a:pt x="6630" y="508"/>
                  </a:lnTo>
                  <a:cubicBezTo>
                    <a:pt x="6759" y="461"/>
                    <a:pt x="6827" y="320"/>
                    <a:pt x="6780" y="191"/>
                  </a:cubicBezTo>
                  <a:cubicBezTo>
                    <a:pt x="6743" y="89"/>
                    <a:pt x="6649" y="26"/>
                    <a:pt x="6547" y="26"/>
                  </a:cubicBezTo>
                  <a:cubicBezTo>
                    <a:pt x="6519" y="26"/>
                    <a:pt x="6490" y="31"/>
                    <a:pt x="6462" y="41"/>
                  </a:cubicBezTo>
                  <a:lnTo>
                    <a:pt x="1713" y="1739"/>
                  </a:lnTo>
                  <a:cubicBezTo>
                    <a:pt x="576" y="2147"/>
                    <a:pt x="1" y="3144"/>
                    <a:pt x="347" y="4111"/>
                  </a:cubicBezTo>
                  <a:cubicBezTo>
                    <a:pt x="596" y="4809"/>
                    <a:pt x="1221" y="5201"/>
                    <a:pt x="1990" y="5201"/>
                  </a:cubicBezTo>
                  <a:cubicBezTo>
                    <a:pt x="2276" y="5201"/>
                    <a:pt x="2581" y="5148"/>
                    <a:pt x="2893" y="5034"/>
                  </a:cubicBezTo>
                  <a:lnTo>
                    <a:pt x="9651" y="2618"/>
                  </a:lnTo>
                  <a:cubicBezTo>
                    <a:pt x="10465" y="2327"/>
                    <a:pt x="10782" y="1685"/>
                    <a:pt x="10502" y="901"/>
                  </a:cubicBezTo>
                  <a:cubicBezTo>
                    <a:pt x="10292" y="314"/>
                    <a:pt x="9875" y="0"/>
                    <a:pt x="9338" y="0"/>
                  </a:cubicBezTo>
                  <a:close/>
                </a:path>
              </a:pathLst>
            </a:cu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44"/>
            <p:cNvSpPr/>
            <p:nvPr/>
          </p:nvSpPr>
          <p:spPr>
            <a:xfrm>
              <a:off x="3372600" y="1183575"/>
              <a:ext cx="533462" cy="257306"/>
            </a:xfrm>
            <a:custGeom>
              <a:avLst/>
              <a:gdLst/>
              <a:ahLst/>
              <a:cxnLst/>
              <a:rect l="l" t="t" r="r" b="b"/>
              <a:pathLst>
                <a:path w="10783" h="5201" extrusionOk="0">
                  <a:moveTo>
                    <a:pt x="9338" y="0"/>
                  </a:moveTo>
                  <a:cubicBezTo>
                    <a:pt x="9156" y="0"/>
                    <a:pt x="8960" y="37"/>
                    <a:pt x="8753" y="111"/>
                  </a:cubicBezTo>
                  <a:lnTo>
                    <a:pt x="2886" y="2211"/>
                  </a:lnTo>
                  <a:cubicBezTo>
                    <a:pt x="2282" y="2428"/>
                    <a:pt x="1940" y="2967"/>
                    <a:pt x="2109" y="3439"/>
                  </a:cubicBezTo>
                  <a:cubicBezTo>
                    <a:pt x="2233" y="3783"/>
                    <a:pt x="2588" y="3983"/>
                    <a:pt x="3005" y="3983"/>
                  </a:cubicBezTo>
                  <a:cubicBezTo>
                    <a:pt x="3160" y="3983"/>
                    <a:pt x="3325" y="3955"/>
                    <a:pt x="3489" y="3896"/>
                  </a:cubicBezTo>
                  <a:lnTo>
                    <a:pt x="7211" y="2564"/>
                  </a:lnTo>
                  <a:cubicBezTo>
                    <a:pt x="7340" y="2517"/>
                    <a:pt x="7408" y="2374"/>
                    <a:pt x="7361" y="2246"/>
                  </a:cubicBezTo>
                  <a:cubicBezTo>
                    <a:pt x="7324" y="2145"/>
                    <a:pt x="7228" y="2082"/>
                    <a:pt x="7126" y="2082"/>
                  </a:cubicBezTo>
                  <a:cubicBezTo>
                    <a:pt x="7099" y="2082"/>
                    <a:pt x="7071" y="2086"/>
                    <a:pt x="7043" y="2096"/>
                  </a:cubicBezTo>
                  <a:lnTo>
                    <a:pt x="3322" y="3428"/>
                  </a:lnTo>
                  <a:cubicBezTo>
                    <a:pt x="3212" y="3467"/>
                    <a:pt x="3106" y="3484"/>
                    <a:pt x="3010" y="3484"/>
                  </a:cubicBezTo>
                  <a:cubicBezTo>
                    <a:pt x="2790" y="3484"/>
                    <a:pt x="2621" y="3395"/>
                    <a:pt x="2577" y="3272"/>
                  </a:cubicBezTo>
                  <a:cubicBezTo>
                    <a:pt x="2514" y="3095"/>
                    <a:pt x="2693" y="2806"/>
                    <a:pt x="3053" y="2678"/>
                  </a:cubicBezTo>
                  <a:lnTo>
                    <a:pt x="8921" y="578"/>
                  </a:lnTo>
                  <a:cubicBezTo>
                    <a:pt x="9075" y="523"/>
                    <a:pt x="9215" y="495"/>
                    <a:pt x="9340" y="495"/>
                  </a:cubicBezTo>
                  <a:cubicBezTo>
                    <a:pt x="9668" y="495"/>
                    <a:pt x="9898" y="685"/>
                    <a:pt x="10035" y="1067"/>
                  </a:cubicBezTo>
                  <a:cubicBezTo>
                    <a:pt x="10224" y="1596"/>
                    <a:pt x="10043" y="1950"/>
                    <a:pt x="9484" y="2150"/>
                  </a:cubicBezTo>
                  <a:lnTo>
                    <a:pt x="2727" y="4568"/>
                  </a:lnTo>
                  <a:cubicBezTo>
                    <a:pt x="2468" y="4660"/>
                    <a:pt x="2219" y="4705"/>
                    <a:pt x="1991" y="4705"/>
                  </a:cubicBezTo>
                  <a:cubicBezTo>
                    <a:pt x="1431" y="4705"/>
                    <a:pt x="992" y="4436"/>
                    <a:pt x="816" y="3943"/>
                  </a:cubicBezTo>
                  <a:cubicBezTo>
                    <a:pt x="562" y="3236"/>
                    <a:pt x="1000" y="2522"/>
                    <a:pt x="1881" y="2206"/>
                  </a:cubicBezTo>
                  <a:lnTo>
                    <a:pt x="6630" y="508"/>
                  </a:lnTo>
                  <a:cubicBezTo>
                    <a:pt x="6759" y="461"/>
                    <a:pt x="6827" y="320"/>
                    <a:pt x="6780" y="191"/>
                  </a:cubicBezTo>
                  <a:cubicBezTo>
                    <a:pt x="6743" y="89"/>
                    <a:pt x="6649" y="26"/>
                    <a:pt x="6547" y="26"/>
                  </a:cubicBezTo>
                  <a:cubicBezTo>
                    <a:pt x="6519" y="26"/>
                    <a:pt x="6490" y="31"/>
                    <a:pt x="6462" y="41"/>
                  </a:cubicBezTo>
                  <a:lnTo>
                    <a:pt x="1713" y="1739"/>
                  </a:lnTo>
                  <a:cubicBezTo>
                    <a:pt x="576" y="2147"/>
                    <a:pt x="1" y="3144"/>
                    <a:pt x="347" y="4111"/>
                  </a:cubicBezTo>
                  <a:cubicBezTo>
                    <a:pt x="596" y="4809"/>
                    <a:pt x="1221" y="5201"/>
                    <a:pt x="1990" y="5201"/>
                  </a:cubicBezTo>
                  <a:cubicBezTo>
                    <a:pt x="2276" y="5201"/>
                    <a:pt x="2581" y="5148"/>
                    <a:pt x="2893" y="5034"/>
                  </a:cubicBezTo>
                  <a:lnTo>
                    <a:pt x="9651" y="2618"/>
                  </a:lnTo>
                  <a:cubicBezTo>
                    <a:pt x="10465" y="2327"/>
                    <a:pt x="10782" y="1685"/>
                    <a:pt x="10502" y="901"/>
                  </a:cubicBezTo>
                  <a:cubicBezTo>
                    <a:pt x="10292" y="314"/>
                    <a:pt x="9875" y="0"/>
                    <a:pt x="9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50" name="Picture 2" descr="Để các hoạt động nhân đạo, từ thiện tạo niềm tin cho nhân dân">
            <a:extLst>
              <a:ext uri="{FF2B5EF4-FFF2-40B4-BE49-F238E27FC236}">
                <a16:creationId xmlns:a16="http://schemas.microsoft.com/office/drawing/2014/main" id="{D5824A70-26AF-A031-650A-A5A4CD763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05" y="51423"/>
            <a:ext cx="1798947" cy="184183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iáo dục thế hệ trẻ bằng chính những hoạt động nhân đạo từ thiện">
            <a:extLst>
              <a:ext uri="{FF2B5EF4-FFF2-40B4-BE49-F238E27FC236}">
                <a16:creationId xmlns:a16="http://schemas.microsoft.com/office/drawing/2014/main" id="{7EBABDB0-1F6E-A099-27CE-26F43171C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173" y="3085221"/>
            <a:ext cx="2380416" cy="208216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ấm lòng của những tình nguyện viên chữ thập đỏ trong mùa dịch">
            <a:extLst>
              <a:ext uri="{FF2B5EF4-FFF2-40B4-BE49-F238E27FC236}">
                <a16:creationId xmlns:a16="http://schemas.microsoft.com/office/drawing/2014/main" id="{A58858BC-5CD2-9E4D-A90A-3FD77A3B3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756" y="-74395"/>
            <a:ext cx="1612700" cy="148207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7" name="Google Shape;2087;p36"/>
          <p:cNvSpPr txBox="1">
            <a:spLocks noGrp="1"/>
          </p:cNvSpPr>
          <p:nvPr>
            <p:ph type="title"/>
          </p:nvPr>
        </p:nvSpPr>
        <p:spPr>
          <a:xfrm>
            <a:off x="2086707" y="2232607"/>
            <a:ext cx="5020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000" dirty="0"/>
              <a:t>Tự hào truyền thống quê hương</a:t>
            </a:r>
            <a:endParaRPr sz="4000" dirty="0"/>
          </a:p>
        </p:txBody>
      </p:sp>
      <p:grpSp>
        <p:nvGrpSpPr>
          <p:cNvPr id="2088" name="Google Shape;2088;p36"/>
          <p:cNvGrpSpPr/>
          <p:nvPr/>
        </p:nvGrpSpPr>
        <p:grpSpPr>
          <a:xfrm>
            <a:off x="570289" y="519086"/>
            <a:ext cx="2032196" cy="1984537"/>
            <a:chOff x="312766" y="80708"/>
            <a:chExt cx="1860932" cy="1869620"/>
          </a:xfrm>
        </p:grpSpPr>
        <p:sp>
          <p:nvSpPr>
            <p:cNvPr id="2089" name="Google Shape;2089;p36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36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2" name="Google Shape;2092;p36"/>
          <p:cNvSpPr txBox="1">
            <a:spLocks noGrp="1"/>
          </p:cNvSpPr>
          <p:nvPr>
            <p:ph type="title" idx="2"/>
          </p:nvPr>
        </p:nvSpPr>
        <p:spPr>
          <a:xfrm>
            <a:off x="429874" y="975707"/>
            <a:ext cx="2313022" cy="109434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dirty="0"/>
              <a:t>T</a:t>
            </a:r>
            <a:r>
              <a:rPr lang="en" sz="3600" dirty="0"/>
              <a:t>iết 67</a:t>
            </a:r>
            <a:endParaRPr sz="4400" dirty="0"/>
          </a:p>
        </p:txBody>
      </p:sp>
      <p:grpSp>
        <p:nvGrpSpPr>
          <p:cNvPr id="2093" name="Google Shape;2093;p36"/>
          <p:cNvGrpSpPr/>
          <p:nvPr/>
        </p:nvGrpSpPr>
        <p:grpSpPr>
          <a:xfrm rot="-8471810">
            <a:off x="6802719" y="4047806"/>
            <a:ext cx="375360" cy="377541"/>
            <a:chOff x="1938525" y="705925"/>
            <a:chExt cx="859088" cy="863925"/>
          </a:xfrm>
        </p:grpSpPr>
        <p:sp>
          <p:nvSpPr>
            <p:cNvPr id="2094" name="Google Shape;2094;p36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36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6" name="Google Shape;2096;p36"/>
          <p:cNvGrpSpPr/>
          <p:nvPr/>
        </p:nvGrpSpPr>
        <p:grpSpPr>
          <a:xfrm>
            <a:off x="6787593" y="2237229"/>
            <a:ext cx="2050159" cy="2580608"/>
            <a:chOff x="6787593" y="2237229"/>
            <a:chExt cx="2050159" cy="2580608"/>
          </a:xfrm>
        </p:grpSpPr>
        <p:sp>
          <p:nvSpPr>
            <p:cNvPr id="2097" name="Google Shape;2097;p36"/>
            <p:cNvSpPr/>
            <p:nvPr/>
          </p:nvSpPr>
          <p:spPr>
            <a:xfrm rot="307402" flipH="1">
              <a:off x="6900787" y="2320312"/>
              <a:ext cx="1823866" cy="2414489"/>
            </a:xfrm>
            <a:custGeom>
              <a:avLst/>
              <a:gdLst/>
              <a:ahLst/>
              <a:cxnLst/>
              <a:rect l="l" t="t" r="r" b="b"/>
              <a:pathLst>
                <a:path w="72955" h="96580" extrusionOk="0">
                  <a:moveTo>
                    <a:pt x="32443" y="6497"/>
                  </a:moveTo>
                  <a:lnTo>
                    <a:pt x="32397" y="6506"/>
                  </a:lnTo>
                  <a:cubicBezTo>
                    <a:pt x="32140" y="6537"/>
                    <a:pt x="31881" y="6585"/>
                    <a:pt x="31623" y="6655"/>
                  </a:cubicBezTo>
                  <a:lnTo>
                    <a:pt x="31590" y="6661"/>
                  </a:lnTo>
                  <a:cubicBezTo>
                    <a:pt x="31874" y="6583"/>
                    <a:pt x="32159" y="6529"/>
                    <a:pt x="32443" y="6497"/>
                  </a:cubicBezTo>
                  <a:close/>
                  <a:moveTo>
                    <a:pt x="27441" y="40739"/>
                  </a:moveTo>
                  <a:lnTo>
                    <a:pt x="30805" y="46155"/>
                  </a:lnTo>
                  <a:cubicBezTo>
                    <a:pt x="30805" y="46156"/>
                    <a:pt x="29829" y="47502"/>
                    <a:pt x="28952" y="49785"/>
                  </a:cubicBezTo>
                  <a:lnTo>
                    <a:pt x="29204" y="48290"/>
                  </a:lnTo>
                  <a:lnTo>
                    <a:pt x="20476" y="47704"/>
                  </a:lnTo>
                  <a:lnTo>
                    <a:pt x="20834" y="47098"/>
                  </a:lnTo>
                  <a:cubicBezTo>
                    <a:pt x="20693" y="47098"/>
                    <a:pt x="20555" y="47102"/>
                    <a:pt x="20419" y="47106"/>
                  </a:cubicBezTo>
                  <a:lnTo>
                    <a:pt x="27441" y="40739"/>
                  </a:lnTo>
                  <a:close/>
                  <a:moveTo>
                    <a:pt x="27578" y="1"/>
                  </a:moveTo>
                  <a:cubicBezTo>
                    <a:pt x="25625" y="1"/>
                    <a:pt x="24404" y="168"/>
                    <a:pt x="24404" y="168"/>
                  </a:cubicBezTo>
                  <a:cubicBezTo>
                    <a:pt x="3940" y="10726"/>
                    <a:pt x="0" y="29223"/>
                    <a:pt x="4158" y="33982"/>
                  </a:cubicBezTo>
                  <a:cubicBezTo>
                    <a:pt x="5920" y="35998"/>
                    <a:pt x="8359" y="36579"/>
                    <a:pt x="10585" y="36579"/>
                  </a:cubicBezTo>
                  <a:cubicBezTo>
                    <a:pt x="11483" y="36579"/>
                    <a:pt x="12347" y="36484"/>
                    <a:pt x="13117" y="36351"/>
                  </a:cubicBezTo>
                  <a:cubicBezTo>
                    <a:pt x="14458" y="36806"/>
                    <a:pt x="15968" y="36978"/>
                    <a:pt x="17487" y="36978"/>
                  </a:cubicBezTo>
                  <a:cubicBezTo>
                    <a:pt x="22100" y="36978"/>
                    <a:pt x="26790" y="35387"/>
                    <a:pt x="27083" y="35285"/>
                  </a:cubicBezTo>
                  <a:lnTo>
                    <a:pt x="26977" y="34976"/>
                  </a:lnTo>
                  <a:cubicBezTo>
                    <a:pt x="26974" y="34977"/>
                    <a:pt x="26965" y="34979"/>
                    <a:pt x="26951" y="34984"/>
                  </a:cubicBezTo>
                  <a:cubicBezTo>
                    <a:pt x="26816" y="34733"/>
                    <a:pt x="26528" y="34169"/>
                    <a:pt x="26167" y="33355"/>
                  </a:cubicBezTo>
                  <a:lnTo>
                    <a:pt x="27414" y="32941"/>
                  </a:lnTo>
                  <a:lnTo>
                    <a:pt x="28665" y="35498"/>
                  </a:lnTo>
                  <a:lnTo>
                    <a:pt x="26292" y="36553"/>
                  </a:lnTo>
                  <a:lnTo>
                    <a:pt x="27687" y="38563"/>
                  </a:lnTo>
                  <a:cubicBezTo>
                    <a:pt x="27687" y="38563"/>
                    <a:pt x="13459" y="41629"/>
                    <a:pt x="13709" y="50121"/>
                  </a:cubicBezTo>
                  <a:cubicBezTo>
                    <a:pt x="13084" y="50862"/>
                    <a:pt x="12829" y="51450"/>
                    <a:pt x="12829" y="51450"/>
                  </a:cubicBezTo>
                  <a:lnTo>
                    <a:pt x="17675" y="52456"/>
                  </a:lnTo>
                  <a:lnTo>
                    <a:pt x="18296" y="51402"/>
                  </a:lnTo>
                  <a:lnTo>
                    <a:pt x="25592" y="49820"/>
                  </a:lnTo>
                  <a:lnTo>
                    <a:pt x="25592" y="49820"/>
                  </a:lnTo>
                  <a:cubicBezTo>
                    <a:pt x="24427" y="51402"/>
                    <a:pt x="24450" y="52922"/>
                    <a:pt x="24729" y="54002"/>
                  </a:cubicBezTo>
                  <a:lnTo>
                    <a:pt x="20669" y="53913"/>
                  </a:lnTo>
                  <a:lnTo>
                    <a:pt x="20894" y="54630"/>
                  </a:lnTo>
                  <a:lnTo>
                    <a:pt x="20903" y="54795"/>
                  </a:lnTo>
                  <a:lnTo>
                    <a:pt x="20946" y="54792"/>
                  </a:lnTo>
                  <a:lnTo>
                    <a:pt x="21249" y="55751"/>
                  </a:lnTo>
                  <a:lnTo>
                    <a:pt x="21277" y="55914"/>
                  </a:lnTo>
                  <a:lnTo>
                    <a:pt x="21299" y="55910"/>
                  </a:lnTo>
                  <a:lnTo>
                    <a:pt x="21504" y="56560"/>
                  </a:lnTo>
                  <a:lnTo>
                    <a:pt x="21530" y="56723"/>
                  </a:lnTo>
                  <a:lnTo>
                    <a:pt x="21554" y="56719"/>
                  </a:lnTo>
                  <a:lnTo>
                    <a:pt x="21742" y="57317"/>
                  </a:lnTo>
                  <a:lnTo>
                    <a:pt x="27616" y="56370"/>
                  </a:lnTo>
                  <a:lnTo>
                    <a:pt x="27616" y="56370"/>
                  </a:lnTo>
                  <a:cubicBezTo>
                    <a:pt x="27493" y="60378"/>
                    <a:pt x="28602" y="65228"/>
                    <a:pt x="32615" y="70285"/>
                  </a:cubicBezTo>
                  <a:lnTo>
                    <a:pt x="30028" y="89901"/>
                  </a:lnTo>
                  <a:lnTo>
                    <a:pt x="33153" y="89901"/>
                  </a:lnTo>
                  <a:cubicBezTo>
                    <a:pt x="31763" y="92789"/>
                    <a:pt x="33106" y="96100"/>
                    <a:pt x="33106" y="96100"/>
                  </a:cubicBezTo>
                  <a:lnTo>
                    <a:pt x="34294" y="96179"/>
                  </a:lnTo>
                  <a:lnTo>
                    <a:pt x="33724" y="91907"/>
                  </a:lnTo>
                  <a:lnTo>
                    <a:pt x="35858" y="96507"/>
                  </a:lnTo>
                  <a:cubicBezTo>
                    <a:pt x="35858" y="96507"/>
                    <a:pt x="37268" y="96579"/>
                    <a:pt x="38648" y="96579"/>
                  </a:cubicBezTo>
                  <a:cubicBezTo>
                    <a:pt x="40024" y="96579"/>
                    <a:pt x="41370" y="96507"/>
                    <a:pt x="41262" y="96221"/>
                  </a:cubicBezTo>
                  <a:cubicBezTo>
                    <a:pt x="41042" y="95645"/>
                    <a:pt x="39015" y="95565"/>
                    <a:pt x="39015" y="95565"/>
                  </a:cubicBezTo>
                  <a:lnTo>
                    <a:pt x="38951" y="95045"/>
                  </a:lnTo>
                  <a:cubicBezTo>
                    <a:pt x="41094" y="94920"/>
                    <a:pt x="45146" y="94614"/>
                    <a:pt x="44843" y="94129"/>
                  </a:cubicBezTo>
                  <a:cubicBezTo>
                    <a:pt x="44511" y="93599"/>
                    <a:pt x="42635" y="93548"/>
                    <a:pt x="41920" y="93548"/>
                  </a:cubicBezTo>
                  <a:cubicBezTo>
                    <a:pt x="41747" y="93548"/>
                    <a:pt x="41642" y="93551"/>
                    <a:pt x="41642" y="93551"/>
                  </a:cubicBezTo>
                  <a:lnTo>
                    <a:pt x="40898" y="89900"/>
                  </a:lnTo>
                  <a:lnTo>
                    <a:pt x="42380" y="89900"/>
                  </a:lnTo>
                  <a:cubicBezTo>
                    <a:pt x="42380" y="89900"/>
                    <a:pt x="50425" y="62065"/>
                    <a:pt x="42131" y="48962"/>
                  </a:cubicBezTo>
                  <a:lnTo>
                    <a:pt x="42131" y="48962"/>
                  </a:lnTo>
                  <a:cubicBezTo>
                    <a:pt x="44133" y="50164"/>
                    <a:pt x="46175" y="50948"/>
                    <a:pt x="47344" y="51345"/>
                  </a:cubicBezTo>
                  <a:cubicBezTo>
                    <a:pt x="48182" y="52372"/>
                    <a:pt x="48988" y="52454"/>
                    <a:pt x="48988" y="52454"/>
                  </a:cubicBezTo>
                  <a:lnTo>
                    <a:pt x="48833" y="50668"/>
                  </a:lnTo>
                  <a:lnTo>
                    <a:pt x="54940" y="40610"/>
                  </a:lnTo>
                  <a:lnTo>
                    <a:pt x="62120" y="45292"/>
                  </a:lnTo>
                  <a:lnTo>
                    <a:pt x="72954" y="26950"/>
                  </a:lnTo>
                  <a:lnTo>
                    <a:pt x="56988" y="17512"/>
                  </a:lnTo>
                  <a:lnTo>
                    <a:pt x="52097" y="35696"/>
                  </a:lnTo>
                  <a:cubicBezTo>
                    <a:pt x="51709" y="35568"/>
                    <a:pt x="51321" y="35500"/>
                    <a:pt x="50969" y="35500"/>
                  </a:cubicBezTo>
                  <a:cubicBezTo>
                    <a:pt x="50310" y="35500"/>
                    <a:pt x="49779" y="35738"/>
                    <a:pt x="49622" y="36265"/>
                  </a:cubicBezTo>
                  <a:cubicBezTo>
                    <a:pt x="49151" y="37867"/>
                    <a:pt x="51450" y="39180"/>
                    <a:pt x="51450" y="39180"/>
                  </a:cubicBezTo>
                  <a:lnTo>
                    <a:pt x="48362" y="45252"/>
                  </a:lnTo>
                  <a:lnTo>
                    <a:pt x="48329" y="44884"/>
                  </a:lnTo>
                  <a:lnTo>
                    <a:pt x="46394" y="46104"/>
                  </a:lnTo>
                  <a:lnTo>
                    <a:pt x="38840" y="41926"/>
                  </a:lnTo>
                  <a:lnTo>
                    <a:pt x="39752" y="39427"/>
                  </a:lnTo>
                  <a:lnTo>
                    <a:pt x="34874" y="36627"/>
                  </a:lnTo>
                  <a:lnTo>
                    <a:pt x="34772" y="36329"/>
                  </a:lnTo>
                  <a:lnTo>
                    <a:pt x="34993" y="34420"/>
                  </a:lnTo>
                  <a:lnTo>
                    <a:pt x="32996" y="34420"/>
                  </a:lnTo>
                  <a:lnTo>
                    <a:pt x="32996" y="32066"/>
                  </a:lnTo>
                  <a:lnTo>
                    <a:pt x="45817" y="27470"/>
                  </a:lnTo>
                  <a:lnTo>
                    <a:pt x="45817" y="27470"/>
                  </a:lnTo>
                  <a:cubicBezTo>
                    <a:pt x="45691" y="28626"/>
                    <a:pt x="45387" y="29632"/>
                    <a:pt x="44877" y="30415"/>
                  </a:cubicBezTo>
                  <a:cubicBezTo>
                    <a:pt x="44799" y="30423"/>
                    <a:pt x="44755" y="30426"/>
                    <a:pt x="44751" y="30426"/>
                  </a:cubicBezTo>
                  <a:lnTo>
                    <a:pt x="44757" y="30588"/>
                  </a:lnTo>
                  <a:lnTo>
                    <a:pt x="44765" y="30754"/>
                  </a:lnTo>
                  <a:cubicBezTo>
                    <a:pt x="44872" y="30748"/>
                    <a:pt x="47437" y="30615"/>
                    <a:pt x="49144" y="28406"/>
                  </a:cubicBezTo>
                  <a:cubicBezTo>
                    <a:pt x="49671" y="27722"/>
                    <a:pt x="50055" y="26922"/>
                    <a:pt x="50296" y="26007"/>
                  </a:cubicBezTo>
                  <a:cubicBezTo>
                    <a:pt x="52818" y="22983"/>
                    <a:pt x="54924" y="17725"/>
                    <a:pt x="49765" y="10290"/>
                  </a:cubicBezTo>
                  <a:cubicBezTo>
                    <a:pt x="43475" y="1225"/>
                    <a:pt x="32856" y="1"/>
                    <a:pt x="27578" y="1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98" name="Google Shape;2098;p36"/>
            <p:cNvGrpSpPr/>
            <p:nvPr/>
          </p:nvGrpSpPr>
          <p:grpSpPr>
            <a:xfrm rot="335008" flipH="1">
              <a:off x="6900732" y="2320229"/>
              <a:ext cx="1823882" cy="2414608"/>
              <a:chOff x="4202575" y="349300"/>
              <a:chExt cx="1823800" cy="2414500"/>
            </a:xfrm>
          </p:grpSpPr>
          <p:sp>
            <p:nvSpPr>
              <p:cNvPr id="2099" name="Google Shape;2099;p36"/>
              <p:cNvSpPr/>
              <p:nvPr/>
            </p:nvSpPr>
            <p:spPr>
              <a:xfrm>
                <a:off x="4647825" y="467900"/>
                <a:ext cx="762950" cy="845500"/>
              </a:xfrm>
              <a:custGeom>
                <a:avLst/>
                <a:gdLst/>
                <a:ahLst/>
                <a:cxnLst/>
                <a:rect l="l" t="t" r="r" b="b"/>
                <a:pathLst>
                  <a:path w="30518" h="33820" extrusionOk="0">
                    <a:moveTo>
                      <a:pt x="23770" y="1"/>
                    </a:moveTo>
                    <a:lnTo>
                      <a:pt x="14587" y="1762"/>
                    </a:lnTo>
                    <a:cubicBezTo>
                      <a:pt x="14329" y="1794"/>
                      <a:pt x="14070" y="1842"/>
                      <a:pt x="13812" y="1911"/>
                    </a:cubicBezTo>
                    <a:lnTo>
                      <a:pt x="2873" y="4010"/>
                    </a:lnTo>
                    <a:lnTo>
                      <a:pt x="1" y="11237"/>
                    </a:lnTo>
                    <a:lnTo>
                      <a:pt x="1558" y="27815"/>
                    </a:lnTo>
                    <a:lnTo>
                      <a:pt x="8356" y="28611"/>
                    </a:lnTo>
                    <a:lnTo>
                      <a:pt x="9603" y="28198"/>
                    </a:lnTo>
                    <a:lnTo>
                      <a:pt x="11984" y="33066"/>
                    </a:lnTo>
                    <a:lnTo>
                      <a:pt x="15184" y="33819"/>
                    </a:lnTo>
                    <a:lnTo>
                      <a:pt x="15184" y="27322"/>
                    </a:lnTo>
                    <a:lnTo>
                      <a:pt x="28005" y="22726"/>
                    </a:lnTo>
                    <a:lnTo>
                      <a:pt x="30517" y="21474"/>
                    </a:lnTo>
                    <a:lnTo>
                      <a:pt x="23770" y="1"/>
                    </a:ln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0" name="Google Shape;2100;p36"/>
              <p:cNvSpPr/>
              <p:nvPr/>
            </p:nvSpPr>
            <p:spPr>
              <a:xfrm>
                <a:off x="5013400" y="772000"/>
                <a:ext cx="119025" cy="214475"/>
              </a:xfrm>
              <a:custGeom>
                <a:avLst/>
                <a:gdLst/>
                <a:ahLst/>
                <a:cxnLst/>
                <a:rect l="l" t="t" r="r" b="b"/>
                <a:pathLst>
                  <a:path w="4761" h="8579" extrusionOk="0">
                    <a:moveTo>
                      <a:pt x="2194" y="0"/>
                    </a:moveTo>
                    <a:lnTo>
                      <a:pt x="1885" y="108"/>
                    </a:lnTo>
                    <a:lnTo>
                      <a:pt x="4352" y="7242"/>
                    </a:lnTo>
                    <a:cubicBezTo>
                      <a:pt x="3175" y="7740"/>
                      <a:pt x="1600" y="8267"/>
                      <a:pt x="855" y="8267"/>
                    </a:cubicBezTo>
                    <a:cubicBezTo>
                      <a:pt x="668" y="8267"/>
                      <a:pt x="533" y="8234"/>
                      <a:pt x="470" y="8158"/>
                    </a:cubicBezTo>
                    <a:cubicBezTo>
                      <a:pt x="429" y="8110"/>
                      <a:pt x="309" y="7965"/>
                      <a:pt x="517" y="7755"/>
                    </a:cubicBezTo>
                    <a:cubicBezTo>
                      <a:pt x="704" y="7565"/>
                      <a:pt x="1060" y="7426"/>
                      <a:pt x="1444" y="7426"/>
                    </a:cubicBezTo>
                    <a:cubicBezTo>
                      <a:pt x="1750" y="7426"/>
                      <a:pt x="2074" y="7514"/>
                      <a:pt x="2345" y="7734"/>
                    </a:cubicBezTo>
                    <a:lnTo>
                      <a:pt x="2552" y="7479"/>
                    </a:lnTo>
                    <a:cubicBezTo>
                      <a:pt x="2218" y="7207"/>
                      <a:pt x="1824" y="7098"/>
                      <a:pt x="1450" y="7098"/>
                    </a:cubicBezTo>
                    <a:cubicBezTo>
                      <a:pt x="971" y="7098"/>
                      <a:pt x="526" y="7278"/>
                      <a:pt x="283" y="7524"/>
                    </a:cubicBezTo>
                    <a:cubicBezTo>
                      <a:pt x="24" y="7786"/>
                      <a:pt x="0" y="8109"/>
                      <a:pt x="216" y="8369"/>
                    </a:cubicBezTo>
                    <a:cubicBezTo>
                      <a:pt x="340" y="8517"/>
                      <a:pt x="575" y="8579"/>
                      <a:pt x="876" y="8579"/>
                    </a:cubicBezTo>
                    <a:cubicBezTo>
                      <a:pt x="2022" y="8579"/>
                      <a:pt x="4121" y="7700"/>
                      <a:pt x="4622" y="7481"/>
                    </a:cubicBezTo>
                    <a:lnTo>
                      <a:pt x="4761" y="7422"/>
                    </a:lnTo>
                    <a:lnTo>
                      <a:pt x="219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1" name="Google Shape;2101;p36"/>
              <p:cNvSpPr/>
              <p:nvPr/>
            </p:nvSpPr>
            <p:spPr>
              <a:xfrm>
                <a:off x="4834475" y="715975"/>
                <a:ext cx="184775" cy="128125"/>
              </a:xfrm>
              <a:custGeom>
                <a:avLst/>
                <a:gdLst/>
                <a:ahLst/>
                <a:cxnLst/>
                <a:rect l="l" t="t" r="r" b="b"/>
                <a:pathLst>
                  <a:path w="7391" h="5125" extrusionOk="0">
                    <a:moveTo>
                      <a:pt x="7391" y="0"/>
                    </a:moveTo>
                    <a:lnTo>
                      <a:pt x="0" y="3740"/>
                    </a:lnTo>
                    <a:lnTo>
                      <a:pt x="881" y="5124"/>
                    </a:lnTo>
                    <a:lnTo>
                      <a:pt x="739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36"/>
              <p:cNvSpPr/>
              <p:nvPr/>
            </p:nvSpPr>
            <p:spPr>
              <a:xfrm>
                <a:off x="5057100" y="677650"/>
                <a:ext cx="171475" cy="46500"/>
              </a:xfrm>
              <a:custGeom>
                <a:avLst/>
                <a:gdLst/>
                <a:ahLst/>
                <a:cxnLst/>
                <a:rect l="l" t="t" r="r" b="b"/>
                <a:pathLst>
                  <a:path w="6859" h="1860" extrusionOk="0">
                    <a:moveTo>
                      <a:pt x="6858" y="1"/>
                    </a:moveTo>
                    <a:lnTo>
                      <a:pt x="1" y="238"/>
                    </a:lnTo>
                    <a:lnTo>
                      <a:pt x="254" y="1859"/>
                    </a:lnTo>
                    <a:lnTo>
                      <a:pt x="685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36"/>
              <p:cNvSpPr/>
              <p:nvPr/>
            </p:nvSpPr>
            <p:spPr>
              <a:xfrm>
                <a:off x="4881775" y="990875"/>
                <a:ext cx="108200" cy="91700"/>
              </a:xfrm>
              <a:custGeom>
                <a:avLst/>
                <a:gdLst/>
                <a:ahLst/>
                <a:cxnLst/>
                <a:rect l="l" t="t" r="r" b="b"/>
                <a:pathLst>
                  <a:path w="4328" h="3668" extrusionOk="0">
                    <a:moveTo>
                      <a:pt x="2164" y="1"/>
                    </a:moveTo>
                    <a:cubicBezTo>
                      <a:pt x="968" y="1"/>
                      <a:pt x="0" y="822"/>
                      <a:pt x="0" y="1834"/>
                    </a:cubicBezTo>
                    <a:cubicBezTo>
                      <a:pt x="0" y="2847"/>
                      <a:pt x="968" y="3668"/>
                      <a:pt x="2164" y="3668"/>
                    </a:cubicBezTo>
                    <a:cubicBezTo>
                      <a:pt x="3359" y="3668"/>
                      <a:pt x="4327" y="2847"/>
                      <a:pt x="4327" y="1834"/>
                    </a:cubicBezTo>
                    <a:cubicBezTo>
                      <a:pt x="4327" y="820"/>
                      <a:pt x="3359" y="1"/>
                      <a:pt x="21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4" name="Google Shape;2104;p36"/>
              <p:cNvSpPr/>
              <p:nvPr/>
            </p:nvSpPr>
            <p:spPr>
              <a:xfrm>
                <a:off x="4879175" y="980725"/>
                <a:ext cx="132975" cy="71025"/>
              </a:xfrm>
              <a:custGeom>
                <a:avLst/>
                <a:gdLst/>
                <a:ahLst/>
                <a:cxnLst/>
                <a:rect l="l" t="t" r="r" b="b"/>
                <a:pathLst>
                  <a:path w="5319" h="2841" extrusionOk="0">
                    <a:moveTo>
                      <a:pt x="70" y="0"/>
                    </a:moveTo>
                    <a:cubicBezTo>
                      <a:pt x="58" y="0"/>
                      <a:pt x="45" y="12"/>
                      <a:pt x="45" y="34"/>
                    </a:cubicBezTo>
                    <a:cubicBezTo>
                      <a:pt x="1" y="1904"/>
                      <a:pt x="1554" y="2840"/>
                      <a:pt x="3182" y="2840"/>
                    </a:cubicBezTo>
                    <a:cubicBezTo>
                      <a:pt x="3904" y="2840"/>
                      <a:pt x="4641" y="2656"/>
                      <a:pt x="5260" y="2287"/>
                    </a:cubicBezTo>
                    <a:cubicBezTo>
                      <a:pt x="5319" y="2252"/>
                      <a:pt x="5315" y="2103"/>
                      <a:pt x="5242" y="2103"/>
                    </a:cubicBezTo>
                    <a:cubicBezTo>
                      <a:pt x="5236" y="2103"/>
                      <a:pt x="5230" y="2104"/>
                      <a:pt x="5223" y="2106"/>
                    </a:cubicBezTo>
                    <a:cubicBezTo>
                      <a:pt x="4603" y="2306"/>
                      <a:pt x="3833" y="2447"/>
                      <a:pt x="3080" y="2447"/>
                    </a:cubicBezTo>
                    <a:cubicBezTo>
                      <a:pt x="1551" y="2447"/>
                      <a:pt x="90" y="1868"/>
                      <a:pt x="92" y="32"/>
                    </a:cubicBezTo>
                    <a:cubicBezTo>
                      <a:pt x="92" y="11"/>
                      <a:pt x="81" y="0"/>
                      <a:pt x="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5" name="Google Shape;2105;p36"/>
              <p:cNvSpPr/>
              <p:nvPr/>
            </p:nvSpPr>
            <p:spPr>
              <a:xfrm>
                <a:off x="4877625" y="808850"/>
                <a:ext cx="156950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5565" extrusionOk="0">
                    <a:moveTo>
                      <a:pt x="6056" y="0"/>
                    </a:moveTo>
                    <a:cubicBezTo>
                      <a:pt x="5976" y="0"/>
                      <a:pt x="5902" y="62"/>
                      <a:pt x="5890" y="206"/>
                    </a:cubicBezTo>
                    <a:cubicBezTo>
                      <a:pt x="5762" y="1689"/>
                      <a:pt x="5556" y="3409"/>
                      <a:pt x="4377" y="4452"/>
                    </a:cubicBezTo>
                    <a:cubicBezTo>
                      <a:pt x="4012" y="4774"/>
                      <a:pt x="3599" y="4910"/>
                      <a:pt x="3177" y="4910"/>
                    </a:cubicBezTo>
                    <a:cubicBezTo>
                      <a:pt x="1837" y="4910"/>
                      <a:pt x="406" y="3536"/>
                      <a:pt x="154" y="2328"/>
                    </a:cubicBezTo>
                    <a:cubicBezTo>
                      <a:pt x="142" y="2273"/>
                      <a:pt x="118" y="2252"/>
                      <a:pt x="92" y="2252"/>
                    </a:cubicBezTo>
                    <a:cubicBezTo>
                      <a:pt x="48" y="2252"/>
                      <a:pt x="1" y="2316"/>
                      <a:pt x="13" y="2390"/>
                    </a:cubicBezTo>
                    <a:cubicBezTo>
                      <a:pt x="266" y="3920"/>
                      <a:pt x="1723" y="5564"/>
                      <a:pt x="3315" y="5564"/>
                    </a:cubicBezTo>
                    <a:cubicBezTo>
                      <a:pt x="3516" y="5564"/>
                      <a:pt x="3720" y="5538"/>
                      <a:pt x="3924" y="5481"/>
                    </a:cubicBezTo>
                    <a:cubicBezTo>
                      <a:pt x="5926" y="4927"/>
                      <a:pt x="6213" y="1945"/>
                      <a:pt x="6272" y="274"/>
                    </a:cubicBezTo>
                    <a:cubicBezTo>
                      <a:pt x="6278" y="108"/>
                      <a:pt x="6162" y="0"/>
                      <a:pt x="60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36"/>
              <p:cNvSpPr/>
              <p:nvPr/>
            </p:nvSpPr>
            <p:spPr>
              <a:xfrm>
                <a:off x="4850225" y="889500"/>
                <a:ext cx="4417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1767" h="650" extrusionOk="0">
                    <a:moveTo>
                      <a:pt x="1706" y="0"/>
                    </a:moveTo>
                    <a:lnTo>
                      <a:pt x="0" y="339"/>
                    </a:lnTo>
                    <a:lnTo>
                      <a:pt x="63" y="650"/>
                    </a:lnTo>
                    <a:lnTo>
                      <a:pt x="1766" y="311"/>
                    </a:lnTo>
                    <a:lnTo>
                      <a:pt x="17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36"/>
              <p:cNvSpPr/>
              <p:nvPr/>
            </p:nvSpPr>
            <p:spPr>
              <a:xfrm>
                <a:off x="4858925" y="906300"/>
                <a:ext cx="40850" cy="280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121" extrusionOk="0">
                    <a:moveTo>
                      <a:pt x="1477" y="1"/>
                    </a:moveTo>
                    <a:lnTo>
                      <a:pt x="1" y="845"/>
                    </a:lnTo>
                    <a:lnTo>
                      <a:pt x="157" y="1120"/>
                    </a:lnTo>
                    <a:lnTo>
                      <a:pt x="1634" y="276"/>
                    </a:lnTo>
                    <a:lnTo>
                      <a:pt x="147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36"/>
              <p:cNvSpPr/>
              <p:nvPr/>
            </p:nvSpPr>
            <p:spPr>
              <a:xfrm>
                <a:off x="4881025" y="917650"/>
                <a:ext cx="26375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135" extrusionOk="0">
                    <a:moveTo>
                      <a:pt x="818" y="1"/>
                    </a:moveTo>
                    <a:lnTo>
                      <a:pt x="1" y="925"/>
                    </a:lnTo>
                    <a:lnTo>
                      <a:pt x="236" y="1135"/>
                    </a:lnTo>
                    <a:lnTo>
                      <a:pt x="1055" y="212"/>
                    </a:lnTo>
                    <a:lnTo>
                      <a:pt x="81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36"/>
              <p:cNvSpPr/>
              <p:nvPr/>
            </p:nvSpPr>
            <p:spPr>
              <a:xfrm>
                <a:off x="5097875" y="737300"/>
                <a:ext cx="157000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5565" extrusionOk="0">
                    <a:moveTo>
                      <a:pt x="6058" y="0"/>
                    </a:moveTo>
                    <a:cubicBezTo>
                      <a:pt x="5978" y="0"/>
                      <a:pt x="5903" y="62"/>
                      <a:pt x="5890" y="205"/>
                    </a:cubicBezTo>
                    <a:cubicBezTo>
                      <a:pt x="5764" y="1689"/>
                      <a:pt x="5557" y="3409"/>
                      <a:pt x="4377" y="4451"/>
                    </a:cubicBezTo>
                    <a:cubicBezTo>
                      <a:pt x="4013" y="4773"/>
                      <a:pt x="3600" y="4910"/>
                      <a:pt x="3177" y="4910"/>
                    </a:cubicBezTo>
                    <a:cubicBezTo>
                      <a:pt x="1838" y="4910"/>
                      <a:pt x="407" y="3536"/>
                      <a:pt x="153" y="2327"/>
                    </a:cubicBezTo>
                    <a:cubicBezTo>
                      <a:pt x="142" y="2273"/>
                      <a:pt x="117" y="2252"/>
                      <a:pt x="92" y="2252"/>
                    </a:cubicBezTo>
                    <a:cubicBezTo>
                      <a:pt x="48" y="2252"/>
                      <a:pt x="1" y="2317"/>
                      <a:pt x="13" y="2391"/>
                    </a:cubicBezTo>
                    <a:cubicBezTo>
                      <a:pt x="265" y="3921"/>
                      <a:pt x="1722" y="5564"/>
                      <a:pt x="3314" y="5564"/>
                    </a:cubicBezTo>
                    <a:cubicBezTo>
                      <a:pt x="3516" y="5564"/>
                      <a:pt x="3720" y="5538"/>
                      <a:pt x="3924" y="5481"/>
                    </a:cubicBezTo>
                    <a:cubicBezTo>
                      <a:pt x="5925" y="4927"/>
                      <a:pt x="6213" y="1945"/>
                      <a:pt x="6273" y="274"/>
                    </a:cubicBezTo>
                    <a:cubicBezTo>
                      <a:pt x="6279" y="108"/>
                      <a:pt x="6164" y="0"/>
                      <a:pt x="60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36"/>
              <p:cNvSpPr/>
              <p:nvPr/>
            </p:nvSpPr>
            <p:spPr>
              <a:xfrm>
                <a:off x="5242125" y="799650"/>
                <a:ext cx="34875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524" extrusionOk="0">
                    <a:moveTo>
                      <a:pt x="49" y="1"/>
                    </a:moveTo>
                    <a:lnTo>
                      <a:pt x="1" y="314"/>
                    </a:lnTo>
                    <a:lnTo>
                      <a:pt x="1346" y="524"/>
                    </a:lnTo>
                    <a:lnTo>
                      <a:pt x="1395" y="211"/>
                    </a:lnTo>
                    <a:lnTo>
                      <a:pt x="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36"/>
              <p:cNvSpPr/>
              <p:nvPr/>
            </p:nvSpPr>
            <p:spPr>
              <a:xfrm>
                <a:off x="5242550" y="781850"/>
                <a:ext cx="4482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448" extrusionOk="0">
                    <a:moveTo>
                      <a:pt x="1768" y="1"/>
                    </a:moveTo>
                    <a:lnTo>
                      <a:pt x="0" y="132"/>
                    </a:lnTo>
                    <a:lnTo>
                      <a:pt x="24" y="447"/>
                    </a:lnTo>
                    <a:lnTo>
                      <a:pt x="1792" y="316"/>
                    </a:lnTo>
                    <a:lnTo>
                      <a:pt x="17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36"/>
              <p:cNvSpPr/>
              <p:nvPr/>
            </p:nvSpPr>
            <p:spPr>
              <a:xfrm>
                <a:off x="5246350" y="759525"/>
                <a:ext cx="34375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1375" h="656" extrusionOk="0">
                    <a:moveTo>
                      <a:pt x="1292" y="0"/>
                    </a:moveTo>
                    <a:lnTo>
                      <a:pt x="0" y="349"/>
                    </a:lnTo>
                    <a:lnTo>
                      <a:pt x="81" y="655"/>
                    </a:lnTo>
                    <a:lnTo>
                      <a:pt x="1375" y="307"/>
                    </a:lnTo>
                    <a:lnTo>
                      <a:pt x="12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36"/>
              <p:cNvSpPr/>
              <p:nvPr/>
            </p:nvSpPr>
            <p:spPr>
              <a:xfrm>
                <a:off x="4202575" y="349300"/>
                <a:ext cx="1377500" cy="920125"/>
              </a:xfrm>
              <a:custGeom>
                <a:avLst/>
                <a:gdLst/>
                <a:ahLst/>
                <a:cxnLst/>
                <a:rect l="l" t="t" r="r" b="b"/>
                <a:pathLst>
                  <a:path w="55100" h="36805" extrusionOk="0">
                    <a:moveTo>
                      <a:pt x="27581" y="1"/>
                    </a:moveTo>
                    <a:cubicBezTo>
                      <a:pt x="25627" y="1"/>
                      <a:pt x="24405" y="169"/>
                      <a:pt x="24405" y="169"/>
                    </a:cubicBezTo>
                    <a:cubicBezTo>
                      <a:pt x="3941" y="10726"/>
                      <a:pt x="1" y="29221"/>
                      <a:pt x="4157" y="33983"/>
                    </a:cubicBezTo>
                    <a:cubicBezTo>
                      <a:pt x="5920" y="35999"/>
                      <a:pt x="8359" y="36580"/>
                      <a:pt x="10585" y="36580"/>
                    </a:cubicBezTo>
                    <a:cubicBezTo>
                      <a:pt x="11622" y="36580"/>
                      <a:pt x="12613" y="36454"/>
                      <a:pt x="13468" y="36288"/>
                    </a:cubicBezTo>
                    <a:cubicBezTo>
                      <a:pt x="14707" y="36660"/>
                      <a:pt x="16082" y="36804"/>
                      <a:pt x="17467" y="36804"/>
                    </a:cubicBezTo>
                    <a:cubicBezTo>
                      <a:pt x="22189" y="36804"/>
                      <a:pt x="27031" y="35132"/>
                      <a:pt x="27031" y="35132"/>
                    </a:cubicBezTo>
                    <a:cubicBezTo>
                      <a:pt x="27031" y="35132"/>
                      <a:pt x="26666" y="34482"/>
                      <a:pt x="26168" y="33355"/>
                    </a:cubicBezTo>
                    <a:cubicBezTo>
                      <a:pt x="24228" y="28974"/>
                      <a:pt x="20262" y="17387"/>
                      <a:pt x="28005" y="9016"/>
                    </a:cubicBezTo>
                    <a:cubicBezTo>
                      <a:pt x="29659" y="7227"/>
                      <a:pt x="31370" y="6464"/>
                      <a:pt x="33049" y="6464"/>
                    </a:cubicBezTo>
                    <a:cubicBezTo>
                      <a:pt x="40132" y="6464"/>
                      <a:pt x="46634" y="20052"/>
                      <a:pt x="45817" y="27470"/>
                    </a:cubicBezTo>
                    <a:cubicBezTo>
                      <a:pt x="45682" y="28714"/>
                      <a:pt x="45340" y="29784"/>
                      <a:pt x="44758" y="30589"/>
                    </a:cubicBezTo>
                    <a:cubicBezTo>
                      <a:pt x="44758" y="30589"/>
                      <a:pt x="48751" y="30421"/>
                      <a:pt x="50037" y="26308"/>
                    </a:cubicBezTo>
                    <a:cubicBezTo>
                      <a:pt x="52666" y="23339"/>
                      <a:pt x="55099" y="17978"/>
                      <a:pt x="49765" y="10290"/>
                    </a:cubicBezTo>
                    <a:cubicBezTo>
                      <a:pt x="43476" y="1225"/>
                      <a:pt x="32859" y="1"/>
                      <a:pt x="275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4" name="Google Shape;2114;p36"/>
              <p:cNvSpPr/>
              <p:nvPr/>
            </p:nvSpPr>
            <p:spPr>
              <a:xfrm>
                <a:off x="4413275" y="1085275"/>
                <a:ext cx="466450" cy="188500"/>
              </a:xfrm>
              <a:custGeom>
                <a:avLst/>
                <a:gdLst/>
                <a:ahLst/>
                <a:cxnLst/>
                <a:rect l="l" t="t" r="r" b="b"/>
                <a:pathLst>
                  <a:path w="18658" h="7540" extrusionOk="0">
                    <a:moveTo>
                      <a:pt x="328" y="0"/>
                    </a:moveTo>
                    <a:lnTo>
                      <a:pt x="1" y="1"/>
                    </a:lnTo>
                    <a:cubicBezTo>
                      <a:pt x="12" y="2666"/>
                      <a:pt x="919" y="4655"/>
                      <a:pt x="2694" y="5915"/>
                    </a:cubicBezTo>
                    <a:cubicBezTo>
                      <a:pt x="4409" y="7131"/>
                      <a:pt x="6724" y="7539"/>
                      <a:pt x="9060" y="7539"/>
                    </a:cubicBezTo>
                    <a:cubicBezTo>
                      <a:pt x="13673" y="7539"/>
                      <a:pt x="18363" y="5948"/>
                      <a:pt x="18658" y="5845"/>
                    </a:cubicBezTo>
                    <a:lnTo>
                      <a:pt x="18551" y="5535"/>
                    </a:lnTo>
                    <a:cubicBezTo>
                      <a:pt x="18479" y="5561"/>
                      <a:pt x="13673" y="7192"/>
                      <a:pt x="9021" y="7192"/>
                    </a:cubicBezTo>
                    <a:cubicBezTo>
                      <a:pt x="6749" y="7192"/>
                      <a:pt x="4513" y="6803"/>
                      <a:pt x="2885" y="5648"/>
                    </a:cubicBezTo>
                    <a:cubicBezTo>
                      <a:pt x="1200" y="4452"/>
                      <a:pt x="340" y="2552"/>
                      <a:pt x="3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5" name="Google Shape;2115;p36"/>
              <p:cNvSpPr/>
              <p:nvPr/>
            </p:nvSpPr>
            <p:spPr>
              <a:xfrm>
                <a:off x="5321325" y="846575"/>
                <a:ext cx="155750" cy="271600"/>
              </a:xfrm>
              <a:custGeom>
                <a:avLst/>
                <a:gdLst/>
                <a:ahLst/>
                <a:cxnLst/>
                <a:rect l="l" t="t" r="r" b="b"/>
                <a:pathLst>
                  <a:path w="6230" h="10864" extrusionOk="0">
                    <a:moveTo>
                      <a:pt x="5422" y="0"/>
                    </a:moveTo>
                    <a:lnTo>
                      <a:pt x="5102" y="69"/>
                    </a:lnTo>
                    <a:cubicBezTo>
                      <a:pt x="5886" y="3690"/>
                      <a:pt x="5562" y="6462"/>
                      <a:pt x="4139" y="8309"/>
                    </a:cubicBezTo>
                    <a:cubicBezTo>
                      <a:pt x="2527" y="10401"/>
                      <a:pt x="26" y="10533"/>
                      <a:pt x="1" y="10535"/>
                    </a:cubicBezTo>
                    <a:lnTo>
                      <a:pt x="16" y="10863"/>
                    </a:lnTo>
                    <a:cubicBezTo>
                      <a:pt x="125" y="10858"/>
                      <a:pt x="2688" y="10725"/>
                      <a:pt x="4396" y="8515"/>
                    </a:cubicBezTo>
                    <a:cubicBezTo>
                      <a:pt x="5885" y="6587"/>
                      <a:pt x="6229" y="3723"/>
                      <a:pt x="54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6" name="Google Shape;2116;p36"/>
              <p:cNvSpPr/>
              <p:nvPr/>
            </p:nvSpPr>
            <p:spPr>
              <a:xfrm>
                <a:off x="5479525" y="787100"/>
                <a:ext cx="546850" cy="694525"/>
              </a:xfrm>
              <a:custGeom>
                <a:avLst/>
                <a:gdLst/>
                <a:ahLst/>
                <a:cxnLst/>
                <a:rect l="l" t="t" r="r" b="b"/>
                <a:pathLst>
                  <a:path w="21874" h="27781" extrusionOk="0">
                    <a:moveTo>
                      <a:pt x="5909" y="0"/>
                    </a:moveTo>
                    <a:lnTo>
                      <a:pt x="1018" y="18185"/>
                    </a:lnTo>
                    <a:lnTo>
                      <a:pt x="0" y="19293"/>
                    </a:lnTo>
                    <a:lnTo>
                      <a:pt x="290" y="21267"/>
                    </a:lnTo>
                    <a:lnTo>
                      <a:pt x="3201" y="23246"/>
                    </a:lnTo>
                    <a:lnTo>
                      <a:pt x="3861" y="23098"/>
                    </a:lnTo>
                    <a:lnTo>
                      <a:pt x="11041" y="27780"/>
                    </a:lnTo>
                    <a:lnTo>
                      <a:pt x="21874" y="9439"/>
                    </a:lnTo>
                    <a:lnTo>
                      <a:pt x="590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             </a:t>
                </a:r>
                <a:endParaRPr/>
              </a:p>
            </p:txBody>
          </p:sp>
          <p:sp>
            <p:nvSpPr>
              <p:cNvPr id="2117" name="Google Shape;2117;p36"/>
              <p:cNvSpPr/>
              <p:nvPr/>
            </p:nvSpPr>
            <p:spPr>
              <a:xfrm>
                <a:off x="5587700" y="1032250"/>
                <a:ext cx="269525" cy="160450"/>
              </a:xfrm>
              <a:custGeom>
                <a:avLst/>
                <a:gdLst/>
                <a:ahLst/>
                <a:cxnLst/>
                <a:rect l="l" t="t" r="r" b="b"/>
                <a:pathLst>
                  <a:path w="10781" h="6418" extrusionOk="0">
                    <a:moveTo>
                      <a:pt x="165" y="0"/>
                    </a:moveTo>
                    <a:lnTo>
                      <a:pt x="1" y="283"/>
                    </a:lnTo>
                    <a:lnTo>
                      <a:pt x="10616" y="6417"/>
                    </a:lnTo>
                    <a:lnTo>
                      <a:pt x="10780" y="6133"/>
                    </a:lnTo>
                    <a:lnTo>
                      <a:pt x="16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8" name="Google Shape;2118;p36"/>
              <p:cNvSpPr/>
              <p:nvPr/>
            </p:nvSpPr>
            <p:spPr>
              <a:xfrm>
                <a:off x="5574175" y="1081900"/>
                <a:ext cx="148800" cy="85225"/>
              </a:xfrm>
              <a:custGeom>
                <a:avLst/>
                <a:gdLst/>
                <a:ahLst/>
                <a:cxnLst/>
                <a:rect l="l" t="t" r="r" b="b"/>
                <a:pathLst>
                  <a:path w="5952" h="3409" extrusionOk="0">
                    <a:moveTo>
                      <a:pt x="155" y="1"/>
                    </a:moveTo>
                    <a:lnTo>
                      <a:pt x="0" y="289"/>
                    </a:lnTo>
                    <a:lnTo>
                      <a:pt x="5797" y="3409"/>
                    </a:lnTo>
                    <a:lnTo>
                      <a:pt x="5952" y="3120"/>
                    </a:lnTo>
                    <a:lnTo>
                      <a:pt x="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9" name="Google Shape;2119;p36"/>
              <p:cNvSpPr/>
              <p:nvPr/>
            </p:nvSpPr>
            <p:spPr>
              <a:xfrm>
                <a:off x="5556150" y="1130800"/>
                <a:ext cx="241625" cy="141800"/>
              </a:xfrm>
              <a:custGeom>
                <a:avLst/>
                <a:gdLst/>
                <a:ahLst/>
                <a:cxnLst/>
                <a:rect l="l" t="t" r="r" b="b"/>
                <a:pathLst>
                  <a:path w="9665" h="5672" extrusionOk="0">
                    <a:moveTo>
                      <a:pt x="162" y="0"/>
                    </a:moveTo>
                    <a:lnTo>
                      <a:pt x="1" y="285"/>
                    </a:lnTo>
                    <a:lnTo>
                      <a:pt x="9503" y="5672"/>
                    </a:lnTo>
                    <a:lnTo>
                      <a:pt x="9664" y="5387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0" name="Google Shape;2120;p36"/>
              <p:cNvSpPr/>
              <p:nvPr/>
            </p:nvSpPr>
            <p:spPr>
              <a:xfrm>
                <a:off x="5548100" y="1185575"/>
                <a:ext cx="227750" cy="120925"/>
              </a:xfrm>
              <a:custGeom>
                <a:avLst/>
                <a:gdLst/>
                <a:ahLst/>
                <a:cxnLst/>
                <a:rect l="l" t="t" r="r" b="b"/>
                <a:pathLst>
                  <a:path w="9110" h="4837" extrusionOk="0">
                    <a:moveTo>
                      <a:pt x="150" y="1"/>
                    </a:moveTo>
                    <a:lnTo>
                      <a:pt x="1" y="293"/>
                    </a:lnTo>
                    <a:lnTo>
                      <a:pt x="8960" y="4836"/>
                    </a:lnTo>
                    <a:lnTo>
                      <a:pt x="9109" y="4543"/>
                    </a:lnTo>
                    <a:lnTo>
                      <a:pt x="1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1" name="Google Shape;2121;p36"/>
              <p:cNvSpPr/>
              <p:nvPr/>
            </p:nvSpPr>
            <p:spPr>
              <a:xfrm>
                <a:off x="5532975" y="1233150"/>
                <a:ext cx="170100" cy="94700"/>
              </a:xfrm>
              <a:custGeom>
                <a:avLst/>
                <a:gdLst/>
                <a:ahLst/>
                <a:cxnLst/>
                <a:rect l="l" t="t" r="r" b="b"/>
                <a:pathLst>
                  <a:path w="6804" h="3788" extrusionOk="0">
                    <a:moveTo>
                      <a:pt x="155" y="0"/>
                    </a:moveTo>
                    <a:lnTo>
                      <a:pt x="1" y="292"/>
                    </a:lnTo>
                    <a:lnTo>
                      <a:pt x="6650" y="3787"/>
                    </a:lnTo>
                    <a:lnTo>
                      <a:pt x="6803" y="3495"/>
                    </a:lnTo>
                    <a:lnTo>
                      <a:pt x="15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2" name="Google Shape;2122;p36"/>
              <p:cNvSpPr/>
              <p:nvPr/>
            </p:nvSpPr>
            <p:spPr>
              <a:xfrm>
                <a:off x="5121450" y="1375975"/>
                <a:ext cx="289350" cy="264700"/>
              </a:xfrm>
              <a:custGeom>
                <a:avLst/>
                <a:gdLst/>
                <a:ahLst/>
                <a:cxnLst/>
                <a:rect l="l" t="t" r="r" b="b"/>
                <a:pathLst>
                  <a:path w="11574" h="10588" extrusionOk="0">
                    <a:moveTo>
                      <a:pt x="536" y="0"/>
                    </a:moveTo>
                    <a:lnTo>
                      <a:pt x="1" y="1970"/>
                    </a:lnTo>
                    <a:cubicBezTo>
                      <a:pt x="1807" y="7921"/>
                      <a:pt x="11574" y="10587"/>
                      <a:pt x="11574" y="10587"/>
                    </a:cubicBezTo>
                    <a:lnTo>
                      <a:pt x="10548" y="5540"/>
                    </a:lnTo>
                    <a:lnTo>
                      <a:pt x="53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3" name="Google Shape;2123;p36"/>
              <p:cNvSpPr/>
              <p:nvPr/>
            </p:nvSpPr>
            <p:spPr>
              <a:xfrm>
                <a:off x="5397425" y="1236775"/>
                <a:ext cx="178650" cy="399800"/>
              </a:xfrm>
              <a:custGeom>
                <a:avLst/>
                <a:gdLst/>
                <a:ahLst/>
                <a:cxnLst/>
                <a:rect l="l" t="t" r="r" b="b"/>
                <a:pathLst>
                  <a:path w="7146" h="15992" extrusionOk="0">
                    <a:moveTo>
                      <a:pt x="3174" y="1"/>
                    </a:moveTo>
                    <a:cubicBezTo>
                      <a:pt x="2514" y="1"/>
                      <a:pt x="1983" y="239"/>
                      <a:pt x="1827" y="765"/>
                    </a:cubicBezTo>
                    <a:cubicBezTo>
                      <a:pt x="1357" y="2368"/>
                      <a:pt x="3655" y="3681"/>
                      <a:pt x="3655" y="3681"/>
                    </a:cubicBezTo>
                    <a:lnTo>
                      <a:pt x="0" y="10864"/>
                    </a:lnTo>
                    <a:lnTo>
                      <a:pt x="537" y="15992"/>
                    </a:lnTo>
                    <a:lnTo>
                      <a:pt x="7145" y="5111"/>
                    </a:lnTo>
                    <a:lnTo>
                      <a:pt x="3633" y="2819"/>
                    </a:lnTo>
                    <a:lnTo>
                      <a:pt x="3853" y="2077"/>
                    </a:lnTo>
                    <a:cubicBezTo>
                      <a:pt x="4604" y="2880"/>
                      <a:pt x="5615" y="3554"/>
                      <a:pt x="6218" y="3554"/>
                    </a:cubicBezTo>
                    <a:cubicBezTo>
                      <a:pt x="6614" y="3554"/>
                      <a:pt x="6833" y="3264"/>
                      <a:pt x="6689" y="2530"/>
                    </a:cubicBezTo>
                    <a:cubicBezTo>
                      <a:pt x="6465" y="1391"/>
                      <a:pt x="5389" y="557"/>
                      <a:pt x="4303" y="197"/>
                    </a:cubicBezTo>
                    <a:cubicBezTo>
                      <a:pt x="3915" y="69"/>
                      <a:pt x="3526" y="1"/>
                      <a:pt x="3174" y="1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4" name="Google Shape;2124;p36"/>
              <p:cNvSpPr/>
              <p:nvPr/>
            </p:nvSpPr>
            <p:spPr>
              <a:xfrm>
                <a:off x="5344100" y="1471400"/>
                <a:ext cx="83125" cy="189300"/>
              </a:xfrm>
              <a:custGeom>
                <a:avLst/>
                <a:gdLst/>
                <a:ahLst/>
                <a:cxnLst/>
                <a:rect l="l" t="t" r="r" b="b"/>
                <a:pathLst>
                  <a:path w="3325" h="7572" extrusionOk="0">
                    <a:moveTo>
                      <a:pt x="2668" y="0"/>
                    </a:moveTo>
                    <a:lnTo>
                      <a:pt x="1" y="1683"/>
                    </a:lnTo>
                    <a:cubicBezTo>
                      <a:pt x="699" y="7304"/>
                      <a:pt x="3325" y="7571"/>
                      <a:pt x="3325" y="7572"/>
                    </a:cubicBezTo>
                    <a:lnTo>
                      <a:pt x="266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5" name="Google Shape;2125;p36"/>
              <p:cNvSpPr/>
              <p:nvPr/>
            </p:nvSpPr>
            <p:spPr>
              <a:xfrm>
                <a:off x="4981925" y="2551525"/>
                <a:ext cx="349225" cy="212275"/>
              </a:xfrm>
              <a:custGeom>
                <a:avLst/>
                <a:gdLst/>
                <a:ahLst/>
                <a:cxnLst/>
                <a:rect l="l" t="t" r="r" b="b"/>
                <a:pathLst>
                  <a:path w="13969" h="8491" extrusionOk="0">
                    <a:moveTo>
                      <a:pt x="9354" y="0"/>
                    </a:moveTo>
                    <a:lnTo>
                      <a:pt x="6891" y="69"/>
                    </a:lnTo>
                    <a:lnTo>
                      <a:pt x="3162" y="171"/>
                    </a:lnTo>
                    <a:cubicBezTo>
                      <a:pt x="1" y="3250"/>
                      <a:pt x="1931" y="8011"/>
                      <a:pt x="1931" y="8011"/>
                    </a:cubicBezTo>
                    <a:lnTo>
                      <a:pt x="3119" y="8090"/>
                    </a:lnTo>
                    <a:lnTo>
                      <a:pt x="2547" y="3818"/>
                    </a:lnTo>
                    <a:lnTo>
                      <a:pt x="4682" y="8418"/>
                    </a:lnTo>
                    <a:cubicBezTo>
                      <a:pt x="4682" y="8418"/>
                      <a:pt x="6092" y="8491"/>
                      <a:pt x="7473" y="8491"/>
                    </a:cubicBezTo>
                    <a:cubicBezTo>
                      <a:pt x="8848" y="8491"/>
                      <a:pt x="10194" y="8419"/>
                      <a:pt x="10086" y="8132"/>
                    </a:cubicBezTo>
                    <a:cubicBezTo>
                      <a:pt x="9866" y="7556"/>
                      <a:pt x="7840" y="7476"/>
                      <a:pt x="7840" y="7476"/>
                    </a:cubicBezTo>
                    <a:lnTo>
                      <a:pt x="7774" y="6956"/>
                    </a:lnTo>
                    <a:cubicBezTo>
                      <a:pt x="9917" y="6833"/>
                      <a:pt x="13968" y="6527"/>
                      <a:pt x="13666" y="6041"/>
                    </a:cubicBezTo>
                    <a:cubicBezTo>
                      <a:pt x="13335" y="5512"/>
                      <a:pt x="11459" y="5460"/>
                      <a:pt x="10743" y="5460"/>
                    </a:cubicBezTo>
                    <a:cubicBezTo>
                      <a:pt x="10571" y="5460"/>
                      <a:pt x="10466" y="5463"/>
                      <a:pt x="10466" y="5463"/>
                    </a:cubicBezTo>
                    <a:lnTo>
                      <a:pt x="935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6" name="Google Shape;2126;p36"/>
              <p:cNvSpPr/>
              <p:nvPr/>
            </p:nvSpPr>
            <p:spPr>
              <a:xfrm>
                <a:off x="4765500" y="1399075"/>
                <a:ext cx="755100" cy="1197775"/>
              </a:xfrm>
              <a:custGeom>
                <a:avLst/>
                <a:gdLst/>
                <a:ahLst/>
                <a:cxnLst/>
                <a:rect l="l" t="t" r="r" b="b"/>
                <a:pathLst>
                  <a:path w="30204" h="47911" extrusionOk="0">
                    <a:moveTo>
                      <a:pt x="10554" y="1"/>
                    </a:moveTo>
                    <a:lnTo>
                      <a:pt x="8289" y="4165"/>
                    </a:lnTo>
                    <a:cubicBezTo>
                      <a:pt x="8289" y="4165"/>
                      <a:pt x="0" y="15574"/>
                      <a:pt x="10095" y="28295"/>
                    </a:cubicBezTo>
                    <a:lnTo>
                      <a:pt x="7508" y="47911"/>
                    </a:lnTo>
                    <a:lnTo>
                      <a:pt x="19861" y="47911"/>
                    </a:lnTo>
                    <a:cubicBezTo>
                      <a:pt x="19861" y="47911"/>
                      <a:pt x="30203" y="12126"/>
                      <a:pt x="15347" y="2606"/>
                    </a:cubicBezTo>
                    <a:lnTo>
                      <a:pt x="1055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7" name="Google Shape;2127;p36"/>
              <p:cNvSpPr/>
              <p:nvPr/>
            </p:nvSpPr>
            <p:spPr>
              <a:xfrm>
                <a:off x="5139925" y="1598575"/>
                <a:ext cx="16125" cy="9983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39932" extrusionOk="0">
                    <a:moveTo>
                      <a:pt x="316" y="1"/>
                    </a:moveTo>
                    <a:lnTo>
                      <a:pt x="1" y="39930"/>
                    </a:lnTo>
                    <a:lnTo>
                      <a:pt x="329" y="39932"/>
                    </a:lnTo>
                    <a:lnTo>
                      <a:pt x="644" y="3"/>
                    </a:lnTo>
                    <a:lnTo>
                      <a:pt x="31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8" name="Google Shape;2128;p36"/>
              <p:cNvSpPr/>
              <p:nvPr/>
            </p:nvSpPr>
            <p:spPr>
              <a:xfrm>
                <a:off x="4509050" y="1209800"/>
                <a:ext cx="687350" cy="419550"/>
              </a:xfrm>
              <a:custGeom>
                <a:avLst/>
                <a:gdLst/>
                <a:ahLst/>
                <a:cxnLst/>
                <a:rect l="l" t="t" r="r" b="b"/>
                <a:pathLst>
                  <a:path w="27494" h="16782" extrusionOk="0">
                    <a:moveTo>
                      <a:pt x="19944" y="0"/>
                    </a:moveTo>
                    <a:lnTo>
                      <a:pt x="20108" y="2708"/>
                    </a:lnTo>
                    <a:lnTo>
                      <a:pt x="17728" y="492"/>
                    </a:lnTo>
                    <a:lnTo>
                      <a:pt x="14033" y="2134"/>
                    </a:lnTo>
                    <a:lnTo>
                      <a:pt x="15429" y="4143"/>
                    </a:lnTo>
                    <a:cubicBezTo>
                      <a:pt x="15429" y="4143"/>
                      <a:pt x="0" y="7468"/>
                      <a:pt x="1559" y="16781"/>
                    </a:cubicBezTo>
                    <a:lnTo>
                      <a:pt x="4595" y="15921"/>
                    </a:lnTo>
                    <a:lnTo>
                      <a:pt x="15183" y="6319"/>
                    </a:lnTo>
                    <a:lnTo>
                      <a:pt x="18547" y="11736"/>
                    </a:lnTo>
                    <a:lnTo>
                      <a:pt x="25605" y="10177"/>
                    </a:lnTo>
                    <a:lnTo>
                      <a:pt x="27493" y="5005"/>
                    </a:lnTo>
                    <a:lnTo>
                      <a:pt x="22488" y="2135"/>
                    </a:lnTo>
                    <a:lnTo>
                      <a:pt x="2273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9" name="Google Shape;2129;p36"/>
              <p:cNvSpPr/>
              <p:nvPr/>
            </p:nvSpPr>
            <p:spPr>
              <a:xfrm>
                <a:off x="4897800" y="1224675"/>
                <a:ext cx="85200" cy="88725"/>
              </a:xfrm>
              <a:custGeom>
                <a:avLst/>
                <a:gdLst/>
                <a:ahLst/>
                <a:cxnLst/>
                <a:rect l="l" t="t" r="r" b="b"/>
                <a:pathLst>
                  <a:path w="3408" h="3549" extrusionOk="0">
                    <a:moveTo>
                      <a:pt x="2288" y="1"/>
                    </a:moveTo>
                    <a:lnTo>
                      <a:pt x="2916" y="2742"/>
                    </a:lnTo>
                    <a:lnTo>
                      <a:pt x="0" y="3289"/>
                    </a:lnTo>
                    <a:lnTo>
                      <a:pt x="151" y="3548"/>
                    </a:lnTo>
                    <a:lnTo>
                      <a:pt x="3407" y="2961"/>
                    </a:lnTo>
                    <a:lnTo>
                      <a:pt x="228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0" name="Google Shape;2130;p36"/>
              <p:cNvSpPr/>
              <p:nvPr/>
            </p:nvSpPr>
            <p:spPr>
              <a:xfrm>
                <a:off x="5014750" y="1214900"/>
                <a:ext cx="59700" cy="71825"/>
              </a:xfrm>
              <a:custGeom>
                <a:avLst/>
                <a:gdLst/>
                <a:ahLst/>
                <a:cxnLst/>
                <a:rect l="l" t="t" r="r" b="b"/>
                <a:pathLst>
                  <a:path w="2388" h="2873" extrusionOk="0">
                    <a:moveTo>
                      <a:pt x="1" y="0"/>
                    </a:moveTo>
                    <a:lnTo>
                      <a:pt x="719" y="2873"/>
                    </a:lnTo>
                    <a:lnTo>
                      <a:pt x="2387" y="2004"/>
                    </a:lnTo>
                    <a:lnTo>
                      <a:pt x="2285" y="1704"/>
                    </a:lnTo>
                    <a:lnTo>
                      <a:pt x="842" y="256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1" name="Google Shape;2131;p36"/>
              <p:cNvSpPr/>
              <p:nvPr/>
            </p:nvSpPr>
            <p:spPr>
              <a:xfrm>
                <a:off x="5010900" y="1280750"/>
                <a:ext cx="79575" cy="20790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8316" extrusionOk="0">
                    <a:moveTo>
                      <a:pt x="310" y="1"/>
                    </a:moveTo>
                    <a:lnTo>
                      <a:pt x="1" y="109"/>
                    </a:lnTo>
                    <a:lnTo>
                      <a:pt x="2874" y="8316"/>
                    </a:lnTo>
                    <a:lnTo>
                      <a:pt x="3182" y="8208"/>
                    </a:lnTo>
                    <a:lnTo>
                      <a:pt x="3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2" name="Google Shape;2132;p36"/>
              <p:cNvSpPr/>
              <p:nvPr/>
            </p:nvSpPr>
            <p:spPr>
              <a:xfrm>
                <a:off x="5041950" y="1313375"/>
                <a:ext cx="169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433" extrusionOk="0">
                    <a:moveTo>
                      <a:pt x="339" y="0"/>
                    </a:moveTo>
                    <a:cubicBezTo>
                      <a:pt x="154" y="0"/>
                      <a:pt x="1" y="96"/>
                      <a:pt x="1" y="216"/>
                    </a:cubicBezTo>
                    <a:cubicBezTo>
                      <a:pt x="1" y="335"/>
                      <a:pt x="154" y="432"/>
                      <a:pt x="339" y="432"/>
                    </a:cubicBezTo>
                    <a:cubicBezTo>
                      <a:pt x="526" y="432"/>
                      <a:pt x="677" y="335"/>
                      <a:pt x="677" y="216"/>
                    </a:cubicBezTo>
                    <a:cubicBezTo>
                      <a:pt x="677" y="96"/>
                      <a:pt x="526" y="0"/>
                      <a:pt x="3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3" name="Google Shape;2133;p36"/>
              <p:cNvSpPr/>
              <p:nvPr/>
            </p:nvSpPr>
            <p:spPr>
              <a:xfrm>
                <a:off x="5060350" y="1368250"/>
                <a:ext cx="169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433" extrusionOk="0">
                    <a:moveTo>
                      <a:pt x="339" y="0"/>
                    </a:moveTo>
                    <a:cubicBezTo>
                      <a:pt x="152" y="0"/>
                      <a:pt x="1" y="98"/>
                      <a:pt x="1" y="217"/>
                    </a:cubicBezTo>
                    <a:cubicBezTo>
                      <a:pt x="1" y="336"/>
                      <a:pt x="152" y="432"/>
                      <a:pt x="339" y="432"/>
                    </a:cubicBezTo>
                    <a:cubicBezTo>
                      <a:pt x="525" y="432"/>
                      <a:pt x="678" y="336"/>
                      <a:pt x="678" y="217"/>
                    </a:cubicBezTo>
                    <a:cubicBezTo>
                      <a:pt x="678" y="97"/>
                      <a:pt x="525" y="0"/>
                      <a:pt x="3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4" name="Google Shape;2134;p36"/>
              <p:cNvSpPr/>
              <p:nvPr/>
            </p:nvSpPr>
            <p:spPr>
              <a:xfrm>
                <a:off x="5078100" y="1422375"/>
                <a:ext cx="16975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679" h="433" extrusionOk="0">
                    <a:moveTo>
                      <a:pt x="339" y="1"/>
                    </a:moveTo>
                    <a:cubicBezTo>
                      <a:pt x="153" y="1"/>
                      <a:pt x="1" y="98"/>
                      <a:pt x="1" y="217"/>
                    </a:cubicBezTo>
                    <a:cubicBezTo>
                      <a:pt x="1" y="337"/>
                      <a:pt x="153" y="433"/>
                      <a:pt x="339" y="433"/>
                    </a:cubicBezTo>
                    <a:cubicBezTo>
                      <a:pt x="527" y="433"/>
                      <a:pt x="679" y="337"/>
                      <a:pt x="679" y="217"/>
                    </a:cubicBezTo>
                    <a:cubicBezTo>
                      <a:pt x="679" y="98"/>
                      <a:pt x="527" y="1"/>
                      <a:pt x="3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5" name="Google Shape;2135;p36"/>
              <p:cNvSpPr/>
              <p:nvPr/>
            </p:nvSpPr>
            <p:spPr>
              <a:xfrm>
                <a:off x="4620750" y="1539075"/>
                <a:ext cx="311950" cy="243200"/>
              </a:xfrm>
              <a:custGeom>
                <a:avLst/>
                <a:gdLst/>
                <a:ahLst/>
                <a:cxnLst/>
                <a:rect l="l" t="t" r="r" b="b"/>
                <a:pathLst>
                  <a:path w="12478" h="9728" extrusionOk="0">
                    <a:moveTo>
                      <a:pt x="2056" y="0"/>
                    </a:moveTo>
                    <a:lnTo>
                      <a:pt x="1" y="3982"/>
                    </a:lnTo>
                    <a:lnTo>
                      <a:pt x="9279" y="1969"/>
                    </a:lnTo>
                    <a:lnTo>
                      <a:pt x="9279" y="1969"/>
                    </a:lnTo>
                    <a:cubicBezTo>
                      <a:pt x="7841" y="3658"/>
                      <a:pt x="7861" y="5295"/>
                      <a:pt x="8163" y="6414"/>
                    </a:cubicBezTo>
                    <a:lnTo>
                      <a:pt x="3941" y="6323"/>
                    </a:lnTo>
                    <a:lnTo>
                      <a:pt x="5010" y="9727"/>
                    </a:lnTo>
                    <a:lnTo>
                      <a:pt x="11124" y="8742"/>
                    </a:lnTo>
                    <a:lnTo>
                      <a:pt x="12478" y="699"/>
                    </a:lnTo>
                    <a:lnTo>
                      <a:pt x="2056" y="0"/>
                    </a:ln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6" name="Google Shape;2136;p36"/>
              <p:cNvSpPr/>
              <p:nvPr/>
            </p:nvSpPr>
            <p:spPr>
              <a:xfrm>
                <a:off x="4619950" y="1581725"/>
                <a:ext cx="243725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9749" h="6273" extrusionOk="0">
                    <a:moveTo>
                      <a:pt x="9748" y="1"/>
                    </a:moveTo>
                    <a:lnTo>
                      <a:pt x="1" y="2115"/>
                    </a:lnTo>
                    <a:lnTo>
                      <a:pt x="70" y="2435"/>
                    </a:lnTo>
                    <a:lnTo>
                      <a:pt x="8897" y="523"/>
                    </a:lnTo>
                    <a:lnTo>
                      <a:pt x="8897" y="523"/>
                    </a:lnTo>
                    <a:cubicBezTo>
                      <a:pt x="6712" y="3489"/>
                      <a:pt x="8705" y="6244"/>
                      <a:pt x="8727" y="6272"/>
                    </a:cubicBezTo>
                    <a:lnTo>
                      <a:pt x="8989" y="6076"/>
                    </a:lnTo>
                    <a:cubicBezTo>
                      <a:pt x="8905" y="5963"/>
                      <a:pt x="6966" y="3268"/>
                      <a:pt x="9434" y="371"/>
                    </a:cubicBezTo>
                    <a:lnTo>
                      <a:pt x="97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7" name="Google Shape;2137;p36"/>
              <p:cNvSpPr/>
              <p:nvPr/>
            </p:nvSpPr>
            <p:spPr>
              <a:xfrm>
                <a:off x="4739425" y="1743975"/>
                <a:ext cx="98525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3941" h="937" extrusionOk="0">
                    <a:moveTo>
                      <a:pt x="3890" y="1"/>
                    </a:moveTo>
                    <a:lnTo>
                      <a:pt x="1" y="613"/>
                    </a:lnTo>
                    <a:lnTo>
                      <a:pt x="53" y="937"/>
                    </a:lnTo>
                    <a:lnTo>
                      <a:pt x="3941" y="326"/>
                    </a:lnTo>
                    <a:lnTo>
                      <a:pt x="38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8" name="Google Shape;2138;p36"/>
              <p:cNvSpPr/>
              <p:nvPr/>
            </p:nvSpPr>
            <p:spPr>
              <a:xfrm>
                <a:off x="4733025" y="1721450"/>
                <a:ext cx="102725" cy="25750"/>
              </a:xfrm>
              <a:custGeom>
                <a:avLst/>
                <a:gdLst/>
                <a:ahLst/>
                <a:cxnLst/>
                <a:rect l="l" t="t" r="r" b="b"/>
                <a:pathLst>
                  <a:path w="4109" h="1030" extrusionOk="0">
                    <a:moveTo>
                      <a:pt x="4052" y="0"/>
                    </a:moveTo>
                    <a:lnTo>
                      <a:pt x="1" y="706"/>
                    </a:lnTo>
                    <a:lnTo>
                      <a:pt x="56" y="1030"/>
                    </a:lnTo>
                    <a:lnTo>
                      <a:pt x="4108" y="323"/>
                    </a:lnTo>
                    <a:lnTo>
                      <a:pt x="405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9" name="Google Shape;2139;p36"/>
              <p:cNvSpPr/>
              <p:nvPr/>
            </p:nvSpPr>
            <p:spPr>
              <a:xfrm>
                <a:off x="4724700" y="1705800"/>
                <a:ext cx="103675" cy="13400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536" extrusionOk="0">
                    <a:moveTo>
                      <a:pt x="4130" y="0"/>
                    </a:moveTo>
                    <a:lnTo>
                      <a:pt x="0" y="208"/>
                    </a:lnTo>
                    <a:lnTo>
                      <a:pt x="17" y="536"/>
                    </a:lnTo>
                    <a:lnTo>
                      <a:pt x="4147" y="328"/>
                    </a:lnTo>
                    <a:lnTo>
                      <a:pt x="413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0" name="Google Shape;2140;p36"/>
              <p:cNvSpPr/>
              <p:nvPr/>
            </p:nvSpPr>
            <p:spPr>
              <a:xfrm>
                <a:off x="4523275" y="1526750"/>
                <a:ext cx="200175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8007" h="5357" extrusionOk="0">
                    <a:moveTo>
                      <a:pt x="8006" y="1"/>
                    </a:moveTo>
                    <a:cubicBezTo>
                      <a:pt x="1891" y="1"/>
                      <a:pt x="1" y="4351"/>
                      <a:pt x="1" y="4351"/>
                    </a:cubicBezTo>
                    <a:lnTo>
                      <a:pt x="4846" y="5357"/>
                    </a:lnTo>
                    <a:lnTo>
                      <a:pt x="80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41" name="Google Shape;2141;p36"/>
          <p:cNvGrpSpPr/>
          <p:nvPr/>
        </p:nvGrpSpPr>
        <p:grpSpPr>
          <a:xfrm>
            <a:off x="6855626" y="600037"/>
            <a:ext cx="804893" cy="797879"/>
            <a:chOff x="7868825" y="331938"/>
            <a:chExt cx="555175" cy="550375"/>
          </a:xfrm>
        </p:grpSpPr>
        <p:sp>
          <p:nvSpPr>
            <p:cNvPr id="2142" name="Google Shape;2142;p36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36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4" name="Google Shape;2144;p36"/>
          <p:cNvGrpSpPr/>
          <p:nvPr/>
        </p:nvGrpSpPr>
        <p:grpSpPr>
          <a:xfrm flipH="1">
            <a:off x="1546644" y="3413568"/>
            <a:ext cx="961601" cy="1230562"/>
            <a:chOff x="7788688" y="2034619"/>
            <a:chExt cx="961601" cy="1230562"/>
          </a:xfrm>
        </p:grpSpPr>
        <p:sp>
          <p:nvSpPr>
            <p:cNvPr id="2145" name="Google Shape;2145;p36"/>
            <p:cNvSpPr/>
            <p:nvPr/>
          </p:nvSpPr>
          <p:spPr>
            <a:xfrm rot="1680173">
              <a:off x="8027177" y="2082876"/>
              <a:ext cx="484627" cy="1134047"/>
            </a:xfrm>
            <a:custGeom>
              <a:avLst/>
              <a:gdLst/>
              <a:ahLst/>
              <a:cxnLst/>
              <a:rect l="l" t="t" r="r" b="b"/>
              <a:pathLst>
                <a:path w="9933" h="23199" extrusionOk="0">
                  <a:moveTo>
                    <a:pt x="2954" y="1"/>
                  </a:moveTo>
                  <a:lnTo>
                    <a:pt x="56" y="18740"/>
                  </a:lnTo>
                  <a:lnTo>
                    <a:pt x="1" y="19093"/>
                  </a:lnTo>
                  <a:cubicBezTo>
                    <a:pt x="860" y="20350"/>
                    <a:pt x="579" y="22655"/>
                    <a:pt x="512" y="23115"/>
                  </a:cubicBezTo>
                  <a:lnTo>
                    <a:pt x="512" y="23118"/>
                  </a:lnTo>
                  <a:cubicBezTo>
                    <a:pt x="512" y="23120"/>
                    <a:pt x="511" y="23124"/>
                    <a:pt x="511" y="23126"/>
                  </a:cubicBezTo>
                  <a:cubicBezTo>
                    <a:pt x="511" y="23127"/>
                    <a:pt x="511" y="23129"/>
                    <a:pt x="510" y="23131"/>
                  </a:cubicBezTo>
                  <a:cubicBezTo>
                    <a:pt x="510" y="23134"/>
                    <a:pt x="508" y="23135"/>
                    <a:pt x="508" y="23137"/>
                  </a:cubicBezTo>
                  <a:cubicBezTo>
                    <a:pt x="508" y="23139"/>
                    <a:pt x="508" y="23140"/>
                    <a:pt x="507" y="23142"/>
                  </a:cubicBezTo>
                  <a:cubicBezTo>
                    <a:pt x="507" y="23145"/>
                    <a:pt x="507" y="23146"/>
                    <a:pt x="506" y="23149"/>
                  </a:cubicBezTo>
                  <a:lnTo>
                    <a:pt x="506" y="23153"/>
                  </a:lnTo>
                  <a:cubicBezTo>
                    <a:pt x="506" y="23156"/>
                    <a:pt x="506" y="23157"/>
                    <a:pt x="504" y="23158"/>
                  </a:cubicBezTo>
                  <a:cubicBezTo>
                    <a:pt x="504" y="23160"/>
                    <a:pt x="504" y="23161"/>
                    <a:pt x="503" y="23162"/>
                  </a:cubicBezTo>
                  <a:lnTo>
                    <a:pt x="503" y="23166"/>
                  </a:lnTo>
                  <a:cubicBezTo>
                    <a:pt x="503" y="23168"/>
                    <a:pt x="502" y="23171"/>
                    <a:pt x="502" y="23173"/>
                  </a:cubicBezTo>
                  <a:lnTo>
                    <a:pt x="502" y="23176"/>
                  </a:lnTo>
                  <a:cubicBezTo>
                    <a:pt x="502" y="23177"/>
                    <a:pt x="502" y="23180"/>
                    <a:pt x="501" y="23182"/>
                  </a:cubicBezTo>
                  <a:cubicBezTo>
                    <a:pt x="501" y="23183"/>
                    <a:pt x="501" y="23186"/>
                    <a:pt x="499" y="23187"/>
                  </a:cubicBezTo>
                  <a:lnTo>
                    <a:pt x="499" y="23188"/>
                  </a:lnTo>
                  <a:lnTo>
                    <a:pt x="499" y="23192"/>
                  </a:lnTo>
                  <a:lnTo>
                    <a:pt x="499" y="23193"/>
                  </a:lnTo>
                  <a:cubicBezTo>
                    <a:pt x="499" y="23197"/>
                    <a:pt x="498" y="23198"/>
                    <a:pt x="498" y="23198"/>
                  </a:cubicBezTo>
                  <a:lnTo>
                    <a:pt x="920" y="23010"/>
                  </a:lnTo>
                  <a:cubicBezTo>
                    <a:pt x="1041" y="22596"/>
                    <a:pt x="1286" y="22236"/>
                    <a:pt x="1598" y="21925"/>
                  </a:cubicBezTo>
                  <a:cubicBezTo>
                    <a:pt x="2682" y="20843"/>
                    <a:pt x="4574" y="20355"/>
                    <a:pt x="4871" y="20283"/>
                  </a:cubicBezTo>
                  <a:cubicBezTo>
                    <a:pt x="4896" y="20278"/>
                    <a:pt x="4911" y="20274"/>
                    <a:pt x="4911" y="20274"/>
                  </a:cubicBezTo>
                  <a:lnTo>
                    <a:pt x="9932" y="3035"/>
                  </a:lnTo>
                  <a:lnTo>
                    <a:pt x="7995" y="2193"/>
                  </a:lnTo>
                  <a:lnTo>
                    <a:pt x="7999" y="2178"/>
                  </a:lnTo>
                  <a:lnTo>
                    <a:pt x="7889" y="2147"/>
                  </a:lnTo>
                  <a:lnTo>
                    <a:pt x="5076" y="923"/>
                  </a:lnTo>
                  <a:lnTo>
                    <a:pt x="5080" y="899"/>
                  </a:lnTo>
                  <a:lnTo>
                    <a:pt x="4968" y="876"/>
                  </a:lnTo>
                  <a:lnTo>
                    <a:pt x="2954" y="1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46" name="Google Shape;2146;p36"/>
            <p:cNvGrpSpPr/>
            <p:nvPr/>
          </p:nvGrpSpPr>
          <p:grpSpPr>
            <a:xfrm rot="1677789">
              <a:off x="8026459" y="2082309"/>
              <a:ext cx="486058" cy="1135180"/>
              <a:chOff x="3014700" y="1423850"/>
              <a:chExt cx="248300" cy="579900"/>
            </a:xfrm>
          </p:grpSpPr>
          <p:sp>
            <p:nvSpPr>
              <p:cNvPr id="2147" name="Google Shape;2147;p36"/>
              <p:cNvSpPr/>
              <p:nvPr/>
            </p:nvSpPr>
            <p:spPr>
              <a:xfrm>
                <a:off x="3014700" y="1864600"/>
                <a:ext cx="121750" cy="139150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5566" extrusionOk="0">
                    <a:moveTo>
                      <a:pt x="1401" y="0"/>
                    </a:moveTo>
                    <a:lnTo>
                      <a:pt x="55" y="1108"/>
                    </a:lnTo>
                    <a:lnTo>
                      <a:pt x="0" y="1462"/>
                    </a:lnTo>
                    <a:cubicBezTo>
                      <a:pt x="958" y="2862"/>
                      <a:pt x="499" y="5566"/>
                      <a:pt x="499" y="5566"/>
                    </a:cubicBezTo>
                    <a:lnTo>
                      <a:pt x="921" y="5377"/>
                    </a:lnTo>
                    <a:cubicBezTo>
                      <a:pt x="1459" y="3529"/>
                      <a:pt x="4488" y="2745"/>
                      <a:pt x="4870" y="2652"/>
                    </a:cubicBezTo>
                    <a:lnTo>
                      <a:pt x="4870" y="280"/>
                    </a:lnTo>
                    <a:lnTo>
                      <a:pt x="14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8" name="Google Shape;2148;p36"/>
              <p:cNvSpPr/>
              <p:nvPr/>
            </p:nvSpPr>
            <p:spPr>
              <a:xfrm>
                <a:off x="3016075" y="1423850"/>
                <a:ext cx="246925" cy="507100"/>
              </a:xfrm>
              <a:custGeom>
                <a:avLst/>
                <a:gdLst/>
                <a:ahLst/>
                <a:cxnLst/>
                <a:rect l="l" t="t" r="r" b="b"/>
                <a:pathLst>
                  <a:path w="9877" h="20284" extrusionOk="0">
                    <a:moveTo>
                      <a:pt x="2899" y="1"/>
                    </a:moveTo>
                    <a:lnTo>
                      <a:pt x="0" y="18739"/>
                    </a:lnTo>
                    <a:cubicBezTo>
                      <a:pt x="195" y="18617"/>
                      <a:pt x="446" y="18500"/>
                      <a:pt x="691" y="18500"/>
                    </a:cubicBezTo>
                    <a:cubicBezTo>
                      <a:pt x="1042" y="18500"/>
                      <a:pt x="1382" y="18738"/>
                      <a:pt x="1533" y="19539"/>
                    </a:cubicBezTo>
                    <a:cubicBezTo>
                      <a:pt x="1834" y="19287"/>
                      <a:pt x="2302" y="18955"/>
                      <a:pt x="2677" y="18955"/>
                    </a:cubicBezTo>
                    <a:cubicBezTo>
                      <a:pt x="2952" y="18955"/>
                      <a:pt x="3176" y="19133"/>
                      <a:pt x="3250" y="19651"/>
                    </a:cubicBezTo>
                    <a:cubicBezTo>
                      <a:pt x="3475" y="19441"/>
                      <a:pt x="3740" y="19267"/>
                      <a:pt x="3997" y="19267"/>
                    </a:cubicBezTo>
                    <a:cubicBezTo>
                      <a:pt x="4309" y="19267"/>
                      <a:pt x="4610" y="19523"/>
                      <a:pt x="4816" y="20283"/>
                    </a:cubicBezTo>
                    <a:cubicBezTo>
                      <a:pt x="4841" y="20276"/>
                      <a:pt x="4855" y="20274"/>
                      <a:pt x="4855" y="20274"/>
                    </a:cubicBezTo>
                    <a:lnTo>
                      <a:pt x="9876" y="3035"/>
                    </a:lnTo>
                    <a:lnTo>
                      <a:pt x="289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9" name="Google Shape;2149;p36"/>
              <p:cNvSpPr/>
              <p:nvPr/>
            </p:nvSpPr>
            <p:spPr>
              <a:xfrm>
                <a:off x="3051575" y="1445175"/>
                <a:ext cx="90125" cy="467675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18707" extrusionOk="0">
                    <a:moveTo>
                      <a:pt x="3379" y="1"/>
                    </a:moveTo>
                    <a:lnTo>
                      <a:pt x="0" y="18663"/>
                    </a:lnTo>
                    <a:lnTo>
                      <a:pt x="227" y="18707"/>
                    </a:lnTo>
                    <a:lnTo>
                      <a:pt x="3605" y="44"/>
                    </a:lnTo>
                    <a:lnTo>
                      <a:pt x="33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0" name="Google Shape;2150;p36"/>
              <p:cNvSpPr/>
              <p:nvPr/>
            </p:nvSpPr>
            <p:spPr>
              <a:xfrm>
                <a:off x="3093850" y="1476675"/>
                <a:ext cx="120775" cy="443775"/>
              </a:xfrm>
              <a:custGeom>
                <a:avLst/>
                <a:gdLst/>
                <a:ahLst/>
                <a:cxnLst/>
                <a:rect l="l" t="t" r="r" b="b"/>
                <a:pathLst>
                  <a:path w="4831" h="17751" extrusionOk="0">
                    <a:moveTo>
                      <a:pt x="4610" y="0"/>
                    </a:moveTo>
                    <a:lnTo>
                      <a:pt x="1" y="17688"/>
                    </a:lnTo>
                    <a:lnTo>
                      <a:pt x="222" y="17751"/>
                    </a:lnTo>
                    <a:lnTo>
                      <a:pt x="4831" y="65"/>
                    </a:lnTo>
                    <a:lnTo>
                      <a:pt x="46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1" name="Google Shape;2151;p36"/>
              <p:cNvSpPr/>
              <p:nvPr/>
            </p:nvSpPr>
            <p:spPr>
              <a:xfrm>
                <a:off x="3081325" y="1478775"/>
                <a:ext cx="4735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656" extrusionOk="0">
                    <a:moveTo>
                      <a:pt x="1616" y="0"/>
                    </a:moveTo>
                    <a:cubicBezTo>
                      <a:pt x="1205" y="0"/>
                      <a:pt x="857" y="123"/>
                      <a:pt x="583" y="367"/>
                    </a:cubicBezTo>
                    <a:cubicBezTo>
                      <a:pt x="46" y="840"/>
                      <a:pt x="3" y="1591"/>
                      <a:pt x="1" y="1622"/>
                    </a:cubicBezTo>
                    <a:lnTo>
                      <a:pt x="575" y="1655"/>
                    </a:lnTo>
                    <a:cubicBezTo>
                      <a:pt x="575" y="1650"/>
                      <a:pt x="612" y="1125"/>
                      <a:pt x="956" y="822"/>
                    </a:cubicBezTo>
                    <a:cubicBezTo>
                      <a:pt x="1125" y="675"/>
                      <a:pt x="1349" y="602"/>
                      <a:pt x="1622" y="602"/>
                    </a:cubicBezTo>
                    <a:cubicBezTo>
                      <a:pt x="1688" y="602"/>
                      <a:pt x="1756" y="606"/>
                      <a:pt x="1827" y="614"/>
                    </a:cubicBezTo>
                    <a:lnTo>
                      <a:pt x="1893" y="18"/>
                    </a:lnTo>
                    <a:cubicBezTo>
                      <a:pt x="1798" y="6"/>
                      <a:pt x="1705" y="0"/>
                      <a:pt x="1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2" name="Google Shape;2152;p36"/>
              <p:cNvSpPr/>
              <p:nvPr/>
            </p:nvSpPr>
            <p:spPr>
              <a:xfrm>
                <a:off x="3137625" y="1457450"/>
                <a:ext cx="44375" cy="42275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91" extrusionOk="0">
                    <a:moveTo>
                      <a:pt x="348" y="1"/>
                    </a:moveTo>
                    <a:cubicBezTo>
                      <a:pt x="238" y="1"/>
                      <a:pt x="121" y="12"/>
                      <a:pt x="0" y="33"/>
                    </a:cubicBezTo>
                    <a:lnTo>
                      <a:pt x="99" y="625"/>
                    </a:lnTo>
                    <a:cubicBezTo>
                      <a:pt x="188" y="608"/>
                      <a:pt x="272" y="600"/>
                      <a:pt x="350" y="600"/>
                    </a:cubicBezTo>
                    <a:cubicBezTo>
                      <a:pt x="554" y="600"/>
                      <a:pt x="718" y="656"/>
                      <a:pt x="848" y="769"/>
                    </a:cubicBezTo>
                    <a:cubicBezTo>
                      <a:pt x="1193" y="1070"/>
                      <a:pt x="1200" y="1684"/>
                      <a:pt x="1200" y="1691"/>
                    </a:cubicBezTo>
                    <a:lnTo>
                      <a:pt x="1774" y="1691"/>
                    </a:lnTo>
                    <a:cubicBezTo>
                      <a:pt x="1774" y="1654"/>
                      <a:pt x="1768" y="795"/>
                      <a:pt x="1220" y="313"/>
                    </a:cubicBezTo>
                    <a:cubicBezTo>
                      <a:pt x="984" y="105"/>
                      <a:pt x="691" y="1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3" name="Google Shape;2153;p36"/>
              <p:cNvSpPr/>
              <p:nvPr/>
            </p:nvSpPr>
            <p:spPr>
              <a:xfrm>
                <a:off x="3095225" y="1538200"/>
                <a:ext cx="36025" cy="6252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2501" extrusionOk="0">
                    <a:moveTo>
                      <a:pt x="721" y="1"/>
                    </a:moveTo>
                    <a:cubicBezTo>
                      <a:pt x="323" y="1"/>
                      <a:pt x="1" y="561"/>
                      <a:pt x="1" y="1250"/>
                    </a:cubicBezTo>
                    <a:cubicBezTo>
                      <a:pt x="1" y="1942"/>
                      <a:pt x="324" y="2501"/>
                      <a:pt x="721" y="2501"/>
                    </a:cubicBezTo>
                    <a:cubicBezTo>
                      <a:pt x="1119" y="2501"/>
                      <a:pt x="1441" y="1941"/>
                      <a:pt x="1441" y="1250"/>
                    </a:cubicBezTo>
                    <a:cubicBezTo>
                      <a:pt x="1441" y="561"/>
                      <a:pt x="1119" y="2"/>
                      <a:pt x="7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4" name="Google Shape;2154;p36"/>
              <p:cNvSpPr/>
              <p:nvPr/>
            </p:nvSpPr>
            <p:spPr>
              <a:xfrm>
                <a:off x="3111175" y="1559200"/>
                <a:ext cx="7325" cy="151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07" extrusionOk="0">
                    <a:moveTo>
                      <a:pt x="146" y="0"/>
                    </a:moveTo>
                    <a:cubicBezTo>
                      <a:pt x="67" y="0"/>
                      <a:pt x="0" y="136"/>
                      <a:pt x="0" y="303"/>
                    </a:cubicBezTo>
                    <a:cubicBezTo>
                      <a:pt x="0" y="470"/>
                      <a:pt x="65" y="606"/>
                      <a:pt x="146" y="606"/>
                    </a:cubicBezTo>
                    <a:cubicBezTo>
                      <a:pt x="227" y="606"/>
                      <a:pt x="292" y="470"/>
                      <a:pt x="292" y="303"/>
                    </a:cubicBezTo>
                    <a:cubicBezTo>
                      <a:pt x="292" y="136"/>
                      <a:pt x="228" y="0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5" name="Google Shape;2155;p36"/>
              <p:cNvSpPr/>
              <p:nvPr/>
            </p:nvSpPr>
            <p:spPr>
              <a:xfrm>
                <a:off x="3143525" y="1622325"/>
                <a:ext cx="18400" cy="157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29" extrusionOk="0">
                    <a:moveTo>
                      <a:pt x="18" y="0"/>
                    </a:moveTo>
                    <a:lnTo>
                      <a:pt x="0" y="265"/>
                    </a:lnTo>
                    <a:cubicBezTo>
                      <a:pt x="0" y="265"/>
                      <a:pt x="17" y="263"/>
                      <a:pt x="47" y="263"/>
                    </a:cubicBezTo>
                    <a:cubicBezTo>
                      <a:pt x="165" y="263"/>
                      <a:pt x="487" y="296"/>
                      <a:pt x="735" y="628"/>
                    </a:cubicBezTo>
                    <a:cubicBezTo>
                      <a:pt x="735" y="628"/>
                      <a:pt x="616" y="18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6" name="Google Shape;2156;p36"/>
              <p:cNvSpPr/>
              <p:nvPr/>
            </p:nvSpPr>
            <p:spPr>
              <a:xfrm>
                <a:off x="3119950" y="1631125"/>
                <a:ext cx="33475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3194" extrusionOk="0">
                    <a:moveTo>
                      <a:pt x="1212" y="0"/>
                    </a:moveTo>
                    <a:lnTo>
                      <a:pt x="784" y="520"/>
                    </a:lnTo>
                    <a:lnTo>
                      <a:pt x="407" y="726"/>
                    </a:lnTo>
                    <a:lnTo>
                      <a:pt x="137" y="802"/>
                    </a:lnTo>
                    <a:lnTo>
                      <a:pt x="0" y="3193"/>
                    </a:lnTo>
                    <a:lnTo>
                      <a:pt x="240" y="3189"/>
                    </a:lnTo>
                    <a:lnTo>
                      <a:pt x="602" y="2909"/>
                    </a:lnTo>
                    <a:lnTo>
                      <a:pt x="901" y="2411"/>
                    </a:lnTo>
                    <a:lnTo>
                      <a:pt x="1118" y="1879"/>
                    </a:lnTo>
                    <a:lnTo>
                      <a:pt x="1268" y="1505"/>
                    </a:lnTo>
                    <a:lnTo>
                      <a:pt x="1326" y="1058"/>
                    </a:lnTo>
                    <a:lnTo>
                      <a:pt x="1339" y="530"/>
                    </a:lnTo>
                    <a:lnTo>
                      <a:pt x="1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7" name="Google Shape;2157;p36"/>
              <p:cNvSpPr/>
              <p:nvPr/>
            </p:nvSpPr>
            <p:spPr>
              <a:xfrm>
                <a:off x="3110500" y="1625350"/>
                <a:ext cx="54775" cy="874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496" extrusionOk="0">
                    <a:moveTo>
                      <a:pt x="1642" y="0"/>
                    </a:moveTo>
                    <a:lnTo>
                      <a:pt x="1642" y="0"/>
                    </a:lnTo>
                    <a:cubicBezTo>
                      <a:pt x="1642" y="0"/>
                      <a:pt x="1104" y="1002"/>
                      <a:pt x="366" y="1002"/>
                    </a:cubicBezTo>
                    <a:cubicBezTo>
                      <a:pt x="257" y="1002"/>
                      <a:pt x="144" y="980"/>
                      <a:pt x="27" y="930"/>
                    </a:cubicBezTo>
                    <a:lnTo>
                      <a:pt x="27" y="930"/>
                    </a:lnTo>
                    <a:cubicBezTo>
                      <a:pt x="27" y="930"/>
                      <a:pt x="216" y="1062"/>
                      <a:pt x="502" y="1062"/>
                    </a:cubicBezTo>
                    <a:cubicBezTo>
                      <a:pt x="789" y="1062"/>
                      <a:pt x="1173" y="929"/>
                      <a:pt x="1563" y="398"/>
                    </a:cubicBezTo>
                    <a:lnTo>
                      <a:pt x="1563" y="398"/>
                    </a:lnTo>
                    <a:cubicBezTo>
                      <a:pt x="1564" y="398"/>
                      <a:pt x="1896" y="1136"/>
                      <a:pt x="1395" y="2233"/>
                    </a:cubicBezTo>
                    <a:cubicBezTo>
                      <a:pt x="1056" y="2976"/>
                      <a:pt x="738" y="3334"/>
                      <a:pt x="432" y="3334"/>
                    </a:cubicBezTo>
                    <a:cubicBezTo>
                      <a:pt x="285" y="3334"/>
                      <a:pt x="142" y="3252"/>
                      <a:pt x="0" y="3091"/>
                    </a:cubicBezTo>
                    <a:lnTo>
                      <a:pt x="0" y="3091"/>
                    </a:lnTo>
                    <a:cubicBezTo>
                      <a:pt x="1" y="3091"/>
                      <a:pt x="203" y="3495"/>
                      <a:pt x="526" y="3495"/>
                    </a:cubicBezTo>
                    <a:cubicBezTo>
                      <a:pt x="694" y="3495"/>
                      <a:pt x="895" y="3386"/>
                      <a:pt x="1117" y="3053"/>
                    </a:cubicBezTo>
                    <a:cubicBezTo>
                      <a:pt x="2191" y="1439"/>
                      <a:pt x="1642" y="0"/>
                      <a:pt x="16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8" name="Google Shape;2158;p36"/>
              <p:cNvSpPr/>
              <p:nvPr/>
            </p:nvSpPr>
            <p:spPr>
              <a:xfrm>
                <a:off x="3124550" y="1649075"/>
                <a:ext cx="6975" cy="606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426" extrusionOk="0">
                    <a:moveTo>
                      <a:pt x="279" y="0"/>
                    </a:moveTo>
                    <a:lnTo>
                      <a:pt x="169" y="17"/>
                    </a:lnTo>
                    <a:lnTo>
                      <a:pt x="1" y="2426"/>
                    </a:lnTo>
                    <a:lnTo>
                      <a:pt x="1" y="2426"/>
                    </a:lnTo>
                    <a:lnTo>
                      <a:pt x="111" y="240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9" name="Google Shape;2159;p36"/>
              <p:cNvSpPr/>
              <p:nvPr/>
            </p:nvSpPr>
            <p:spPr>
              <a:xfrm>
                <a:off x="3136025" y="1645800"/>
                <a:ext cx="4850" cy="51675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67" extrusionOk="0">
                    <a:moveTo>
                      <a:pt x="111" y="0"/>
                    </a:moveTo>
                    <a:lnTo>
                      <a:pt x="0" y="28"/>
                    </a:lnTo>
                    <a:lnTo>
                      <a:pt x="84" y="2066"/>
                    </a:lnTo>
                    <a:lnTo>
                      <a:pt x="194" y="2039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0" name="Google Shape;2160;p36"/>
              <p:cNvSpPr/>
              <p:nvPr/>
            </p:nvSpPr>
            <p:spPr>
              <a:xfrm>
                <a:off x="3141800" y="1639550"/>
                <a:ext cx="9175" cy="37000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480" extrusionOk="0">
                    <a:moveTo>
                      <a:pt x="110" y="1"/>
                    </a:moveTo>
                    <a:lnTo>
                      <a:pt x="1" y="41"/>
                    </a:lnTo>
                    <a:lnTo>
                      <a:pt x="258" y="1480"/>
                    </a:lnTo>
                    <a:lnTo>
                      <a:pt x="366" y="1439"/>
                    </a:lnTo>
                    <a:lnTo>
                      <a:pt x="1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1" name="Google Shape;2161;p36"/>
              <p:cNvSpPr/>
              <p:nvPr/>
            </p:nvSpPr>
            <p:spPr>
              <a:xfrm>
                <a:off x="3027175" y="1955475"/>
                <a:ext cx="2750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931" extrusionOk="0">
                    <a:moveTo>
                      <a:pt x="100" y="0"/>
                    </a:moveTo>
                    <a:lnTo>
                      <a:pt x="100" y="0"/>
                    </a:lnTo>
                    <a:cubicBezTo>
                      <a:pt x="152" y="1030"/>
                      <a:pt x="0" y="1931"/>
                      <a:pt x="0" y="1931"/>
                    </a:cubicBezTo>
                    <a:lnTo>
                      <a:pt x="422" y="1742"/>
                    </a:lnTo>
                    <a:cubicBezTo>
                      <a:pt x="544" y="1327"/>
                      <a:pt x="788" y="969"/>
                      <a:pt x="1100" y="658"/>
                    </a:cubicBezTo>
                    <a:cubicBezTo>
                      <a:pt x="956" y="516"/>
                      <a:pt x="795" y="387"/>
                      <a:pt x="614" y="270"/>
                    </a:cubicBezTo>
                    <a:cubicBezTo>
                      <a:pt x="480" y="189"/>
                      <a:pt x="291" y="73"/>
                      <a:pt x="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2" name="Google Shape;2162;p36"/>
              <p:cNvSpPr/>
              <p:nvPr/>
            </p:nvSpPr>
            <p:spPr>
              <a:xfrm>
                <a:off x="3120650" y="1508700"/>
                <a:ext cx="54175" cy="102650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4106" extrusionOk="0">
                    <a:moveTo>
                      <a:pt x="1083" y="1"/>
                    </a:moveTo>
                    <a:cubicBezTo>
                      <a:pt x="486" y="1"/>
                      <a:pt x="0" y="919"/>
                      <a:pt x="0" y="2053"/>
                    </a:cubicBezTo>
                    <a:cubicBezTo>
                      <a:pt x="0" y="3186"/>
                      <a:pt x="486" y="4105"/>
                      <a:pt x="1083" y="4105"/>
                    </a:cubicBezTo>
                    <a:cubicBezTo>
                      <a:pt x="1681" y="4105"/>
                      <a:pt x="2167" y="3186"/>
                      <a:pt x="2167" y="2053"/>
                    </a:cubicBezTo>
                    <a:cubicBezTo>
                      <a:pt x="2167" y="919"/>
                      <a:pt x="1681" y="1"/>
                      <a:pt x="10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3" name="Google Shape;2163;p36"/>
              <p:cNvSpPr/>
              <p:nvPr/>
            </p:nvSpPr>
            <p:spPr>
              <a:xfrm>
                <a:off x="3120625" y="1520325"/>
                <a:ext cx="9975" cy="74900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996" extrusionOk="0">
                    <a:moveTo>
                      <a:pt x="399" y="1"/>
                    </a:moveTo>
                    <a:cubicBezTo>
                      <a:pt x="155" y="376"/>
                      <a:pt x="0" y="949"/>
                      <a:pt x="0" y="1590"/>
                    </a:cubicBezTo>
                    <a:cubicBezTo>
                      <a:pt x="0" y="2133"/>
                      <a:pt x="111" y="2628"/>
                      <a:pt x="295" y="2995"/>
                    </a:cubicBezTo>
                    <a:cubicBezTo>
                      <a:pt x="165" y="2611"/>
                      <a:pt x="87" y="2138"/>
                      <a:pt x="87" y="1627"/>
                    </a:cubicBezTo>
                    <a:cubicBezTo>
                      <a:pt x="87" y="991"/>
                      <a:pt x="207" y="420"/>
                      <a:pt x="3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4" name="Google Shape;2164;p36"/>
              <p:cNvSpPr/>
              <p:nvPr/>
            </p:nvSpPr>
            <p:spPr>
              <a:xfrm>
                <a:off x="3154175" y="1548550"/>
                <a:ext cx="1332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533" h="1098" extrusionOk="0">
                    <a:moveTo>
                      <a:pt x="267" y="0"/>
                    </a:moveTo>
                    <a:cubicBezTo>
                      <a:pt x="120" y="0"/>
                      <a:pt x="1" y="245"/>
                      <a:pt x="1" y="549"/>
                    </a:cubicBezTo>
                    <a:cubicBezTo>
                      <a:pt x="1" y="852"/>
                      <a:pt x="119" y="1097"/>
                      <a:pt x="267" y="1097"/>
                    </a:cubicBezTo>
                    <a:cubicBezTo>
                      <a:pt x="414" y="1097"/>
                      <a:pt x="533" y="851"/>
                      <a:pt x="533" y="549"/>
                    </a:cubicBezTo>
                    <a:cubicBezTo>
                      <a:pt x="533" y="246"/>
                      <a:pt x="414" y="1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40624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êu đề phụ 3">
            <a:extLst>
              <a:ext uri="{FF2B5EF4-FFF2-40B4-BE49-F238E27FC236}">
                <a16:creationId xmlns:a16="http://schemas.microsoft.com/office/drawing/2014/main" id="{EB8B44B7-0D6E-DE6A-01A2-CDAF4A4930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72850" y="1036780"/>
            <a:ext cx="5020500" cy="375000"/>
          </a:xfrm>
        </p:spPr>
        <p:txBody>
          <a:bodyPr/>
          <a:lstStyle/>
          <a:p>
            <a:r>
              <a:rPr lang="en-US" sz="2400" b="1" u="sng" dirty="0" err="1"/>
              <a:t>Luật</a:t>
            </a:r>
            <a:r>
              <a:rPr lang="en-US" sz="2400" b="1" u="sng" dirty="0"/>
              <a:t> </a:t>
            </a:r>
            <a:r>
              <a:rPr lang="en-US" sz="2400" b="1" u="sng" dirty="0" err="1"/>
              <a:t>chơi</a:t>
            </a:r>
            <a:endParaRPr lang="en-US" sz="2400" b="1" u="sng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/>
              <a:t>Chia </a:t>
            </a:r>
            <a:r>
              <a:rPr lang="en-US" sz="2000" dirty="0" err="1"/>
              <a:t>lớp</a:t>
            </a:r>
            <a:r>
              <a:rPr lang="en-US" sz="2000" dirty="0"/>
              <a:t> </a:t>
            </a:r>
            <a:r>
              <a:rPr lang="en-US" sz="2000" dirty="0" err="1"/>
              <a:t>thành</a:t>
            </a:r>
            <a:r>
              <a:rPr lang="en-US" sz="2000" dirty="0"/>
              <a:t> 2 </a:t>
            </a:r>
            <a:r>
              <a:rPr lang="en-US" sz="2000" dirty="0" err="1"/>
              <a:t>đội</a:t>
            </a:r>
            <a:r>
              <a:rPr lang="en-US" sz="2000" dirty="0"/>
              <a:t>, </a:t>
            </a:r>
            <a:r>
              <a:rPr lang="en-US" sz="2000" dirty="0" err="1"/>
              <a:t>mỗi</a:t>
            </a:r>
            <a:r>
              <a:rPr lang="en-US" sz="2000" dirty="0"/>
              <a:t> </a:t>
            </a:r>
            <a:r>
              <a:rPr lang="en-US" sz="2000" dirty="0" err="1"/>
              <a:t>đội</a:t>
            </a:r>
            <a:r>
              <a:rPr lang="en-US" sz="2000" dirty="0"/>
              <a:t> </a:t>
            </a:r>
            <a:r>
              <a:rPr lang="en-US" sz="2000" dirty="0" err="1"/>
              <a:t>cử</a:t>
            </a:r>
            <a:r>
              <a:rPr lang="en-US" sz="2000" dirty="0"/>
              <a:t> 5 HS </a:t>
            </a:r>
            <a:r>
              <a:rPr lang="en-US" sz="2000" dirty="0" err="1"/>
              <a:t>xếp</a:t>
            </a:r>
            <a:r>
              <a:rPr lang="en-US" sz="2000" dirty="0"/>
              <a:t> </a:t>
            </a:r>
            <a:r>
              <a:rPr lang="en-US" sz="2000" dirty="0" err="1"/>
              <a:t>thành</a:t>
            </a:r>
            <a:r>
              <a:rPr lang="en-US" sz="2000" dirty="0"/>
              <a:t> 2 </a:t>
            </a:r>
            <a:r>
              <a:rPr lang="en-US" sz="2000" dirty="0" err="1"/>
              <a:t>hàng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lớp</a:t>
            </a:r>
            <a:r>
              <a:rPr lang="en-US" sz="2000" dirty="0"/>
              <a:t> </a:t>
            </a:r>
            <a:r>
              <a:rPr lang="en-US" sz="2000" dirty="0" err="1"/>
              <a:t>học</a:t>
            </a:r>
            <a:r>
              <a:rPr lang="en-US" sz="2000" dirty="0"/>
              <a:t>.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thời</a:t>
            </a:r>
            <a:r>
              <a:rPr lang="en-US" sz="2000" dirty="0"/>
              <a:t> </a:t>
            </a:r>
            <a:r>
              <a:rPr lang="en-US" sz="2000" dirty="0" err="1"/>
              <a:t>gian</a:t>
            </a:r>
            <a:r>
              <a:rPr lang="en-US" sz="2000" dirty="0"/>
              <a:t> 2 </a:t>
            </a:r>
            <a:r>
              <a:rPr lang="en-US" sz="2000" dirty="0" err="1"/>
              <a:t>phút</a:t>
            </a:r>
            <a:r>
              <a:rPr lang="en-US" sz="2000" dirty="0"/>
              <a:t>, </a:t>
            </a:r>
            <a:r>
              <a:rPr lang="en-US" sz="2000" dirty="0" err="1"/>
              <a:t>lần</a:t>
            </a:r>
            <a:r>
              <a:rPr lang="en-US" sz="2000" dirty="0"/>
              <a:t> </a:t>
            </a:r>
            <a:r>
              <a:rPr lang="en-US" sz="2000" dirty="0" err="1"/>
              <a:t>lượt</a:t>
            </a:r>
            <a:r>
              <a:rPr lang="en-US" sz="2000" dirty="0"/>
              <a:t> </a:t>
            </a:r>
            <a:r>
              <a:rPr lang="en-US" sz="2000" dirty="0" err="1"/>
              <a:t>viết</a:t>
            </a:r>
            <a:r>
              <a:rPr lang="en-US" sz="2000" dirty="0"/>
              <a:t> </a:t>
            </a:r>
            <a:r>
              <a:rPr lang="en-US" sz="2000" dirty="0" err="1"/>
              <a:t>tên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truyền</a:t>
            </a:r>
            <a:r>
              <a:rPr lang="en-US" sz="2000" dirty="0"/>
              <a:t> </a:t>
            </a:r>
            <a:r>
              <a:rPr lang="en-US" sz="2000" dirty="0" err="1"/>
              <a:t>thống</a:t>
            </a:r>
            <a:r>
              <a:rPr lang="en-US" sz="2000" dirty="0"/>
              <a:t> </a:t>
            </a:r>
            <a:r>
              <a:rPr lang="en-US" sz="2000" dirty="0" err="1"/>
              <a:t>quê</a:t>
            </a:r>
            <a:r>
              <a:rPr lang="en-US" sz="2000" dirty="0"/>
              <a:t> </a:t>
            </a:r>
            <a:r>
              <a:rPr lang="en-US" sz="2000" dirty="0" err="1"/>
              <a:t>hương</a:t>
            </a:r>
            <a:r>
              <a:rPr lang="en-US" sz="2000" dirty="0"/>
              <a:t> </a:t>
            </a:r>
            <a:r>
              <a:rPr lang="en-US" sz="2000" dirty="0" err="1"/>
              <a:t>mà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biết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đã</a:t>
            </a:r>
            <a:r>
              <a:rPr lang="en-US" sz="2000" dirty="0"/>
              <a:t> </a:t>
            </a:r>
            <a:r>
              <a:rPr lang="en-US" sz="2000" dirty="0" err="1"/>
              <a:t>tham</a:t>
            </a:r>
            <a:r>
              <a:rPr lang="en-US" sz="2000" dirty="0"/>
              <a:t> </a:t>
            </a:r>
            <a:r>
              <a:rPr lang="en-US" sz="2000" dirty="0" err="1"/>
              <a:t>gia</a:t>
            </a:r>
            <a:r>
              <a:rPr lang="en-US" sz="2000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 err="1"/>
              <a:t>Đội</a:t>
            </a:r>
            <a:r>
              <a:rPr lang="en-US" sz="2000" dirty="0"/>
              <a:t> </a:t>
            </a:r>
            <a:r>
              <a:rPr lang="en-US" sz="2000" dirty="0" err="1"/>
              <a:t>nào</a:t>
            </a:r>
            <a:r>
              <a:rPr lang="en-US" sz="2000" dirty="0"/>
              <a:t> </a:t>
            </a:r>
            <a:r>
              <a:rPr lang="en-US" sz="2000" dirty="0" err="1"/>
              <a:t>viết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nhiều</a:t>
            </a:r>
            <a:r>
              <a:rPr lang="en-US" sz="2000" dirty="0"/>
              <a:t>, </a:t>
            </a:r>
            <a:r>
              <a:rPr lang="en-US" sz="2000" dirty="0" err="1"/>
              <a:t>đúng</a:t>
            </a:r>
            <a:r>
              <a:rPr lang="en-US" sz="2000" dirty="0"/>
              <a:t> </a:t>
            </a:r>
            <a:r>
              <a:rPr lang="en-US" sz="2000" dirty="0" err="1"/>
              <a:t>thì</a:t>
            </a:r>
            <a:r>
              <a:rPr lang="en-US" sz="2000" dirty="0"/>
              <a:t> </a:t>
            </a:r>
            <a:r>
              <a:rPr lang="en-US" sz="2000" dirty="0" err="1"/>
              <a:t>đội</a:t>
            </a:r>
            <a:r>
              <a:rPr lang="en-US" sz="2000" dirty="0"/>
              <a:t> </a:t>
            </a:r>
            <a:r>
              <a:rPr lang="en-US" sz="2000" dirty="0" err="1"/>
              <a:t>đó</a:t>
            </a:r>
            <a:r>
              <a:rPr lang="en-US" sz="2000" dirty="0"/>
              <a:t> </a:t>
            </a:r>
            <a:r>
              <a:rPr lang="en-US" sz="2000" dirty="0" err="1"/>
              <a:t>giành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chiến</a:t>
            </a:r>
            <a:r>
              <a:rPr lang="en-US" sz="2000" dirty="0"/>
              <a:t> </a:t>
            </a:r>
            <a:r>
              <a:rPr lang="en-US" sz="2000" dirty="0" err="1"/>
              <a:t>thắng</a:t>
            </a:r>
            <a:r>
              <a:rPr lang="en-US" sz="2000" dirty="0"/>
              <a:t>.</a:t>
            </a:r>
          </a:p>
          <a:p>
            <a:endParaRPr lang="vi-VN" dirty="0"/>
          </a:p>
        </p:txBody>
      </p:sp>
      <p:grpSp>
        <p:nvGrpSpPr>
          <p:cNvPr id="5" name="Google Shape;3246;p50">
            <a:extLst>
              <a:ext uri="{FF2B5EF4-FFF2-40B4-BE49-F238E27FC236}">
                <a16:creationId xmlns:a16="http://schemas.microsoft.com/office/drawing/2014/main" id="{1984B0D7-4F50-B082-89FB-F92D61234844}"/>
              </a:ext>
            </a:extLst>
          </p:cNvPr>
          <p:cNvGrpSpPr/>
          <p:nvPr/>
        </p:nvGrpSpPr>
        <p:grpSpPr>
          <a:xfrm>
            <a:off x="1377627" y="101083"/>
            <a:ext cx="1416589" cy="1404273"/>
            <a:chOff x="597475" y="411635"/>
            <a:chExt cx="1416589" cy="1404273"/>
          </a:xfrm>
        </p:grpSpPr>
        <p:sp>
          <p:nvSpPr>
            <p:cNvPr id="6" name="Google Shape;3247;p50">
              <a:extLst>
                <a:ext uri="{FF2B5EF4-FFF2-40B4-BE49-F238E27FC236}">
                  <a16:creationId xmlns:a16="http://schemas.microsoft.com/office/drawing/2014/main" id="{CB321EB9-C13B-435C-9DD4-E7940A4B2E27}"/>
                </a:ext>
              </a:extLst>
            </p:cNvPr>
            <p:cNvSpPr/>
            <p:nvPr/>
          </p:nvSpPr>
          <p:spPr>
            <a:xfrm rot="-768105">
              <a:off x="711395" y="532918"/>
              <a:ext cx="1188750" cy="1161681"/>
            </a:xfrm>
            <a:custGeom>
              <a:avLst/>
              <a:gdLst/>
              <a:ahLst/>
              <a:cxnLst/>
              <a:rect l="l" t="t" r="r" b="b"/>
              <a:pathLst>
                <a:path w="33683" h="32988" extrusionOk="0">
                  <a:moveTo>
                    <a:pt x="14801" y="5088"/>
                  </a:moveTo>
                  <a:cubicBezTo>
                    <a:pt x="15347" y="5088"/>
                    <a:pt x="15919" y="6062"/>
                    <a:pt x="16311" y="7060"/>
                  </a:cubicBezTo>
                  <a:cubicBezTo>
                    <a:pt x="15727" y="7082"/>
                    <a:pt x="15174" y="7147"/>
                    <a:pt x="14655" y="7249"/>
                  </a:cubicBezTo>
                  <a:cubicBezTo>
                    <a:pt x="14305" y="6536"/>
                    <a:pt x="14123" y="5625"/>
                    <a:pt x="14351" y="5339"/>
                  </a:cubicBezTo>
                  <a:cubicBezTo>
                    <a:pt x="14496" y="5165"/>
                    <a:pt x="14648" y="5088"/>
                    <a:pt x="14801" y="5088"/>
                  </a:cubicBezTo>
                  <a:close/>
                  <a:moveTo>
                    <a:pt x="5955" y="8975"/>
                  </a:moveTo>
                  <a:cubicBezTo>
                    <a:pt x="7655" y="9455"/>
                    <a:pt x="8590" y="10386"/>
                    <a:pt x="9054" y="11020"/>
                  </a:cubicBezTo>
                  <a:cubicBezTo>
                    <a:pt x="7676" y="13165"/>
                    <a:pt x="7205" y="15854"/>
                    <a:pt x="7502" y="18242"/>
                  </a:cubicBezTo>
                  <a:cubicBezTo>
                    <a:pt x="7705" y="19874"/>
                    <a:pt x="7948" y="21420"/>
                    <a:pt x="8515" y="22768"/>
                  </a:cubicBezTo>
                  <a:cubicBezTo>
                    <a:pt x="7687" y="22254"/>
                    <a:pt x="7011" y="21111"/>
                    <a:pt x="6661" y="20437"/>
                  </a:cubicBezTo>
                  <a:cubicBezTo>
                    <a:pt x="6349" y="19818"/>
                    <a:pt x="6072" y="19170"/>
                    <a:pt x="5843" y="18502"/>
                  </a:cubicBezTo>
                  <a:lnTo>
                    <a:pt x="5843" y="18502"/>
                  </a:lnTo>
                  <a:cubicBezTo>
                    <a:pt x="6718" y="18622"/>
                    <a:pt x="7417" y="18834"/>
                    <a:pt x="7417" y="18834"/>
                  </a:cubicBezTo>
                  <a:cubicBezTo>
                    <a:pt x="7417" y="18834"/>
                    <a:pt x="6682" y="18451"/>
                    <a:pt x="5741" y="18201"/>
                  </a:cubicBezTo>
                  <a:cubicBezTo>
                    <a:pt x="5203" y="16535"/>
                    <a:pt x="4937" y="14756"/>
                    <a:pt x="5022" y="13018"/>
                  </a:cubicBezTo>
                  <a:cubicBezTo>
                    <a:pt x="5082" y="11577"/>
                    <a:pt x="5469" y="10264"/>
                    <a:pt x="5955" y="8975"/>
                  </a:cubicBezTo>
                  <a:close/>
                  <a:moveTo>
                    <a:pt x="32989" y="0"/>
                  </a:moveTo>
                  <a:cubicBezTo>
                    <a:pt x="32606" y="0"/>
                    <a:pt x="32295" y="255"/>
                    <a:pt x="32295" y="571"/>
                  </a:cubicBezTo>
                  <a:cubicBezTo>
                    <a:pt x="32295" y="777"/>
                    <a:pt x="32429" y="958"/>
                    <a:pt x="32627" y="1057"/>
                  </a:cubicBezTo>
                  <a:lnTo>
                    <a:pt x="32611" y="1164"/>
                  </a:lnTo>
                  <a:lnTo>
                    <a:pt x="16309" y="2242"/>
                  </a:lnTo>
                  <a:lnTo>
                    <a:pt x="31193" y="10517"/>
                  </a:lnTo>
                  <a:lnTo>
                    <a:pt x="30364" y="15987"/>
                  </a:lnTo>
                  <a:cubicBezTo>
                    <a:pt x="30361" y="15981"/>
                    <a:pt x="30360" y="15973"/>
                    <a:pt x="30358" y="15967"/>
                  </a:cubicBezTo>
                  <a:cubicBezTo>
                    <a:pt x="30355" y="15960"/>
                    <a:pt x="30352" y="15953"/>
                    <a:pt x="30349" y="15945"/>
                  </a:cubicBezTo>
                  <a:cubicBezTo>
                    <a:pt x="30349" y="15944"/>
                    <a:pt x="30348" y="15942"/>
                    <a:pt x="30348" y="15941"/>
                  </a:cubicBezTo>
                  <a:cubicBezTo>
                    <a:pt x="30344" y="15932"/>
                    <a:pt x="30341" y="15924"/>
                    <a:pt x="30338" y="15914"/>
                  </a:cubicBezTo>
                  <a:cubicBezTo>
                    <a:pt x="30214" y="15585"/>
                    <a:pt x="30008" y="15253"/>
                    <a:pt x="29767" y="14978"/>
                  </a:cubicBezTo>
                  <a:lnTo>
                    <a:pt x="29766" y="14977"/>
                  </a:lnTo>
                  <a:cubicBezTo>
                    <a:pt x="29758" y="14967"/>
                    <a:pt x="29749" y="14957"/>
                    <a:pt x="29741" y="14948"/>
                  </a:cubicBezTo>
                  <a:cubicBezTo>
                    <a:pt x="29740" y="14947"/>
                    <a:pt x="29739" y="14946"/>
                    <a:pt x="29738" y="14942"/>
                  </a:cubicBezTo>
                  <a:cubicBezTo>
                    <a:pt x="29729" y="14933"/>
                    <a:pt x="29720" y="14925"/>
                    <a:pt x="29713" y="14915"/>
                  </a:cubicBezTo>
                  <a:lnTo>
                    <a:pt x="29712" y="14914"/>
                  </a:lnTo>
                  <a:cubicBezTo>
                    <a:pt x="29702" y="14905"/>
                    <a:pt x="29693" y="14895"/>
                    <a:pt x="29684" y="14885"/>
                  </a:cubicBezTo>
                  <a:lnTo>
                    <a:pt x="29679" y="14880"/>
                  </a:lnTo>
                  <a:cubicBezTo>
                    <a:pt x="29672" y="14873"/>
                    <a:pt x="29665" y="14866"/>
                    <a:pt x="29658" y="14859"/>
                  </a:cubicBezTo>
                  <a:cubicBezTo>
                    <a:pt x="29656" y="14855"/>
                    <a:pt x="29653" y="14853"/>
                    <a:pt x="29651" y="14849"/>
                  </a:cubicBezTo>
                  <a:lnTo>
                    <a:pt x="29631" y="14830"/>
                  </a:lnTo>
                  <a:lnTo>
                    <a:pt x="29624" y="14822"/>
                  </a:lnTo>
                  <a:lnTo>
                    <a:pt x="29599" y="14797"/>
                  </a:lnTo>
                  <a:cubicBezTo>
                    <a:pt x="29595" y="14795"/>
                    <a:pt x="29593" y="14791"/>
                    <a:pt x="29589" y="14788"/>
                  </a:cubicBezTo>
                  <a:lnTo>
                    <a:pt x="29573" y="14773"/>
                  </a:lnTo>
                  <a:cubicBezTo>
                    <a:pt x="29569" y="14770"/>
                    <a:pt x="29565" y="14765"/>
                    <a:pt x="29560" y="14761"/>
                  </a:cubicBezTo>
                  <a:cubicBezTo>
                    <a:pt x="29556" y="14757"/>
                    <a:pt x="29551" y="14754"/>
                    <a:pt x="29546" y="14748"/>
                  </a:cubicBezTo>
                  <a:cubicBezTo>
                    <a:pt x="29542" y="14745"/>
                    <a:pt x="29537" y="14741"/>
                    <a:pt x="29533" y="14736"/>
                  </a:cubicBezTo>
                  <a:cubicBezTo>
                    <a:pt x="29527" y="14732"/>
                    <a:pt x="29523" y="14727"/>
                    <a:pt x="29518" y="14724"/>
                  </a:cubicBezTo>
                  <a:cubicBezTo>
                    <a:pt x="29511" y="14717"/>
                    <a:pt x="29503" y="14709"/>
                    <a:pt x="29495" y="14703"/>
                  </a:cubicBezTo>
                  <a:cubicBezTo>
                    <a:pt x="29491" y="14700"/>
                    <a:pt x="29489" y="14696"/>
                    <a:pt x="29485" y="14694"/>
                  </a:cubicBezTo>
                  <a:cubicBezTo>
                    <a:pt x="29480" y="14689"/>
                    <a:pt x="29475" y="14685"/>
                    <a:pt x="29470" y="14679"/>
                  </a:cubicBezTo>
                  <a:cubicBezTo>
                    <a:pt x="29466" y="14677"/>
                    <a:pt x="29463" y="14674"/>
                    <a:pt x="29460" y="14672"/>
                  </a:cubicBezTo>
                  <a:cubicBezTo>
                    <a:pt x="29455" y="14667"/>
                    <a:pt x="29449" y="14663"/>
                    <a:pt x="29444" y="14658"/>
                  </a:cubicBezTo>
                  <a:lnTo>
                    <a:pt x="29441" y="14656"/>
                  </a:lnTo>
                  <a:cubicBezTo>
                    <a:pt x="29428" y="14645"/>
                    <a:pt x="29414" y="14633"/>
                    <a:pt x="29401" y="14623"/>
                  </a:cubicBezTo>
                  <a:cubicBezTo>
                    <a:pt x="29399" y="14622"/>
                    <a:pt x="29398" y="14620"/>
                    <a:pt x="29397" y="14620"/>
                  </a:cubicBezTo>
                  <a:cubicBezTo>
                    <a:pt x="29391" y="14615"/>
                    <a:pt x="29384" y="14610"/>
                    <a:pt x="29377" y="14606"/>
                  </a:cubicBezTo>
                  <a:cubicBezTo>
                    <a:pt x="29376" y="14605"/>
                    <a:pt x="29373" y="14604"/>
                    <a:pt x="29372" y="14602"/>
                  </a:cubicBezTo>
                  <a:cubicBezTo>
                    <a:pt x="29342" y="14580"/>
                    <a:pt x="29314" y="14559"/>
                    <a:pt x="29284" y="14540"/>
                  </a:cubicBezTo>
                  <a:cubicBezTo>
                    <a:pt x="29283" y="14540"/>
                    <a:pt x="29283" y="14539"/>
                    <a:pt x="29282" y="14539"/>
                  </a:cubicBezTo>
                  <a:cubicBezTo>
                    <a:pt x="29094" y="14415"/>
                    <a:pt x="28905" y="14341"/>
                    <a:pt x="28734" y="14341"/>
                  </a:cubicBezTo>
                  <a:cubicBezTo>
                    <a:pt x="28730" y="14341"/>
                    <a:pt x="28727" y="14341"/>
                    <a:pt x="28723" y="14341"/>
                  </a:cubicBezTo>
                  <a:cubicBezTo>
                    <a:pt x="28699" y="14341"/>
                    <a:pt x="28678" y="14343"/>
                    <a:pt x="28654" y="14346"/>
                  </a:cubicBezTo>
                  <a:lnTo>
                    <a:pt x="28656" y="14346"/>
                  </a:lnTo>
                  <a:cubicBezTo>
                    <a:pt x="28357" y="14388"/>
                    <a:pt x="28121" y="14674"/>
                    <a:pt x="28048" y="15342"/>
                  </a:cubicBezTo>
                  <a:cubicBezTo>
                    <a:pt x="27931" y="16431"/>
                    <a:pt x="28369" y="17171"/>
                    <a:pt x="28780" y="17613"/>
                  </a:cubicBezTo>
                  <a:cubicBezTo>
                    <a:pt x="28875" y="19164"/>
                    <a:pt x="28973" y="23084"/>
                    <a:pt x="27535" y="23374"/>
                  </a:cubicBezTo>
                  <a:cubicBezTo>
                    <a:pt x="27448" y="23391"/>
                    <a:pt x="27362" y="23399"/>
                    <a:pt x="27277" y="23399"/>
                  </a:cubicBezTo>
                  <a:cubicBezTo>
                    <a:pt x="26059" y="23399"/>
                    <a:pt x="25105" y="21668"/>
                    <a:pt x="24683" y="20744"/>
                  </a:cubicBezTo>
                  <a:cubicBezTo>
                    <a:pt x="26013" y="15344"/>
                    <a:pt x="26244" y="9001"/>
                    <a:pt x="20656" y="7572"/>
                  </a:cubicBezTo>
                  <a:cubicBezTo>
                    <a:pt x="19462" y="7267"/>
                    <a:pt x="18357" y="7101"/>
                    <a:pt x="17337" y="7058"/>
                  </a:cubicBezTo>
                  <a:cubicBezTo>
                    <a:pt x="17089" y="6465"/>
                    <a:pt x="16718" y="5937"/>
                    <a:pt x="16201" y="5422"/>
                  </a:cubicBezTo>
                  <a:cubicBezTo>
                    <a:pt x="15718" y="4950"/>
                    <a:pt x="14812" y="4166"/>
                    <a:pt x="14018" y="4166"/>
                  </a:cubicBezTo>
                  <a:cubicBezTo>
                    <a:pt x="13778" y="4166"/>
                    <a:pt x="13548" y="4238"/>
                    <a:pt x="13343" y="4411"/>
                  </a:cubicBezTo>
                  <a:cubicBezTo>
                    <a:pt x="12671" y="4982"/>
                    <a:pt x="12798" y="6344"/>
                    <a:pt x="13008" y="7132"/>
                  </a:cubicBezTo>
                  <a:cubicBezTo>
                    <a:pt x="13041" y="7234"/>
                    <a:pt x="13109" y="7444"/>
                    <a:pt x="13194" y="7653"/>
                  </a:cubicBezTo>
                  <a:cubicBezTo>
                    <a:pt x="12034" y="8086"/>
                    <a:pt x="11060" y="8732"/>
                    <a:pt x="10264" y="9518"/>
                  </a:cubicBezTo>
                  <a:cubicBezTo>
                    <a:pt x="9682" y="8419"/>
                    <a:pt x="8866" y="7369"/>
                    <a:pt x="7755" y="6913"/>
                  </a:cubicBezTo>
                  <a:cubicBezTo>
                    <a:pt x="7370" y="6757"/>
                    <a:pt x="7010" y="6686"/>
                    <a:pt x="6675" y="6686"/>
                  </a:cubicBezTo>
                  <a:cubicBezTo>
                    <a:pt x="4189" y="6686"/>
                    <a:pt x="3048" y="10591"/>
                    <a:pt x="3048" y="12756"/>
                  </a:cubicBezTo>
                  <a:cubicBezTo>
                    <a:pt x="3066" y="14443"/>
                    <a:pt x="3398" y="16278"/>
                    <a:pt x="4032" y="17994"/>
                  </a:cubicBezTo>
                  <a:cubicBezTo>
                    <a:pt x="3362" y="18036"/>
                    <a:pt x="2733" y="18265"/>
                    <a:pt x="2301" y="18834"/>
                  </a:cubicBezTo>
                  <a:cubicBezTo>
                    <a:pt x="852" y="20744"/>
                    <a:pt x="2301" y="25122"/>
                    <a:pt x="2301" y="25122"/>
                  </a:cubicBezTo>
                  <a:cubicBezTo>
                    <a:pt x="2301" y="25122"/>
                    <a:pt x="0" y="26537"/>
                    <a:pt x="96" y="26800"/>
                  </a:cubicBezTo>
                  <a:cubicBezTo>
                    <a:pt x="103" y="26820"/>
                    <a:pt x="123" y="26830"/>
                    <a:pt x="153" y="26830"/>
                  </a:cubicBezTo>
                  <a:cubicBezTo>
                    <a:pt x="516" y="26830"/>
                    <a:pt x="2395" y="25482"/>
                    <a:pt x="2396" y="25482"/>
                  </a:cubicBezTo>
                  <a:lnTo>
                    <a:pt x="2396" y="25482"/>
                  </a:lnTo>
                  <a:cubicBezTo>
                    <a:pt x="2396" y="25482"/>
                    <a:pt x="1545" y="28083"/>
                    <a:pt x="1924" y="28182"/>
                  </a:cubicBezTo>
                  <a:cubicBezTo>
                    <a:pt x="1930" y="28184"/>
                    <a:pt x="1937" y="28184"/>
                    <a:pt x="1944" y="28184"/>
                  </a:cubicBezTo>
                  <a:cubicBezTo>
                    <a:pt x="2312" y="28184"/>
                    <a:pt x="2585" y="25615"/>
                    <a:pt x="2585" y="25615"/>
                  </a:cubicBezTo>
                  <a:cubicBezTo>
                    <a:pt x="2585" y="25615"/>
                    <a:pt x="3183" y="28917"/>
                    <a:pt x="3704" y="28917"/>
                  </a:cubicBezTo>
                  <a:cubicBezTo>
                    <a:pt x="3721" y="28917"/>
                    <a:pt x="3738" y="28914"/>
                    <a:pt x="3755" y="28906"/>
                  </a:cubicBezTo>
                  <a:cubicBezTo>
                    <a:pt x="4286" y="28676"/>
                    <a:pt x="2868" y="25482"/>
                    <a:pt x="2868" y="25482"/>
                  </a:cubicBezTo>
                  <a:lnTo>
                    <a:pt x="2868" y="25482"/>
                  </a:lnTo>
                  <a:cubicBezTo>
                    <a:pt x="2868" y="25482"/>
                    <a:pt x="4665" y="27333"/>
                    <a:pt x="5289" y="27333"/>
                  </a:cubicBezTo>
                  <a:cubicBezTo>
                    <a:pt x="5341" y="27333"/>
                    <a:pt x="5385" y="27320"/>
                    <a:pt x="5419" y="27293"/>
                  </a:cubicBezTo>
                  <a:cubicBezTo>
                    <a:pt x="5862" y="26930"/>
                    <a:pt x="3047" y="25319"/>
                    <a:pt x="3047" y="25319"/>
                  </a:cubicBezTo>
                  <a:cubicBezTo>
                    <a:pt x="3047" y="25319"/>
                    <a:pt x="4937" y="25186"/>
                    <a:pt x="5005" y="24824"/>
                  </a:cubicBezTo>
                  <a:cubicBezTo>
                    <a:pt x="5024" y="24727"/>
                    <a:pt x="4872" y="24691"/>
                    <a:pt x="4640" y="24691"/>
                  </a:cubicBezTo>
                  <a:cubicBezTo>
                    <a:pt x="4006" y="24691"/>
                    <a:pt x="2773" y="24956"/>
                    <a:pt x="2773" y="24956"/>
                  </a:cubicBezTo>
                  <a:cubicBezTo>
                    <a:pt x="2773" y="24956"/>
                    <a:pt x="1591" y="20279"/>
                    <a:pt x="2773" y="19030"/>
                  </a:cubicBezTo>
                  <a:cubicBezTo>
                    <a:pt x="3111" y="18674"/>
                    <a:pt x="3633" y="18504"/>
                    <a:pt x="4208" y="18445"/>
                  </a:cubicBezTo>
                  <a:cubicBezTo>
                    <a:pt x="5054" y="20523"/>
                    <a:pt x="6354" y="22387"/>
                    <a:pt x="8090" y="23551"/>
                  </a:cubicBezTo>
                  <a:cubicBezTo>
                    <a:pt x="8274" y="23647"/>
                    <a:pt x="8586" y="23819"/>
                    <a:pt x="8933" y="23975"/>
                  </a:cubicBezTo>
                  <a:cubicBezTo>
                    <a:pt x="9066" y="24067"/>
                    <a:pt x="9203" y="24157"/>
                    <a:pt x="9344" y="24248"/>
                  </a:cubicBezTo>
                  <a:cubicBezTo>
                    <a:pt x="10271" y="25514"/>
                    <a:pt x="11699" y="26501"/>
                    <a:pt x="13979" y="27073"/>
                  </a:cubicBezTo>
                  <a:cubicBezTo>
                    <a:pt x="13719" y="28036"/>
                    <a:pt x="12913" y="30716"/>
                    <a:pt x="12008" y="30716"/>
                  </a:cubicBezTo>
                  <a:cubicBezTo>
                    <a:pt x="10904" y="30716"/>
                    <a:pt x="11602" y="27877"/>
                    <a:pt x="11602" y="27877"/>
                  </a:cubicBezTo>
                  <a:cubicBezTo>
                    <a:pt x="11602" y="27877"/>
                    <a:pt x="10005" y="27745"/>
                    <a:pt x="8434" y="27745"/>
                  </a:cubicBezTo>
                  <a:cubicBezTo>
                    <a:pt x="6891" y="27745"/>
                    <a:pt x="5374" y="27873"/>
                    <a:pt x="5421" y="28378"/>
                  </a:cubicBezTo>
                  <a:cubicBezTo>
                    <a:pt x="5448" y="28671"/>
                    <a:pt x="5937" y="28776"/>
                    <a:pt x="6619" y="28776"/>
                  </a:cubicBezTo>
                  <a:cubicBezTo>
                    <a:pt x="8315" y="28776"/>
                    <a:pt x="11211" y="28131"/>
                    <a:pt x="11211" y="28131"/>
                  </a:cubicBezTo>
                  <a:lnTo>
                    <a:pt x="11211" y="28131"/>
                  </a:lnTo>
                  <a:cubicBezTo>
                    <a:pt x="11211" y="28131"/>
                    <a:pt x="10441" y="31384"/>
                    <a:pt x="11991" y="31384"/>
                  </a:cubicBezTo>
                  <a:cubicBezTo>
                    <a:pt x="12040" y="31384"/>
                    <a:pt x="12091" y="31381"/>
                    <a:pt x="12145" y="31374"/>
                  </a:cubicBezTo>
                  <a:cubicBezTo>
                    <a:pt x="13372" y="31220"/>
                    <a:pt x="13886" y="28139"/>
                    <a:pt x="14025" y="27084"/>
                  </a:cubicBezTo>
                  <a:cubicBezTo>
                    <a:pt x="15439" y="27434"/>
                    <a:pt x="17179" y="27624"/>
                    <a:pt x="19327" y="27624"/>
                  </a:cubicBezTo>
                  <a:cubicBezTo>
                    <a:pt x="19437" y="27624"/>
                    <a:pt x="19549" y="27624"/>
                    <a:pt x="19662" y="27623"/>
                  </a:cubicBezTo>
                  <a:lnTo>
                    <a:pt x="19662" y="27623"/>
                  </a:lnTo>
                  <a:cubicBezTo>
                    <a:pt x="20835" y="28451"/>
                    <a:pt x="22306" y="30299"/>
                    <a:pt x="17990" y="32987"/>
                  </a:cubicBezTo>
                  <a:cubicBezTo>
                    <a:pt x="17990" y="32987"/>
                    <a:pt x="18053" y="32987"/>
                    <a:pt x="18167" y="32987"/>
                  </a:cubicBezTo>
                  <a:cubicBezTo>
                    <a:pt x="19273" y="32987"/>
                    <a:pt x="25217" y="32943"/>
                    <a:pt x="25846" y="31997"/>
                  </a:cubicBezTo>
                  <a:cubicBezTo>
                    <a:pt x="25998" y="31768"/>
                    <a:pt x="25741" y="31678"/>
                    <a:pt x="25247" y="31678"/>
                  </a:cubicBezTo>
                  <a:cubicBezTo>
                    <a:pt x="23499" y="31678"/>
                    <a:pt x="18786" y="32799"/>
                    <a:pt x="18786" y="32799"/>
                  </a:cubicBezTo>
                  <a:cubicBezTo>
                    <a:pt x="18786" y="32799"/>
                    <a:pt x="24029" y="30036"/>
                    <a:pt x="19797" y="27620"/>
                  </a:cubicBezTo>
                  <a:cubicBezTo>
                    <a:pt x="20089" y="27617"/>
                    <a:pt x="20387" y="27609"/>
                    <a:pt x="20693" y="27598"/>
                  </a:cubicBezTo>
                  <a:cubicBezTo>
                    <a:pt x="20752" y="27596"/>
                    <a:pt x="20810" y="27594"/>
                    <a:pt x="20869" y="27592"/>
                  </a:cubicBezTo>
                  <a:lnTo>
                    <a:pt x="20883" y="27592"/>
                  </a:lnTo>
                  <a:cubicBezTo>
                    <a:pt x="21003" y="27587"/>
                    <a:pt x="21125" y="27581"/>
                    <a:pt x="21249" y="27576"/>
                  </a:cubicBezTo>
                  <a:lnTo>
                    <a:pt x="21256" y="27576"/>
                  </a:lnTo>
                  <a:cubicBezTo>
                    <a:pt x="21312" y="27573"/>
                    <a:pt x="21368" y="27571"/>
                    <a:pt x="21424" y="27568"/>
                  </a:cubicBezTo>
                  <a:cubicBezTo>
                    <a:pt x="21435" y="27568"/>
                    <a:pt x="21445" y="27567"/>
                    <a:pt x="21457" y="27567"/>
                  </a:cubicBezTo>
                  <a:lnTo>
                    <a:pt x="21616" y="27560"/>
                  </a:lnTo>
                  <a:cubicBezTo>
                    <a:pt x="21623" y="27560"/>
                    <a:pt x="21629" y="27559"/>
                    <a:pt x="21638" y="27559"/>
                  </a:cubicBezTo>
                  <a:cubicBezTo>
                    <a:pt x="21699" y="27554"/>
                    <a:pt x="21761" y="27551"/>
                    <a:pt x="21823" y="27547"/>
                  </a:cubicBezTo>
                  <a:lnTo>
                    <a:pt x="21829" y="27547"/>
                  </a:lnTo>
                  <a:cubicBezTo>
                    <a:pt x="21886" y="27544"/>
                    <a:pt x="21943" y="27541"/>
                    <a:pt x="22000" y="27537"/>
                  </a:cubicBezTo>
                  <a:cubicBezTo>
                    <a:pt x="22014" y="27536"/>
                    <a:pt x="22028" y="27536"/>
                    <a:pt x="22042" y="27535"/>
                  </a:cubicBezTo>
                  <a:cubicBezTo>
                    <a:pt x="22090" y="27533"/>
                    <a:pt x="22139" y="27529"/>
                    <a:pt x="22186" y="27525"/>
                  </a:cubicBezTo>
                  <a:cubicBezTo>
                    <a:pt x="22201" y="27524"/>
                    <a:pt x="22214" y="27524"/>
                    <a:pt x="22229" y="27523"/>
                  </a:cubicBezTo>
                  <a:cubicBezTo>
                    <a:pt x="22290" y="27519"/>
                    <a:pt x="22351" y="27515"/>
                    <a:pt x="22411" y="27510"/>
                  </a:cubicBezTo>
                  <a:cubicBezTo>
                    <a:pt x="22451" y="27415"/>
                    <a:pt x="22493" y="27313"/>
                    <a:pt x="22537" y="27209"/>
                  </a:cubicBezTo>
                  <a:cubicBezTo>
                    <a:pt x="23093" y="25859"/>
                    <a:pt x="23860" y="23829"/>
                    <a:pt x="24470" y="21571"/>
                  </a:cubicBezTo>
                  <a:cubicBezTo>
                    <a:pt x="24471" y="21565"/>
                    <a:pt x="24473" y="21560"/>
                    <a:pt x="24475" y="21553"/>
                  </a:cubicBezTo>
                  <a:lnTo>
                    <a:pt x="24491" y="21495"/>
                  </a:lnTo>
                  <a:cubicBezTo>
                    <a:pt x="24499" y="21466"/>
                    <a:pt x="24506" y="21437"/>
                    <a:pt x="24514" y="21408"/>
                  </a:cubicBezTo>
                  <a:cubicBezTo>
                    <a:pt x="24514" y="21407"/>
                    <a:pt x="24515" y="21406"/>
                    <a:pt x="24515" y="21405"/>
                  </a:cubicBezTo>
                  <a:cubicBezTo>
                    <a:pt x="24566" y="21214"/>
                    <a:pt x="24615" y="21023"/>
                    <a:pt x="24662" y="20829"/>
                  </a:cubicBezTo>
                  <a:cubicBezTo>
                    <a:pt x="25073" y="21939"/>
                    <a:pt x="26055" y="24089"/>
                    <a:pt x="27510" y="24089"/>
                  </a:cubicBezTo>
                  <a:cubicBezTo>
                    <a:pt x="27621" y="24089"/>
                    <a:pt x="27734" y="24077"/>
                    <a:pt x="27851" y="24051"/>
                  </a:cubicBezTo>
                  <a:cubicBezTo>
                    <a:pt x="29219" y="23740"/>
                    <a:pt x="29552" y="21222"/>
                    <a:pt x="29610" y="19396"/>
                  </a:cubicBezTo>
                  <a:cubicBezTo>
                    <a:pt x="29762" y="19511"/>
                    <a:pt x="29949" y="19580"/>
                    <a:pt x="30171" y="19580"/>
                  </a:cubicBezTo>
                  <a:cubicBezTo>
                    <a:pt x="30217" y="19580"/>
                    <a:pt x="30264" y="19578"/>
                    <a:pt x="30313" y="19572"/>
                  </a:cubicBezTo>
                  <a:cubicBezTo>
                    <a:pt x="30316" y="19572"/>
                    <a:pt x="30318" y="19572"/>
                    <a:pt x="30319" y="19570"/>
                  </a:cubicBezTo>
                  <a:cubicBezTo>
                    <a:pt x="30332" y="19569"/>
                    <a:pt x="30342" y="19568"/>
                    <a:pt x="30354" y="19565"/>
                  </a:cubicBezTo>
                  <a:cubicBezTo>
                    <a:pt x="30356" y="19565"/>
                    <a:pt x="30360" y="19564"/>
                    <a:pt x="30363" y="19564"/>
                  </a:cubicBezTo>
                  <a:cubicBezTo>
                    <a:pt x="30376" y="19561"/>
                    <a:pt x="30390" y="19560"/>
                    <a:pt x="30404" y="19556"/>
                  </a:cubicBezTo>
                  <a:cubicBezTo>
                    <a:pt x="30849" y="19471"/>
                    <a:pt x="31218" y="19208"/>
                    <a:pt x="31507" y="18856"/>
                  </a:cubicBezTo>
                  <a:lnTo>
                    <a:pt x="31592" y="18871"/>
                  </a:lnTo>
                  <a:lnTo>
                    <a:pt x="31611" y="18740"/>
                  </a:lnTo>
                  <a:lnTo>
                    <a:pt x="31598" y="18737"/>
                  </a:lnTo>
                  <a:cubicBezTo>
                    <a:pt x="31777" y="18493"/>
                    <a:pt x="31921" y="18213"/>
                    <a:pt x="32026" y="17926"/>
                  </a:cubicBezTo>
                  <a:lnTo>
                    <a:pt x="32079" y="17931"/>
                  </a:lnTo>
                  <a:lnTo>
                    <a:pt x="32093" y="17800"/>
                  </a:lnTo>
                  <a:lnTo>
                    <a:pt x="32072" y="17798"/>
                  </a:lnTo>
                  <a:cubicBezTo>
                    <a:pt x="32155" y="17547"/>
                    <a:pt x="32207" y="17293"/>
                    <a:pt x="32232" y="17053"/>
                  </a:cubicBezTo>
                  <a:lnTo>
                    <a:pt x="32243" y="17054"/>
                  </a:lnTo>
                  <a:lnTo>
                    <a:pt x="32252" y="16922"/>
                  </a:lnTo>
                  <a:lnTo>
                    <a:pt x="32243" y="16921"/>
                  </a:lnTo>
                  <a:cubicBezTo>
                    <a:pt x="32274" y="16380"/>
                    <a:pt x="32149" y="15930"/>
                    <a:pt x="31854" y="15780"/>
                  </a:cubicBezTo>
                  <a:cubicBezTo>
                    <a:pt x="31730" y="15716"/>
                    <a:pt x="31605" y="15689"/>
                    <a:pt x="31484" y="15689"/>
                  </a:cubicBezTo>
                  <a:cubicBezTo>
                    <a:pt x="31131" y="15689"/>
                    <a:pt x="30802" y="15919"/>
                    <a:pt x="30559" y="16152"/>
                  </a:cubicBezTo>
                  <a:lnTo>
                    <a:pt x="33263" y="1092"/>
                  </a:lnTo>
                  <a:cubicBezTo>
                    <a:pt x="33508" y="1010"/>
                    <a:pt x="33682" y="808"/>
                    <a:pt x="33682" y="571"/>
                  </a:cubicBezTo>
                  <a:cubicBezTo>
                    <a:pt x="33682" y="255"/>
                    <a:pt x="33372" y="0"/>
                    <a:pt x="32989" y="0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" name="Google Shape;3248;p50">
              <a:extLst>
                <a:ext uri="{FF2B5EF4-FFF2-40B4-BE49-F238E27FC236}">
                  <a16:creationId xmlns:a16="http://schemas.microsoft.com/office/drawing/2014/main" id="{240027F6-D62E-170B-2FCE-E76215ED2FD4}"/>
                </a:ext>
              </a:extLst>
            </p:cNvPr>
            <p:cNvGrpSpPr/>
            <p:nvPr/>
          </p:nvGrpSpPr>
          <p:grpSpPr>
            <a:xfrm rot="-768113">
              <a:off x="713461" y="528326"/>
              <a:ext cx="1184618" cy="1170891"/>
              <a:chOff x="2414026" y="326350"/>
              <a:chExt cx="857524" cy="847588"/>
            </a:xfrm>
          </p:grpSpPr>
          <p:sp>
            <p:nvSpPr>
              <p:cNvPr id="8" name="Google Shape;3249;p50">
                <a:extLst>
                  <a:ext uri="{FF2B5EF4-FFF2-40B4-BE49-F238E27FC236}">
                    <a16:creationId xmlns:a16="http://schemas.microsoft.com/office/drawing/2014/main" id="{774C44CD-C7FF-C73B-1EF2-41FFCA8B4ADC}"/>
                  </a:ext>
                </a:extLst>
              </p:cNvPr>
              <p:cNvSpPr/>
              <p:nvPr/>
            </p:nvSpPr>
            <p:spPr>
              <a:xfrm>
                <a:off x="2863776" y="1027413"/>
                <a:ext cx="200250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8010" h="5861" extrusionOk="0">
                    <a:moveTo>
                      <a:pt x="796" y="1"/>
                    </a:moveTo>
                    <a:cubicBezTo>
                      <a:pt x="804" y="4"/>
                      <a:pt x="812" y="8"/>
                      <a:pt x="820" y="11"/>
                    </a:cubicBezTo>
                    <a:lnTo>
                      <a:pt x="820" y="11"/>
                    </a:lnTo>
                    <a:cubicBezTo>
                      <a:pt x="804" y="4"/>
                      <a:pt x="796" y="1"/>
                      <a:pt x="796" y="1"/>
                    </a:cubicBezTo>
                    <a:close/>
                    <a:moveTo>
                      <a:pt x="820" y="11"/>
                    </a:moveTo>
                    <a:cubicBezTo>
                      <a:pt x="1193" y="171"/>
                      <a:pt x="5775" y="2262"/>
                      <a:pt x="1" y="5860"/>
                    </a:cubicBezTo>
                    <a:cubicBezTo>
                      <a:pt x="1" y="5860"/>
                      <a:pt x="61" y="5860"/>
                      <a:pt x="172" y="5860"/>
                    </a:cubicBezTo>
                    <a:cubicBezTo>
                      <a:pt x="1264" y="5860"/>
                      <a:pt x="7227" y="5817"/>
                      <a:pt x="7857" y="4870"/>
                    </a:cubicBezTo>
                    <a:cubicBezTo>
                      <a:pt x="8009" y="4640"/>
                      <a:pt x="7752" y="4551"/>
                      <a:pt x="7258" y="4551"/>
                    </a:cubicBezTo>
                    <a:cubicBezTo>
                      <a:pt x="5509" y="4551"/>
                      <a:pt x="797" y="5672"/>
                      <a:pt x="797" y="5672"/>
                    </a:cubicBezTo>
                    <a:cubicBezTo>
                      <a:pt x="797" y="5672"/>
                      <a:pt x="6769" y="2525"/>
                      <a:pt x="820" y="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3250;p50">
                <a:extLst>
                  <a:ext uri="{FF2B5EF4-FFF2-40B4-BE49-F238E27FC236}">
                    <a16:creationId xmlns:a16="http://schemas.microsoft.com/office/drawing/2014/main" id="{6569BA59-BBAE-5D94-99DA-BDD0853FAE14}"/>
                  </a:ext>
                </a:extLst>
              </p:cNvPr>
              <p:cNvSpPr/>
              <p:nvPr/>
            </p:nvSpPr>
            <p:spPr>
              <a:xfrm>
                <a:off x="2548401" y="1017538"/>
                <a:ext cx="217325" cy="116325"/>
              </a:xfrm>
              <a:custGeom>
                <a:avLst/>
                <a:gdLst/>
                <a:ahLst/>
                <a:cxnLst/>
                <a:rect l="l" t="t" r="r" b="b"/>
                <a:pathLst>
                  <a:path w="8693" h="4653" extrusionOk="0">
                    <a:moveTo>
                      <a:pt x="8693" y="1"/>
                    </a:moveTo>
                    <a:cubicBezTo>
                      <a:pt x="8693" y="1"/>
                      <a:pt x="7738" y="3984"/>
                      <a:pt x="6634" y="3984"/>
                    </a:cubicBezTo>
                    <a:cubicBezTo>
                      <a:pt x="5530" y="3984"/>
                      <a:pt x="6228" y="1146"/>
                      <a:pt x="6228" y="1146"/>
                    </a:cubicBezTo>
                    <a:cubicBezTo>
                      <a:pt x="6228" y="1146"/>
                      <a:pt x="4627" y="1014"/>
                      <a:pt x="3055" y="1014"/>
                    </a:cubicBezTo>
                    <a:cubicBezTo>
                      <a:pt x="1514" y="1014"/>
                      <a:pt x="0" y="1141"/>
                      <a:pt x="47" y="1646"/>
                    </a:cubicBezTo>
                    <a:cubicBezTo>
                      <a:pt x="74" y="1940"/>
                      <a:pt x="563" y="2044"/>
                      <a:pt x="1247" y="2044"/>
                    </a:cubicBezTo>
                    <a:cubicBezTo>
                      <a:pt x="2943" y="2044"/>
                      <a:pt x="5837" y="1400"/>
                      <a:pt x="5837" y="1400"/>
                    </a:cubicBezTo>
                    <a:lnTo>
                      <a:pt x="5837" y="1400"/>
                    </a:lnTo>
                    <a:cubicBezTo>
                      <a:pt x="5837" y="1400"/>
                      <a:pt x="5068" y="4652"/>
                      <a:pt x="6616" y="4652"/>
                    </a:cubicBezTo>
                    <a:cubicBezTo>
                      <a:pt x="6665" y="4652"/>
                      <a:pt x="6717" y="4649"/>
                      <a:pt x="6771" y="4642"/>
                    </a:cubicBezTo>
                    <a:cubicBezTo>
                      <a:pt x="8252" y="4456"/>
                      <a:pt x="8693" y="1"/>
                      <a:pt x="86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" name="Google Shape;3251;p50">
                <a:extLst>
                  <a:ext uri="{FF2B5EF4-FFF2-40B4-BE49-F238E27FC236}">
                    <a16:creationId xmlns:a16="http://schemas.microsoft.com/office/drawing/2014/main" id="{5097F48D-C1E2-DFF0-B163-5D0F6DEADC0C}"/>
                  </a:ext>
                </a:extLst>
              </p:cNvPr>
              <p:cNvGrpSpPr/>
              <p:nvPr/>
            </p:nvGrpSpPr>
            <p:grpSpPr>
              <a:xfrm>
                <a:off x="2832050" y="326350"/>
                <a:ext cx="439500" cy="464700"/>
                <a:chOff x="2832050" y="326350"/>
                <a:chExt cx="439500" cy="464700"/>
              </a:xfrm>
            </p:grpSpPr>
            <p:sp>
              <p:nvSpPr>
                <p:cNvPr id="43" name="Google Shape;3252;p50">
                  <a:extLst>
                    <a:ext uri="{FF2B5EF4-FFF2-40B4-BE49-F238E27FC236}">
                      <a16:creationId xmlns:a16="http://schemas.microsoft.com/office/drawing/2014/main" id="{F416D21F-8D8E-0312-5C07-32CDF75CE10F}"/>
                    </a:ext>
                  </a:extLst>
                </p:cNvPr>
                <p:cNvSpPr/>
                <p:nvPr/>
              </p:nvSpPr>
              <p:spPr>
                <a:xfrm>
                  <a:off x="2832050" y="370825"/>
                  <a:ext cx="414250" cy="23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70" h="9480" extrusionOk="0">
                      <a:moveTo>
                        <a:pt x="16570" y="0"/>
                      </a:moveTo>
                      <a:lnTo>
                        <a:pt x="0" y="1097"/>
                      </a:lnTo>
                      <a:lnTo>
                        <a:pt x="15078" y="9480"/>
                      </a:lnTo>
                      <a:lnTo>
                        <a:pt x="16570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3253;p50">
                  <a:extLst>
                    <a:ext uri="{FF2B5EF4-FFF2-40B4-BE49-F238E27FC236}">
                      <a16:creationId xmlns:a16="http://schemas.microsoft.com/office/drawing/2014/main" id="{F975DEAB-B12C-2CF2-53B6-91EE4AED281B}"/>
                    </a:ext>
                  </a:extLst>
                </p:cNvPr>
                <p:cNvSpPr/>
                <p:nvPr/>
              </p:nvSpPr>
              <p:spPr>
                <a:xfrm>
                  <a:off x="3175900" y="361450"/>
                  <a:ext cx="80400" cy="42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6" h="17184" extrusionOk="0">
                      <a:moveTo>
                        <a:pt x="2607" y="0"/>
                      </a:moveTo>
                      <a:lnTo>
                        <a:pt x="0" y="17184"/>
                      </a:lnTo>
                      <a:lnTo>
                        <a:pt x="169" y="17184"/>
                      </a:lnTo>
                      <a:lnTo>
                        <a:pt x="3215" y="215"/>
                      </a:lnTo>
                      <a:lnTo>
                        <a:pt x="260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3254;p50">
                  <a:extLst>
                    <a:ext uri="{FF2B5EF4-FFF2-40B4-BE49-F238E27FC236}">
                      <a16:creationId xmlns:a16="http://schemas.microsoft.com/office/drawing/2014/main" id="{B221C035-963A-3A72-9178-5E821C4AFC3E}"/>
                    </a:ext>
                  </a:extLst>
                </p:cNvPr>
                <p:cNvSpPr/>
                <p:nvPr/>
              </p:nvSpPr>
              <p:spPr>
                <a:xfrm>
                  <a:off x="3236825" y="326350"/>
                  <a:ext cx="3472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9" h="1143" extrusionOk="0">
                      <a:moveTo>
                        <a:pt x="694" y="1"/>
                      </a:moveTo>
                      <a:cubicBezTo>
                        <a:pt x="311" y="1"/>
                        <a:pt x="1" y="255"/>
                        <a:pt x="1" y="571"/>
                      </a:cubicBezTo>
                      <a:cubicBezTo>
                        <a:pt x="1" y="887"/>
                        <a:pt x="311" y="1143"/>
                        <a:pt x="694" y="1143"/>
                      </a:cubicBezTo>
                      <a:cubicBezTo>
                        <a:pt x="1077" y="1143"/>
                        <a:pt x="1388" y="887"/>
                        <a:pt x="1388" y="571"/>
                      </a:cubicBezTo>
                      <a:cubicBezTo>
                        <a:pt x="1388" y="255"/>
                        <a:pt x="1077" y="1"/>
                        <a:pt x="69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" name="Google Shape;3255;p50">
                <a:extLst>
                  <a:ext uri="{FF2B5EF4-FFF2-40B4-BE49-F238E27FC236}">
                    <a16:creationId xmlns:a16="http://schemas.microsoft.com/office/drawing/2014/main" id="{A98ADB8D-8F47-2C97-DD4C-FE8103E6AD0E}"/>
                  </a:ext>
                </a:extLst>
              </p:cNvPr>
              <p:cNvSpPr/>
              <p:nvPr/>
            </p:nvSpPr>
            <p:spPr>
              <a:xfrm>
                <a:off x="3037301" y="767338"/>
                <a:ext cx="139500" cy="177525"/>
              </a:xfrm>
              <a:custGeom>
                <a:avLst/>
                <a:gdLst/>
                <a:ahLst/>
                <a:cxnLst/>
                <a:rect l="l" t="t" r="r" b="b"/>
                <a:pathLst>
                  <a:path w="5580" h="7101" extrusionOk="0">
                    <a:moveTo>
                      <a:pt x="4287" y="1"/>
                    </a:moveTo>
                    <a:cubicBezTo>
                      <a:pt x="4287" y="1"/>
                      <a:pt x="4886" y="6025"/>
                      <a:pt x="3089" y="6388"/>
                    </a:cubicBezTo>
                    <a:cubicBezTo>
                      <a:pt x="3002" y="6405"/>
                      <a:pt x="2916" y="6414"/>
                      <a:pt x="2832" y="6414"/>
                    </a:cubicBezTo>
                    <a:cubicBezTo>
                      <a:pt x="1171" y="6414"/>
                      <a:pt x="1" y="3195"/>
                      <a:pt x="0" y="3194"/>
                    </a:cubicBezTo>
                    <a:lnTo>
                      <a:pt x="0" y="3194"/>
                    </a:lnTo>
                    <a:cubicBezTo>
                      <a:pt x="1" y="3195"/>
                      <a:pt x="1102" y="7100"/>
                      <a:pt x="3064" y="7100"/>
                    </a:cubicBezTo>
                    <a:cubicBezTo>
                      <a:pt x="3175" y="7100"/>
                      <a:pt x="3289" y="7088"/>
                      <a:pt x="3405" y="7062"/>
                    </a:cubicBezTo>
                    <a:cubicBezTo>
                      <a:pt x="5580" y="6568"/>
                      <a:pt x="5139" y="495"/>
                      <a:pt x="5139" y="495"/>
                    </a:cubicBezTo>
                    <a:lnTo>
                      <a:pt x="428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3256;p50">
                <a:extLst>
                  <a:ext uri="{FF2B5EF4-FFF2-40B4-BE49-F238E27FC236}">
                    <a16:creationId xmlns:a16="http://schemas.microsoft.com/office/drawing/2014/main" id="{E28711E5-E027-4414-EA83-EDFFE96A03F7}"/>
                  </a:ext>
                </a:extLst>
              </p:cNvPr>
              <p:cNvSpPr/>
              <p:nvPr/>
            </p:nvSpPr>
            <p:spPr>
              <a:xfrm>
                <a:off x="3123601" y="701163"/>
                <a:ext cx="120450" cy="131000"/>
              </a:xfrm>
              <a:custGeom>
                <a:avLst/>
                <a:gdLst/>
                <a:ahLst/>
                <a:cxnLst/>
                <a:rect l="l" t="t" r="r" b="b"/>
                <a:pathLst>
                  <a:path w="4818" h="5240" extrusionOk="0">
                    <a:moveTo>
                      <a:pt x="836" y="0"/>
                    </a:moveTo>
                    <a:cubicBezTo>
                      <a:pt x="502" y="0"/>
                      <a:pt x="230" y="278"/>
                      <a:pt x="152" y="1002"/>
                    </a:cubicBezTo>
                    <a:cubicBezTo>
                      <a:pt x="1" y="2409"/>
                      <a:pt x="776" y="3234"/>
                      <a:pt x="1221" y="3586"/>
                    </a:cubicBezTo>
                    <a:cubicBezTo>
                      <a:pt x="1152" y="4376"/>
                      <a:pt x="1480" y="5239"/>
                      <a:pt x="2272" y="5239"/>
                    </a:cubicBezTo>
                    <a:cubicBezTo>
                      <a:pt x="2346" y="5239"/>
                      <a:pt x="2424" y="5232"/>
                      <a:pt x="2506" y="5216"/>
                    </a:cubicBezTo>
                    <a:cubicBezTo>
                      <a:pt x="4229" y="4886"/>
                      <a:pt x="4817" y="1881"/>
                      <a:pt x="3955" y="1441"/>
                    </a:cubicBezTo>
                    <a:cubicBezTo>
                      <a:pt x="3830" y="1378"/>
                      <a:pt x="3705" y="1350"/>
                      <a:pt x="3584" y="1350"/>
                    </a:cubicBezTo>
                    <a:cubicBezTo>
                      <a:pt x="3172" y="1350"/>
                      <a:pt x="2794" y="1662"/>
                      <a:pt x="2547" y="1930"/>
                    </a:cubicBezTo>
                    <a:cubicBezTo>
                      <a:pt x="2521" y="1810"/>
                      <a:pt x="2486" y="1691"/>
                      <a:pt x="2442" y="1572"/>
                    </a:cubicBezTo>
                    <a:cubicBezTo>
                      <a:pt x="2152" y="799"/>
                      <a:pt x="1404" y="0"/>
                      <a:pt x="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3257;p50">
                <a:extLst>
                  <a:ext uri="{FF2B5EF4-FFF2-40B4-BE49-F238E27FC236}">
                    <a16:creationId xmlns:a16="http://schemas.microsoft.com/office/drawing/2014/main" id="{A314149F-85AD-93A6-894E-BFDCF9F679D6}"/>
                  </a:ext>
                </a:extLst>
              </p:cNvPr>
              <p:cNvSpPr/>
              <p:nvPr/>
            </p:nvSpPr>
            <p:spPr>
              <a:xfrm>
                <a:off x="3140600" y="700700"/>
                <a:ext cx="48425" cy="74875"/>
              </a:xfrm>
              <a:custGeom>
                <a:avLst/>
                <a:gdLst/>
                <a:ahLst/>
                <a:cxnLst/>
                <a:rect l="l" t="t" r="r" b="b"/>
                <a:pathLst>
                  <a:path w="1937" h="2995" extrusionOk="0">
                    <a:moveTo>
                      <a:pt x="78" y="1"/>
                    </a:moveTo>
                    <a:cubicBezTo>
                      <a:pt x="52" y="1"/>
                      <a:pt x="26" y="3"/>
                      <a:pt x="0" y="6"/>
                    </a:cubicBezTo>
                    <a:cubicBezTo>
                      <a:pt x="0" y="6"/>
                      <a:pt x="945" y="42"/>
                      <a:pt x="1576" y="1573"/>
                    </a:cubicBezTo>
                    <a:cubicBezTo>
                      <a:pt x="1883" y="2320"/>
                      <a:pt x="1811" y="2847"/>
                      <a:pt x="1535" y="2847"/>
                    </a:cubicBezTo>
                    <a:cubicBezTo>
                      <a:pt x="1434" y="2847"/>
                      <a:pt x="1306" y="2776"/>
                      <a:pt x="1160" y="2620"/>
                    </a:cubicBezTo>
                    <a:cubicBezTo>
                      <a:pt x="614" y="2038"/>
                      <a:pt x="25" y="897"/>
                      <a:pt x="25" y="896"/>
                    </a:cubicBezTo>
                    <a:lnTo>
                      <a:pt x="25" y="896"/>
                    </a:lnTo>
                    <a:cubicBezTo>
                      <a:pt x="745" y="2462"/>
                      <a:pt x="1250" y="2995"/>
                      <a:pt x="1543" y="2995"/>
                    </a:cubicBezTo>
                    <a:cubicBezTo>
                      <a:pt x="1890" y="2995"/>
                      <a:pt x="1936" y="2241"/>
                      <a:pt x="1685" y="1573"/>
                    </a:cubicBezTo>
                    <a:cubicBezTo>
                      <a:pt x="1395" y="800"/>
                      <a:pt x="646" y="1"/>
                      <a:pt x="7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3258;p50">
                <a:extLst>
                  <a:ext uri="{FF2B5EF4-FFF2-40B4-BE49-F238E27FC236}">
                    <a16:creationId xmlns:a16="http://schemas.microsoft.com/office/drawing/2014/main" id="{B23B7BE5-BD6F-2F62-66C6-E5F8BC14D290}"/>
                  </a:ext>
                </a:extLst>
              </p:cNvPr>
              <p:cNvSpPr/>
              <p:nvPr/>
            </p:nvSpPr>
            <p:spPr>
              <a:xfrm>
                <a:off x="3144875" y="762475"/>
                <a:ext cx="39450" cy="69225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2769" extrusionOk="0">
                    <a:moveTo>
                      <a:pt x="792" y="1"/>
                    </a:moveTo>
                    <a:cubicBezTo>
                      <a:pt x="0" y="633"/>
                      <a:pt x="97" y="2768"/>
                      <a:pt x="1345" y="2768"/>
                    </a:cubicBezTo>
                    <a:cubicBezTo>
                      <a:pt x="1418" y="2768"/>
                      <a:pt x="1496" y="2761"/>
                      <a:pt x="1578" y="2745"/>
                    </a:cubicBezTo>
                    <a:cubicBezTo>
                      <a:pt x="1578" y="2745"/>
                      <a:pt x="479" y="2620"/>
                      <a:pt x="379" y="1542"/>
                    </a:cubicBezTo>
                    <a:cubicBezTo>
                      <a:pt x="280" y="469"/>
                      <a:pt x="792" y="1"/>
                      <a:pt x="79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3259;p50">
                <a:extLst>
                  <a:ext uri="{FF2B5EF4-FFF2-40B4-BE49-F238E27FC236}">
                    <a16:creationId xmlns:a16="http://schemas.microsoft.com/office/drawing/2014/main" id="{61736196-D335-3B3B-0F58-451ECF62CB6A}"/>
                  </a:ext>
                </a:extLst>
              </p:cNvPr>
              <p:cNvSpPr/>
              <p:nvPr/>
            </p:nvSpPr>
            <p:spPr>
              <a:xfrm>
                <a:off x="3153200" y="800550"/>
                <a:ext cx="61350" cy="13400"/>
              </a:xfrm>
              <a:custGeom>
                <a:avLst/>
                <a:gdLst/>
                <a:ahLst/>
                <a:cxnLst/>
                <a:rect l="l" t="t" r="r" b="b"/>
                <a:pathLst>
                  <a:path w="2454" h="536" extrusionOk="0">
                    <a:moveTo>
                      <a:pt x="21" y="1"/>
                    </a:moveTo>
                    <a:lnTo>
                      <a:pt x="0" y="130"/>
                    </a:lnTo>
                    <a:lnTo>
                      <a:pt x="2433" y="536"/>
                    </a:lnTo>
                    <a:lnTo>
                      <a:pt x="2454" y="406"/>
                    </a:lnTo>
                    <a:lnTo>
                      <a:pt x="2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260;p50">
                <a:extLst>
                  <a:ext uri="{FF2B5EF4-FFF2-40B4-BE49-F238E27FC236}">
                    <a16:creationId xmlns:a16="http://schemas.microsoft.com/office/drawing/2014/main" id="{95D4AE4F-7A8D-8201-BAE0-2B1F4C231083}"/>
                  </a:ext>
                </a:extLst>
              </p:cNvPr>
              <p:cNvSpPr/>
              <p:nvPr/>
            </p:nvSpPr>
            <p:spPr>
              <a:xfrm>
                <a:off x="3154625" y="779375"/>
                <a:ext cx="71875" cy="11125"/>
              </a:xfrm>
              <a:custGeom>
                <a:avLst/>
                <a:gdLst/>
                <a:ahLst/>
                <a:cxnLst/>
                <a:rect l="l" t="t" r="r" b="b"/>
                <a:pathLst>
                  <a:path w="2875" h="445" extrusionOk="0">
                    <a:moveTo>
                      <a:pt x="13" y="1"/>
                    </a:moveTo>
                    <a:lnTo>
                      <a:pt x="0" y="133"/>
                    </a:lnTo>
                    <a:lnTo>
                      <a:pt x="2862" y="445"/>
                    </a:lnTo>
                    <a:lnTo>
                      <a:pt x="2875" y="314"/>
                    </a:lnTo>
                    <a:lnTo>
                      <a:pt x="1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261;p50">
                <a:extLst>
                  <a:ext uri="{FF2B5EF4-FFF2-40B4-BE49-F238E27FC236}">
                    <a16:creationId xmlns:a16="http://schemas.microsoft.com/office/drawing/2014/main" id="{D02EBE8A-C326-B711-96E8-5FC6E6B3B017}"/>
                  </a:ext>
                </a:extLst>
              </p:cNvPr>
              <p:cNvSpPr/>
              <p:nvPr/>
            </p:nvSpPr>
            <p:spPr>
              <a:xfrm>
                <a:off x="3185375" y="761700"/>
                <a:ext cx="45150" cy="6900"/>
              </a:xfrm>
              <a:custGeom>
                <a:avLst/>
                <a:gdLst/>
                <a:ahLst/>
                <a:cxnLst/>
                <a:rect l="l" t="t" r="r" b="b"/>
                <a:pathLst>
                  <a:path w="1806" h="276" extrusionOk="0">
                    <a:moveTo>
                      <a:pt x="9" y="1"/>
                    </a:moveTo>
                    <a:lnTo>
                      <a:pt x="0" y="132"/>
                    </a:lnTo>
                    <a:lnTo>
                      <a:pt x="1795" y="275"/>
                    </a:lnTo>
                    <a:lnTo>
                      <a:pt x="1805" y="143"/>
                    </a:lnTo>
                    <a:lnTo>
                      <a:pt x="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3262;p50">
                <a:extLst>
                  <a:ext uri="{FF2B5EF4-FFF2-40B4-BE49-F238E27FC236}">
                    <a16:creationId xmlns:a16="http://schemas.microsoft.com/office/drawing/2014/main" id="{29F2A667-D3B4-EAD6-15DD-244A4FADD672}"/>
                  </a:ext>
                </a:extLst>
              </p:cNvPr>
              <p:cNvSpPr/>
              <p:nvPr/>
            </p:nvSpPr>
            <p:spPr>
              <a:xfrm>
                <a:off x="2913775" y="692500"/>
                <a:ext cx="32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129" h="97" extrusionOk="0">
                    <a:moveTo>
                      <a:pt x="21" y="1"/>
                    </a:moveTo>
                    <a:lnTo>
                      <a:pt x="0" y="50"/>
                    </a:lnTo>
                    <a:lnTo>
                      <a:pt x="67" y="50"/>
                    </a:lnTo>
                    <a:lnTo>
                      <a:pt x="108" y="96"/>
                    </a:lnTo>
                    <a:lnTo>
                      <a:pt x="129" y="47"/>
                    </a:lnTo>
                    <a:lnTo>
                      <a:pt x="65" y="47"/>
                    </a:lnTo>
                    <a:lnTo>
                      <a:pt x="21" y="1"/>
                    </a:lnTo>
                    <a:close/>
                  </a:path>
                </a:pathLst>
              </a:custGeom>
              <a:solidFill>
                <a:srgbClr val="000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3263;p50">
                <a:extLst>
                  <a:ext uri="{FF2B5EF4-FFF2-40B4-BE49-F238E27FC236}">
                    <a16:creationId xmlns:a16="http://schemas.microsoft.com/office/drawing/2014/main" id="{92525591-D94F-668E-23CB-E9868592508F}"/>
                  </a:ext>
                </a:extLst>
              </p:cNvPr>
              <p:cNvSpPr/>
              <p:nvPr/>
            </p:nvSpPr>
            <p:spPr>
              <a:xfrm>
                <a:off x="2488275" y="502750"/>
                <a:ext cx="192275" cy="440625"/>
              </a:xfrm>
              <a:custGeom>
                <a:avLst/>
                <a:gdLst/>
                <a:ahLst/>
                <a:cxnLst/>
                <a:rect l="l" t="t" r="r" b="b"/>
                <a:pathLst>
                  <a:path w="7691" h="17625" extrusionOk="0">
                    <a:moveTo>
                      <a:pt x="3624" y="1"/>
                    </a:moveTo>
                    <a:cubicBezTo>
                      <a:pt x="1141" y="1"/>
                      <a:pt x="1" y="3902"/>
                      <a:pt x="1" y="6066"/>
                    </a:cubicBezTo>
                    <a:cubicBezTo>
                      <a:pt x="42" y="9974"/>
                      <a:pt x="1766" y="14671"/>
                      <a:pt x="5043" y="16864"/>
                    </a:cubicBezTo>
                    <a:cubicBezTo>
                      <a:pt x="5426" y="17066"/>
                      <a:pt x="6371" y="17596"/>
                      <a:pt x="7022" y="17624"/>
                    </a:cubicBezTo>
                    <a:cubicBezTo>
                      <a:pt x="6880" y="17257"/>
                      <a:pt x="6708" y="16780"/>
                      <a:pt x="6550" y="16323"/>
                    </a:cubicBezTo>
                    <a:cubicBezTo>
                      <a:pt x="6468" y="16339"/>
                      <a:pt x="6387" y="16347"/>
                      <a:pt x="6307" y="16347"/>
                    </a:cubicBezTo>
                    <a:cubicBezTo>
                      <a:pt x="5110" y="16347"/>
                      <a:pt x="4077" y="14639"/>
                      <a:pt x="3614" y="13749"/>
                    </a:cubicBezTo>
                    <a:cubicBezTo>
                      <a:pt x="2480" y="11510"/>
                      <a:pt x="1848" y="8877"/>
                      <a:pt x="1975" y="6330"/>
                    </a:cubicBezTo>
                    <a:cubicBezTo>
                      <a:pt x="2036" y="4865"/>
                      <a:pt x="2435" y="3532"/>
                      <a:pt x="2932" y="2221"/>
                    </a:cubicBezTo>
                    <a:cubicBezTo>
                      <a:pt x="3207" y="2272"/>
                      <a:pt x="3463" y="2345"/>
                      <a:pt x="3656" y="2426"/>
                    </a:cubicBezTo>
                    <a:cubicBezTo>
                      <a:pt x="4996" y="2991"/>
                      <a:pt x="5877" y="3950"/>
                      <a:pt x="6503" y="5117"/>
                    </a:cubicBezTo>
                    <a:cubicBezTo>
                      <a:pt x="6830" y="4597"/>
                      <a:pt x="7225" y="4180"/>
                      <a:pt x="7691" y="3857"/>
                    </a:cubicBezTo>
                    <a:cubicBezTo>
                      <a:pt x="7663" y="3789"/>
                      <a:pt x="7635" y="3722"/>
                      <a:pt x="7606" y="3653"/>
                    </a:cubicBezTo>
                    <a:cubicBezTo>
                      <a:pt x="7018" y="2293"/>
                      <a:pt x="6094" y="800"/>
                      <a:pt x="4706" y="229"/>
                    </a:cubicBezTo>
                    <a:cubicBezTo>
                      <a:pt x="4321" y="72"/>
                      <a:pt x="3960" y="1"/>
                      <a:pt x="362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3264;p50">
                <a:extLst>
                  <a:ext uri="{FF2B5EF4-FFF2-40B4-BE49-F238E27FC236}">
                    <a16:creationId xmlns:a16="http://schemas.microsoft.com/office/drawing/2014/main" id="{A4DA6D6C-E074-2BF1-3A4E-BA8422B34CE2}"/>
                  </a:ext>
                </a:extLst>
              </p:cNvPr>
              <p:cNvSpPr/>
              <p:nvPr/>
            </p:nvSpPr>
            <p:spPr>
              <a:xfrm>
                <a:off x="2499651" y="547113"/>
                <a:ext cx="156325" cy="395900"/>
              </a:xfrm>
              <a:custGeom>
                <a:avLst/>
                <a:gdLst/>
                <a:ahLst/>
                <a:cxnLst/>
                <a:rect l="l" t="t" r="r" b="b"/>
                <a:pathLst>
                  <a:path w="6253" h="15836" extrusionOk="0">
                    <a:moveTo>
                      <a:pt x="1099" y="1"/>
                    </a:moveTo>
                    <a:lnTo>
                      <a:pt x="1062" y="87"/>
                    </a:lnTo>
                    <a:cubicBezTo>
                      <a:pt x="1051" y="112"/>
                      <a:pt x="1" y="2604"/>
                      <a:pt x="82" y="5772"/>
                    </a:cubicBezTo>
                    <a:cubicBezTo>
                      <a:pt x="157" y="8701"/>
                      <a:pt x="1239" y="12823"/>
                      <a:pt x="5965" y="15835"/>
                    </a:cubicBezTo>
                    <a:lnTo>
                      <a:pt x="6096" y="15609"/>
                    </a:lnTo>
                    <a:cubicBezTo>
                      <a:pt x="1470" y="12662"/>
                      <a:pt x="409" y="8633"/>
                      <a:pt x="334" y="5773"/>
                    </a:cubicBezTo>
                    <a:cubicBezTo>
                      <a:pt x="260" y="2993"/>
                      <a:pt x="1076" y="745"/>
                      <a:pt x="1257" y="281"/>
                    </a:cubicBezTo>
                    <a:cubicBezTo>
                      <a:pt x="5021" y="716"/>
                      <a:pt x="6010" y="3214"/>
                      <a:pt x="6019" y="3240"/>
                    </a:cubicBezTo>
                    <a:lnTo>
                      <a:pt x="6253" y="3144"/>
                    </a:lnTo>
                    <a:cubicBezTo>
                      <a:pt x="6211" y="3032"/>
                      <a:pt x="5192" y="430"/>
                      <a:pt x="1190" y="9"/>
                    </a:cubicBezTo>
                    <a:lnTo>
                      <a:pt x="109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3265;p50">
                <a:extLst>
                  <a:ext uri="{FF2B5EF4-FFF2-40B4-BE49-F238E27FC236}">
                    <a16:creationId xmlns:a16="http://schemas.microsoft.com/office/drawing/2014/main" id="{A33D0E43-703D-B309-2BF8-C05EDA4646B0}"/>
                  </a:ext>
                </a:extLst>
              </p:cNvPr>
              <p:cNvSpPr/>
              <p:nvPr/>
            </p:nvSpPr>
            <p:spPr>
              <a:xfrm>
                <a:off x="2728875" y="439900"/>
                <a:ext cx="120950" cy="95225"/>
              </a:xfrm>
              <a:custGeom>
                <a:avLst/>
                <a:gdLst/>
                <a:ahLst/>
                <a:cxnLst/>
                <a:rect l="l" t="t" r="r" b="b"/>
                <a:pathLst>
                  <a:path w="4838" h="3809" extrusionOk="0">
                    <a:moveTo>
                      <a:pt x="1347" y="0"/>
                    </a:moveTo>
                    <a:cubicBezTo>
                      <a:pt x="1107" y="0"/>
                      <a:pt x="877" y="72"/>
                      <a:pt x="672" y="245"/>
                    </a:cubicBezTo>
                    <a:cubicBezTo>
                      <a:pt x="0" y="815"/>
                      <a:pt x="126" y="2176"/>
                      <a:pt x="337" y="2967"/>
                    </a:cubicBezTo>
                    <a:cubicBezTo>
                      <a:pt x="386" y="3123"/>
                      <a:pt x="525" y="3539"/>
                      <a:pt x="673" y="3808"/>
                    </a:cubicBezTo>
                    <a:cubicBezTo>
                      <a:pt x="1152" y="3594"/>
                      <a:pt x="1690" y="3479"/>
                      <a:pt x="2184" y="3448"/>
                    </a:cubicBezTo>
                    <a:lnTo>
                      <a:pt x="2194" y="3448"/>
                    </a:lnTo>
                    <a:cubicBezTo>
                      <a:pt x="1716" y="2721"/>
                      <a:pt x="1408" y="1505"/>
                      <a:pt x="1680" y="1165"/>
                    </a:cubicBezTo>
                    <a:cubicBezTo>
                      <a:pt x="1825" y="991"/>
                      <a:pt x="1976" y="914"/>
                      <a:pt x="2130" y="914"/>
                    </a:cubicBezTo>
                    <a:cubicBezTo>
                      <a:pt x="2761" y="914"/>
                      <a:pt x="3427" y="2215"/>
                      <a:pt x="3809" y="3352"/>
                    </a:cubicBezTo>
                    <a:cubicBezTo>
                      <a:pt x="3919" y="3348"/>
                      <a:pt x="4029" y="3346"/>
                      <a:pt x="4137" y="3346"/>
                    </a:cubicBezTo>
                    <a:cubicBezTo>
                      <a:pt x="4386" y="3346"/>
                      <a:pt x="4626" y="3356"/>
                      <a:pt x="4838" y="3382"/>
                    </a:cubicBezTo>
                    <a:cubicBezTo>
                      <a:pt x="4607" y="2581"/>
                      <a:pt x="4185" y="1907"/>
                      <a:pt x="3530" y="1256"/>
                    </a:cubicBezTo>
                    <a:cubicBezTo>
                      <a:pt x="3046" y="783"/>
                      <a:pt x="2140" y="0"/>
                      <a:pt x="13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3266;p50">
                <a:extLst>
                  <a:ext uri="{FF2B5EF4-FFF2-40B4-BE49-F238E27FC236}">
                    <a16:creationId xmlns:a16="http://schemas.microsoft.com/office/drawing/2014/main" id="{CBADB58D-0374-E499-F9B6-3B06D0EDDE4E}"/>
                  </a:ext>
                </a:extLst>
              </p:cNvPr>
              <p:cNvSpPr/>
              <p:nvPr/>
            </p:nvSpPr>
            <p:spPr>
              <a:xfrm>
                <a:off x="2584300" y="511800"/>
                <a:ext cx="555275" cy="514425"/>
              </a:xfrm>
              <a:custGeom>
                <a:avLst/>
                <a:gdLst/>
                <a:ahLst/>
                <a:cxnLst/>
                <a:rect l="l" t="t" r="r" b="b"/>
                <a:pathLst>
                  <a:path w="22211" h="20577" extrusionOk="0">
                    <a:moveTo>
                      <a:pt x="9890" y="1"/>
                    </a:moveTo>
                    <a:cubicBezTo>
                      <a:pt x="2682" y="1"/>
                      <a:pt x="1" y="6245"/>
                      <a:pt x="615" y="11193"/>
                    </a:cubicBezTo>
                    <a:cubicBezTo>
                      <a:pt x="1250" y="16302"/>
                      <a:pt x="2282" y="20577"/>
                      <a:pt x="12431" y="20577"/>
                    </a:cubicBezTo>
                    <a:cubicBezTo>
                      <a:pt x="13380" y="20577"/>
                      <a:pt x="14408" y="20540"/>
                      <a:pt x="15523" y="20462"/>
                    </a:cubicBezTo>
                    <a:cubicBezTo>
                      <a:pt x="17369" y="16066"/>
                      <a:pt x="22211" y="2687"/>
                      <a:pt x="13767" y="527"/>
                    </a:cubicBezTo>
                    <a:cubicBezTo>
                      <a:pt x="12352" y="165"/>
                      <a:pt x="11061" y="1"/>
                      <a:pt x="989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3267;p50">
                <a:extLst>
                  <a:ext uri="{FF2B5EF4-FFF2-40B4-BE49-F238E27FC236}">
                    <a16:creationId xmlns:a16="http://schemas.microsoft.com/office/drawing/2014/main" id="{1B4633E1-42A1-7B62-6D9C-E141E76E0612}"/>
                  </a:ext>
                </a:extLst>
              </p:cNvPr>
              <p:cNvSpPr/>
              <p:nvPr/>
            </p:nvSpPr>
            <p:spPr>
              <a:xfrm>
                <a:off x="2653075" y="909500"/>
                <a:ext cx="22825" cy="38500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540" extrusionOk="0">
                    <a:moveTo>
                      <a:pt x="175" y="0"/>
                    </a:moveTo>
                    <a:cubicBezTo>
                      <a:pt x="175" y="0"/>
                      <a:pt x="0" y="1497"/>
                      <a:pt x="459" y="1539"/>
                    </a:cubicBezTo>
                    <a:cubicBezTo>
                      <a:pt x="465" y="1539"/>
                      <a:pt x="471" y="1539"/>
                      <a:pt x="476" y="1539"/>
                    </a:cubicBezTo>
                    <a:cubicBezTo>
                      <a:pt x="913" y="1539"/>
                      <a:pt x="814" y="0"/>
                      <a:pt x="8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3268;p50">
                <a:extLst>
                  <a:ext uri="{FF2B5EF4-FFF2-40B4-BE49-F238E27FC236}">
                    <a16:creationId xmlns:a16="http://schemas.microsoft.com/office/drawing/2014/main" id="{40918167-BAF8-146C-552C-9F22C8EF3927}"/>
                  </a:ext>
                </a:extLst>
              </p:cNvPr>
              <p:cNvSpPr/>
              <p:nvPr/>
            </p:nvSpPr>
            <p:spPr>
              <a:xfrm>
                <a:off x="2661450" y="933350"/>
                <a:ext cx="7350" cy="12800"/>
              </a:xfrm>
              <a:custGeom>
                <a:avLst/>
                <a:gdLst/>
                <a:ahLst/>
                <a:cxnLst/>
                <a:rect l="l" t="t" r="r" b="b"/>
                <a:pathLst>
                  <a:path w="294" h="512" extrusionOk="0">
                    <a:moveTo>
                      <a:pt x="147" y="1"/>
                    </a:moveTo>
                    <a:cubicBezTo>
                      <a:pt x="66" y="1"/>
                      <a:pt x="1" y="115"/>
                      <a:pt x="1" y="257"/>
                    </a:cubicBezTo>
                    <a:cubicBezTo>
                      <a:pt x="1" y="397"/>
                      <a:pt x="67" y="511"/>
                      <a:pt x="147" y="511"/>
                    </a:cubicBezTo>
                    <a:cubicBezTo>
                      <a:pt x="229" y="511"/>
                      <a:pt x="294" y="397"/>
                      <a:pt x="294" y="257"/>
                    </a:cubicBezTo>
                    <a:cubicBezTo>
                      <a:pt x="294" y="115"/>
                      <a:pt x="229" y="1"/>
                      <a:pt x="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3269;p50">
                <a:extLst>
                  <a:ext uri="{FF2B5EF4-FFF2-40B4-BE49-F238E27FC236}">
                    <a16:creationId xmlns:a16="http://schemas.microsoft.com/office/drawing/2014/main" id="{CCA6CB03-FDEE-B16C-6A2F-1415C4093D1E}"/>
                  </a:ext>
                </a:extLst>
              </p:cNvPr>
              <p:cNvSpPr/>
              <p:nvPr/>
            </p:nvSpPr>
            <p:spPr>
              <a:xfrm>
                <a:off x="2648851" y="524588"/>
                <a:ext cx="261925" cy="381375"/>
              </a:xfrm>
              <a:custGeom>
                <a:avLst/>
                <a:gdLst/>
                <a:ahLst/>
                <a:cxnLst/>
                <a:rect l="l" t="t" r="r" b="b"/>
                <a:pathLst>
                  <a:path w="10477" h="15255" extrusionOk="0">
                    <a:moveTo>
                      <a:pt x="9021" y="0"/>
                    </a:moveTo>
                    <a:cubicBezTo>
                      <a:pt x="8955" y="0"/>
                      <a:pt x="8889" y="0"/>
                      <a:pt x="8825" y="1"/>
                    </a:cubicBezTo>
                    <a:lnTo>
                      <a:pt x="8827" y="265"/>
                    </a:lnTo>
                    <a:cubicBezTo>
                      <a:pt x="8892" y="265"/>
                      <a:pt x="8956" y="264"/>
                      <a:pt x="9021" y="264"/>
                    </a:cubicBezTo>
                    <a:lnTo>
                      <a:pt x="9076" y="264"/>
                    </a:lnTo>
                    <a:lnTo>
                      <a:pt x="9078" y="0"/>
                    </a:lnTo>
                    <a:close/>
                    <a:moveTo>
                      <a:pt x="9333" y="5"/>
                    </a:moveTo>
                    <a:lnTo>
                      <a:pt x="9328" y="267"/>
                    </a:lnTo>
                    <a:cubicBezTo>
                      <a:pt x="9410" y="269"/>
                      <a:pt x="9493" y="272"/>
                      <a:pt x="9577" y="275"/>
                    </a:cubicBezTo>
                    <a:lnTo>
                      <a:pt x="9586" y="12"/>
                    </a:lnTo>
                    <a:cubicBezTo>
                      <a:pt x="9501" y="9"/>
                      <a:pt x="9417" y="7"/>
                      <a:pt x="9333" y="5"/>
                    </a:cubicBezTo>
                    <a:close/>
                    <a:moveTo>
                      <a:pt x="8570" y="8"/>
                    </a:moveTo>
                    <a:cubicBezTo>
                      <a:pt x="8484" y="11"/>
                      <a:pt x="8400" y="14"/>
                      <a:pt x="8316" y="18"/>
                    </a:cubicBezTo>
                    <a:lnTo>
                      <a:pt x="8328" y="281"/>
                    </a:lnTo>
                    <a:cubicBezTo>
                      <a:pt x="8411" y="277"/>
                      <a:pt x="8493" y="273"/>
                      <a:pt x="8577" y="270"/>
                    </a:cubicBezTo>
                    <a:lnTo>
                      <a:pt x="8570" y="8"/>
                    </a:lnTo>
                    <a:close/>
                    <a:moveTo>
                      <a:pt x="9840" y="23"/>
                    </a:moveTo>
                    <a:lnTo>
                      <a:pt x="9828" y="286"/>
                    </a:lnTo>
                    <a:cubicBezTo>
                      <a:pt x="9910" y="290"/>
                      <a:pt x="9993" y="295"/>
                      <a:pt x="10077" y="301"/>
                    </a:cubicBezTo>
                    <a:lnTo>
                      <a:pt x="10094" y="39"/>
                    </a:lnTo>
                    <a:cubicBezTo>
                      <a:pt x="10009" y="32"/>
                      <a:pt x="9924" y="27"/>
                      <a:pt x="9840" y="23"/>
                    </a:cubicBezTo>
                    <a:close/>
                    <a:moveTo>
                      <a:pt x="8061" y="32"/>
                    </a:moveTo>
                    <a:cubicBezTo>
                      <a:pt x="7976" y="39"/>
                      <a:pt x="7892" y="45"/>
                      <a:pt x="7807" y="53"/>
                    </a:cubicBezTo>
                    <a:lnTo>
                      <a:pt x="7829" y="316"/>
                    </a:lnTo>
                    <a:cubicBezTo>
                      <a:pt x="7911" y="308"/>
                      <a:pt x="7993" y="302"/>
                      <a:pt x="8078" y="295"/>
                    </a:cubicBezTo>
                    <a:lnTo>
                      <a:pt x="8061" y="32"/>
                    </a:lnTo>
                    <a:close/>
                    <a:moveTo>
                      <a:pt x="10347" y="55"/>
                    </a:moveTo>
                    <a:lnTo>
                      <a:pt x="10328" y="318"/>
                    </a:lnTo>
                    <a:lnTo>
                      <a:pt x="10455" y="328"/>
                    </a:lnTo>
                    <a:lnTo>
                      <a:pt x="10477" y="66"/>
                    </a:lnTo>
                    <a:lnTo>
                      <a:pt x="10347" y="55"/>
                    </a:lnTo>
                    <a:close/>
                    <a:moveTo>
                      <a:pt x="7553" y="79"/>
                    </a:moveTo>
                    <a:cubicBezTo>
                      <a:pt x="7470" y="87"/>
                      <a:pt x="7385" y="99"/>
                      <a:pt x="7302" y="110"/>
                    </a:cubicBezTo>
                    <a:lnTo>
                      <a:pt x="7334" y="371"/>
                    </a:lnTo>
                    <a:cubicBezTo>
                      <a:pt x="7415" y="360"/>
                      <a:pt x="7499" y="350"/>
                      <a:pt x="7581" y="340"/>
                    </a:cubicBezTo>
                    <a:lnTo>
                      <a:pt x="7553" y="79"/>
                    </a:lnTo>
                    <a:close/>
                    <a:moveTo>
                      <a:pt x="7049" y="146"/>
                    </a:moveTo>
                    <a:cubicBezTo>
                      <a:pt x="6964" y="160"/>
                      <a:pt x="6881" y="173"/>
                      <a:pt x="6798" y="189"/>
                    </a:cubicBezTo>
                    <a:lnTo>
                      <a:pt x="6841" y="449"/>
                    </a:lnTo>
                    <a:cubicBezTo>
                      <a:pt x="6921" y="433"/>
                      <a:pt x="7004" y="421"/>
                      <a:pt x="7087" y="406"/>
                    </a:cubicBezTo>
                    <a:lnTo>
                      <a:pt x="7049" y="146"/>
                    </a:lnTo>
                    <a:close/>
                    <a:moveTo>
                      <a:pt x="6547" y="236"/>
                    </a:moveTo>
                    <a:cubicBezTo>
                      <a:pt x="6463" y="255"/>
                      <a:pt x="6379" y="273"/>
                      <a:pt x="6298" y="292"/>
                    </a:cubicBezTo>
                    <a:lnTo>
                      <a:pt x="6353" y="550"/>
                    </a:lnTo>
                    <a:cubicBezTo>
                      <a:pt x="6433" y="530"/>
                      <a:pt x="6513" y="513"/>
                      <a:pt x="6596" y="495"/>
                    </a:cubicBezTo>
                    <a:lnTo>
                      <a:pt x="6547" y="236"/>
                    </a:lnTo>
                    <a:close/>
                    <a:moveTo>
                      <a:pt x="6049" y="354"/>
                    </a:moveTo>
                    <a:cubicBezTo>
                      <a:pt x="5965" y="376"/>
                      <a:pt x="5884" y="400"/>
                      <a:pt x="5802" y="423"/>
                    </a:cubicBezTo>
                    <a:lnTo>
                      <a:pt x="5870" y="676"/>
                    </a:lnTo>
                    <a:cubicBezTo>
                      <a:pt x="5949" y="653"/>
                      <a:pt x="6030" y="632"/>
                      <a:pt x="6112" y="609"/>
                    </a:cubicBezTo>
                    <a:lnTo>
                      <a:pt x="6049" y="354"/>
                    </a:lnTo>
                    <a:close/>
                    <a:moveTo>
                      <a:pt x="5559" y="498"/>
                    </a:moveTo>
                    <a:cubicBezTo>
                      <a:pt x="5476" y="525"/>
                      <a:pt x="5395" y="552"/>
                      <a:pt x="5316" y="581"/>
                    </a:cubicBezTo>
                    <a:lnTo>
                      <a:pt x="5396" y="830"/>
                    </a:lnTo>
                    <a:cubicBezTo>
                      <a:pt x="5474" y="804"/>
                      <a:pt x="5552" y="777"/>
                      <a:pt x="5633" y="749"/>
                    </a:cubicBezTo>
                    <a:lnTo>
                      <a:pt x="5559" y="498"/>
                    </a:lnTo>
                    <a:close/>
                    <a:moveTo>
                      <a:pt x="5073" y="673"/>
                    </a:moveTo>
                    <a:cubicBezTo>
                      <a:pt x="4994" y="705"/>
                      <a:pt x="4913" y="737"/>
                      <a:pt x="4835" y="771"/>
                    </a:cubicBezTo>
                    <a:lnTo>
                      <a:pt x="4933" y="1015"/>
                    </a:lnTo>
                    <a:cubicBezTo>
                      <a:pt x="5008" y="981"/>
                      <a:pt x="5085" y="950"/>
                      <a:pt x="5162" y="918"/>
                    </a:cubicBezTo>
                    <a:lnTo>
                      <a:pt x="5073" y="673"/>
                    </a:lnTo>
                    <a:close/>
                    <a:moveTo>
                      <a:pt x="4601" y="876"/>
                    </a:moveTo>
                    <a:cubicBezTo>
                      <a:pt x="4523" y="912"/>
                      <a:pt x="4446" y="951"/>
                      <a:pt x="4369" y="990"/>
                    </a:cubicBezTo>
                    <a:lnTo>
                      <a:pt x="4481" y="1227"/>
                    </a:lnTo>
                    <a:cubicBezTo>
                      <a:pt x="4555" y="1189"/>
                      <a:pt x="4629" y="1152"/>
                      <a:pt x="4705" y="1115"/>
                    </a:cubicBezTo>
                    <a:lnTo>
                      <a:pt x="4601" y="876"/>
                    </a:lnTo>
                    <a:close/>
                    <a:moveTo>
                      <a:pt x="4142" y="1113"/>
                    </a:moveTo>
                    <a:cubicBezTo>
                      <a:pt x="4065" y="1156"/>
                      <a:pt x="3992" y="1199"/>
                      <a:pt x="3918" y="1244"/>
                    </a:cubicBezTo>
                    <a:lnTo>
                      <a:pt x="4044" y="1471"/>
                    </a:lnTo>
                    <a:cubicBezTo>
                      <a:pt x="4116" y="1429"/>
                      <a:pt x="4187" y="1385"/>
                      <a:pt x="4261" y="1344"/>
                    </a:cubicBezTo>
                    <a:lnTo>
                      <a:pt x="4142" y="1113"/>
                    </a:lnTo>
                    <a:close/>
                    <a:moveTo>
                      <a:pt x="3698" y="1383"/>
                    </a:moveTo>
                    <a:cubicBezTo>
                      <a:pt x="3624" y="1431"/>
                      <a:pt x="3553" y="1478"/>
                      <a:pt x="3483" y="1529"/>
                    </a:cubicBezTo>
                    <a:lnTo>
                      <a:pt x="3625" y="1747"/>
                    </a:lnTo>
                    <a:cubicBezTo>
                      <a:pt x="3694" y="1698"/>
                      <a:pt x="3763" y="1651"/>
                      <a:pt x="3832" y="1606"/>
                    </a:cubicBezTo>
                    <a:lnTo>
                      <a:pt x="3698" y="1383"/>
                    </a:lnTo>
                    <a:close/>
                    <a:moveTo>
                      <a:pt x="3276" y="1683"/>
                    </a:moveTo>
                    <a:cubicBezTo>
                      <a:pt x="3206" y="1736"/>
                      <a:pt x="3138" y="1790"/>
                      <a:pt x="3071" y="1846"/>
                    </a:cubicBezTo>
                    <a:lnTo>
                      <a:pt x="3229" y="2052"/>
                    </a:lnTo>
                    <a:cubicBezTo>
                      <a:pt x="3292" y="1999"/>
                      <a:pt x="3358" y="1947"/>
                      <a:pt x="3425" y="1896"/>
                    </a:cubicBezTo>
                    <a:lnTo>
                      <a:pt x="3276" y="1683"/>
                    </a:lnTo>
                    <a:close/>
                    <a:moveTo>
                      <a:pt x="2873" y="2017"/>
                    </a:moveTo>
                    <a:cubicBezTo>
                      <a:pt x="2807" y="2075"/>
                      <a:pt x="2743" y="2135"/>
                      <a:pt x="2681" y="2196"/>
                    </a:cubicBezTo>
                    <a:lnTo>
                      <a:pt x="2852" y="2388"/>
                    </a:lnTo>
                    <a:cubicBezTo>
                      <a:pt x="2912" y="2330"/>
                      <a:pt x="2975" y="2273"/>
                      <a:pt x="3037" y="2218"/>
                    </a:cubicBezTo>
                    <a:lnTo>
                      <a:pt x="2873" y="2017"/>
                    </a:lnTo>
                    <a:close/>
                    <a:moveTo>
                      <a:pt x="2496" y="2380"/>
                    </a:moveTo>
                    <a:cubicBezTo>
                      <a:pt x="2435" y="2444"/>
                      <a:pt x="2376" y="2508"/>
                      <a:pt x="2317" y="2574"/>
                    </a:cubicBezTo>
                    <a:lnTo>
                      <a:pt x="2502" y="2754"/>
                    </a:lnTo>
                    <a:cubicBezTo>
                      <a:pt x="2558" y="2690"/>
                      <a:pt x="2615" y="2627"/>
                      <a:pt x="2675" y="2566"/>
                    </a:cubicBezTo>
                    <a:lnTo>
                      <a:pt x="2496" y="2380"/>
                    </a:lnTo>
                    <a:close/>
                    <a:moveTo>
                      <a:pt x="2147" y="2772"/>
                    </a:moveTo>
                    <a:cubicBezTo>
                      <a:pt x="2091" y="2840"/>
                      <a:pt x="2035" y="2908"/>
                      <a:pt x="1982" y="2978"/>
                    </a:cubicBezTo>
                    <a:lnTo>
                      <a:pt x="2179" y="3143"/>
                    </a:lnTo>
                    <a:cubicBezTo>
                      <a:pt x="2231" y="3077"/>
                      <a:pt x="2284" y="3009"/>
                      <a:pt x="2336" y="2944"/>
                    </a:cubicBezTo>
                    <a:lnTo>
                      <a:pt x="2147" y="2772"/>
                    </a:lnTo>
                    <a:close/>
                    <a:moveTo>
                      <a:pt x="1826" y="3190"/>
                    </a:moveTo>
                    <a:cubicBezTo>
                      <a:pt x="1774" y="3261"/>
                      <a:pt x="1725" y="3333"/>
                      <a:pt x="1676" y="3407"/>
                    </a:cubicBezTo>
                    <a:lnTo>
                      <a:pt x="1883" y="3557"/>
                    </a:lnTo>
                    <a:cubicBezTo>
                      <a:pt x="1929" y="3487"/>
                      <a:pt x="1978" y="3417"/>
                      <a:pt x="2028" y="3347"/>
                    </a:cubicBezTo>
                    <a:lnTo>
                      <a:pt x="1826" y="3190"/>
                    </a:lnTo>
                    <a:close/>
                    <a:moveTo>
                      <a:pt x="1533" y="3631"/>
                    </a:moveTo>
                    <a:cubicBezTo>
                      <a:pt x="1488" y="3705"/>
                      <a:pt x="1443" y="3782"/>
                      <a:pt x="1399" y="3858"/>
                    </a:cubicBezTo>
                    <a:lnTo>
                      <a:pt x="1615" y="3993"/>
                    </a:lnTo>
                    <a:cubicBezTo>
                      <a:pt x="1657" y="3919"/>
                      <a:pt x="1700" y="3846"/>
                      <a:pt x="1745" y="3773"/>
                    </a:cubicBezTo>
                    <a:lnTo>
                      <a:pt x="1533" y="3631"/>
                    </a:lnTo>
                    <a:close/>
                    <a:moveTo>
                      <a:pt x="1270" y="4089"/>
                    </a:moveTo>
                    <a:cubicBezTo>
                      <a:pt x="1229" y="4167"/>
                      <a:pt x="1189" y="4245"/>
                      <a:pt x="1150" y="4324"/>
                    </a:cubicBezTo>
                    <a:lnTo>
                      <a:pt x="1374" y="4444"/>
                    </a:lnTo>
                    <a:cubicBezTo>
                      <a:pt x="1413" y="4369"/>
                      <a:pt x="1451" y="4292"/>
                      <a:pt x="1492" y="4216"/>
                    </a:cubicBezTo>
                    <a:lnTo>
                      <a:pt x="1270" y="4089"/>
                    </a:lnTo>
                    <a:close/>
                    <a:moveTo>
                      <a:pt x="1037" y="4562"/>
                    </a:moveTo>
                    <a:cubicBezTo>
                      <a:pt x="1001" y="4644"/>
                      <a:pt x="967" y="4724"/>
                      <a:pt x="932" y="4805"/>
                    </a:cubicBezTo>
                    <a:lnTo>
                      <a:pt x="1162" y="4912"/>
                    </a:lnTo>
                    <a:cubicBezTo>
                      <a:pt x="1196" y="4832"/>
                      <a:pt x="1229" y="4755"/>
                      <a:pt x="1265" y="4675"/>
                    </a:cubicBezTo>
                    <a:lnTo>
                      <a:pt x="1037" y="4562"/>
                    </a:lnTo>
                    <a:close/>
                    <a:moveTo>
                      <a:pt x="830" y="5051"/>
                    </a:moveTo>
                    <a:cubicBezTo>
                      <a:pt x="798" y="5135"/>
                      <a:pt x="767" y="5216"/>
                      <a:pt x="737" y="5300"/>
                    </a:cubicBezTo>
                    <a:lnTo>
                      <a:pt x="974" y="5393"/>
                    </a:lnTo>
                    <a:cubicBezTo>
                      <a:pt x="1004" y="5312"/>
                      <a:pt x="1034" y="5231"/>
                      <a:pt x="1065" y="5149"/>
                    </a:cubicBezTo>
                    <a:lnTo>
                      <a:pt x="830" y="5051"/>
                    </a:lnTo>
                    <a:close/>
                    <a:moveTo>
                      <a:pt x="652" y="5552"/>
                    </a:moveTo>
                    <a:cubicBezTo>
                      <a:pt x="623" y="5637"/>
                      <a:pt x="597" y="5720"/>
                      <a:pt x="572" y="5805"/>
                    </a:cubicBezTo>
                    <a:lnTo>
                      <a:pt x="813" y="5885"/>
                    </a:lnTo>
                    <a:cubicBezTo>
                      <a:pt x="838" y="5802"/>
                      <a:pt x="863" y="5719"/>
                      <a:pt x="890" y="5638"/>
                    </a:cubicBezTo>
                    <a:lnTo>
                      <a:pt x="652" y="5552"/>
                    </a:lnTo>
                    <a:close/>
                    <a:moveTo>
                      <a:pt x="499" y="6061"/>
                    </a:moveTo>
                    <a:cubicBezTo>
                      <a:pt x="474" y="6146"/>
                      <a:pt x="452" y="6232"/>
                      <a:pt x="431" y="6317"/>
                    </a:cubicBezTo>
                    <a:lnTo>
                      <a:pt x="674" y="6384"/>
                    </a:lnTo>
                    <a:cubicBezTo>
                      <a:pt x="695" y="6300"/>
                      <a:pt x="716" y="6216"/>
                      <a:pt x="741" y="6135"/>
                    </a:cubicBezTo>
                    <a:lnTo>
                      <a:pt x="499" y="6061"/>
                    </a:lnTo>
                    <a:close/>
                    <a:moveTo>
                      <a:pt x="369" y="6575"/>
                    </a:moveTo>
                    <a:cubicBezTo>
                      <a:pt x="348" y="6661"/>
                      <a:pt x="329" y="6747"/>
                      <a:pt x="312" y="6834"/>
                    </a:cubicBezTo>
                    <a:lnTo>
                      <a:pt x="557" y="6890"/>
                    </a:lnTo>
                    <a:cubicBezTo>
                      <a:pt x="575" y="6804"/>
                      <a:pt x="594" y="6720"/>
                      <a:pt x="614" y="6637"/>
                    </a:cubicBezTo>
                    <a:lnTo>
                      <a:pt x="369" y="6575"/>
                    </a:lnTo>
                    <a:close/>
                    <a:moveTo>
                      <a:pt x="260" y="7094"/>
                    </a:moveTo>
                    <a:cubicBezTo>
                      <a:pt x="243" y="7181"/>
                      <a:pt x="228" y="7269"/>
                      <a:pt x="213" y="7356"/>
                    </a:cubicBezTo>
                    <a:lnTo>
                      <a:pt x="462" y="7402"/>
                    </a:lnTo>
                    <a:cubicBezTo>
                      <a:pt x="476" y="7316"/>
                      <a:pt x="492" y="7231"/>
                      <a:pt x="507" y="7145"/>
                    </a:cubicBezTo>
                    <a:lnTo>
                      <a:pt x="260" y="7094"/>
                    </a:lnTo>
                    <a:close/>
                    <a:moveTo>
                      <a:pt x="172" y="7617"/>
                    </a:moveTo>
                    <a:cubicBezTo>
                      <a:pt x="160" y="7705"/>
                      <a:pt x="147" y="7792"/>
                      <a:pt x="136" y="7880"/>
                    </a:cubicBezTo>
                    <a:lnTo>
                      <a:pt x="385" y="7915"/>
                    </a:lnTo>
                    <a:cubicBezTo>
                      <a:pt x="398" y="7829"/>
                      <a:pt x="409" y="7743"/>
                      <a:pt x="421" y="7657"/>
                    </a:cubicBezTo>
                    <a:lnTo>
                      <a:pt x="172" y="7617"/>
                    </a:lnTo>
                    <a:close/>
                    <a:moveTo>
                      <a:pt x="104" y="8144"/>
                    </a:moveTo>
                    <a:cubicBezTo>
                      <a:pt x="93" y="8232"/>
                      <a:pt x="84" y="8320"/>
                      <a:pt x="77" y="8408"/>
                    </a:cubicBezTo>
                    <a:lnTo>
                      <a:pt x="327" y="8434"/>
                    </a:lnTo>
                    <a:cubicBezTo>
                      <a:pt x="337" y="8347"/>
                      <a:pt x="346" y="8262"/>
                      <a:pt x="354" y="8175"/>
                    </a:cubicBezTo>
                    <a:lnTo>
                      <a:pt x="104" y="8144"/>
                    </a:lnTo>
                    <a:close/>
                    <a:moveTo>
                      <a:pt x="56" y="8673"/>
                    </a:moveTo>
                    <a:cubicBezTo>
                      <a:pt x="48" y="8763"/>
                      <a:pt x="42" y="8851"/>
                      <a:pt x="36" y="8939"/>
                    </a:cubicBezTo>
                    <a:lnTo>
                      <a:pt x="287" y="8955"/>
                    </a:lnTo>
                    <a:cubicBezTo>
                      <a:pt x="292" y="8868"/>
                      <a:pt x="298" y="8780"/>
                      <a:pt x="307" y="8695"/>
                    </a:cubicBezTo>
                    <a:lnTo>
                      <a:pt x="56" y="8673"/>
                    </a:lnTo>
                    <a:close/>
                    <a:moveTo>
                      <a:pt x="20" y="9203"/>
                    </a:moveTo>
                    <a:cubicBezTo>
                      <a:pt x="16" y="9290"/>
                      <a:pt x="12" y="9380"/>
                      <a:pt x="9" y="9468"/>
                    </a:cubicBezTo>
                    <a:lnTo>
                      <a:pt x="261" y="9477"/>
                    </a:lnTo>
                    <a:cubicBezTo>
                      <a:pt x="264" y="9390"/>
                      <a:pt x="268" y="9303"/>
                      <a:pt x="270" y="9215"/>
                    </a:cubicBezTo>
                    <a:lnTo>
                      <a:pt x="20" y="9203"/>
                    </a:lnTo>
                    <a:close/>
                    <a:moveTo>
                      <a:pt x="4" y="9733"/>
                    </a:moveTo>
                    <a:cubicBezTo>
                      <a:pt x="1" y="9821"/>
                      <a:pt x="0" y="9910"/>
                      <a:pt x="0" y="9998"/>
                    </a:cubicBezTo>
                    <a:lnTo>
                      <a:pt x="253" y="10000"/>
                    </a:lnTo>
                    <a:cubicBezTo>
                      <a:pt x="253" y="9913"/>
                      <a:pt x="254" y="9826"/>
                      <a:pt x="256" y="9738"/>
                    </a:cubicBezTo>
                    <a:lnTo>
                      <a:pt x="4" y="9733"/>
                    </a:lnTo>
                    <a:close/>
                    <a:moveTo>
                      <a:pt x="253" y="10261"/>
                    </a:moveTo>
                    <a:lnTo>
                      <a:pt x="0" y="10264"/>
                    </a:lnTo>
                    <a:cubicBezTo>
                      <a:pt x="1" y="10353"/>
                      <a:pt x="2" y="10441"/>
                      <a:pt x="4" y="10529"/>
                    </a:cubicBezTo>
                    <a:lnTo>
                      <a:pt x="256" y="10522"/>
                    </a:lnTo>
                    <a:cubicBezTo>
                      <a:pt x="255" y="10435"/>
                      <a:pt x="254" y="10349"/>
                      <a:pt x="253" y="10261"/>
                    </a:cubicBezTo>
                    <a:close/>
                    <a:moveTo>
                      <a:pt x="264" y="10784"/>
                    </a:moveTo>
                    <a:lnTo>
                      <a:pt x="12" y="10794"/>
                    </a:lnTo>
                    <a:cubicBezTo>
                      <a:pt x="14" y="10883"/>
                      <a:pt x="18" y="10971"/>
                      <a:pt x="22" y="11059"/>
                    </a:cubicBezTo>
                    <a:lnTo>
                      <a:pt x="274" y="11046"/>
                    </a:lnTo>
                    <a:cubicBezTo>
                      <a:pt x="270" y="10959"/>
                      <a:pt x="266" y="10872"/>
                      <a:pt x="264" y="10784"/>
                    </a:cubicBezTo>
                    <a:close/>
                    <a:moveTo>
                      <a:pt x="287" y="11308"/>
                    </a:moveTo>
                    <a:lnTo>
                      <a:pt x="35" y="11325"/>
                    </a:lnTo>
                    <a:cubicBezTo>
                      <a:pt x="40" y="11414"/>
                      <a:pt x="46" y="11502"/>
                      <a:pt x="52" y="11589"/>
                    </a:cubicBezTo>
                    <a:lnTo>
                      <a:pt x="304" y="11570"/>
                    </a:lnTo>
                    <a:cubicBezTo>
                      <a:pt x="297" y="11483"/>
                      <a:pt x="292" y="11396"/>
                      <a:pt x="287" y="11308"/>
                    </a:cubicBezTo>
                    <a:close/>
                    <a:moveTo>
                      <a:pt x="323" y="11830"/>
                    </a:moveTo>
                    <a:lnTo>
                      <a:pt x="73" y="11852"/>
                    </a:lnTo>
                    <a:cubicBezTo>
                      <a:pt x="80" y="11942"/>
                      <a:pt x="88" y="12030"/>
                      <a:pt x="95" y="12117"/>
                    </a:cubicBezTo>
                    <a:lnTo>
                      <a:pt x="347" y="12092"/>
                    </a:lnTo>
                    <a:cubicBezTo>
                      <a:pt x="338" y="12005"/>
                      <a:pt x="331" y="11918"/>
                      <a:pt x="323" y="11830"/>
                    </a:cubicBezTo>
                    <a:close/>
                    <a:moveTo>
                      <a:pt x="373" y="12352"/>
                    </a:moveTo>
                    <a:lnTo>
                      <a:pt x="121" y="12380"/>
                    </a:lnTo>
                    <a:cubicBezTo>
                      <a:pt x="131" y="12468"/>
                      <a:pt x="140" y="12556"/>
                      <a:pt x="150" y="12642"/>
                    </a:cubicBezTo>
                    <a:lnTo>
                      <a:pt x="401" y="12611"/>
                    </a:lnTo>
                    <a:cubicBezTo>
                      <a:pt x="390" y="12526"/>
                      <a:pt x="381" y="12439"/>
                      <a:pt x="373" y="12352"/>
                    </a:cubicBezTo>
                    <a:close/>
                    <a:moveTo>
                      <a:pt x="431" y="12870"/>
                    </a:moveTo>
                    <a:lnTo>
                      <a:pt x="181" y="12905"/>
                    </a:lnTo>
                    <a:cubicBezTo>
                      <a:pt x="193" y="12994"/>
                      <a:pt x="204" y="13082"/>
                      <a:pt x="216" y="13168"/>
                    </a:cubicBezTo>
                    <a:lnTo>
                      <a:pt x="465" y="13129"/>
                    </a:lnTo>
                    <a:cubicBezTo>
                      <a:pt x="452" y="13045"/>
                      <a:pt x="442" y="12958"/>
                      <a:pt x="431" y="12870"/>
                    </a:cubicBezTo>
                    <a:close/>
                    <a:moveTo>
                      <a:pt x="503" y="13391"/>
                    </a:moveTo>
                    <a:lnTo>
                      <a:pt x="254" y="13431"/>
                    </a:lnTo>
                    <a:cubicBezTo>
                      <a:pt x="266" y="13520"/>
                      <a:pt x="281" y="13608"/>
                      <a:pt x="294" y="13692"/>
                    </a:cubicBezTo>
                    <a:lnTo>
                      <a:pt x="544" y="13650"/>
                    </a:lnTo>
                    <a:cubicBezTo>
                      <a:pt x="529" y="13566"/>
                      <a:pt x="517" y="13480"/>
                      <a:pt x="503" y="13391"/>
                    </a:cubicBezTo>
                    <a:close/>
                    <a:moveTo>
                      <a:pt x="585" y="13907"/>
                    </a:moveTo>
                    <a:lnTo>
                      <a:pt x="337" y="13954"/>
                    </a:lnTo>
                    <a:cubicBezTo>
                      <a:pt x="352" y="14045"/>
                      <a:pt x="368" y="14132"/>
                      <a:pt x="383" y="14215"/>
                    </a:cubicBezTo>
                    <a:lnTo>
                      <a:pt x="629" y="14164"/>
                    </a:lnTo>
                    <a:cubicBezTo>
                      <a:pt x="616" y="14083"/>
                      <a:pt x="600" y="13997"/>
                      <a:pt x="585" y="13907"/>
                    </a:cubicBezTo>
                    <a:close/>
                    <a:moveTo>
                      <a:pt x="679" y="14421"/>
                    </a:moveTo>
                    <a:lnTo>
                      <a:pt x="432" y="14474"/>
                    </a:lnTo>
                    <a:cubicBezTo>
                      <a:pt x="451" y="14568"/>
                      <a:pt x="468" y="14655"/>
                      <a:pt x="486" y="14733"/>
                    </a:cubicBezTo>
                    <a:lnTo>
                      <a:pt x="731" y="14676"/>
                    </a:lnTo>
                    <a:cubicBezTo>
                      <a:pt x="714" y="14599"/>
                      <a:pt x="698" y="14514"/>
                      <a:pt x="679" y="14421"/>
                    </a:cubicBezTo>
                    <a:close/>
                    <a:moveTo>
                      <a:pt x="788" y="14931"/>
                    </a:moveTo>
                    <a:lnTo>
                      <a:pt x="543" y="14992"/>
                    </a:lnTo>
                    <a:cubicBezTo>
                      <a:pt x="581" y="15162"/>
                      <a:pt x="605" y="15254"/>
                      <a:pt x="605" y="15254"/>
                    </a:cubicBezTo>
                    <a:lnTo>
                      <a:pt x="848" y="15184"/>
                    </a:lnTo>
                    <a:cubicBezTo>
                      <a:pt x="848" y="15183"/>
                      <a:pt x="824" y="15094"/>
                      <a:pt x="788" y="149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3270;p50">
                <a:extLst>
                  <a:ext uri="{FF2B5EF4-FFF2-40B4-BE49-F238E27FC236}">
                    <a16:creationId xmlns:a16="http://schemas.microsoft.com/office/drawing/2014/main" id="{4259DFF2-C6C8-8DB9-64DC-4237D380E5F6}"/>
                  </a:ext>
                </a:extLst>
              </p:cNvPr>
              <p:cNvSpPr/>
              <p:nvPr/>
            </p:nvSpPr>
            <p:spPr>
              <a:xfrm>
                <a:off x="2810575" y="677825"/>
                <a:ext cx="34850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460" extrusionOk="0">
                    <a:moveTo>
                      <a:pt x="851" y="0"/>
                    </a:moveTo>
                    <a:cubicBezTo>
                      <a:pt x="355" y="0"/>
                      <a:pt x="0" y="344"/>
                      <a:pt x="0" y="344"/>
                    </a:cubicBezTo>
                    <a:cubicBezTo>
                      <a:pt x="183" y="280"/>
                      <a:pt x="351" y="256"/>
                      <a:pt x="499" y="256"/>
                    </a:cubicBezTo>
                    <a:cubicBezTo>
                      <a:pt x="934" y="256"/>
                      <a:pt x="1205" y="460"/>
                      <a:pt x="1205" y="460"/>
                    </a:cubicBezTo>
                    <a:lnTo>
                      <a:pt x="1394" y="144"/>
                    </a:lnTo>
                    <a:cubicBezTo>
                      <a:pt x="1202" y="39"/>
                      <a:pt x="1018" y="0"/>
                      <a:pt x="8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3271;p50">
                <a:extLst>
                  <a:ext uri="{FF2B5EF4-FFF2-40B4-BE49-F238E27FC236}">
                    <a16:creationId xmlns:a16="http://schemas.microsoft.com/office/drawing/2014/main" id="{444B64EB-D582-679D-4B9F-A0E82BDC2192}"/>
                  </a:ext>
                </a:extLst>
              </p:cNvPr>
              <p:cNvSpPr/>
              <p:nvPr/>
            </p:nvSpPr>
            <p:spPr>
              <a:xfrm>
                <a:off x="2793751" y="687313"/>
                <a:ext cx="56350" cy="113325"/>
              </a:xfrm>
              <a:custGeom>
                <a:avLst/>
                <a:gdLst/>
                <a:ahLst/>
                <a:cxnLst/>
                <a:rect l="l" t="t" r="r" b="b"/>
                <a:pathLst>
                  <a:path w="2254" h="4533" extrusionOk="0">
                    <a:moveTo>
                      <a:pt x="1554" y="0"/>
                    </a:moveTo>
                    <a:lnTo>
                      <a:pt x="972" y="516"/>
                    </a:lnTo>
                    <a:lnTo>
                      <a:pt x="569" y="1129"/>
                    </a:lnTo>
                    <a:lnTo>
                      <a:pt x="287" y="1682"/>
                    </a:lnTo>
                    <a:lnTo>
                      <a:pt x="177" y="2220"/>
                    </a:lnTo>
                    <a:lnTo>
                      <a:pt x="24" y="2983"/>
                    </a:lnTo>
                    <a:lnTo>
                      <a:pt x="1" y="3770"/>
                    </a:lnTo>
                    <a:lnTo>
                      <a:pt x="228" y="4352"/>
                    </a:lnTo>
                    <a:lnTo>
                      <a:pt x="524" y="4532"/>
                    </a:lnTo>
                    <a:lnTo>
                      <a:pt x="2253" y="1697"/>
                    </a:lnTo>
                    <a:lnTo>
                      <a:pt x="1978" y="1415"/>
                    </a:lnTo>
                    <a:lnTo>
                      <a:pt x="1673" y="906"/>
                    </a:lnTo>
                    <a:lnTo>
                      <a:pt x="155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3272;p50">
                <a:extLst>
                  <a:ext uri="{FF2B5EF4-FFF2-40B4-BE49-F238E27FC236}">
                    <a16:creationId xmlns:a16="http://schemas.microsoft.com/office/drawing/2014/main" id="{4764847E-B58A-B44E-C8F2-DDA53DEADA8E}"/>
                  </a:ext>
                </a:extLst>
              </p:cNvPr>
              <p:cNvSpPr/>
              <p:nvPr/>
            </p:nvSpPr>
            <p:spPr>
              <a:xfrm>
                <a:off x="2787875" y="679375"/>
                <a:ext cx="77600" cy="122325"/>
              </a:xfrm>
              <a:custGeom>
                <a:avLst/>
                <a:gdLst/>
                <a:ahLst/>
                <a:cxnLst/>
                <a:rect l="l" t="t" r="r" b="b"/>
                <a:pathLst>
                  <a:path w="3104" h="4893" extrusionOk="0">
                    <a:moveTo>
                      <a:pt x="1829" y="0"/>
                    </a:moveTo>
                    <a:cubicBezTo>
                      <a:pt x="1828" y="0"/>
                      <a:pt x="0" y="1250"/>
                      <a:pt x="55" y="3870"/>
                    </a:cubicBezTo>
                    <a:cubicBezTo>
                      <a:pt x="73" y="4695"/>
                      <a:pt x="441" y="4892"/>
                      <a:pt x="790" y="4892"/>
                    </a:cubicBezTo>
                    <a:cubicBezTo>
                      <a:pt x="1112" y="4892"/>
                      <a:pt x="1417" y="4724"/>
                      <a:pt x="1418" y="4724"/>
                    </a:cubicBezTo>
                    <a:lnTo>
                      <a:pt x="1418" y="4724"/>
                    </a:lnTo>
                    <a:cubicBezTo>
                      <a:pt x="1284" y="4760"/>
                      <a:pt x="1161" y="4778"/>
                      <a:pt x="1051" y="4778"/>
                    </a:cubicBezTo>
                    <a:cubicBezTo>
                      <a:pt x="384" y="4778"/>
                      <a:pt x="149" y="4121"/>
                      <a:pt x="362" y="2732"/>
                    </a:cubicBezTo>
                    <a:cubicBezTo>
                      <a:pt x="610" y="1114"/>
                      <a:pt x="1611" y="511"/>
                      <a:pt x="1611" y="511"/>
                    </a:cubicBezTo>
                    <a:cubicBezTo>
                      <a:pt x="1731" y="2183"/>
                      <a:pt x="2944" y="2233"/>
                      <a:pt x="3090" y="2233"/>
                    </a:cubicBezTo>
                    <a:cubicBezTo>
                      <a:pt x="3099" y="2233"/>
                      <a:pt x="3104" y="2233"/>
                      <a:pt x="3104" y="2233"/>
                    </a:cubicBezTo>
                    <a:cubicBezTo>
                      <a:pt x="1665" y="2022"/>
                      <a:pt x="1828" y="0"/>
                      <a:pt x="18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3273;p50">
                <a:extLst>
                  <a:ext uri="{FF2B5EF4-FFF2-40B4-BE49-F238E27FC236}">
                    <a16:creationId xmlns:a16="http://schemas.microsoft.com/office/drawing/2014/main" id="{1CD079B5-0956-120E-54D8-EC48E098FD39}"/>
                  </a:ext>
                </a:extLst>
              </p:cNvPr>
              <p:cNvSpPr/>
              <p:nvPr/>
            </p:nvSpPr>
            <p:spPr>
              <a:xfrm>
                <a:off x="2815925" y="686875"/>
                <a:ext cx="28025" cy="53025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2121" extrusionOk="0">
                    <a:moveTo>
                      <a:pt x="607" y="0"/>
                    </a:moveTo>
                    <a:lnTo>
                      <a:pt x="1" y="663"/>
                    </a:lnTo>
                    <a:lnTo>
                      <a:pt x="836" y="2120"/>
                    </a:lnTo>
                    <a:lnTo>
                      <a:pt x="1121" y="1627"/>
                    </a:lnTo>
                    <a:cubicBezTo>
                      <a:pt x="512" y="1208"/>
                      <a:pt x="609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274;p50">
                <a:extLst>
                  <a:ext uri="{FF2B5EF4-FFF2-40B4-BE49-F238E27FC236}">
                    <a16:creationId xmlns:a16="http://schemas.microsoft.com/office/drawing/2014/main" id="{2B9AE80A-5C5A-A84B-4C2C-78155BCF686D}"/>
                  </a:ext>
                </a:extLst>
              </p:cNvPr>
              <p:cNvSpPr/>
              <p:nvPr/>
            </p:nvSpPr>
            <p:spPr>
              <a:xfrm>
                <a:off x="2787625" y="759200"/>
                <a:ext cx="1795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452" extrusionOk="0">
                    <a:moveTo>
                      <a:pt x="309" y="0"/>
                    </a:moveTo>
                    <a:cubicBezTo>
                      <a:pt x="275" y="0"/>
                      <a:pt x="238" y="10"/>
                      <a:pt x="197" y="31"/>
                    </a:cubicBezTo>
                    <a:cubicBezTo>
                      <a:pt x="197" y="31"/>
                      <a:pt x="0" y="1040"/>
                      <a:pt x="631" y="1452"/>
                    </a:cubicBezTo>
                    <a:cubicBezTo>
                      <a:pt x="631" y="1452"/>
                      <a:pt x="718" y="0"/>
                      <a:pt x="3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275;p50">
                <a:extLst>
                  <a:ext uri="{FF2B5EF4-FFF2-40B4-BE49-F238E27FC236}">
                    <a16:creationId xmlns:a16="http://schemas.microsoft.com/office/drawing/2014/main" id="{BA8E817F-B8B4-CC40-0851-4463A7C726A7}"/>
                  </a:ext>
                </a:extLst>
              </p:cNvPr>
              <p:cNvSpPr/>
              <p:nvPr/>
            </p:nvSpPr>
            <p:spPr>
              <a:xfrm>
                <a:off x="2914075" y="578750"/>
                <a:ext cx="75900" cy="122000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4880" extrusionOk="0">
                    <a:moveTo>
                      <a:pt x="1518" y="0"/>
                    </a:moveTo>
                    <a:cubicBezTo>
                      <a:pt x="680" y="0"/>
                      <a:pt x="1" y="1093"/>
                      <a:pt x="1" y="2439"/>
                    </a:cubicBezTo>
                    <a:cubicBezTo>
                      <a:pt x="1" y="3787"/>
                      <a:pt x="680" y="4879"/>
                      <a:pt x="1518" y="4879"/>
                    </a:cubicBezTo>
                    <a:cubicBezTo>
                      <a:pt x="2357" y="4879"/>
                      <a:pt x="3036" y="3786"/>
                      <a:pt x="3036" y="2439"/>
                    </a:cubicBezTo>
                    <a:cubicBezTo>
                      <a:pt x="3036" y="1093"/>
                      <a:pt x="2356" y="0"/>
                      <a:pt x="1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76;p50">
                <a:extLst>
                  <a:ext uri="{FF2B5EF4-FFF2-40B4-BE49-F238E27FC236}">
                    <a16:creationId xmlns:a16="http://schemas.microsoft.com/office/drawing/2014/main" id="{F2F3E1C9-1249-4497-E3DC-8C2E548671C0}"/>
                  </a:ext>
                </a:extLst>
              </p:cNvPr>
              <p:cNvSpPr/>
              <p:nvPr/>
            </p:nvSpPr>
            <p:spPr>
              <a:xfrm>
                <a:off x="2927975" y="614375"/>
                <a:ext cx="1945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778" h="1593" extrusionOk="0">
                    <a:moveTo>
                      <a:pt x="389" y="1"/>
                    </a:moveTo>
                    <a:cubicBezTo>
                      <a:pt x="175" y="1"/>
                      <a:pt x="1" y="357"/>
                      <a:pt x="1" y="797"/>
                    </a:cubicBezTo>
                    <a:cubicBezTo>
                      <a:pt x="1" y="1237"/>
                      <a:pt x="175" y="1593"/>
                      <a:pt x="389" y="1593"/>
                    </a:cubicBezTo>
                    <a:cubicBezTo>
                      <a:pt x="604" y="1593"/>
                      <a:pt x="777" y="1237"/>
                      <a:pt x="777" y="797"/>
                    </a:cubicBezTo>
                    <a:cubicBezTo>
                      <a:pt x="777" y="357"/>
                      <a:pt x="604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277;p50">
                <a:extLst>
                  <a:ext uri="{FF2B5EF4-FFF2-40B4-BE49-F238E27FC236}">
                    <a16:creationId xmlns:a16="http://schemas.microsoft.com/office/drawing/2014/main" id="{CDD9422E-2EAD-A340-3236-E6F070BC26B8}"/>
                  </a:ext>
                </a:extLst>
              </p:cNvPr>
              <p:cNvSpPr/>
              <p:nvPr/>
            </p:nvSpPr>
            <p:spPr>
              <a:xfrm>
                <a:off x="2716150" y="840400"/>
                <a:ext cx="308800" cy="185825"/>
              </a:xfrm>
              <a:custGeom>
                <a:avLst/>
                <a:gdLst/>
                <a:ahLst/>
                <a:cxnLst/>
                <a:rect l="l" t="t" r="r" b="b"/>
                <a:pathLst>
                  <a:path w="12352" h="7433" extrusionOk="0">
                    <a:moveTo>
                      <a:pt x="5171" y="0"/>
                    </a:moveTo>
                    <a:cubicBezTo>
                      <a:pt x="2850" y="0"/>
                      <a:pt x="1255" y="428"/>
                      <a:pt x="502" y="688"/>
                    </a:cubicBezTo>
                    <a:cubicBezTo>
                      <a:pt x="0" y="3033"/>
                      <a:pt x="524" y="5378"/>
                      <a:pt x="897" y="6612"/>
                    </a:cubicBezTo>
                    <a:cubicBezTo>
                      <a:pt x="2462" y="7138"/>
                      <a:pt x="4497" y="7433"/>
                      <a:pt x="7161" y="7433"/>
                    </a:cubicBezTo>
                    <a:cubicBezTo>
                      <a:pt x="8108" y="7433"/>
                      <a:pt x="9135" y="7395"/>
                      <a:pt x="10249" y="7318"/>
                    </a:cubicBezTo>
                    <a:cubicBezTo>
                      <a:pt x="10823" y="5949"/>
                      <a:pt x="11688" y="3712"/>
                      <a:pt x="12351" y="1213"/>
                    </a:cubicBezTo>
                    <a:cubicBezTo>
                      <a:pt x="9505" y="292"/>
                      <a:pt x="7090" y="0"/>
                      <a:pt x="517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278;p50">
                <a:extLst>
                  <a:ext uri="{FF2B5EF4-FFF2-40B4-BE49-F238E27FC236}">
                    <a16:creationId xmlns:a16="http://schemas.microsoft.com/office/drawing/2014/main" id="{56B08AD4-3F5E-704E-E456-A58BAA5467CC}"/>
                  </a:ext>
                </a:extLst>
              </p:cNvPr>
              <p:cNvSpPr/>
              <p:nvPr/>
            </p:nvSpPr>
            <p:spPr>
              <a:xfrm>
                <a:off x="2752750" y="960875"/>
                <a:ext cx="3425" cy="225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90" extrusionOk="0">
                    <a:moveTo>
                      <a:pt x="125" y="0"/>
                    </a:moveTo>
                    <a:lnTo>
                      <a:pt x="1" y="24"/>
                    </a:lnTo>
                    <a:lnTo>
                      <a:pt x="13" y="89"/>
                    </a:lnTo>
                    <a:lnTo>
                      <a:pt x="136" y="63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rgbClr val="000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279;p50">
                <a:extLst>
                  <a:ext uri="{FF2B5EF4-FFF2-40B4-BE49-F238E27FC236}">
                    <a16:creationId xmlns:a16="http://schemas.microsoft.com/office/drawing/2014/main" id="{C4554F4F-901C-41A6-F093-99DCC2FDDAA3}"/>
                  </a:ext>
                </a:extLst>
              </p:cNvPr>
              <p:cNvSpPr/>
              <p:nvPr/>
            </p:nvSpPr>
            <p:spPr>
              <a:xfrm>
                <a:off x="2745901" y="860538"/>
                <a:ext cx="268350" cy="98150"/>
              </a:xfrm>
              <a:custGeom>
                <a:avLst/>
                <a:gdLst/>
                <a:ahLst/>
                <a:cxnLst/>
                <a:rect l="l" t="t" r="r" b="b"/>
                <a:pathLst>
                  <a:path w="10734" h="3926" extrusionOk="0">
                    <a:moveTo>
                      <a:pt x="2241" y="0"/>
                    </a:moveTo>
                    <a:lnTo>
                      <a:pt x="2241" y="133"/>
                    </a:lnTo>
                    <a:lnTo>
                      <a:pt x="2367" y="133"/>
                    </a:lnTo>
                    <a:lnTo>
                      <a:pt x="2367" y="0"/>
                    </a:lnTo>
                    <a:close/>
                    <a:moveTo>
                      <a:pt x="2113" y="0"/>
                    </a:moveTo>
                    <a:lnTo>
                      <a:pt x="1985" y="1"/>
                    </a:lnTo>
                    <a:lnTo>
                      <a:pt x="1987" y="134"/>
                    </a:lnTo>
                    <a:lnTo>
                      <a:pt x="2114" y="133"/>
                    </a:lnTo>
                    <a:lnTo>
                      <a:pt x="2113" y="0"/>
                    </a:lnTo>
                    <a:close/>
                    <a:moveTo>
                      <a:pt x="2498" y="0"/>
                    </a:moveTo>
                    <a:lnTo>
                      <a:pt x="2496" y="67"/>
                    </a:lnTo>
                    <a:lnTo>
                      <a:pt x="2497" y="133"/>
                    </a:lnTo>
                    <a:lnTo>
                      <a:pt x="2621" y="134"/>
                    </a:lnTo>
                    <a:lnTo>
                      <a:pt x="2624" y="1"/>
                    </a:lnTo>
                    <a:lnTo>
                      <a:pt x="2498" y="0"/>
                    </a:lnTo>
                    <a:close/>
                    <a:moveTo>
                      <a:pt x="2748" y="3"/>
                    </a:moveTo>
                    <a:lnTo>
                      <a:pt x="2746" y="135"/>
                    </a:lnTo>
                    <a:lnTo>
                      <a:pt x="2873" y="136"/>
                    </a:lnTo>
                    <a:lnTo>
                      <a:pt x="2871" y="5"/>
                    </a:lnTo>
                    <a:lnTo>
                      <a:pt x="2748" y="3"/>
                    </a:lnTo>
                    <a:close/>
                    <a:moveTo>
                      <a:pt x="1859" y="5"/>
                    </a:moveTo>
                    <a:lnTo>
                      <a:pt x="1733" y="7"/>
                    </a:lnTo>
                    <a:lnTo>
                      <a:pt x="1735" y="139"/>
                    </a:lnTo>
                    <a:lnTo>
                      <a:pt x="1862" y="136"/>
                    </a:lnTo>
                    <a:lnTo>
                      <a:pt x="1859" y="5"/>
                    </a:lnTo>
                    <a:close/>
                    <a:moveTo>
                      <a:pt x="3003" y="7"/>
                    </a:moveTo>
                    <a:lnTo>
                      <a:pt x="3001" y="139"/>
                    </a:lnTo>
                    <a:lnTo>
                      <a:pt x="3127" y="141"/>
                    </a:lnTo>
                    <a:lnTo>
                      <a:pt x="3124" y="10"/>
                    </a:lnTo>
                    <a:lnTo>
                      <a:pt x="3003" y="7"/>
                    </a:lnTo>
                    <a:close/>
                    <a:moveTo>
                      <a:pt x="3265" y="12"/>
                    </a:moveTo>
                    <a:lnTo>
                      <a:pt x="3256" y="78"/>
                    </a:lnTo>
                    <a:lnTo>
                      <a:pt x="3261" y="144"/>
                    </a:lnTo>
                    <a:lnTo>
                      <a:pt x="3381" y="146"/>
                    </a:lnTo>
                    <a:lnTo>
                      <a:pt x="3386" y="15"/>
                    </a:lnTo>
                    <a:lnTo>
                      <a:pt x="3265" y="12"/>
                    </a:lnTo>
                    <a:close/>
                    <a:moveTo>
                      <a:pt x="1605" y="11"/>
                    </a:moveTo>
                    <a:cubicBezTo>
                      <a:pt x="1562" y="12"/>
                      <a:pt x="1518" y="15"/>
                      <a:pt x="1477" y="16"/>
                    </a:cubicBezTo>
                    <a:lnTo>
                      <a:pt x="1482" y="148"/>
                    </a:lnTo>
                    <a:cubicBezTo>
                      <a:pt x="1524" y="145"/>
                      <a:pt x="1565" y="144"/>
                      <a:pt x="1609" y="143"/>
                    </a:cubicBezTo>
                    <a:lnTo>
                      <a:pt x="1605" y="11"/>
                    </a:lnTo>
                    <a:close/>
                    <a:moveTo>
                      <a:pt x="3511" y="19"/>
                    </a:moveTo>
                    <a:lnTo>
                      <a:pt x="3507" y="150"/>
                    </a:lnTo>
                    <a:lnTo>
                      <a:pt x="3634" y="155"/>
                    </a:lnTo>
                    <a:lnTo>
                      <a:pt x="3638" y="22"/>
                    </a:lnTo>
                    <a:lnTo>
                      <a:pt x="3511" y="19"/>
                    </a:lnTo>
                    <a:close/>
                    <a:moveTo>
                      <a:pt x="1349" y="21"/>
                    </a:moveTo>
                    <a:lnTo>
                      <a:pt x="1222" y="29"/>
                    </a:lnTo>
                    <a:lnTo>
                      <a:pt x="1230" y="161"/>
                    </a:lnTo>
                    <a:lnTo>
                      <a:pt x="1356" y="152"/>
                    </a:lnTo>
                    <a:lnTo>
                      <a:pt x="1349" y="21"/>
                    </a:lnTo>
                    <a:close/>
                    <a:moveTo>
                      <a:pt x="3772" y="27"/>
                    </a:moveTo>
                    <a:lnTo>
                      <a:pt x="3764" y="94"/>
                    </a:lnTo>
                    <a:lnTo>
                      <a:pt x="3768" y="160"/>
                    </a:lnTo>
                    <a:lnTo>
                      <a:pt x="3888" y="164"/>
                    </a:lnTo>
                    <a:lnTo>
                      <a:pt x="3893" y="31"/>
                    </a:lnTo>
                    <a:lnTo>
                      <a:pt x="3772" y="27"/>
                    </a:lnTo>
                    <a:close/>
                    <a:moveTo>
                      <a:pt x="4017" y="36"/>
                    </a:moveTo>
                    <a:lnTo>
                      <a:pt x="4013" y="167"/>
                    </a:lnTo>
                    <a:lnTo>
                      <a:pt x="4140" y="172"/>
                    </a:lnTo>
                    <a:lnTo>
                      <a:pt x="4141" y="41"/>
                    </a:lnTo>
                    <a:lnTo>
                      <a:pt x="4017" y="36"/>
                    </a:lnTo>
                    <a:close/>
                    <a:moveTo>
                      <a:pt x="1096" y="40"/>
                    </a:moveTo>
                    <a:cubicBezTo>
                      <a:pt x="1052" y="42"/>
                      <a:pt x="1009" y="46"/>
                      <a:pt x="968" y="50"/>
                    </a:cubicBezTo>
                    <a:lnTo>
                      <a:pt x="979" y="181"/>
                    </a:lnTo>
                    <a:cubicBezTo>
                      <a:pt x="1019" y="176"/>
                      <a:pt x="1061" y="172"/>
                      <a:pt x="1104" y="171"/>
                    </a:cubicBezTo>
                    <a:lnTo>
                      <a:pt x="1096" y="40"/>
                    </a:lnTo>
                    <a:close/>
                    <a:moveTo>
                      <a:pt x="4272" y="46"/>
                    </a:moveTo>
                    <a:lnTo>
                      <a:pt x="4267" y="177"/>
                    </a:lnTo>
                    <a:lnTo>
                      <a:pt x="4394" y="183"/>
                    </a:lnTo>
                    <a:lnTo>
                      <a:pt x="4389" y="51"/>
                    </a:lnTo>
                    <a:lnTo>
                      <a:pt x="4272" y="46"/>
                    </a:lnTo>
                    <a:close/>
                    <a:moveTo>
                      <a:pt x="4525" y="57"/>
                    </a:moveTo>
                    <a:lnTo>
                      <a:pt x="4520" y="190"/>
                    </a:lnTo>
                    <a:lnTo>
                      <a:pt x="4648" y="195"/>
                    </a:lnTo>
                    <a:lnTo>
                      <a:pt x="4653" y="63"/>
                    </a:lnTo>
                    <a:lnTo>
                      <a:pt x="4525" y="57"/>
                    </a:lnTo>
                    <a:close/>
                    <a:moveTo>
                      <a:pt x="4781" y="68"/>
                    </a:moveTo>
                    <a:lnTo>
                      <a:pt x="4774" y="200"/>
                    </a:lnTo>
                    <a:lnTo>
                      <a:pt x="4901" y="206"/>
                    </a:lnTo>
                    <a:lnTo>
                      <a:pt x="4907" y="74"/>
                    </a:lnTo>
                    <a:lnTo>
                      <a:pt x="4781" y="68"/>
                    </a:lnTo>
                    <a:close/>
                    <a:moveTo>
                      <a:pt x="839" y="61"/>
                    </a:moveTo>
                    <a:cubicBezTo>
                      <a:pt x="795" y="67"/>
                      <a:pt x="752" y="73"/>
                      <a:pt x="712" y="78"/>
                    </a:cubicBezTo>
                    <a:lnTo>
                      <a:pt x="730" y="208"/>
                    </a:lnTo>
                    <a:cubicBezTo>
                      <a:pt x="770" y="203"/>
                      <a:pt x="811" y="198"/>
                      <a:pt x="854" y="192"/>
                    </a:cubicBezTo>
                    <a:lnTo>
                      <a:pt x="839" y="61"/>
                    </a:lnTo>
                    <a:close/>
                    <a:moveTo>
                      <a:pt x="5033" y="81"/>
                    </a:moveTo>
                    <a:lnTo>
                      <a:pt x="5026" y="213"/>
                    </a:lnTo>
                    <a:lnTo>
                      <a:pt x="5154" y="219"/>
                    </a:lnTo>
                    <a:lnTo>
                      <a:pt x="5160" y="87"/>
                    </a:lnTo>
                    <a:lnTo>
                      <a:pt x="5033" y="81"/>
                    </a:lnTo>
                    <a:close/>
                    <a:moveTo>
                      <a:pt x="5286" y="94"/>
                    </a:moveTo>
                    <a:lnTo>
                      <a:pt x="5280" y="226"/>
                    </a:lnTo>
                    <a:lnTo>
                      <a:pt x="5407" y="232"/>
                    </a:lnTo>
                    <a:lnTo>
                      <a:pt x="5414" y="100"/>
                    </a:lnTo>
                    <a:lnTo>
                      <a:pt x="5286" y="94"/>
                    </a:lnTo>
                    <a:close/>
                    <a:moveTo>
                      <a:pt x="5540" y="108"/>
                    </a:moveTo>
                    <a:lnTo>
                      <a:pt x="5534" y="238"/>
                    </a:lnTo>
                    <a:lnTo>
                      <a:pt x="5661" y="247"/>
                    </a:lnTo>
                    <a:lnTo>
                      <a:pt x="5667" y="115"/>
                    </a:lnTo>
                    <a:lnTo>
                      <a:pt x="5540" y="108"/>
                    </a:lnTo>
                    <a:close/>
                    <a:moveTo>
                      <a:pt x="586" y="100"/>
                    </a:moveTo>
                    <a:cubicBezTo>
                      <a:pt x="539" y="108"/>
                      <a:pt x="497" y="117"/>
                      <a:pt x="457" y="126"/>
                    </a:cubicBezTo>
                    <a:lnTo>
                      <a:pt x="485" y="254"/>
                    </a:lnTo>
                    <a:cubicBezTo>
                      <a:pt x="523" y="245"/>
                      <a:pt x="563" y="236"/>
                      <a:pt x="606" y="229"/>
                    </a:cubicBezTo>
                    <a:lnTo>
                      <a:pt x="586" y="100"/>
                    </a:lnTo>
                    <a:close/>
                    <a:moveTo>
                      <a:pt x="5793" y="120"/>
                    </a:moveTo>
                    <a:lnTo>
                      <a:pt x="5787" y="253"/>
                    </a:lnTo>
                    <a:lnTo>
                      <a:pt x="5915" y="260"/>
                    </a:lnTo>
                    <a:lnTo>
                      <a:pt x="5921" y="129"/>
                    </a:lnTo>
                    <a:lnTo>
                      <a:pt x="5793" y="120"/>
                    </a:lnTo>
                    <a:close/>
                    <a:moveTo>
                      <a:pt x="6049" y="136"/>
                    </a:moveTo>
                    <a:lnTo>
                      <a:pt x="6041" y="268"/>
                    </a:lnTo>
                    <a:lnTo>
                      <a:pt x="6168" y="276"/>
                    </a:lnTo>
                    <a:lnTo>
                      <a:pt x="6175" y="144"/>
                    </a:lnTo>
                    <a:lnTo>
                      <a:pt x="6049" y="136"/>
                    </a:lnTo>
                    <a:close/>
                    <a:moveTo>
                      <a:pt x="6301" y="152"/>
                    </a:moveTo>
                    <a:lnTo>
                      <a:pt x="6293" y="284"/>
                    </a:lnTo>
                    <a:lnTo>
                      <a:pt x="6420" y="291"/>
                    </a:lnTo>
                    <a:lnTo>
                      <a:pt x="6428" y="160"/>
                    </a:lnTo>
                    <a:lnTo>
                      <a:pt x="6301" y="152"/>
                    </a:lnTo>
                    <a:close/>
                    <a:moveTo>
                      <a:pt x="6554" y="169"/>
                    </a:moveTo>
                    <a:lnTo>
                      <a:pt x="6547" y="301"/>
                    </a:lnTo>
                    <a:lnTo>
                      <a:pt x="6673" y="309"/>
                    </a:lnTo>
                    <a:lnTo>
                      <a:pt x="6682" y="176"/>
                    </a:lnTo>
                    <a:lnTo>
                      <a:pt x="6554" y="169"/>
                    </a:lnTo>
                    <a:close/>
                    <a:moveTo>
                      <a:pt x="6810" y="186"/>
                    </a:moveTo>
                    <a:lnTo>
                      <a:pt x="6810" y="317"/>
                    </a:lnTo>
                    <a:lnTo>
                      <a:pt x="6927" y="325"/>
                    </a:lnTo>
                    <a:lnTo>
                      <a:pt x="6936" y="193"/>
                    </a:lnTo>
                    <a:lnTo>
                      <a:pt x="6810" y="186"/>
                    </a:lnTo>
                    <a:close/>
                    <a:moveTo>
                      <a:pt x="329" y="161"/>
                    </a:moveTo>
                    <a:cubicBezTo>
                      <a:pt x="279" y="177"/>
                      <a:pt x="236" y="197"/>
                      <a:pt x="202" y="218"/>
                    </a:cubicBezTo>
                    <a:lnTo>
                      <a:pt x="264" y="332"/>
                    </a:lnTo>
                    <a:cubicBezTo>
                      <a:pt x="291" y="316"/>
                      <a:pt x="326" y="301"/>
                      <a:pt x="368" y="286"/>
                    </a:cubicBezTo>
                    <a:lnTo>
                      <a:pt x="329" y="161"/>
                    </a:lnTo>
                    <a:close/>
                    <a:moveTo>
                      <a:pt x="7060" y="201"/>
                    </a:moveTo>
                    <a:lnTo>
                      <a:pt x="7053" y="333"/>
                    </a:lnTo>
                    <a:lnTo>
                      <a:pt x="7180" y="342"/>
                    </a:lnTo>
                    <a:lnTo>
                      <a:pt x="7188" y="211"/>
                    </a:lnTo>
                    <a:lnTo>
                      <a:pt x="7060" y="201"/>
                    </a:lnTo>
                    <a:close/>
                    <a:moveTo>
                      <a:pt x="7314" y="219"/>
                    </a:moveTo>
                    <a:lnTo>
                      <a:pt x="7307" y="351"/>
                    </a:lnTo>
                    <a:lnTo>
                      <a:pt x="7433" y="361"/>
                    </a:lnTo>
                    <a:lnTo>
                      <a:pt x="7441" y="228"/>
                    </a:lnTo>
                    <a:lnTo>
                      <a:pt x="7314" y="219"/>
                    </a:lnTo>
                    <a:close/>
                    <a:moveTo>
                      <a:pt x="7567" y="236"/>
                    </a:moveTo>
                    <a:lnTo>
                      <a:pt x="7558" y="368"/>
                    </a:lnTo>
                    <a:lnTo>
                      <a:pt x="7686" y="377"/>
                    </a:lnTo>
                    <a:lnTo>
                      <a:pt x="7693" y="245"/>
                    </a:lnTo>
                    <a:lnTo>
                      <a:pt x="7567" y="236"/>
                    </a:lnTo>
                    <a:close/>
                    <a:moveTo>
                      <a:pt x="7821" y="255"/>
                    </a:moveTo>
                    <a:lnTo>
                      <a:pt x="7812" y="388"/>
                    </a:lnTo>
                    <a:lnTo>
                      <a:pt x="7939" y="397"/>
                    </a:lnTo>
                    <a:lnTo>
                      <a:pt x="7949" y="264"/>
                    </a:lnTo>
                    <a:lnTo>
                      <a:pt x="7821" y="255"/>
                    </a:lnTo>
                    <a:close/>
                    <a:moveTo>
                      <a:pt x="8074" y="274"/>
                    </a:moveTo>
                    <a:lnTo>
                      <a:pt x="8065" y="405"/>
                    </a:lnTo>
                    <a:lnTo>
                      <a:pt x="8192" y="414"/>
                    </a:lnTo>
                    <a:lnTo>
                      <a:pt x="8200" y="283"/>
                    </a:lnTo>
                    <a:lnTo>
                      <a:pt x="8074" y="274"/>
                    </a:lnTo>
                    <a:close/>
                    <a:moveTo>
                      <a:pt x="8327" y="293"/>
                    </a:moveTo>
                    <a:lnTo>
                      <a:pt x="8318" y="425"/>
                    </a:lnTo>
                    <a:lnTo>
                      <a:pt x="8445" y="434"/>
                    </a:lnTo>
                    <a:lnTo>
                      <a:pt x="8454" y="303"/>
                    </a:lnTo>
                    <a:lnTo>
                      <a:pt x="8327" y="293"/>
                    </a:lnTo>
                    <a:close/>
                    <a:moveTo>
                      <a:pt x="8581" y="311"/>
                    </a:moveTo>
                    <a:lnTo>
                      <a:pt x="8572" y="443"/>
                    </a:lnTo>
                    <a:lnTo>
                      <a:pt x="8699" y="454"/>
                    </a:lnTo>
                    <a:lnTo>
                      <a:pt x="8707" y="321"/>
                    </a:lnTo>
                    <a:lnTo>
                      <a:pt x="8581" y="311"/>
                    </a:lnTo>
                    <a:close/>
                    <a:moveTo>
                      <a:pt x="8834" y="332"/>
                    </a:moveTo>
                    <a:lnTo>
                      <a:pt x="8824" y="464"/>
                    </a:lnTo>
                    <a:lnTo>
                      <a:pt x="8951" y="474"/>
                    </a:lnTo>
                    <a:lnTo>
                      <a:pt x="8960" y="342"/>
                    </a:lnTo>
                    <a:lnTo>
                      <a:pt x="8834" y="332"/>
                    </a:lnTo>
                    <a:close/>
                    <a:moveTo>
                      <a:pt x="9088" y="352"/>
                    </a:moveTo>
                    <a:lnTo>
                      <a:pt x="9078" y="483"/>
                    </a:lnTo>
                    <a:lnTo>
                      <a:pt x="9204" y="493"/>
                    </a:lnTo>
                    <a:lnTo>
                      <a:pt x="9215" y="363"/>
                    </a:lnTo>
                    <a:lnTo>
                      <a:pt x="9088" y="352"/>
                    </a:lnTo>
                    <a:close/>
                    <a:moveTo>
                      <a:pt x="10100" y="438"/>
                    </a:moveTo>
                    <a:lnTo>
                      <a:pt x="10094" y="503"/>
                    </a:lnTo>
                    <a:lnTo>
                      <a:pt x="10097" y="482"/>
                    </a:lnTo>
                    <a:lnTo>
                      <a:pt x="10100" y="438"/>
                    </a:lnTo>
                    <a:close/>
                    <a:moveTo>
                      <a:pt x="89" y="343"/>
                    </a:moveTo>
                    <a:cubicBezTo>
                      <a:pt x="73" y="382"/>
                      <a:pt x="61" y="429"/>
                      <a:pt x="49" y="480"/>
                    </a:cubicBezTo>
                    <a:lnTo>
                      <a:pt x="172" y="509"/>
                    </a:lnTo>
                    <a:cubicBezTo>
                      <a:pt x="182" y="465"/>
                      <a:pt x="193" y="426"/>
                      <a:pt x="207" y="392"/>
                    </a:cubicBezTo>
                    <a:lnTo>
                      <a:pt x="89" y="343"/>
                    </a:lnTo>
                    <a:close/>
                    <a:moveTo>
                      <a:pt x="9341" y="373"/>
                    </a:moveTo>
                    <a:lnTo>
                      <a:pt x="9331" y="503"/>
                    </a:lnTo>
                    <a:lnTo>
                      <a:pt x="9457" y="514"/>
                    </a:lnTo>
                    <a:lnTo>
                      <a:pt x="9467" y="383"/>
                    </a:lnTo>
                    <a:lnTo>
                      <a:pt x="9341" y="373"/>
                    </a:lnTo>
                    <a:close/>
                    <a:moveTo>
                      <a:pt x="9594" y="394"/>
                    </a:moveTo>
                    <a:lnTo>
                      <a:pt x="9584" y="524"/>
                    </a:lnTo>
                    <a:lnTo>
                      <a:pt x="9710" y="535"/>
                    </a:lnTo>
                    <a:lnTo>
                      <a:pt x="9721" y="404"/>
                    </a:lnTo>
                    <a:lnTo>
                      <a:pt x="9594" y="394"/>
                    </a:lnTo>
                    <a:close/>
                    <a:moveTo>
                      <a:pt x="9848" y="415"/>
                    </a:moveTo>
                    <a:lnTo>
                      <a:pt x="9838" y="547"/>
                    </a:lnTo>
                    <a:lnTo>
                      <a:pt x="9964" y="557"/>
                    </a:lnTo>
                    <a:lnTo>
                      <a:pt x="9974" y="426"/>
                    </a:lnTo>
                    <a:lnTo>
                      <a:pt x="9848" y="415"/>
                    </a:lnTo>
                    <a:close/>
                    <a:moveTo>
                      <a:pt x="10103" y="438"/>
                    </a:moveTo>
                    <a:lnTo>
                      <a:pt x="10097" y="482"/>
                    </a:lnTo>
                    <a:lnTo>
                      <a:pt x="10092" y="569"/>
                    </a:lnTo>
                    <a:lnTo>
                      <a:pt x="10217" y="579"/>
                    </a:lnTo>
                    <a:lnTo>
                      <a:pt x="10227" y="449"/>
                    </a:lnTo>
                    <a:lnTo>
                      <a:pt x="10103" y="438"/>
                    </a:lnTo>
                    <a:close/>
                    <a:moveTo>
                      <a:pt x="10353" y="459"/>
                    </a:moveTo>
                    <a:lnTo>
                      <a:pt x="10343" y="589"/>
                    </a:lnTo>
                    <a:lnTo>
                      <a:pt x="10470" y="601"/>
                    </a:lnTo>
                    <a:lnTo>
                      <a:pt x="10481" y="470"/>
                    </a:lnTo>
                    <a:lnTo>
                      <a:pt x="10353" y="459"/>
                    </a:lnTo>
                    <a:close/>
                    <a:moveTo>
                      <a:pt x="10606" y="481"/>
                    </a:moveTo>
                    <a:lnTo>
                      <a:pt x="10595" y="611"/>
                    </a:lnTo>
                    <a:lnTo>
                      <a:pt x="10723" y="623"/>
                    </a:lnTo>
                    <a:lnTo>
                      <a:pt x="10733" y="492"/>
                    </a:lnTo>
                    <a:lnTo>
                      <a:pt x="10606" y="481"/>
                    </a:lnTo>
                    <a:close/>
                    <a:moveTo>
                      <a:pt x="26" y="616"/>
                    </a:moveTo>
                    <a:cubicBezTo>
                      <a:pt x="21" y="659"/>
                      <a:pt x="15" y="703"/>
                      <a:pt x="11" y="751"/>
                    </a:cubicBezTo>
                    <a:lnTo>
                      <a:pt x="136" y="762"/>
                    </a:lnTo>
                    <a:cubicBezTo>
                      <a:pt x="141" y="718"/>
                      <a:pt x="146" y="674"/>
                      <a:pt x="150" y="635"/>
                    </a:cubicBezTo>
                    <a:lnTo>
                      <a:pt x="26" y="616"/>
                    </a:lnTo>
                    <a:close/>
                    <a:moveTo>
                      <a:pt x="5" y="886"/>
                    </a:moveTo>
                    <a:cubicBezTo>
                      <a:pt x="2" y="931"/>
                      <a:pt x="1" y="974"/>
                      <a:pt x="1" y="1021"/>
                    </a:cubicBezTo>
                    <a:lnTo>
                      <a:pt x="126" y="1023"/>
                    </a:lnTo>
                    <a:cubicBezTo>
                      <a:pt x="126" y="978"/>
                      <a:pt x="128" y="933"/>
                      <a:pt x="130" y="892"/>
                    </a:cubicBezTo>
                    <a:lnTo>
                      <a:pt x="5" y="886"/>
                    </a:lnTo>
                    <a:close/>
                    <a:moveTo>
                      <a:pt x="128" y="1154"/>
                    </a:moveTo>
                    <a:lnTo>
                      <a:pt x="1" y="1155"/>
                    </a:lnTo>
                    <a:cubicBezTo>
                      <a:pt x="1" y="1199"/>
                      <a:pt x="2" y="1244"/>
                      <a:pt x="4" y="1289"/>
                    </a:cubicBezTo>
                    <a:lnTo>
                      <a:pt x="130" y="1284"/>
                    </a:lnTo>
                    <a:cubicBezTo>
                      <a:pt x="129" y="1240"/>
                      <a:pt x="128" y="1196"/>
                      <a:pt x="128" y="1154"/>
                    </a:cubicBezTo>
                    <a:close/>
                    <a:moveTo>
                      <a:pt x="134" y="1416"/>
                    </a:moveTo>
                    <a:lnTo>
                      <a:pt x="9" y="1423"/>
                    </a:lnTo>
                    <a:cubicBezTo>
                      <a:pt x="11" y="1466"/>
                      <a:pt x="14" y="1511"/>
                      <a:pt x="16" y="1556"/>
                    </a:cubicBezTo>
                    <a:lnTo>
                      <a:pt x="142" y="1548"/>
                    </a:lnTo>
                    <a:cubicBezTo>
                      <a:pt x="139" y="1502"/>
                      <a:pt x="136" y="1460"/>
                      <a:pt x="134" y="1416"/>
                    </a:cubicBezTo>
                    <a:close/>
                    <a:moveTo>
                      <a:pt x="151" y="1678"/>
                    </a:moveTo>
                    <a:lnTo>
                      <a:pt x="26" y="1689"/>
                    </a:lnTo>
                    <a:lnTo>
                      <a:pt x="36" y="1821"/>
                    </a:lnTo>
                    <a:lnTo>
                      <a:pt x="161" y="1811"/>
                    </a:lnTo>
                    <a:lnTo>
                      <a:pt x="151" y="1678"/>
                    </a:lnTo>
                    <a:close/>
                    <a:moveTo>
                      <a:pt x="173" y="1941"/>
                    </a:moveTo>
                    <a:lnTo>
                      <a:pt x="47" y="1955"/>
                    </a:lnTo>
                    <a:lnTo>
                      <a:pt x="61" y="2086"/>
                    </a:lnTo>
                    <a:lnTo>
                      <a:pt x="186" y="2074"/>
                    </a:lnTo>
                    <a:lnTo>
                      <a:pt x="173" y="1941"/>
                    </a:lnTo>
                    <a:close/>
                    <a:moveTo>
                      <a:pt x="201" y="2204"/>
                    </a:moveTo>
                    <a:lnTo>
                      <a:pt x="74" y="2220"/>
                    </a:lnTo>
                    <a:lnTo>
                      <a:pt x="90" y="2351"/>
                    </a:lnTo>
                    <a:lnTo>
                      <a:pt x="216" y="2335"/>
                    </a:lnTo>
                    <a:lnTo>
                      <a:pt x="201" y="2204"/>
                    </a:lnTo>
                    <a:close/>
                    <a:moveTo>
                      <a:pt x="232" y="2465"/>
                    </a:moveTo>
                    <a:lnTo>
                      <a:pt x="105" y="2483"/>
                    </a:lnTo>
                    <a:lnTo>
                      <a:pt x="123" y="2614"/>
                    </a:lnTo>
                    <a:lnTo>
                      <a:pt x="248" y="2597"/>
                    </a:lnTo>
                    <a:lnTo>
                      <a:pt x="232" y="2465"/>
                    </a:lnTo>
                    <a:close/>
                    <a:moveTo>
                      <a:pt x="265" y="2728"/>
                    </a:moveTo>
                    <a:lnTo>
                      <a:pt x="141" y="2747"/>
                    </a:lnTo>
                    <a:lnTo>
                      <a:pt x="159" y="2878"/>
                    </a:lnTo>
                    <a:lnTo>
                      <a:pt x="283" y="2858"/>
                    </a:lnTo>
                    <a:lnTo>
                      <a:pt x="265" y="2728"/>
                    </a:lnTo>
                    <a:close/>
                    <a:moveTo>
                      <a:pt x="302" y="2990"/>
                    </a:moveTo>
                    <a:lnTo>
                      <a:pt x="178" y="3011"/>
                    </a:lnTo>
                    <a:lnTo>
                      <a:pt x="198" y="3141"/>
                    </a:lnTo>
                    <a:lnTo>
                      <a:pt x="322" y="3120"/>
                    </a:lnTo>
                    <a:lnTo>
                      <a:pt x="302" y="2990"/>
                    </a:lnTo>
                    <a:close/>
                    <a:moveTo>
                      <a:pt x="342" y="3250"/>
                    </a:moveTo>
                    <a:lnTo>
                      <a:pt x="218" y="3270"/>
                    </a:lnTo>
                    <a:lnTo>
                      <a:pt x="239" y="3402"/>
                    </a:lnTo>
                    <a:lnTo>
                      <a:pt x="363" y="3380"/>
                    </a:lnTo>
                    <a:lnTo>
                      <a:pt x="342" y="3250"/>
                    </a:lnTo>
                    <a:close/>
                    <a:moveTo>
                      <a:pt x="384" y="3513"/>
                    </a:moveTo>
                    <a:lnTo>
                      <a:pt x="260" y="3534"/>
                    </a:lnTo>
                    <a:lnTo>
                      <a:pt x="281" y="3665"/>
                    </a:lnTo>
                    <a:lnTo>
                      <a:pt x="406" y="3643"/>
                    </a:lnTo>
                    <a:lnTo>
                      <a:pt x="384" y="3513"/>
                    </a:lnTo>
                    <a:close/>
                    <a:moveTo>
                      <a:pt x="429" y="3772"/>
                    </a:moveTo>
                    <a:lnTo>
                      <a:pt x="305" y="3795"/>
                    </a:lnTo>
                    <a:lnTo>
                      <a:pt x="328" y="3926"/>
                    </a:lnTo>
                    <a:lnTo>
                      <a:pt x="452" y="3902"/>
                    </a:lnTo>
                    <a:lnTo>
                      <a:pt x="429" y="377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280;p50">
                <a:extLst>
                  <a:ext uri="{FF2B5EF4-FFF2-40B4-BE49-F238E27FC236}">
                    <a16:creationId xmlns:a16="http://schemas.microsoft.com/office/drawing/2014/main" id="{65B09B9E-036D-7578-AD91-B27D46FF55AA}"/>
                  </a:ext>
                </a:extLst>
              </p:cNvPr>
              <p:cNvSpPr/>
              <p:nvPr/>
            </p:nvSpPr>
            <p:spPr>
              <a:xfrm>
                <a:off x="3015050" y="872650"/>
                <a:ext cx="1850" cy="3475"/>
              </a:xfrm>
              <a:custGeom>
                <a:avLst/>
                <a:gdLst/>
                <a:ahLst/>
                <a:cxnLst/>
                <a:rect l="l" t="t" r="r" b="b"/>
                <a:pathLst>
                  <a:path w="74" h="139" extrusionOk="0">
                    <a:moveTo>
                      <a:pt x="11" y="0"/>
                    </a:moveTo>
                    <a:lnTo>
                      <a:pt x="1" y="133"/>
                    </a:lnTo>
                    <a:lnTo>
                      <a:pt x="62" y="138"/>
                    </a:lnTo>
                    <a:lnTo>
                      <a:pt x="73" y="7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281;p50">
                <a:extLst>
                  <a:ext uri="{FF2B5EF4-FFF2-40B4-BE49-F238E27FC236}">
                    <a16:creationId xmlns:a16="http://schemas.microsoft.com/office/drawing/2014/main" id="{289EE0C8-35DC-24ED-85BE-94978D9C8485}"/>
                  </a:ext>
                </a:extLst>
              </p:cNvPr>
              <p:cNvSpPr/>
              <p:nvPr/>
            </p:nvSpPr>
            <p:spPr>
              <a:xfrm>
                <a:off x="2743225" y="960500"/>
                <a:ext cx="22825" cy="38500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540" extrusionOk="0">
                    <a:moveTo>
                      <a:pt x="175" y="1"/>
                    </a:moveTo>
                    <a:cubicBezTo>
                      <a:pt x="175" y="1"/>
                      <a:pt x="1" y="1500"/>
                      <a:pt x="458" y="1539"/>
                    </a:cubicBezTo>
                    <a:cubicBezTo>
                      <a:pt x="464" y="1539"/>
                      <a:pt x="470" y="1540"/>
                      <a:pt x="476" y="1540"/>
                    </a:cubicBezTo>
                    <a:cubicBezTo>
                      <a:pt x="912" y="1540"/>
                      <a:pt x="812" y="1"/>
                      <a:pt x="8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282;p50">
                <a:extLst>
                  <a:ext uri="{FF2B5EF4-FFF2-40B4-BE49-F238E27FC236}">
                    <a16:creationId xmlns:a16="http://schemas.microsoft.com/office/drawing/2014/main" id="{86295265-B24C-22E7-3430-101C8C958B2A}"/>
                  </a:ext>
                </a:extLst>
              </p:cNvPr>
              <p:cNvSpPr/>
              <p:nvPr/>
            </p:nvSpPr>
            <p:spPr>
              <a:xfrm>
                <a:off x="2750900" y="982525"/>
                <a:ext cx="7350" cy="12775"/>
              </a:xfrm>
              <a:custGeom>
                <a:avLst/>
                <a:gdLst/>
                <a:ahLst/>
                <a:cxnLst/>
                <a:rect l="l" t="t" r="r" b="b"/>
                <a:pathLst>
                  <a:path w="294" h="511" extrusionOk="0">
                    <a:moveTo>
                      <a:pt x="147" y="1"/>
                    </a:moveTo>
                    <a:cubicBezTo>
                      <a:pt x="65" y="1"/>
                      <a:pt x="0" y="114"/>
                      <a:pt x="0" y="256"/>
                    </a:cubicBezTo>
                    <a:cubicBezTo>
                      <a:pt x="0" y="397"/>
                      <a:pt x="67" y="511"/>
                      <a:pt x="147" y="511"/>
                    </a:cubicBezTo>
                    <a:cubicBezTo>
                      <a:pt x="228" y="511"/>
                      <a:pt x="293" y="397"/>
                      <a:pt x="293" y="256"/>
                    </a:cubicBezTo>
                    <a:cubicBezTo>
                      <a:pt x="293" y="114"/>
                      <a:pt x="228" y="1"/>
                      <a:pt x="14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83;p50">
                <a:extLst>
                  <a:ext uri="{FF2B5EF4-FFF2-40B4-BE49-F238E27FC236}">
                    <a16:creationId xmlns:a16="http://schemas.microsoft.com/office/drawing/2014/main" id="{42F13D50-AB03-B6B7-4452-FB81BCCE3B74}"/>
                  </a:ext>
                </a:extLst>
              </p:cNvPr>
              <p:cNvSpPr/>
              <p:nvPr/>
            </p:nvSpPr>
            <p:spPr>
              <a:xfrm>
                <a:off x="2810800" y="568825"/>
                <a:ext cx="117200" cy="124925"/>
              </a:xfrm>
              <a:custGeom>
                <a:avLst/>
                <a:gdLst/>
                <a:ahLst/>
                <a:cxnLst/>
                <a:rect l="l" t="t" r="r" b="b"/>
                <a:pathLst>
                  <a:path w="4688" h="4997" extrusionOk="0">
                    <a:moveTo>
                      <a:pt x="2343" y="1"/>
                    </a:moveTo>
                    <a:cubicBezTo>
                      <a:pt x="1050" y="1"/>
                      <a:pt x="1" y="1382"/>
                      <a:pt x="1" y="3086"/>
                    </a:cubicBezTo>
                    <a:cubicBezTo>
                      <a:pt x="1" y="3421"/>
                      <a:pt x="42" y="3743"/>
                      <a:pt x="118" y="4044"/>
                    </a:cubicBezTo>
                    <a:cubicBezTo>
                      <a:pt x="577" y="3570"/>
                      <a:pt x="1180" y="3281"/>
                      <a:pt x="1840" y="3281"/>
                    </a:cubicBezTo>
                    <a:cubicBezTo>
                      <a:pt x="2867" y="3281"/>
                      <a:pt x="3757" y="3980"/>
                      <a:pt x="4184" y="4997"/>
                    </a:cubicBezTo>
                    <a:cubicBezTo>
                      <a:pt x="4500" y="4472"/>
                      <a:pt x="4688" y="3808"/>
                      <a:pt x="4688" y="3086"/>
                    </a:cubicBezTo>
                    <a:cubicBezTo>
                      <a:pt x="4688" y="1383"/>
                      <a:pt x="3638" y="1"/>
                      <a:pt x="23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4;p50">
                <a:extLst>
                  <a:ext uri="{FF2B5EF4-FFF2-40B4-BE49-F238E27FC236}">
                    <a16:creationId xmlns:a16="http://schemas.microsoft.com/office/drawing/2014/main" id="{6219ED75-A998-414C-22C4-74414CE5E971}"/>
                  </a:ext>
                </a:extLst>
              </p:cNvPr>
              <p:cNvSpPr/>
              <p:nvPr/>
            </p:nvSpPr>
            <p:spPr>
              <a:xfrm>
                <a:off x="2881275" y="570475"/>
                <a:ext cx="69650" cy="123225"/>
              </a:xfrm>
              <a:custGeom>
                <a:avLst/>
                <a:gdLst/>
                <a:ahLst/>
                <a:cxnLst/>
                <a:rect l="l" t="t" r="r" b="b"/>
                <a:pathLst>
                  <a:path w="2786" h="4929" extrusionOk="0">
                    <a:moveTo>
                      <a:pt x="0" y="0"/>
                    </a:moveTo>
                    <a:cubicBezTo>
                      <a:pt x="2786" y="1625"/>
                      <a:pt x="1409" y="4827"/>
                      <a:pt x="1366" y="4928"/>
                    </a:cubicBezTo>
                    <a:cubicBezTo>
                      <a:pt x="1681" y="4403"/>
                      <a:pt x="1869" y="3740"/>
                      <a:pt x="1869" y="3020"/>
                    </a:cubicBezTo>
                    <a:cubicBezTo>
                      <a:pt x="1869" y="1532"/>
                      <a:pt x="1066" y="288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85;p50">
                <a:extLst>
                  <a:ext uri="{FF2B5EF4-FFF2-40B4-BE49-F238E27FC236}">
                    <a16:creationId xmlns:a16="http://schemas.microsoft.com/office/drawing/2014/main" id="{7C9D0E18-7BB3-07D0-2FB8-444875D4A2B3}"/>
                  </a:ext>
                </a:extLst>
              </p:cNvPr>
              <p:cNvSpPr/>
              <p:nvPr/>
            </p:nvSpPr>
            <p:spPr>
              <a:xfrm>
                <a:off x="2829276" y="601638"/>
                <a:ext cx="20800" cy="4065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1626" extrusionOk="0">
                    <a:moveTo>
                      <a:pt x="416" y="1"/>
                    </a:moveTo>
                    <a:cubicBezTo>
                      <a:pt x="186" y="1"/>
                      <a:pt x="0" y="364"/>
                      <a:pt x="0" y="814"/>
                    </a:cubicBezTo>
                    <a:cubicBezTo>
                      <a:pt x="0" y="1262"/>
                      <a:pt x="186" y="1625"/>
                      <a:pt x="416" y="1625"/>
                    </a:cubicBezTo>
                    <a:cubicBezTo>
                      <a:pt x="645" y="1625"/>
                      <a:pt x="831" y="1263"/>
                      <a:pt x="831" y="814"/>
                    </a:cubicBezTo>
                    <a:cubicBezTo>
                      <a:pt x="831" y="364"/>
                      <a:pt x="646" y="1"/>
                      <a:pt x="4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286;p50">
                <a:extLst>
                  <a:ext uri="{FF2B5EF4-FFF2-40B4-BE49-F238E27FC236}">
                    <a16:creationId xmlns:a16="http://schemas.microsoft.com/office/drawing/2014/main" id="{18178903-06B9-2A84-73CE-81BA9E4C0EF0}"/>
                  </a:ext>
                </a:extLst>
              </p:cNvPr>
              <p:cNvSpPr/>
              <p:nvPr/>
            </p:nvSpPr>
            <p:spPr>
              <a:xfrm>
                <a:off x="2414026" y="785613"/>
                <a:ext cx="185450" cy="273325"/>
              </a:xfrm>
              <a:custGeom>
                <a:avLst/>
                <a:gdLst/>
                <a:ahLst/>
                <a:cxnLst/>
                <a:rect l="l" t="t" r="r" b="b"/>
                <a:pathLst>
                  <a:path w="7418" h="10933" extrusionOk="0">
                    <a:moveTo>
                      <a:pt x="4272" y="1"/>
                    </a:moveTo>
                    <a:cubicBezTo>
                      <a:pt x="3514" y="1"/>
                      <a:pt x="2785" y="213"/>
                      <a:pt x="2301" y="849"/>
                    </a:cubicBezTo>
                    <a:cubicBezTo>
                      <a:pt x="852" y="2759"/>
                      <a:pt x="2301" y="7137"/>
                      <a:pt x="2301" y="7137"/>
                    </a:cubicBezTo>
                    <a:cubicBezTo>
                      <a:pt x="2301" y="7137"/>
                      <a:pt x="0" y="8552"/>
                      <a:pt x="95" y="8815"/>
                    </a:cubicBezTo>
                    <a:cubicBezTo>
                      <a:pt x="102" y="8835"/>
                      <a:pt x="122" y="8845"/>
                      <a:pt x="152" y="8845"/>
                    </a:cubicBezTo>
                    <a:cubicBezTo>
                      <a:pt x="516" y="8845"/>
                      <a:pt x="2395" y="7497"/>
                      <a:pt x="2396" y="7497"/>
                    </a:cubicBezTo>
                    <a:lnTo>
                      <a:pt x="2396" y="7497"/>
                    </a:lnTo>
                    <a:cubicBezTo>
                      <a:pt x="2396" y="7497"/>
                      <a:pt x="1544" y="10098"/>
                      <a:pt x="1924" y="10197"/>
                    </a:cubicBezTo>
                    <a:cubicBezTo>
                      <a:pt x="1930" y="10199"/>
                      <a:pt x="1937" y="10199"/>
                      <a:pt x="1944" y="10199"/>
                    </a:cubicBezTo>
                    <a:cubicBezTo>
                      <a:pt x="2312" y="10199"/>
                      <a:pt x="2584" y="7630"/>
                      <a:pt x="2584" y="7630"/>
                    </a:cubicBezTo>
                    <a:cubicBezTo>
                      <a:pt x="2584" y="7630"/>
                      <a:pt x="3183" y="10932"/>
                      <a:pt x="3703" y="10932"/>
                    </a:cubicBezTo>
                    <a:cubicBezTo>
                      <a:pt x="3720" y="10932"/>
                      <a:pt x="3737" y="10929"/>
                      <a:pt x="3754" y="10921"/>
                    </a:cubicBezTo>
                    <a:cubicBezTo>
                      <a:pt x="4286" y="10691"/>
                      <a:pt x="2868" y="7497"/>
                      <a:pt x="2868" y="7497"/>
                    </a:cubicBezTo>
                    <a:lnTo>
                      <a:pt x="2868" y="7497"/>
                    </a:lnTo>
                    <a:cubicBezTo>
                      <a:pt x="2868" y="7497"/>
                      <a:pt x="4665" y="9348"/>
                      <a:pt x="5289" y="9348"/>
                    </a:cubicBezTo>
                    <a:cubicBezTo>
                      <a:pt x="5341" y="9348"/>
                      <a:pt x="5385" y="9335"/>
                      <a:pt x="5419" y="9308"/>
                    </a:cubicBezTo>
                    <a:cubicBezTo>
                      <a:pt x="5862" y="8945"/>
                      <a:pt x="3047" y="7334"/>
                      <a:pt x="3047" y="7334"/>
                    </a:cubicBezTo>
                    <a:cubicBezTo>
                      <a:pt x="3047" y="7334"/>
                      <a:pt x="4937" y="7201"/>
                      <a:pt x="5005" y="6839"/>
                    </a:cubicBezTo>
                    <a:cubicBezTo>
                      <a:pt x="5024" y="6742"/>
                      <a:pt x="4872" y="6706"/>
                      <a:pt x="4640" y="6706"/>
                    </a:cubicBezTo>
                    <a:cubicBezTo>
                      <a:pt x="4006" y="6706"/>
                      <a:pt x="2773" y="6971"/>
                      <a:pt x="2773" y="6971"/>
                    </a:cubicBezTo>
                    <a:cubicBezTo>
                      <a:pt x="2773" y="6971"/>
                      <a:pt x="1590" y="2294"/>
                      <a:pt x="2773" y="1045"/>
                    </a:cubicBezTo>
                    <a:cubicBezTo>
                      <a:pt x="3214" y="581"/>
                      <a:pt x="3971" y="436"/>
                      <a:pt x="4746" y="436"/>
                    </a:cubicBezTo>
                    <a:cubicBezTo>
                      <a:pt x="6054" y="436"/>
                      <a:pt x="7417" y="849"/>
                      <a:pt x="7417" y="849"/>
                    </a:cubicBezTo>
                    <a:cubicBezTo>
                      <a:pt x="7417" y="849"/>
                      <a:pt x="5788" y="1"/>
                      <a:pt x="42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46" name="2 phút đếm ngược nhạc sôi động  two minutes countdown with music (1)">
            <a:hlinkClick r:id="" action="ppaction://media"/>
            <a:extLst>
              <a:ext uri="{FF2B5EF4-FFF2-40B4-BE49-F238E27FC236}">
                <a16:creationId xmlns:a16="http://schemas.microsoft.com/office/drawing/2014/main" id="{B7545575-9895-717A-3A82-8597794ECF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02196" y="3757126"/>
            <a:ext cx="2153330" cy="1241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98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9" name="Google Shape;1919;p3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MỤC TIÊU</a:t>
            </a:r>
            <a:endParaRPr dirty="0"/>
          </a:p>
        </p:txBody>
      </p:sp>
      <p:sp>
        <p:nvSpPr>
          <p:cNvPr id="1920" name="Google Shape;1920;p33"/>
          <p:cNvSpPr txBox="1">
            <a:spLocks noGrp="1"/>
          </p:cNvSpPr>
          <p:nvPr>
            <p:ph type="body" idx="1"/>
          </p:nvPr>
        </p:nvSpPr>
        <p:spPr>
          <a:xfrm>
            <a:off x="826064" y="1354539"/>
            <a:ext cx="7704000" cy="3081442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than,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thóng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24" name="Google Shape;1924;p33"/>
          <p:cNvGrpSpPr/>
          <p:nvPr/>
        </p:nvGrpSpPr>
        <p:grpSpPr>
          <a:xfrm rot="-8472223">
            <a:off x="7868043" y="488031"/>
            <a:ext cx="557640" cy="560901"/>
            <a:chOff x="1938525" y="705925"/>
            <a:chExt cx="859088" cy="863925"/>
          </a:xfrm>
        </p:grpSpPr>
        <p:sp>
          <p:nvSpPr>
            <p:cNvPr id="1925" name="Google Shape;1925;p33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33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7" name="Google Shape;1927;p33"/>
          <p:cNvGrpSpPr/>
          <p:nvPr/>
        </p:nvGrpSpPr>
        <p:grpSpPr>
          <a:xfrm flipH="1">
            <a:off x="826063" y="116094"/>
            <a:ext cx="961601" cy="1230562"/>
            <a:chOff x="7788688" y="2034619"/>
            <a:chExt cx="961601" cy="1230562"/>
          </a:xfrm>
        </p:grpSpPr>
        <p:sp>
          <p:nvSpPr>
            <p:cNvPr id="1928" name="Google Shape;1928;p33"/>
            <p:cNvSpPr/>
            <p:nvPr/>
          </p:nvSpPr>
          <p:spPr>
            <a:xfrm rot="1680173">
              <a:off x="8027177" y="2082876"/>
              <a:ext cx="484627" cy="1134047"/>
            </a:xfrm>
            <a:custGeom>
              <a:avLst/>
              <a:gdLst/>
              <a:ahLst/>
              <a:cxnLst/>
              <a:rect l="l" t="t" r="r" b="b"/>
              <a:pathLst>
                <a:path w="9933" h="23199" extrusionOk="0">
                  <a:moveTo>
                    <a:pt x="2954" y="1"/>
                  </a:moveTo>
                  <a:lnTo>
                    <a:pt x="56" y="18740"/>
                  </a:lnTo>
                  <a:lnTo>
                    <a:pt x="1" y="19093"/>
                  </a:lnTo>
                  <a:cubicBezTo>
                    <a:pt x="860" y="20350"/>
                    <a:pt x="579" y="22655"/>
                    <a:pt x="512" y="23115"/>
                  </a:cubicBezTo>
                  <a:lnTo>
                    <a:pt x="512" y="23118"/>
                  </a:lnTo>
                  <a:cubicBezTo>
                    <a:pt x="512" y="23120"/>
                    <a:pt x="511" y="23124"/>
                    <a:pt x="511" y="23126"/>
                  </a:cubicBezTo>
                  <a:cubicBezTo>
                    <a:pt x="511" y="23127"/>
                    <a:pt x="511" y="23129"/>
                    <a:pt x="510" y="23131"/>
                  </a:cubicBezTo>
                  <a:cubicBezTo>
                    <a:pt x="510" y="23134"/>
                    <a:pt x="508" y="23135"/>
                    <a:pt x="508" y="23137"/>
                  </a:cubicBezTo>
                  <a:cubicBezTo>
                    <a:pt x="508" y="23139"/>
                    <a:pt x="508" y="23140"/>
                    <a:pt x="507" y="23142"/>
                  </a:cubicBezTo>
                  <a:cubicBezTo>
                    <a:pt x="507" y="23145"/>
                    <a:pt x="507" y="23146"/>
                    <a:pt x="506" y="23149"/>
                  </a:cubicBezTo>
                  <a:lnTo>
                    <a:pt x="506" y="23153"/>
                  </a:lnTo>
                  <a:cubicBezTo>
                    <a:pt x="506" y="23156"/>
                    <a:pt x="506" y="23157"/>
                    <a:pt x="504" y="23158"/>
                  </a:cubicBezTo>
                  <a:cubicBezTo>
                    <a:pt x="504" y="23160"/>
                    <a:pt x="504" y="23161"/>
                    <a:pt x="503" y="23162"/>
                  </a:cubicBezTo>
                  <a:lnTo>
                    <a:pt x="503" y="23166"/>
                  </a:lnTo>
                  <a:cubicBezTo>
                    <a:pt x="503" y="23168"/>
                    <a:pt x="502" y="23171"/>
                    <a:pt x="502" y="23173"/>
                  </a:cubicBezTo>
                  <a:lnTo>
                    <a:pt x="502" y="23176"/>
                  </a:lnTo>
                  <a:cubicBezTo>
                    <a:pt x="502" y="23177"/>
                    <a:pt x="502" y="23180"/>
                    <a:pt x="501" y="23182"/>
                  </a:cubicBezTo>
                  <a:cubicBezTo>
                    <a:pt x="501" y="23183"/>
                    <a:pt x="501" y="23186"/>
                    <a:pt x="499" y="23187"/>
                  </a:cubicBezTo>
                  <a:lnTo>
                    <a:pt x="499" y="23188"/>
                  </a:lnTo>
                  <a:lnTo>
                    <a:pt x="499" y="23192"/>
                  </a:lnTo>
                  <a:lnTo>
                    <a:pt x="499" y="23193"/>
                  </a:lnTo>
                  <a:cubicBezTo>
                    <a:pt x="499" y="23197"/>
                    <a:pt x="498" y="23198"/>
                    <a:pt x="498" y="23198"/>
                  </a:cubicBezTo>
                  <a:lnTo>
                    <a:pt x="920" y="23010"/>
                  </a:lnTo>
                  <a:cubicBezTo>
                    <a:pt x="1041" y="22596"/>
                    <a:pt x="1286" y="22236"/>
                    <a:pt x="1598" y="21925"/>
                  </a:cubicBezTo>
                  <a:cubicBezTo>
                    <a:pt x="2682" y="20843"/>
                    <a:pt x="4574" y="20355"/>
                    <a:pt x="4871" y="20283"/>
                  </a:cubicBezTo>
                  <a:cubicBezTo>
                    <a:pt x="4896" y="20278"/>
                    <a:pt x="4911" y="20274"/>
                    <a:pt x="4911" y="20274"/>
                  </a:cubicBezTo>
                  <a:lnTo>
                    <a:pt x="9932" y="3035"/>
                  </a:lnTo>
                  <a:lnTo>
                    <a:pt x="7995" y="2193"/>
                  </a:lnTo>
                  <a:lnTo>
                    <a:pt x="7999" y="2178"/>
                  </a:lnTo>
                  <a:lnTo>
                    <a:pt x="7889" y="2147"/>
                  </a:lnTo>
                  <a:lnTo>
                    <a:pt x="5076" y="923"/>
                  </a:lnTo>
                  <a:lnTo>
                    <a:pt x="5080" y="899"/>
                  </a:lnTo>
                  <a:lnTo>
                    <a:pt x="4968" y="876"/>
                  </a:lnTo>
                  <a:lnTo>
                    <a:pt x="2954" y="1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29" name="Google Shape;1929;p33"/>
            <p:cNvGrpSpPr/>
            <p:nvPr/>
          </p:nvGrpSpPr>
          <p:grpSpPr>
            <a:xfrm rot="1677789">
              <a:off x="8026459" y="2082309"/>
              <a:ext cx="486058" cy="1135180"/>
              <a:chOff x="3014700" y="1423850"/>
              <a:chExt cx="248300" cy="579900"/>
            </a:xfrm>
          </p:grpSpPr>
          <p:sp>
            <p:nvSpPr>
              <p:cNvPr id="1930" name="Google Shape;1930;p33"/>
              <p:cNvSpPr/>
              <p:nvPr/>
            </p:nvSpPr>
            <p:spPr>
              <a:xfrm>
                <a:off x="3014700" y="1864600"/>
                <a:ext cx="121750" cy="139150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5566" extrusionOk="0">
                    <a:moveTo>
                      <a:pt x="1401" y="0"/>
                    </a:moveTo>
                    <a:lnTo>
                      <a:pt x="55" y="1108"/>
                    </a:lnTo>
                    <a:lnTo>
                      <a:pt x="0" y="1462"/>
                    </a:lnTo>
                    <a:cubicBezTo>
                      <a:pt x="958" y="2862"/>
                      <a:pt x="499" y="5566"/>
                      <a:pt x="499" y="5566"/>
                    </a:cubicBezTo>
                    <a:lnTo>
                      <a:pt x="921" y="5377"/>
                    </a:lnTo>
                    <a:cubicBezTo>
                      <a:pt x="1459" y="3529"/>
                      <a:pt x="4488" y="2745"/>
                      <a:pt x="4870" y="2652"/>
                    </a:cubicBezTo>
                    <a:lnTo>
                      <a:pt x="4870" y="280"/>
                    </a:lnTo>
                    <a:lnTo>
                      <a:pt x="14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33"/>
              <p:cNvSpPr/>
              <p:nvPr/>
            </p:nvSpPr>
            <p:spPr>
              <a:xfrm>
                <a:off x="3016075" y="1423850"/>
                <a:ext cx="246925" cy="507100"/>
              </a:xfrm>
              <a:custGeom>
                <a:avLst/>
                <a:gdLst/>
                <a:ahLst/>
                <a:cxnLst/>
                <a:rect l="l" t="t" r="r" b="b"/>
                <a:pathLst>
                  <a:path w="9877" h="20284" extrusionOk="0">
                    <a:moveTo>
                      <a:pt x="2899" y="1"/>
                    </a:moveTo>
                    <a:lnTo>
                      <a:pt x="0" y="18739"/>
                    </a:lnTo>
                    <a:cubicBezTo>
                      <a:pt x="195" y="18617"/>
                      <a:pt x="446" y="18500"/>
                      <a:pt x="691" y="18500"/>
                    </a:cubicBezTo>
                    <a:cubicBezTo>
                      <a:pt x="1042" y="18500"/>
                      <a:pt x="1382" y="18738"/>
                      <a:pt x="1533" y="19539"/>
                    </a:cubicBezTo>
                    <a:cubicBezTo>
                      <a:pt x="1834" y="19287"/>
                      <a:pt x="2302" y="18955"/>
                      <a:pt x="2677" y="18955"/>
                    </a:cubicBezTo>
                    <a:cubicBezTo>
                      <a:pt x="2952" y="18955"/>
                      <a:pt x="3176" y="19133"/>
                      <a:pt x="3250" y="19651"/>
                    </a:cubicBezTo>
                    <a:cubicBezTo>
                      <a:pt x="3475" y="19441"/>
                      <a:pt x="3740" y="19267"/>
                      <a:pt x="3997" y="19267"/>
                    </a:cubicBezTo>
                    <a:cubicBezTo>
                      <a:pt x="4309" y="19267"/>
                      <a:pt x="4610" y="19523"/>
                      <a:pt x="4816" y="20283"/>
                    </a:cubicBezTo>
                    <a:cubicBezTo>
                      <a:pt x="4841" y="20276"/>
                      <a:pt x="4855" y="20274"/>
                      <a:pt x="4855" y="20274"/>
                    </a:cubicBezTo>
                    <a:lnTo>
                      <a:pt x="9876" y="3035"/>
                    </a:lnTo>
                    <a:lnTo>
                      <a:pt x="289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2" name="Google Shape;1932;p33"/>
              <p:cNvSpPr/>
              <p:nvPr/>
            </p:nvSpPr>
            <p:spPr>
              <a:xfrm>
                <a:off x="3051575" y="1445175"/>
                <a:ext cx="90125" cy="467675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18707" extrusionOk="0">
                    <a:moveTo>
                      <a:pt x="3379" y="1"/>
                    </a:moveTo>
                    <a:lnTo>
                      <a:pt x="0" y="18663"/>
                    </a:lnTo>
                    <a:lnTo>
                      <a:pt x="227" y="18707"/>
                    </a:lnTo>
                    <a:lnTo>
                      <a:pt x="3605" y="44"/>
                    </a:lnTo>
                    <a:lnTo>
                      <a:pt x="33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3" name="Google Shape;1933;p33"/>
              <p:cNvSpPr/>
              <p:nvPr/>
            </p:nvSpPr>
            <p:spPr>
              <a:xfrm>
                <a:off x="3093850" y="1476675"/>
                <a:ext cx="120775" cy="443775"/>
              </a:xfrm>
              <a:custGeom>
                <a:avLst/>
                <a:gdLst/>
                <a:ahLst/>
                <a:cxnLst/>
                <a:rect l="l" t="t" r="r" b="b"/>
                <a:pathLst>
                  <a:path w="4831" h="17751" extrusionOk="0">
                    <a:moveTo>
                      <a:pt x="4610" y="0"/>
                    </a:moveTo>
                    <a:lnTo>
                      <a:pt x="1" y="17688"/>
                    </a:lnTo>
                    <a:lnTo>
                      <a:pt x="222" y="17751"/>
                    </a:lnTo>
                    <a:lnTo>
                      <a:pt x="4831" y="65"/>
                    </a:lnTo>
                    <a:lnTo>
                      <a:pt x="46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4" name="Google Shape;1934;p33"/>
              <p:cNvSpPr/>
              <p:nvPr/>
            </p:nvSpPr>
            <p:spPr>
              <a:xfrm>
                <a:off x="3081325" y="1478775"/>
                <a:ext cx="4735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656" extrusionOk="0">
                    <a:moveTo>
                      <a:pt x="1616" y="0"/>
                    </a:moveTo>
                    <a:cubicBezTo>
                      <a:pt x="1205" y="0"/>
                      <a:pt x="857" y="123"/>
                      <a:pt x="583" y="367"/>
                    </a:cubicBezTo>
                    <a:cubicBezTo>
                      <a:pt x="46" y="840"/>
                      <a:pt x="3" y="1591"/>
                      <a:pt x="1" y="1622"/>
                    </a:cubicBezTo>
                    <a:lnTo>
                      <a:pt x="575" y="1655"/>
                    </a:lnTo>
                    <a:cubicBezTo>
                      <a:pt x="575" y="1650"/>
                      <a:pt x="612" y="1125"/>
                      <a:pt x="956" y="822"/>
                    </a:cubicBezTo>
                    <a:cubicBezTo>
                      <a:pt x="1125" y="675"/>
                      <a:pt x="1349" y="602"/>
                      <a:pt x="1622" y="602"/>
                    </a:cubicBezTo>
                    <a:cubicBezTo>
                      <a:pt x="1688" y="602"/>
                      <a:pt x="1756" y="606"/>
                      <a:pt x="1827" y="614"/>
                    </a:cubicBezTo>
                    <a:lnTo>
                      <a:pt x="1893" y="18"/>
                    </a:lnTo>
                    <a:cubicBezTo>
                      <a:pt x="1798" y="6"/>
                      <a:pt x="1705" y="0"/>
                      <a:pt x="1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33"/>
              <p:cNvSpPr/>
              <p:nvPr/>
            </p:nvSpPr>
            <p:spPr>
              <a:xfrm>
                <a:off x="3137625" y="1457450"/>
                <a:ext cx="44375" cy="42275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91" extrusionOk="0">
                    <a:moveTo>
                      <a:pt x="348" y="1"/>
                    </a:moveTo>
                    <a:cubicBezTo>
                      <a:pt x="238" y="1"/>
                      <a:pt x="121" y="12"/>
                      <a:pt x="0" y="33"/>
                    </a:cubicBezTo>
                    <a:lnTo>
                      <a:pt x="99" y="625"/>
                    </a:lnTo>
                    <a:cubicBezTo>
                      <a:pt x="188" y="608"/>
                      <a:pt x="272" y="600"/>
                      <a:pt x="350" y="600"/>
                    </a:cubicBezTo>
                    <a:cubicBezTo>
                      <a:pt x="554" y="600"/>
                      <a:pt x="718" y="656"/>
                      <a:pt x="848" y="769"/>
                    </a:cubicBezTo>
                    <a:cubicBezTo>
                      <a:pt x="1193" y="1070"/>
                      <a:pt x="1200" y="1684"/>
                      <a:pt x="1200" y="1691"/>
                    </a:cubicBezTo>
                    <a:lnTo>
                      <a:pt x="1774" y="1691"/>
                    </a:lnTo>
                    <a:cubicBezTo>
                      <a:pt x="1774" y="1654"/>
                      <a:pt x="1768" y="795"/>
                      <a:pt x="1220" y="313"/>
                    </a:cubicBezTo>
                    <a:cubicBezTo>
                      <a:pt x="984" y="105"/>
                      <a:pt x="691" y="1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33"/>
              <p:cNvSpPr/>
              <p:nvPr/>
            </p:nvSpPr>
            <p:spPr>
              <a:xfrm>
                <a:off x="3095225" y="1538200"/>
                <a:ext cx="36025" cy="6252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2501" extrusionOk="0">
                    <a:moveTo>
                      <a:pt x="721" y="1"/>
                    </a:moveTo>
                    <a:cubicBezTo>
                      <a:pt x="323" y="1"/>
                      <a:pt x="1" y="561"/>
                      <a:pt x="1" y="1250"/>
                    </a:cubicBezTo>
                    <a:cubicBezTo>
                      <a:pt x="1" y="1942"/>
                      <a:pt x="324" y="2501"/>
                      <a:pt x="721" y="2501"/>
                    </a:cubicBezTo>
                    <a:cubicBezTo>
                      <a:pt x="1119" y="2501"/>
                      <a:pt x="1441" y="1941"/>
                      <a:pt x="1441" y="1250"/>
                    </a:cubicBezTo>
                    <a:cubicBezTo>
                      <a:pt x="1441" y="561"/>
                      <a:pt x="1119" y="2"/>
                      <a:pt x="7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33"/>
              <p:cNvSpPr/>
              <p:nvPr/>
            </p:nvSpPr>
            <p:spPr>
              <a:xfrm>
                <a:off x="3111175" y="1559200"/>
                <a:ext cx="7325" cy="151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07" extrusionOk="0">
                    <a:moveTo>
                      <a:pt x="146" y="0"/>
                    </a:moveTo>
                    <a:cubicBezTo>
                      <a:pt x="67" y="0"/>
                      <a:pt x="0" y="136"/>
                      <a:pt x="0" y="303"/>
                    </a:cubicBezTo>
                    <a:cubicBezTo>
                      <a:pt x="0" y="470"/>
                      <a:pt x="65" y="606"/>
                      <a:pt x="146" y="606"/>
                    </a:cubicBezTo>
                    <a:cubicBezTo>
                      <a:pt x="227" y="606"/>
                      <a:pt x="292" y="470"/>
                      <a:pt x="292" y="303"/>
                    </a:cubicBezTo>
                    <a:cubicBezTo>
                      <a:pt x="292" y="136"/>
                      <a:pt x="228" y="0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33"/>
              <p:cNvSpPr/>
              <p:nvPr/>
            </p:nvSpPr>
            <p:spPr>
              <a:xfrm>
                <a:off x="3143525" y="1622325"/>
                <a:ext cx="18400" cy="157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29" extrusionOk="0">
                    <a:moveTo>
                      <a:pt x="18" y="0"/>
                    </a:moveTo>
                    <a:lnTo>
                      <a:pt x="0" y="265"/>
                    </a:lnTo>
                    <a:cubicBezTo>
                      <a:pt x="0" y="265"/>
                      <a:pt x="17" y="263"/>
                      <a:pt x="47" y="263"/>
                    </a:cubicBezTo>
                    <a:cubicBezTo>
                      <a:pt x="165" y="263"/>
                      <a:pt x="487" y="296"/>
                      <a:pt x="735" y="628"/>
                    </a:cubicBezTo>
                    <a:cubicBezTo>
                      <a:pt x="735" y="628"/>
                      <a:pt x="616" y="18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9" name="Google Shape;1939;p33"/>
              <p:cNvSpPr/>
              <p:nvPr/>
            </p:nvSpPr>
            <p:spPr>
              <a:xfrm>
                <a:off x="3119950" y="1631125"/>
                <a:ext cx="33475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3194" extrusionOk="0">
                    <a:moveTo>
                      <a:pt x="1212" y="0"/>
                    </a:moveTo>
                    <a:lnTo>
                      <a:pt x="784" y="520"/>
                    </a:lnTo>
                    <a:lnTo>
                      <a:pt x="407" y="726"/>
                    </a:lnTo>
                    <a:lnTo>
                      <a:pt x="137" y="802"/>
                    </a:lnTo>
                    <a:lnTo>
                      <a:pt x="0" y="3193"/>
                    </a:lnTo>
                    <a:lnTo>
                      <a:pt x="240" y="3189"/>
                    </a:lnTo>
                    <a:lnTo>
                      <a:pt x="602" y="2909"/>
                    </a:lnTo>
                    <a:lnTo>
                      <a:pt x="901" y="2411"/>
                    </a:lnTo>
                    <a:lnTo>
                      <a:pt x="1118" y="1879"/>
                    </a:lnTo>
                    <a:lnTo>
                      <a:pt x="1268" y="1505"/>
                    </a:lnTo>
                    <a:lnTo>
                      <a:pt x="1326" y="1058"/>
                    </a:lnTo>
                    <a:lnTo>
                      <a:pt x="1339" y="530"/>
                    </a:lnTo>
                    <a:lnTo>
                      <a:pt x="1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0" name="Google Shape;1940;p33"/>
              <p:cNvSpPr/>
              <p:nvPr/>
            </p:nvSpPr>
            <p:spPr>
              <a:xfrm>
                <a:off x="3110500" y="1625350"/>
                <a:ext cx="54775" cy="874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496" extrusionOk="0">
                    <a:moveTo>
                      <a:pt x="1642" y="0"/>
                    </a:moveTo>
                    <a:lnTo>
                      <a:pt x="1642" y="0"/>
                    </a:lnTo>
                    <a:cubicBezTo>
                      <a:pt x="1642" y="0"/>
                      <a:pt x="1104" y="1002"/>
                      <a:pt x="366" y="1002"/>
                    </a:cubicBezTo>
                    <a:cubicBezTo>
                      <a:pt x="257" y="1002"/>
                      <a:pt x="144" y="980"/>
                      <a:pt x="27" y="930"/>
                    </a:cubicBezTo>
                    <a:lnTo>
                      <a:pt x="27" y="930"/>
                    </a:lnTo>
                    <a:cubicBezTo>
                      <a:pt x="27" y="930"/>
                      <a:pt x="216" y="1062"/>
                      <a:pt x="502" y="1062"/>
                    </a:cubicBezTo>
                    <a:cubicBezTo>
                      <a:pt x="789" y="1062"/>
                      <a:pt x="1173" y="929"/>
                      <a:pt x="1563" y="398"/>
                    </a:cubicBezTo>
                    <a:lnTo>
                      <a:pt x="1563" y="398"/>
                    </a:lnTo>
                    <a:cubicBezTo>
                      <a:pt x="1564" y="398"/>
                      <a:pt x="1896" y="1136"/>
                      <a:pt x="1395" y="2233"/>
                    </a:cubicBezTo>
                    <a:cubicBezTo>
                      <a:pt x="1056" y="2976"/>
                      <a:pt x="738" y="3334"/>
                      <a:pt x="432" y="3334"/>
                    </a:cubicBezTo>
                    <a:cubicBezTo>
                      <a:pt x="285" y="3334"/>
                      <a:pt x="142" y="3252"/>
                      <a:pt x="0" y="3091"/>
                    </a:cubicBezTo>
                    <a:lnTo>
                      <a:pt x="0" y="3091"/>
                    </a:lnTo>
                    <a:cubicBezTo>
                      <a:pt x="1" y="3091"/>
                      <a:pt x="203" y="3495"/>
                      <a:pt x="526" y="3495"/>
                    </a:cubicBezTo>
                    <a:cubicBezTo>
                      <a:pt x="694" y="3495"/>
                      <a:pt x="895" y="3386"/>
                      <a:pt x="1117" y="3053"/>
                    </a:cubicBezTo>
                    <a:cubicBezTo>
                      <a:pt x="2191" y="1439"/>
                      <a:pt x="1642" y="0"/>
                      <a:pt x="16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1" name="Google Shape;1941;p33"/>
              <p:cNvSpPr/>
              <p:nvPr/>
            </p:nvSpPr>
            <p:spPr>
              <a:xfrm>
                <a:off x="3124550" y="1649075"/>
                <a:ext cx="6975" cy="606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426" extrusionOk="0">
                    <a:moveTo>
                      <a:pt x="279" y="0"/>
                    </a:moveTo>
                    <a:lnTo>
                      <a:pt x="169" y="17"/>
                    </a:lnTo>
                    <a:lnTo>
                      <a:pt x="1" y="2426"/>
                    </a:lnTo>
                    <a:lnTo>
                      <a:pt x="1" y="2426"/>
                    </a:lnTo>
                    <a:lnTo>
                      <a:pt x="111" y="240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33"/>
              <p:cNvSpPr/>
              <p:nvPr/>
            </p:nvSpPr>
            <p:spPr>
              <a:xfrm>
                <a:off x="3136025" y="1645800"/>
                <a:ext cx="4850" cy="51675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67" extrusionOk="0">
                    <a:moveTo>
                      <a:pt x="111" y="0"/>
                    </a:moveTo>
                    <a:lnTo>
                      <a:pt x="0" y="28"/>
                    </a:lnTo>
                    <a:lnTo>
                      <a:pt x="84" y="2066"/>
                    </a:lnTo>
                    <a:lnTo>
                      <a:pt x="194" y="2039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33"/>
              <p:cNvSpPr/>
              <p:nvPr/>
            </p:nvSpPr>
            <p:spPr>
              <a:xfrm>
                <a:off x="3141800" y="1639550"/>
                <a:ext cx="9175" cy="37000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480" extrusionOk="0">
                    <a:moveTo>
                      <a:pt x="110" y="1"/>
                    </a:moveTo>
                    <a:lnTo>
                      <a:pt x="1" y="41"/>
                    </a:lnTo>
                    <a:lnTo>
                      <a:pt x="258" y="1480"/>
                    </a:lnTo>
                    <a:lnTo>
                      <a:pt x="366" y="1439"/>
                    </a:lnTo>
                    <a:lnTo>
                      <a:pt x="1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33"/>
              <p:cNvSpPr/>
              <p:nvPr/>
            </p:nvSpPr>
            <p:spPr>
              <a:xfrm>
                <a:off x="3027175" y="1955475"/>
                <a:ext cx="2750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931" extrusionOk="0">
                    <a:moveTo>
                      <a:pt x="100" y="0"/>
                    </a:moveTo>
                    <a:lnTo>
                      <a:pt x="100" y="0"/>
                    </a:lnTo>
                    <a:cubicBezTo>
                      <a:pt x="152" y="1030"/>
                      <a:pt x="0" y="1931"/>
                      <a:pt x="0" y="1931"/>
                    </a:cubicBezTo>
                    <a:lnTo>
                      <a:pt x="422" y="1742"/>
                    </a:lnTo>
                    <a:cubicBezTo>
                      <a:pt x="544" y="1327"/>
                      <a:pt x="788" y="969"/>
                      <a:pt x="1100" y="658"/>
                    </a:cubicBezTo>
                    <a:cubicBezTo>
                      <a:pt x="956" y="516"/>
                      <a:pt x="795" y="387"/>
                      <a:pt x="614" y="270"/>
                    </a:cubicBezTo>
                    <a:cubicBezTo>
                      <a:pt x="480" y="189"/>
                      <a:pt x="291" y="73"/>
                      <a:pt x="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5" name="Google Shape;1945;p33"/>
              <p:cNvSpPr/>
              <p:nvPr/>
            </p:nvSpPr>
            <p:spPr>
              <a:xfrm>
                <a:off x="3120650" y="1508700"/>
                <a:ext cx="54175" cy="102650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4106" extrusionOk="0">
                    <a:moveTo>
                      <a:pt x="1083" y="1"/>
                    </a:moveTo>
                    <a:cubicBezTo>
                      <a:pt x="486" y="1"/>
                      <a:pt x="0" y="919"/>
                      <a:pt x="0" y="2053"/>
                    </a:cubicBezTo>
                    <a:cubicBezTo>
                      <a:pt x="0" y="3186"/>
                      <a:pt x="486" y="4105"/>
                      <a:pt x="1083" y="4105"/>
                    </a:cubicBezTo>
                    <a:cubicBezTo>
                      <a:pt x="1681" y="4105"/>
                      <a:pt x="2167" y="3186"/>
                      <a:pt x="2167" y="2053"/>
                    </a:cubicBezTo>
                    <a:cubicBezTo>
                      <a:pt x="2167" y="919"/>
                      <a:pt x="1681" y="1"/>
                      <a:pt x="10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6" name="Google Shape;1946;p33"/>
              <p:cNvSpPr/>
              <p:nvPr/>
            </p:nvSpPr>
            <p:spPr>
              <a:xfrm>
                <a:off x="3120625" y="1520325"/>
                <a:ext cx="9975" cy="74900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996" extrusionOk="0">
                    <a:moveTo>
                      <a:pt x="399" y="1"/>
                    </a:moveTo>
                    <a:cubicBezTo>
                      <a:pt x="155" y="376"/>
                      <a:pt x="0" y="949"/>
                      <a:pt x="0" y="1590"/>
                    </a:cubicBezTo>
                    <a:cubicBezTo>
                      <a:pt x="0" y="2133"/>
                      <a:pt x="111" y="2628"/>
                      <a:pt x="295" y="2995"/>
                    </a:cubicBezTo>
                    <a:cubicBezTo>
                      <a:pt x="165" y="2611"/>
                      <a:pt x="87" y="2138"/>
                      <a:pt x="87" y="1627"/>
                    </a:cubicBezTo>
                    <a:cubicBezTo>
                      <a:pt x="87" y="991"/>
                      <a:pt x="207" y="420"/>
                      <a:pt x="3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7" name="Google Shape;1947;p33"/>
              <p:cNvSpPr/>
              <p:nvPr/>
            </p:nvSpPr>
            <p:spPr>
              <a:xfrm>
                <a:off x="3154175" y="1548550"/>
                <a:ext cx="1332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533" h="1098" extrusionOk="0">
                    <a:moveTo>
                      <a:pt x="267" y="0"/>
                    </a:moveTo>
                    <a:cubicBezTo>
                      <a:pt x="120" y="0"/>
                      <a:pt x="1" y="245"/>
                      <a:pt x="1" y="549"/>
                    </a:cubicBezTo>
                    <a:cubicBezTo>
                      <a:pt x="1" y="852"/>
                      <a:pt x="119" y="1097"/>
                      <a:pt x="267" y="1097"/>
                    </a:cubicBezTo>
                    <a:cubicBezTo>
                      <a:pt x="414" y="1097"/>
                      <a:pt x="533" y="851"/>
                      <a:pt x="533" y="549"/>
                    </a:cubicBezTo>
                    <a:cubicBezTo>
                      <a:pt x="533" y="246"/>
                      <a:pt x="414" y="1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ũi tên: Hình ngũ giác 3">
            <a:extLst>
              <a:ext uri="{FF2B5EF4-FFF2-40B4-BE49-F238E27FC236}">
                <a16:creationId xmlns:a16="http://schemas.microsoft.com/office/drawing/2014/main" id="{1FA64784-518E-27BC-8BCF-385A9590ED65}"/>
              </a:ext>
            </a:extLst>
          </p:cNvPr>
          <p:cNvSpPr/>
          <p:nvPr/>
        </p:nvSpPr>
        <p:spPr>
          <a:xfrm>
            <a:off x="815809" y="1811548"/>
            <a:ext cx="3040199" cy="1863305"/>
          </a:xfrm>
          <a:custGeom>
            <a:avLst/>
            <a:gdLst>
              <a:gd name="connsiteX0" fmla="*/ 0 w 3040199"/>
              <a:gd name="connsiteY0" fmla="*/ 0 h 1863305"/>
              <a:gd name="connsiteX1" fmla="*/ 484966 w 3040199"/>
              <a:gd name="connsiteY1" fmla="*/ 0 h 1863305"/>
              <a:gd name="connsiteX2" fmla="*/ 969932 w 3040199"/>
              <a:gd name="connsiteY2" fmla="*/ 0 h 1863305"/>
              <a:gd name="connsiteX3" fmla="*/ 1454897 w 3040199"/>
              <a:gd name="connsiteY3" fmla="*/ 0 h 1863305"/>
              <a:gd name="connsiteX4" fmla="*/ 2108547 w 3040199"/>
              <a:gd name="connsiteY4" fmla="*/ 0 h 1863305"/>
              <a:gd name="connsiteX5" fmla="*/ 2391148 w 3040199"/>
              <a:gd name="connsiteY5" fmla="*/ 282601 h 1863305"/>
              <a:gd name="connsiteX6" fmla="*/ 2683066 w 3040199"/>
              <a:gd name="connsiteY6" fmla="*/ 574519 h 1863305"/>
              <a:gd name="connsiteX7" fmla="*/ 3040199 w 3040199"/>
              <a:gd name="connsiteY7" fmla="*/ 931653 h 1863305"/>
              <a:gd name="connsiteX8" fmla="*/ 2748281 w 3040199"/>
              <a:gd name="connsiteY8" fmla="*/ 1223571 h 1863305"/>
              <a:gd name="connsiteX9" fmla="*/ 2437731 w 3040199"/>
              <a:gd name="connsiteY9" fmla="*/ 1534121 h 1863305"/>
              <a:gd name="connsiteX10" fmla="*/ 2108547 w 3040199"/>
              <a:gd name="connsiteY10" fmla="*/ 1863305 h 1863305"/>
              <a:gd name="connsiteX11" fmla="*/ 1623581 w 3040199"/>
              <a:gd name="connsiteY11" fmla="*/ 1863305 h 1863305"/>
              <a:gd name="connsiteX12" fmla="*/ 1075359 w 3040199"/>
              <a:gd name="connsiteY12" fmla="*/ 1863305 h 1863305"/>
              <a:gd name="connsiteX13" fmla="*/ 527137 w 3040199"/>
              <a:gd name="connsiteY13" fmla="*/ 1863305 h 1863305"/>
              <a:gd name="connsiteX14" fmla="*/ 0 w 3040199"/>
              <a:gd name="connsiteY14" fmla="*/ 1863305 h 1863305"/>
              <a:gd name="connsiteX15" fmla="*/ 0 w 3040199"/>
              <a:gd name="connsiteY15" fmla="*/ 1453378 h 1863305"/>
              <a:gd name="connsiteX16" fmla="*/ 0 w 3040199"/>
              <a:gd name="connsiteY16" fmla="*/ 1006185 h 1863305"/>
              <a:gd name="connsiteX17" fmla="*/ 0 w 3040199"/>
              <a:gd name="connsiteY17" fmla="*/ 521725 h 1863305"/>
              <a:gd name="connsiteX18" fmla="*/ 0 w 3040199"/>
              <a:gd name="connsiteY18" fmla="*/ 0 h 1863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40199" h="1863305" fill="none" extrusionOk="0">
                <a:moveTo>
                  <a:pt x="0" y="0"/>
                </a:moveTo>
                <a:cubicBezTo>
                  <a:pt x="135460" y="-13916"/>
                  <a:pt x="356186" y="29392"/>
                  <a:pt x="484966" y="0"/>
                </a:cubicBezTo>
                <a:cubicBezTo>
                  <a:pt x="613746" y="-29392"/>
                  <a:pt x="783734" y="8613"/>
                  <a:pt x="969932" y="0"/>
                </a:cubicBezTo>
                <a:cubicBezTo>
                  <a:pt x="1156130" y="-8613"/>
                  <a:pt x="1327934" y="15936"/>
                  <a:pt x="1454897" y="0"/>
                </a:cubicBezTo>
                <a:cubicBezTo>
                  <a:pt x="1581860" y="-15936"/>
                  <a:pt x="1787828" y="44980"/>
                  <a:pt x="2108547" y="0"/>
                </a:cubicBezTo>
                <a:cubicBezTo>
                  <a:pt x="2191112" y="76154"/>
                  <a:pt x="2256620" y="170004"/>
                  <a:pt x="2391148" y="282601"/>
                </a:cubicBezTo>
                <a:cubicBezTo>
                  <a:pt x="2525676" y="395198"/>
                  <a:pt x="2583377" y="499623"/>
                  <a:pt x="2683066" y="574519"/>
                </a:cubicBezTo>
                <a:cubicBezTo>
                  <a:pt x="2782755" y="649416"/>
                  <a:pt x="2873142" y="822458"/>
                  <a:pt x="3040199" y="931653"/>
                </a:cubicBezTo>
                <a:cubicBezTo>
                  <a:pt x="2982075" y="1001353"/>
                  <a:pt x="2853062" y="1074068"/>
                  <a:pt x="2748281" y="1223571"/>
                </a:cubicBezTo>
                <a:cubicBezTo>
                  <a:pt x="2643500" y="1373074"/>
                  <a:pt x="2502825" y="1417409"/>
                  <a:pt x="2437731" y="1534121"/>
                </a:cubicBezTo>
                <a:cubicBezTo>
                  <a:pt x="2372637" y="1650833"/>
                  <a:pt x="2169778" y="1759749"/>
                  <a:pt x="2108547" y="1863305"/>
                </a:cubicBezTo>
                <a:cubicBezTo>
                  <a:pt x="1878770" y="1883787"/>
                  <a:pt x="1782704" y="1806959"/>
                  <a:pt x="1623581" y="1863305"/>
                </a:cubicBezTo>
                <a:cubicBezTo>
                  <a:pt x="1464458" y="1919651"/>
                  <a:pt x="1240572" y="1830752"/>
                  <a:pt x="1075359" y="1863305"/>
                </a:cubicBezTo>
                <a:cubicBezTo>
                  <a:pt x="910146" y="1895858"/>
                  <a:pt x="670500" y="1819961"/>
                  <a:pt x="527137" y="1863305"/>
                </a:cubicBezTo>
                <a:cubicBezTo>
                  <a:pt x="383774" y="1906649"/>
                  <a:pt x="211916" y="1824142"/>
                  <a:pt x="0" y="1863305"/>
                </a:cubicBezTo>
                <a:cubicBezTo>
                  <a:pt x="-37411" y="1671393"/>
                  <a:pt x="23604" y="1595544"/>
                  <a:pt x="0" y="1453378"/>
                </a:cubicBezTo>
                <a:cubicBezTo>
                  <a:pt x="-23604" y="1311212"/>
                  <a:pt x="45295" y="1185654"/>
                  <a:pt x="0" y="1006185"/>
                </a:cubicBezTo>
                <a:cubicBezTo>
                  <a:pt x="-45295" y="826716"/>
                  <a:pt x="17811" y="733587"/>
                  <a:pt x="0" y="521725"/>
                </a:cubicBezTo>
                <a:cubicBezTo>
                  <a:pt x="-17811" y="309863"/>
                  <a:pt x="39625" y="197448"/>
                  <a:pt x="0" y="0"/>
                </a:cubicBezTo>
                <a:close/>
              </a:path>
              <a:path w="3040199" h="1863305" stroke="0" extrusionOk="0">
                <a:moveTo>
                  <a:pt x="0" y="0"/>
                </a:moveTo>
                <a:cubicBezTo>
                  <a:pt x="149931" y="-50835"/>
                  <a:pt x="450163" y="34394"/>
                  <a:pt x="569308" y="0"/>
                </a:cubicBezTo>
                <a:cubicBezTo>
                  <a:pt x="688453" y="-34394"/>
                  <a:pt x="967373" y="62109"/>
                  <a:pt x="1138615" y="0"/>
                </a:cubicBezTo>
                <a:cubicBezTo>
                  <a:pt x="1309857" y="-62109"/>
                  <a:pt x="1786398" y="65275"/>
                  <a:pt x="2108547" y="0"/>
                </a:cubicBezTo>
                <a:cubicBezTo>
                  <a:pt x="2201949" y="66064"/>
                  <a:pt x="2269975" y="220383"/>
                  <a:pt x="2391148" y="282601"/>
                </a:cubicBezTo>
                <a:cubicBezTo>
                  <a:pt x="2512321" y="344819"/>
                  <a:pt x="2595518" y="541570"/>
                  <a:pt x="2711015" y="602469"/>
                </a:cubicBezTo>
                <a:cubicBezTo>
                  <a:pt x="2826512" y="663368"/>
                  <a:pt x="2915279" y="881913"/>
                  <a:pt x="3040199" y="931653"/>
                </a:cubicBezTo>
                <a:cubicBezTo>
                  <a:pt x="2929998" y="1074837"/>
                  <a:pt x="2786959" y="1162726"/>
                  <a:pt x="2711015" y="1260837"/>
                </a:cubicBezTo>
                <a:cubicBezTo>
                  <a:pt x="2635071" y="1358948"/>
                  <a:pt x="2454308" y="1461344"/>
                  <a:pt x="2419098" y="1552754"/>
                </a:cubicBezTo>
                <a:cubicBezTo>
                  <a:pt x="2383888" y="1644164"/>
                  <a:pt x="2217253" y="1680906"/>
                  <a:pt x="2108547" y="1863305"/>
                </a:cubicBezTo>
                <a:cubicBezTo>
                  <a:pt x="1901219" y="1894027"/>
                  <a:pt x="1804140" y="1808448"/>
                  <a:pt x="1560325" y="1863305"/>
                </a:cubicBezTo>
                <a:cubicBezTo>
                  <a:pt x="1316510" y="1918162"/>
                  <a:pt x="1229161" y="1809663"/>
                  <a:pt x="1096444" y="1863305"/>
                </a:cubicBezTo>
                <a:cubicBezTo>
                  <a:pt x="963727" y="1916947"/>
                  <a:pt x="703913" y="1839442"/>
                  <a:pt x="569308" y="1863305"/>
                </a:cubicBezTo>
                <a:cubicBezTo>
                  <a:pt x="434703" y="1887168"/>
                  <a:pt x="203868" y="1826702"/>
                  <a:pt x="0" y="1863305"/>
                </a:cubicBezTo>
                <a:cubicBezTo>
                  <a:pt x="-39045" y="1770938"/>
                  <a:pt x="39610" y="1634660"/>
                  <a:pt x="0" y="1416112"/>
                </a:cubicBezTo>
                <a:cubicBezTo>
                  <a:pt x="-39610" y="1197564"/>
                  <a:pt x="37637" y="1156675"/>
                  <a:pt x="0" y="1006185"/>
                </a:cubicBezTo>
                <a:cubicBezTo>
                  <a:pt x="-37637" y="855695"/>
                  <a:pt x="44912" y="791085"/>
                  <a:pt x="0" y="577625"/>
                </a:cubicBezTo>
                <a:cubicBezTo>
                  <a:pt x="-44912" y="364165"/>
                  <a:pt x="56653" y="131881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859737001">
                  <a:prstGeom prst="homePlat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iêu đề 4">
            <a:extLst>
              <a:ext uri="{FF2B5EF4-FFF2-40B4-BE49-F238E27FC236}">
                <a16:creationId xmlns:a16="http://schemas.microsoft.com/office/drawing/2014/main" id="{8EE3907E-3DA4-CC9F-277D-5CE7D9C8B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600" y="279925"/>
            <a:ext cx="7704000" cy="572700"/>
          </a:xfrm>
        </p:spPr>
        <p:txBody>
          <a:bodyPr/>
          <a:lstStyle/>
          <a:p>
            <a:pPr algn="just"/>
            <a:r>
              <a:rPr lang="vi-VN" sz="2800" dirty="0">
                <a:latin typeface="+mj-lt"/>
              </a:rPr>
              <a:t>1. Giới thiệu truyền thống địa phương</a:t>
            </a:r>
          </a:p>
        </p:txBody>
      </p:sp>
      <p:sp>
        <p:nvSpPr>
          <p:cNvPr id="6" name="Chỗ dành sẵn cho Văn bản 5">
            <a:extLst>
              <a:ext uri="{FF2B5EF4-FFF2-40B4-BE49-F238E27FC236}">
                <a16:creationId xmlns:a16="http://schemas.microsoft.com/office/drawing/2014/main" id="{3449C541-6529-6430-8945-34DF1AECD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5809" y="1972121"/>
            <a:ext cx="2505800" cy="1702732"/>
          </a:xfrm>
        </p:spPr>
        <p:txBody>
          <a:bodyPr/>
          <a:lstStyle/>
          <a:p>
            <a:pPr marL="177800" indent="0" algn="just">
              <a:buNone/>
            </a:pPr>
            <a:r>
              <a:rPr lang="vi-VN" sz="2400" dirty="0">
                <a:latin typeface="+mj-lt"/>
              </a:rPr>
              <a:t>Hoạt động nhóm: Giới thiệu một truyền thống ở địa phương em.</a:t>
            </a:r>
          </a:p>
          <a:p>
            <a:pPr marL="177800" indent="0" algn="just">
              <a:buNone/>
            </a:pPr>
            <a:r>
              <a:rPr lang="vi-VN" sz="2400" dirty="0">
                <a:latin typeface="+mj-lt"/>
              </a:rPr>
              <a:t> </a:t>
            </a:r>
          </a:p>
          <a:p>
            <a:pPr marL="177800" indent="0" algn="just">
              <a:buNone/>
            </a:pPr>
            <a:endParaRPr lang="vi-VN" sz="2400" dirty="0">
              <a:latin typeface="+mj-lt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BC56482A-5C3C-A771-ECB6-E5F9E85C0FAC}"/>
              </a:ext>
            </a:extLst>
          </p:cNvPr>
          <p:cNvSpPr txBox="1"/>
          <p:nvPr/>
        </p:nvSpPr>
        <p:spPr>
          <a:xfrm>
            <a:off x="4061817" y="1546214"/>
            <a:ext cx="4266374" cy="2554545"/>
          </a:xfrm>
          <a:custGeom>
            <a:avLst/>
            <a:gdLst>
              <a:gd name="connsiteX0" fmla="*/ 0 w 4266374"/>
              <a:gd name="connsiteY0" fmla="*/ 0 h 2554545"/>
              <a:gd name="connsiteX1" fmla="*/ 575960 w 4266374"/>
              <a:gd name="connsiteY1" fmla="*/ 0 h 2554545"/>
              <a:gd name="connsiteX2" fmla="*/ 1151921 w 4266374"/>
              <a:gd name="connsiteY2" fmla="*/ 0 h 2554545"/>
              <a:gd name="connsiteX3" fmla="*/ 1642554 w 4266374"/>
              <a:gd name="connsiteY3" fmla="*/ 0 h 2554545"/>
              <a:gd name="connsiteX4" fmla="*/ 2133187 w 4266374"/>
              <a:gd name="connsiteY4" fmla="*/ 0 h 2554545"/>
              <a:gd name="connsiteX5" fmla="*/ 2623820 w 4266374"/>
              <a:gd name="connsiteY5" fmla="*/ 0 h 2554545"/>
              <a:gd name="connsiteX6" fmla="*/ 3242444 w 4266374"/>
              <a:gd name="connsiteY6" fmla="*/ 0 h 2554545"/>
              <a:gd name="connsiteX7" fmla="*/ 3647750 w 4266374"/>
              <a:gd name="connsiteY7" fmla="*/ 0 h 2554545"/>
              <a:gd name="connsiteX8" fmla="*/ 4266374 w 4266374"/>
              <a:gd name="connsiteY8" fmla="*/ 0 h 2554545"/>
              <a:gd name="connsiteX9" fmla="*/ 4266374 w 4266374"/>
              <a:gd name="connsiteY9" fmla="*/ 536454 h 2554545"/>
              <a:gd name="connsiteX10" fmla="*/ 4266374 w 4266374"/>
              <a:gd name="connsiteY10" fmla="*/ 996273 h 2554545"/>
              <a:gd name="connsiteX11" fmla="*/ 4266374 w 4266374"/>
              <a:gd name="connsiteY11" fmla="*/ 1507182 h 2554545"/>
              <a:gd name="connsiteX12" fmla="*/ 4266374 w 4266374"/>
              <a:gd name="connsiteY12" fmla="*/ 1992545 h 2554545"/>
              <a:gd name="connsiteX13" fmla="*/ 4266374 w 4266374"/>
              <a:gd name="connsiteY13" fmla="*/ 2554545 h 2554545"/>
              <a:gd name="connsiteX14" fmla="*/ 3733077 w 4266374"/>
              <a:gd name="connsiteY14" fmla="*/ 2554545 h 2554545"/>
              <a:gd name="connsiteX15" fmla="*/ 3114453 w 4266374"/>
              <a:gd name="connsiteY15" fmla="*/ 2554545 h 2554545"/>
              <a:gd name="connsiteX16" fmla="*/ 2495829 w 4266374"/>
              <a:gd name="connsiteY16" fmla="*/ 2554545 h 2554545"/>
              <a:gd name="connsiteX17" fmla="*/ 1962532 w 4266374"/>
              <a:gd name="connsiteY17" fmla="*/ 2554545 h 2554545"/>
              <a:gd name="connsiteX18" fmla="*/ 1343908 w 4266374"/>
              <a:gd name="connsiteY18" fmla="*/ 2554545 h 2554545"/>
              <a:gd name="connsiteX19" fmla="*/ 767947 w 4266374"/>
              <a:gd name="connsiteY19" fmla="*/ 2554545 h 2554545"/>
              <a:gd name="connsiteX20" fmla="*/ 0 w 4266374"/>
              <a:gd name="connsiteY20" fmla="*/ 2554545 h 2554545"/>
              <a:gd name="connsiteX21" fmla="*/ 0 w 4266374"/>
              <a:gd name="connsiteY21" fmla="*/ 2120272 h 2554545"/>
              <a:gd name="connsiteX22" fmla="*/ 0 w 4266374"/>
              <a:gd name="connsiteY22" fmla="*/ 1660454 h 2554545"/>
              <a:gd name="connsiteX23" fmla="*/ 0 w 4266374"/>
              <a:gd name="connsiteY23" fmla="*/ 1226182 h 2554545"/>
              <a:gd name="connsiteX24" fmla="*/ 0 w 4266374"/>
              <a:gd name="connsiteY24" fmla="*/ 689727 h 2554545"/>
              <a:gd name="connsiteX25" fmla="*/ 0 w 4266374"/>
              <a:gd name="connsiteY25" fmla="*/ 0 h 2554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266374" h="2554545" fill="none" extrusionOk="0">
                <a:moveTo>
                  <a:pt x="0" y="0"/>
                </a:moveTo>
                <a:cubicBezTo>
                  <a:pt x="269585" y="-30768"/>
                  <a:pt x="415722" y="39172"/>
                  <a:pt x="575960" y="0"/>
                </a:cubicBezTo>
                <a:cubicBezTo>
                  <a:pt x="736198" y="-39172"/>
                  <a:pt x="875088" y="59390"/>
                  <a:pt x="1151921" y="0"/>
                </a:cubicBezTo>
                <a:cubicBezTo>
                  <a:pt x="1428754" y="-59390"/>
                  <a:pt x="1463632" y="37527"/>
                  <a:pt x="1642554" y="0"/>
                </a:cubicBezTo>
                <a:cubicBezTo>
                  <a:pt x="1821476" y="-37527"/>
                  <a:pt x="1924353" y="46453"/>
                  <a:pt x="2133187" y="0"/>
                </a:cubicBezTo>
                <a:cubicBezTo>
                  <a:pt x="2342021" y="-46453"/>
                  <a:pt x="2384897" y="40223"/>
                  <a:pt x="2623820" y="0"/>
                </a:cubicBezTo>
                <a:cubicBezTo>
                  <a:pt x="2862743" y="-40223"/>
                  <a:pt x="3089616" y="51103"/>
                  <a:pt x="3242444" y="0"/>
                </a:cubicBezTo>
                <a:cubicBezTo>
                  <a:pt x="3395272" y="-51103"/>
                  <a:pt x="3516578" y="28011"/>
                  <a:pt x="3647750" y="0"/>
                </a:cubicBezTo>
                <a:cubicBezTo>
                  <a:pt x="3778922" y="-28011"/>
                  <a:pt x="4005856" y="63450"/>
                  <a:pt x="4266374" y="0"/>
                </a:cubicBezTo>
                <a:cubicBezTo>
                  <a:pt x="4298104" y="144882"/>
                  <a:pt x="4224292" y="420795"/>
                  <a:pt x="4266374" y="536454"/>
                </a:cubicBezTo>
                <a:cubicBezTo>
                  <a:pt x="4308456" y="652113"/>
                  <a:pt x="4223335" y="847523"/>
                  <a:pt x="4266374" y="996273"/>
                </a:cubicBezTo>
                <a:cubicBezTo>
                  <a:pt x="4309413" y="1145023"/>
                  <a:pt x="4246537" y="1252027"/>
                  <a:pt x="4266374" y="1507182"/>
                </a:cubicBezTo>
                <a:cubicBezTo>
                  <a:pt x="4286211" y="1762337"/>
                  <a:pt x="4209680" y="1887583"/>
                  <a:pt x="4266374" y="1992545"/>
                </a:cubicBezTo>
                <a:cubicBezTo>
                  <a:pt x="4323068" y="2097507"/>
                  <a:pt x="4233190" y="2352523"/>
                  <a:pt x="4266374" y="2554545"/>
                </a:cubicBezTo>
                <a:cubicBezTo>
                  <a:pt x="4028091" y="2595382"/>
                  <a:pt x="3955785" y="2530593"/>
                  <a:pt x="3733077" y="2554545"/>
                </a:cubicBezTo>
                <a:cubicBezTo>
                  <a:pt x="3510369" y="2578497"/>
                  <a:pt x="3278621" y="2510589"/>
                  <a:pt x="3114453" y="2554545"/>
                </a:cubicBezTo>
                <a:cubicBezTo>
                  <a:pt x="2950285" y="2598501"/>
                  <a:pt x="2789958" y="2499965"/>
                  <a:pt x="2495829" y="2554545"/>
                </a:cubicBezTo>
                <a:cubicBezTo>
                  <a:pt x="2201700" y="2609125"/>
                  <a:pt x="2142792" y="2542130"/>
                  <a:pt x="1962532" y="2554545"/>
                </a:cubicBezTo>
                <a:cubicBezTo>
                  <a:pt x="1782272" y="2566960"/>
                  <a:pt x="1562704" y="2511346"/>
                  <a:pt x="1343908" y="2554545"/>
                </a:cubicBezTo>
                <a:cubicBezTo>
                  <a:pt x="1125112" y="2597744"/>
                  <a:pt x="894062" y="2534757"/>
                  <a:pt x="767947" y="2554545"/>
                </a:cubicBezTo>
                <a:cubicBezTo>
                  <a:pt x="641832" y="2574333"/>
                  <a:pt x="338202" y="2489399"/>
                  <a:pt x="0" y="2554545"/>
                </a:cubicBezTo>
                <a:cubicBezTo>
                  <a:pt x="-14783" y="2344722"/>
                  <a:pt x="50126" y="2321057"/>
                  <a:pt x="0" y="2120272"/>
                </a:cubicBezTo>
                <a:cubicBezTo>
                  <a:pt x="-50126" y="1919487"/>
                  <a:pt x="3864" y="1850141"/>
                  <a:pt x="0" y="1660454"/>
                </a:cubicBezTo>
                <a:cubicBezTo>
                  <a:pt x="-3864" y="1470767"/>
                  <a:pt x="26601" y="1350305"/>
                  <a:pt x="0" y="1226182"/>
                </a:cubicBezTo>
                <a:cubicBezTo>
                  <a:pt x="-26601" y="1102059"/>
                  <a:pt x="31828" y="803112"/>
                  <a:pt x="0" y="689727"/>
                </a:cubicBezTo>
                <a:cubicBezTo>
                  <a:pt x="-31828" y="576342"/>
                  <a:pt x="37548" y="327068"/>
                  <a:pt x="0" y="0"/>
                </a:cubicBezTo>
                <a:close/>
              </a:path>
              <a:path w="4266374" h="2554545" stroke="0" extrusionOk="0">
                <a:moveTo>
                  <a:pt x="0" y="0"/>
                </a:moveTo>
                <a:cubicBezTo>
                  <a:pt x="272978" y="-28550"/>
                  <a:pt x="452622" y="56885"/>
                  <a:pt x="618624" y="0"/>
                </a:cubicBezTo>
                <a:cubicBezTo>
                  <a:pt x="784626" y="-56885"/>
                  <a:pt x="896826" y="21187"/>
                  <a:pt x="1109257" y="0"/>
                </a:cubicBezTo>
                <a:cubicBezTo>
                  <a:pt x="1321688" y="-21187"/>
                  <a:pt x="1462889" y="53302"/>
                  <a:pt x="1727881" y="0"/>
                </a:cubicBezTo>
                <a:cubicBezTo>
                  <a:pt x="1992873" y="-53302"/>
                  <a:pt x="2012291" y="4526"/>
                  <a:pt x="2133187" y="0"/>
                </a:cubicBezTo>
                <a:cubicBezTo>
                  <a:pt x="2254083" y="-4526"/>
                  <a:pt x="2504138" y="61904"/>
                  <a:pt x="2709147" y="0"/>
                </a:cubicBezTo>
                <a:cubicBezTo>
                  <a:pt x="2914156" y="-61904"/>
                  <a:pt x="3000804" y="7148"/>
                  <a:pt x="3157117" y="0"/>
                </a:cubicBezTo>
                <a:cubicBezTo>
                  <a:pt x="3313430" y="-7148"/>
                  <a:pt x="3564712" y="17034"/>
                  <a:pt x="3775741" y="0"/>
                </a:cubicBezTo>
                <a:cubicBezTo>
                  <a:pt x="3986770" y="-17034"/>
                  <a:pt x="4080959" y="50762"/>
                  <a:pt x="4266374" y="0"/>
                </a:cubicBezTo>
                <a:cubicBezTo>
                  <a:pt x="4316559" y="125366"/>
                  <a:pt x="4211363" y="261383"/>
                  <a:pt x="4266374" y="510909"/>
                </a:cubicBezTo>
                <a:cubicBezTo>
                  <a:pt x="4321385" y="760435"/>
                  <a:pt x="4204795" y="934411"/>
                  <a:pt x="4266374" y="1047363"/>
                </a:cubicBezTo>
                <a:cubicBezTo>
                  <a:pt x="4327953" y="1160315"/>
                  <a:pt x="4230948" y="1308580"/>
                  <a:pt x="4266374" y="1558272"/>
                </a:cubicBezTo>
                <a:cubicBezTo>
                  <a:pt x="4301800" y="1807964"/>
                  <a:pt x="4232795" y="1848855"/>
                  <a:pt x="4266374" y="1992545"/>
                </a:cubicBezTo>
                <a:cubicBezTo>
                  <a:pt x="4299953" y="2136235"/>
                  <a:pt x="4259309" y="2417569"/>
                  <a:pt x="4266374" y="2554545"/>
                </a:cubicBezTo>
                <a:cubicBezTo>
                  <a:pt x="4125605" y="2612515"/>
                  <a:pt x="3913123" y="2524538"/>
                  <a:pt x="3775741" y="2554545"/>
                </a:cubicBezTo>
                <a:cubicBezTo>
                  <a:pt x="3638359" y="2584552"/>
                  <a:pt x="3428738" y="2535920"/>
                  <a:pt x="3157117" y="2554545"/>
                </a:cubicBezTo>
                <a:cubicBezTo>
                  <a:pt x="2885496" y="2573170"/>
                  <a:pt x="2784142" y="2497652"/>
                  <a:pt x="2538493" y="2554545"/>
                </a:cubicBezTo>
                <a:cubicBezTo>
                  <a:pt x="2292844" y="2611438"/>
                  <a:pt x="2244749" y="2514201"/>
                  <a:pt x="2133187" y="2554545"/>
                </a:cubicBezTo>
                <a:cubicBezTo>
                  <a:pt x="2021625" y="2594889"/>
                  <a:pt x="1820331" y="2537461"/>
                  <a:pt x="1599890" y="2554545"/>
                </a:cubicBezTo>
                <a:cubicBezTo>
                  <a:pt x="1379449" y="2571629"/>
                  <a:pt x="1254639" y="2508538"/>
                  <a:pt x="1066594" y="2554545"/>
                </a:cubicBezTo>
                <a:cubicBezTo>
                  <a:pt x="878549" y="2600552"/>
                  <a:pt x="419684" y="2526880"/>
                  <a:pt x="0" y="2554545"/>
                </a:cubicBezTo>
                <a:cubicBezTo>
                  <a:pt x="-38359" y="2444152"/>
                  <a:pt x="3543" y="2250685"/>
                  <a:pt x="0" y="2094727"/>
                </a:cubicBezTo>
                <a:cubicBezTo>
                  <a:pt x="-3543" y="1938769"/>
                  <a:pt x="10127" y="1649101"/>
                  <a:pt x="0" y="1532727"/>
                </a:cubicBezTo>
                <a:cubicBezTo>
                  <a:pt x="-10127" y="1416353"/>
                  <a:pt x="35143" y="1154169"/>
                  <a:pt x="0" y="1047363"/>
                </a:cubicBezTo>
                <a:cubicBezTo>
                  <a:pt x="-35143" y="940557"/>
                  <a:pt x="60866" y="687072"/>
                  <a:pt x="0" y="510909"/>
                </a:cubicBezTo>
                <a:cubicBezTo>
                  <a:pt x="-60866" y="334746"/>
                  <a:pt x="13317" y="206138"/>
                  <a:pt x="0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71751559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vi-VN" sz="2000" dirty="0"/>
              <a:t> Gợi ý:</a:t>
            </a:r>
          </a:p>
          <a:p>
            <a:pPr marL="285750" indent="-285750">
              <a:buFontTx/>
              <a:buChar char="-"/>
            </a:pPr>
            <a:r>
              <a:rPr lang="vi-VN" sz="2000" dirty="0"/>
              <a:t>Kể tên những truyền thống tự hào của địa phương em.</a:t>
            </a:r>
          </a:p>
          <a:p>
            <a:pPr marL="285750" indent="-285750">
              <a:buFontTx/>
              <a:buChar char="-"/>
            </a:pPr>
            <a:r>
              <a:rPr lang="vi-VN" sz="2000" dirty="0"/>
              <a:t>Em từng tham gia những hoạt động truyền thống nào của địa phương.</a:t>
            </a:r>
          </a:p>
          <a:p>
            <a:pPr marL="285750" indent="-285750">
              <a:buFontTx/>
              <a:buChar char="-"/>
            </a:pPr>
            <a:r>
              <a:rPr lang="vi-VN" sz="2000" dirty="0"/>
              <a:t>Cảm nhận của em khi tham gia các hoạt động đó </a:t>
            </a:r>
          </a:p>
        </p:txBody>
      </p:sp>
    </p:spTree>
    <p:extLst>
      <p:ext uri="{BB962C8B-B14F-4D97-AF65-F5344CB8AC3E}">
        <p14:creationId xmlns:p14="http://schemas.microsoft.com/office/powerpoint/2010/main" val="411496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uiExpand="1" build="p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06" name="Google Shape;2906;p46"/>
          <p:cNvGrpSpPr/>
          <p:nvPr/>
        </p:nvGrpSpPr>
        <p:grpSpPr>
          <a:xfrm rot="-8471793">
            <a:off x="8284450" y="4483994"/>
            <a:ext cx="545900" cy="549041"/>
            <a:chOff x="1938525" y="705925"/>
            <a:chExt cx="859088" cy="863925"/>
          </a:xfrm>
        </p:grpSpPr>
        <p:sp>
          <p:nvSpPr>
            <p:cNvPr id="2907" name="Google Shape;2907;p46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46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9" name="Google Shape;2909;p46"/>
          <p:cNvGrpSpPr/>
          <p:nvPr/>
        </p:nvGrpSpPr>
        <p:grpSpPr>
          <a:xfrm rot="-5400000">
            <a:off x="7724206" y="4672534"/>
            <a:ext cx="533462" cy="257306"/>
            <a:chOff x="3372600" y="1183575"/>
            <a:chExt cx="533462" cy="257306"/>
          </a:xfrm>
        </p:grpSpPr>
        <p:sp>
          <p:nvSpPr>
            <p:cNvPr id="2910" name="Google Shape;2910;p46"/>
            <p:cNvSpPr/>
            <p:nvPr/>
          </p:nvSpPr>
          <p:spPr>
            <a:xfrm>
              <a:off x="3372600" y="1183575"/>
              <a:ext cx="533462" cy="257306"/>
            </a:xfrm>
            <a:custGeom>
              <a:avLst/>
              <a:gdLst/>
              <a:ahLst/>
              <a:cxnLst/>
              <a:rect l="l" t="t" r="r" b="b"/>
              <a:pathLst>
                <a:path w="10783" h="5201" extrusionOk="0">
                  <a:moveTo>
                    <a:pt x="9338" y="0"/>
                  </a:moveTo>
                  <a:cubicBezTo>
                    <a:pt x="9156" y="0"/>
                    <a:pt x="8960" y="37"/>
                    <a:pt x="8753" y="111"/>
                  </a:cubicBezTo>
                  <a:lnTo>
                    <a:pt x="2886" y="2211"/>
                  </a:lnTo>
                  <a:cubicBezTo>
                    <a:pt x="2282" y="2428"/>
                    <a:pt x="1940" y="2967"/>
                    <a:pt x="2109" y="3439"/>
                  </a:cubicBezTo>
                  <a:cubicBezTo>
                    <a:pt x="2233" y="3783"/>
                    <a:pt x="2588" y="3983"/>
                    <a:pt x="3005" y="3983"/>
                  </a:cubicBezTo>
                  <a:cubicBezTo>
                    <a:pt x="3160" y="3983"/>
                    <a:pt x="3325" y="3955"/>
                    <a:pt x="3489" y="3896"/>
                  </a:cubicBezTo>
                  <a:lnTo>
                    <a:pt x="7211" y="2564"/>
                  </a:lnTo>
                  <a:cubicBezTo>
                    <a:pt x="7340" y="2517"/>
                    <a:pt x="7408" y="2374"/>
                    <a:pt x="7361" y="2246"/>
                  </a:cubicBezTo>
                  <a:cubicBezTo>
                    <a:pt x="7324" y="2145"/>
                    <a:pt x="7228" y="2082"/>
                    <a:pt x="7126" y="2082"/>
                  </a:cubicBezTo>
                  <a:cubicBezTo>
                    <a:pt x="7099" y="2082"/>
                    <a:pt x="7071" y="2086"/>
                    <a:pt x="7043" y="2096"/>
                  </a:cubicBezTo>
                  <a:lnTo>
                    <a:pt x="3322" y="3428"/>
                  </a:lnTo>
                  <a:cubicBezTo>
                    <a:pt x="3212" y="3467"/>
                    <a:pt x="3106" y="3484"/>
                    <a:pt x="3010" y="3484"/>
                  </a:cubicBezTo>
                  <a:cubicBezTo>
                    <a:pt x="2790" y="3484"/>
                    <a:pt x="2621" y="3395"/>
                    <a:pt x="2577" y="3272"/>
                  </a:cubicBezTo>
                  <a:cubicBezTo>
                    <a:pt x="2514" y="3095"/>
                    <a:pt x="2693" y="2806"/>
                    <a:pt x="3053" y="2678"/>
                  </a:cubicBezTo>
                  <a:lnTo>
                    <a:pt x="8921" y="578"/>
                  </a:lnTo>
                  <a:cubicBezTo>
                    <a:pt x="9075" y="523"/>
                    <a:pt x="9215" y="495"/>
                    <a:pt x="9340" y="495"/>
                  </a:cubicBezTo>
                  <a:cubicBezTo>
                    <a:pt x="9668" y="495"/>
                    <a:pt x="9898" y="685"/>
                    <a:pt x="10035" y="1067"/>
                  </a:cubicBezTo>
                  <a:cubicBezTo>
                    <a:pt x="10224" y="1596"/>
                    <a:pt x="10043" y="1950"/>
                    <a:pt x="9484" y="2150"/>
                  </a:cubicBezTo>
                  <a:lnTo>
                    <a:pt x="2727" y="4568"/>
                  </a:lnTo>
                  <a:cubicBezTo>
                    <a:pt x="2468" y="4660"/>
                    <a:pt x="2219" y="4705"/>
                    <a:pt x="1991" y="4705"/>
                  </a:cubicBezTo>
                  <a:cubicBezTo>
                    <a:pt x="1431" y="4705"/>
                    <a:pt x="992" y="4436"/>
                    <a:pt x="816" y="3943"/>
                  </a:cubicBezTo>
                  <a:cubicBezTo>
                    <a:pt x="562" y="3236"/>
                    <a:pt x="1000" y="2522"/>
                    <a:pt x="1881" y="2206"/>
                  </a:cubicBezTo>
                  <a:lnTo>
                    <a:pt x="6630" y="508"/>
                  </a:lnTo>
                  <a:cubicBezTo>
                    <a:pt x="6759" y="461"/>
                    <a:pt x="6827" y="320"/>
                    <a:pt x="6780" y="191"/>
                  </a:cubicBezTo>
                  <a:cubicBezTo>
                    <a:pt x="6743" y="89"/>
                    <a:pt x="6649" y="26"/>
                    <a:pt x="6547" y="26"/>
                  </a:cubicBezTo>
                  <a:cubicBezTo>
                    <a:pt x="6519" y="26"/>
                    <a:pt x="6490" y="31"/>
                    <a:pt x="6462" y="41"/>
                  </a:cubicBezTo>
                  <a:lnTo>
                    <a:pt x="1713" y="1739"/>
                  </a:lnTo>
                  <a:cubicBezTo>
                    <a:pt x="576" y="2147"/>
                    <a:pt x="1" y="3144"/>
                    <a:pt x="347" y="4111"/>
                  </a:cubicBezTo>
                  <a:cubicBezTo>
                    <a:pt x="596" y="4809"/>
                    <a:pt x="1221" y="5201"/>
                    <a:pt x="1990" y="5201"/>
                  </a:cubicBezTo>
                  <a:cubicBezTo>
                    <a:pt x="2276" y="5201"/>
                    <a:pt x="2581" y="5148"/>
                    <a:pt x="2893" y="5034"/>
                  </a:cubicBezTo>
                  <a:lnTo>
                    <a:pt x="9651" y="2618"/>
                  </a:lnTo>
                  <a:cubicBezTo>
                    <a:pt x="10465" y="2327"/>
                    <a:pt x="10782" y="1685"/>
                    <a:pt x="10502" y="901"/>
                  </a:cubicBezTo>
                  <a:cubicBezTo>
                    <a:pt x="10292" y="314"/>
                    <a:pt x="9875" y="0"/>
                    <a:pt x="9338" y="0"/>
                  </a:cubicBezTo>
                  <a:close/>
                </a:path>
              </a:pathLst>
            </a:cu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46"/>
            <p:cNvSpPr/>
            <p:nvPr/>
          </p:nvSpPr>
          <p:spPr>
            <a:xfrm>
              <a:off x="3372600" y="1183575"/>
              <a:ext cx="533462" cy="257306"/>
            </a:xfrm>
            <a:custGeom>
              <a:avLst/>
              <a:gdLst/>
              <a:ahLst/>
              <a:cxnLst/>
              <a:rect l="l" t="t" r="r" b="b"/>
              <a:pathLst>
                <a:path w="10783" h="5201" extrusionOk="0">
                  <a:moveTo>
                    <a:pt x="9338" y="0"/>
                  </a:moveTo>
                  <a:cubicBezTo>
                    <a:pt x="9156" y="0"/>
                    <a:pt x="8960" y="37"/>
                    <a:pt x="8753" y="111"/>
                  </a:cubicBezTo>
                  <a:lnTo>
                    <a:pt x="2886" y="2211"/>
                  </a:lnTo>
                  <a:cubicBezTo>
                    <a:pt x="2282" y="2428"/>
                    <a:pt x="1940" y="2967"/>
                    <a:pt x="2109" y="3439"/>
                  </a:cubicBezTo>
                  <a:cubicBezTo>
                    <a:pt x="2233" y="3783"/>
                    <a:pt x="2588" y="3983"/>
                    <a:pt x="3005" y="3983"/>
                  </a:cubicBezTo>
                  <a:cubicBezTo>
                    <a:pt x="3160" y="3983"/>
                    <a:pt x="3325" y="3955"/>
                    <a:pt x="3489" y="3896"/>
                  </a:cubicBezTo>
                  <a:lnTo>
                    <a:pt x="7211" y="2564"/>
                  </a:lnTo>
                  <a:cubicBezTo>
                    <a:pt x="7340" y="2517"/>
                    <a:pt x="7408" y="2374"/>
                    <a:pt x="7361" y="2246"/>
                  </a:cubicBezTo>
                  <a:cubicBezTo>
                    <a:pt x="7324" y="2145"/>
                    <a:pt x="7228" y="2082"/>
                    <a:pt x="7126" y="2082"/>
                  </a:cubicBezTo>
                  <a:cubicBezTo>
                    <a:pt x="7099" y="2082"/>
                    <a:pt x="7071" y="2086"/>
                    <a:pt x="7043" y="2096"/>
                  </a:cubicBezTo>
                  <a:lnTo>
                    <a:pt x="3322" y="3428"/>
                  </a:lnTo>
                  <a:cubicBezTo>
                    <a:pt x="3212" y="3467"/>
                    <a:pt x="3106" y="3484"/>
                    <a:pt x="3010" y="3484"/>
                  </a:cubicBezTo>
                  <a:cubicBezTo>
                    <a:pt x="2790" y="3484"/>
                    <a:pt x="2621" y="3395"/>
                    <a:pt x="2577" y="3272"/>
                  </a:cubicBezTo>
                  <a:cubicBezTo>
                    <a:pt x="2514" y="3095"/>
                    <a:pt x="2693" y="2806"/>
                    <a:pt x="3053" y="2678"/>
                  </a:cubicBezTo>
                  <a:lnTo>
                    <a:pt x="8921" y="578"/>
                  </a:lnTo>
                  <a:cubicBezTo>
                    <a:pt x="9075" y="523"/>
                    <a:pt x="9215" y="495"/>
                    <a:pt x="9340" y="495"/>
                  </a:cubicBezTo>
                  <a:cubicBezTo>
                    <a:pt x="9668" y="495"/>
                    <a:pt x="9898" y="685"/>
                    <a:pt x="10035" y="1067"/>
                  </a:cubicBezTo>
                  <a:cubicBezTo>
                    <a:pt x="10224" y="1596"/>
                    <a:pt x="10043" y="1950"/>
                    <a:pt x="9484" y="2150"/>
                  </a:cubicBezTo>
                  <a:lnTo>
                    <a:pt x="2727" y="4568"/>
                  </a:lnTo>
                  <a:cubicBezTo>
                    <a:pt x="2468" y="4660"/>
                    <a:pt x="2219" y="4705"/>
                    <a:pt x="1991" y="4705"/>
                  </a:cubicBezTo>
                  <a:cubicBezTo>
                    <a:pt x="1431" y="4705"/>
                    <a:pt x="992" y="4436"/>
                    <a:pt x="816" y="3943"/>
                  </a:cubicBezTo>
                  <a:cubicBezTo>
                    <a:pt x="562" y="3236"/>
                    <a:pt x="1000" y="2522"/>
                    <a:pt x="1881" y="2206"/>
                  </a:cubicBezTo>
                  <a:lnTo>
                    <a:pt x="6630" y="508"/>
                  </a:lnTo>
                  <a:cubicBezTo>
                    <a:pt x="6759" y="461"/>
                    <a:pt x="6827" y="320"/>
                    <a:pt x="6780" y="191"/>
                  </a:cubicBezTo>
                  <a:cubicBezTo>
                    <a:pt x="6743" y="89"/>
                    <a:pt x="6649" y="26"/>
                    <a:pt x="6547" y="26"/>
                  </a:cubicBezTo>
                  <a:cubicBezTo>
                    <a:pt x="6519" y="26"/>
                    <a:pt x="6490" y="31"/>
                    <a:pt x="6462" y="41"/>
                  </a:cubicBezTo>
                  <a:lnTo>
                    <a:pt x="1713" y="1739"/>
                  </a:lnTo>
                  <a:cubicBezTo>
                    <a:pt x="576" y="2147"/>
                    <a:pt x="1" y="3144"/>
                    <a:pt x="347" y="4111"/>
                  </a:cubicBezTo>
                  <a:cubicBezTo>
                    <a:pt x="596" y="4809"/>
                    <a:pt x="1221" y="5201"/>
                    <a:pt x="1990" y="5201"/>
                  </a:cubicBezTo>
                  <a:cubicBezTo>
                    <a:pt x="2276" y="5201"/>
                    <a:pt x="2581" y="5148"/>
                    <a:pt x="2893" y="5034"/>
                  </a:cubicBezTo>
                  <a:lnTo>
                    <a:pt x="9651" y="2618"/>
                  </a:lnTo>
                  <a:cubicBezTo>
                    <a:pt x="10465" y="2327"/>
                    <a:pt x="10782" y="1685"/>
                    <a:pt x="10502" y="901"/>
                  </a:cubicBezTo>
                  <a:cubicBezTo>
                    <a:pt x="10292" y="314"/>
                    <a:pt x="9875" y="0"/>
                    <a:pt x="9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" name="Hình ảnh 6">
            <a:extLst>
              <a:ext uri="{FF2B5EF4-FFF2-40B4-BE49-F238E27FC236}">
                <a16:creationId xmlns:a16="http://schemas.microsoft.com/office/drawing/2014/main" id="{E19A1598-219B-FA7E-1D6F-BA3309A77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121" y="499309"/>
            <a:ext cx="7373306" cy="414488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ũi tên: Hình ngũ giác 3">
            <a:extLst>
              <a:ext uri="{FF2B5EF4-FFF2-40B4-BE49-F238E27FC236}">
                <a16:creationId xmlns:a16="http://schemas.microsoft.com/office/drawing/2014/main" id="{1FA64784-518E-27BC-8BCF-385A9590ED65}"/>
              </a:ext>
            </a:extLst>
          </p:cNvPr>
          <p:cNvSpPr/>
          <p:nvPr/>
        </p:nvSpPr>
        <p:spPr>
          <a:xfrm>
            <a:off x="577322" y="1859972"/>
            <a:ext cx="3040199" cy="1863305"/>
          </a:xfrm>
          <a:custGeom>
            <a:avLst/>
            <a:gdLst>
              <a:gd name="connsiteX0" fmla="*/ 0 w 3040199"/>
              <a:gd name="connsiteY0" fmla="*/ 0 h 1863305"/>
              <a:gd name="connsiteX1" fmla="*/ 484966 w 3040199"/>
              <a:gd name="connsiteY1" fmla="*/ 0 h 1863305"/>
              <a:gd name="connsiteX2" fmla="*/ 969932 w 3040199"/>
              <a:gd name="connsiteY2" fmla="*/ 0 h 1863305"/>
              <a:gd name="connsiteX3" fmla="*/ 1454897 w 3040199"/>
              <a:gd name="connsiteY3" fmla="*/ 0 h 1863305"/>
              <a:gd name="connsiteX4" fmla="*/ 2108547 w 3040199"/>
              <a:gd name="connsiteY4" fmla="*/ 0 h 1863305"/>
              <a:gd name="connsiteX5" fmla="*/ 2391148 w 3040199"/>
              <a:gd name="connsiteY5" fmla="*/ 282601 h 1863305"/>
              <a:gd name="connsiteX6" fmla="*/ 2683066 w 3040199"/>
              <a:gd name="connsiteY6" fmla="*/ 574519 h 1863305"/>
              <a:gd name="connsiteX7" fmla="*/ 3040199 w 3040199"/>
              <a:gd name="connsiteY7" fmla="*/ 931653 h 1863305"/>
              <a:gd name="connsiteX8" fmla="*/ 2748281 w 3040199"/>
              <a:gd name="connsiteY8" fmla="*/ 1223571 h 1863305"/>
              <a:gd name="connsiteX9" fmla="*/ 2437731 w 3040199"/>
              <a:gd name="connsiteY9" fmla="*/ 1534121 h 1863305"/>
              <a:gd name="connsiteX10" fmla="*/ 2108547 w 3040199"/>
              <a:gd name="connsiteY10" fmla="*/ 1863305 h 1863305"/>
              <a:gd name="connsiteX11" fmla="*/ 1623581 w 3040199"/>
              <a:gd name="connsiteY11" fmla="*/ 1863305 h 1863305"/>
              <a:gd name="connsiteX12" fmla="*/ 1075359 w 3040199"/>
              <a:gd name="connsiteY12" fmla="*/ 1863305 h 1863305"/>
              <a:gd name="connsiteX13" fmla="*/ 527137 w 3040199"/>
              <a:gd name="connsiteY13" fmla="*/ 1863305 h 1863305"/>
              <a:gd name="connsiteX14" fmla="*/ 0 w 3040199"/>
              <a:gd name="connsiteY14" fmla="*/ 1863305 h 1863305"/>
              <a:gd name="connsiteX15" fmla="*/ 0 w 3040199"/>
              <a:gd name="connsiteY15" fmla="*/ 1453378 h 1863305"/>
              <a:gd name="connsiteX16" fmla="*/ 0 w 3040199"/>
              <a:gd name="connsiteY16" fmla="*/ 1006185 h 1863305"/>
              <a:gd name="connsiteX17" fmla="*/ 0 w 3040199"/>
              <a:gd name="connsiteY17" fmla="*/ 521725 h 1863305"/>
              <a:gd name="connsiteX18" fmla="*/ 0 w 3040199"/>
              <a:gd name="connsiteY18" fmla="*/ 0 h 1863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40199" h="1863305" fill="none" extrusionOk="0">
                <a:moveTo>
                  <a:pt x="0" y="0"/>
                </a:moveTo>
                <a:cubicBezTo>
                  <a:pt x="135460" y="-13916"/>
                  <a:pt x="356186" y="29392"/>
                  <a:pt x="484966" y="0"/>
                </a:cubicBezTo>
                <a:cubicBezTo>
                  <a:pt x="613746" y="-29392"/>
                  <a:pt x="783734" y="8613"/>
                  <a:pt x="969932" y="0"/>
                </a:cubicBezTo>
                <a:cubicBezTo>
                  <a:pt x="1156130" y="-8613"/>
                  <a:pt x="1327934" y="15936"/>
                  <a:pt x="1454897" y="0"/>
                </a:cubicBezTo>
                <a:cubicBezTo>
                  <a:pt x="1581860" y="-15936"/>
                  <a:pt x="1787828" y="44980"/>
                  <a:pt x="2108547" y="0"/>
                </a:cubicBezTo>
                <a:cubicBezTo>
                  <a:pt x="2191112" y="76154"/>
                  <a:pt x="2256620" y="170004"/>
                  <a:pt x="2391148" y="282601"/>
                </a:cubicBezTo>
                <a:cubicBezTo>
                  <a:pt x="2525676" y="395198"/>
                  <a:pt x="2583377" y="499623"/>
                  <a:pt x="2683066" y="574519"/>
                </a:cubicBezTo>
                <a:cubicBezTo>
                  <a:pt x="2782755" y="649416"/>
                  <a:pt x="2873142" y="822458"/>
                  <a:pt x="3040199" y="931653"/>
                </a:cubicBezTo>
                <a:cubicBezTo>
                  <a:pt x="2982075" y="1001353"/>
                  <a:pt x="2853062" y="1074068"/>
                  <a:pt x="2748281" y="1223571"/>
                </a:cubicBezTo>
                <a:cubicBezTo>
                  <a:pt x="2643500" y="1373074"/>
                  <a:pt x="2502825" y="1417409"/>
                  <a:pt x="2437731" y="1534121"/>
                </a:cubicBezTo>
                <a:cubicBezTo>
                  <a:pt x="2372637" y="1650833"/>
                  <a:pt x="2169778" y="1759749"/>
                  <a:pt x="2108547" y="1863305"/>
                </a:cubicBezTo>
                <a:cubicBezTo>
                  <a:pt x="1878770" y="1883787"/>
                  <a:pt x="1782704" y="1806959"/>
                  <a:pt x="1623581" y="1863305"/>
                </a:cubicBezTo>
                <a:cubicBezTo>
                  <a:pt x="1464458" y="1919651"/>
                  <a:pt x="1240572" y="1830752"/>
                  <a:pt x="1075359" y="1863305"/>
                </a:cubicBezTo>
                <a:cubicBezTo>
                  <a:pt x="910146" y="1895858"/>
                  <a:pt x="670500" y="1819961"/>
                  <a:pt x="527137" y="1863305"/>
                </a:cubicBezTo>
                <a:cubicBezTo>
                  <a:pt x="383774" y="1906649"/>
                  <a:pt x="211916" y="1824142"/>
                  <a:pt x="0" y="1863305"/>
                </a:cubicBezTo>
                <a:cubicBezTo>
                  <a:pt x="-37411" y="1671393"/>
                  <a:pt x="23604" y="1595544"/>
                  <a:pt x="0" y="1453378"/>
                </a:cubicBezTo>
                <a:cubicBezTo>
                  <a:pt x="-23604" y="1311212"/>
                  <a:pt x="45295" y="1185654"/>
                  <a:pt x="0" y="1006185"/>
                </a:cubicBezTo>
                <a:cubicBezTo>
                  <a:pt x="-45295" y="826716"/>
                  <a:pt x="17811" y="733587"/>
                  <a:pt x="0" y="521725"/>
                </a:cubicBezTo>
                <a:cubicBezTo>
                  <a:pt x="-17811" y="309863"/>
                  <a:pt x="39625" y="197448"/>
                  <a:pt x="0" y="0"/>
                </a:cubicBezTo>
                <a:close/>
              </a:path>
              <a:path w="3040199" h="1863305" stroke="0" extrusionOk="0">
                <a:moveTo>
                  <a:pt x="0" y="0"/>
                </a:moveTo>
                <a:cubicBezTo>
                  <a:pt x="149931" y="-50835"/>
                  <a:pt x="450163" y="34394"/>
                  <a:pt x="569308" y="0"/>
                </a:cubicBezTo>
                <a:cubicBezTo>
                  <a:pt x="688453" y="-34394"/>
                  <a:pt x="967373" y="62109"/>
                  <a:pt x="1138615" y="0"/>
                </a:cubicBezTo>
                <a:cubicBezTo>
                  <a:pt x="1309857" y="-62109"/>
                  <a:pt x="1786398" y="65275"/>
                  <a:pt x="2108547" y="0"/>
                </a:cubicBezTo>
                <a:cubicBezTo>
                  <a:pt x="2201949" y="66064"/>
                  <a:pt x="2269975" y="220383"/>
                  <a:pt x="2391148" y="282601"/>
                </a:cubicBezTo>
                <a:cubicBezTo>
                  <a:pt x="2512321" y="344819"/>
                  <a:pt x="2595518" y="541570"/>
                  <a:pt x="2711015" y="602469"/>
                </a:cubicBezTo>
                <a:cubicBezTo>
                  <a:pt x="2826512" y="663368"/>
                  <a:pt x="2915279" y="881913"/>
                  <a:pt x="3040199" y="931653"/>
                </a:cubicBezTo>
                <a:cubicBezTo>
                  <a:pt x="2929998" y="1074837"/>
                  <a:pt x="2786959" y="1162726"/>
                  <a:pt x="2711015" y="1260837"/>
                </a:cubicBezTo>
                <a:cubicBezTo>
                  <a:pt x="2635071" y="1358948"/>
                  <a:pt x="2454308" y="1461344"/>
                  <a:pt x="2419098" y="1552754"/>
                </a:cubicBezTo>
                <a:cubicBezTo>
                  <a:pt x="2383888" y="1644164"/>
                  <a:pt x="2217253" y="1680906"/>
                  <a:pt x="2108547" y="1863305"/>
                </a:cubicBezTo>
                <a:cubicBezTo>
                  <a:pt x="1901219" y="1894027"/>
                  <a:pt x="1804140" y="1808448"/>
                  <a:pt x="1560325" y="1863305"/>
                </a:cubicBezTo>
                <a:cubicBezTo>
                  <a:pt x="1316510" y="1918162"/>
                  <a:pt x="1229161" y="1809663"/>
                  <a:pt x="1096444" y="1863305"/>
                </a:cubicBezTo>
                <a:cubicBezTo>
                  <a:pt x="963727" y="1916947"/>
                  <a:pt x="703913" y="1839442"/>
                  <a:pt x="569308" y="1863305"/>
                </a:cubicBezTo>
                <a:cubicBezTo>
                  <a:pt x="434703" y="1887168"/>
                  <a:pt x="203868" y="1826702"/>
                  <a:pt x="0" y="1863305"/>
                </a:cubicBezTo>
                <a:cubicBezTo>
                  <a:pt x="-39045" y="1770938"/>
                  <a:pt x="39610" y="1634660"/>
                  <a:pt x="0" y="1416112"/>
                </a:cubicBezTo>
                <a:cubicBezTo>
                  <a:pt x="-39610" y="1197564"/>
                  <a:pt x="37637" y="1156675"/>
                  <a:pt x="0" y="1006185"/>
                </a:cubicBezTo>
                <a:cubicBezTo>
                  <a:pt x="-37637" y="855695"/>
                  <a:pt x="44912" y="791085"/>
                  <a:pt x="0" y="577625"/>
                </a:cubicBezTo>
                <a:cubicBezTo>
                  <a:pt x="-44912" y="364165"/>
                  <a:pt x="56653" y="131881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859737001">
                  <a:prstGeom prst="homePlat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iêu đề 4">
            <a:extLst>
              <a:ext uri="{FF2B5EF4-FFF2-40B4-BE49-F238E27FC236}">
                <a16:creationId xmlns:a16="http://schemas.microsoft.com/office/drawing/2014/main" id="{8EE3907E-3DA4-CC9F-277D-5CE7D9C8B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600" y="279925"/>
            <a:ext cx="7704000" cy="572700"/>
          </a:xfrm>
        </p:spPr>
        <p:txBody>
          <a:bodyPr/>
          <a:lstStyle/>
          <a:p>
            <a:pPr algn="just"/>
            <a:r>
              <a:rPr lang="vi-VN" sz="2000" dirty="0">
                <a:latin typeface="+mj-lt"/>
              </a:rPr>
              <a:t>2. Thiết kế sản phẩm giới thiệu truyền thống tự hòa của địa phương</a:t>
            </a:r>
          </a:p>
        </p:txBody>
      </p:sp>
      <p:sp>
        <p:nvSpPr>
          <p:cNvPr id="6" name="Chỗ dành sẵn cho Văn bản 5">
            <a:extLst>
              <a:ext uri="{FF2B5EF4-FFF2-40B4-BE49-F238E27FC236}">
                <a16:creationId xmlns:a16="http://schemas.microsoft.com/office/drawing/2014/main" id="{3449C541-6529-6430-8945-34DF1AECD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322" y="2020545"/>
            <a:ext cx="2505800" cy="1702732"/>
          </a:xfrm>
        </p:spPr>
        <p:txBody>
          <a:bodyPr/>
          <a:lstStyle/>
          <a:p>
            <a:pPr marL="177800" indent="0" algn="just">
              <a:buNone/>
            </a:pPr>
            <a:r>
              <a:rPr lang="vi-VN" sz="2400" dirty="0">
                <a:latin typeface="+mj-lt"/>
              </a:rPr>
              <a:t>Hoạt động nhóm: thiết kế sản phẩm giới thiệu truyền thống quê hương 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BC56482A-5C3C-A771-ECB6-E5F9E85C0FAC}"/>
              </a:ext>
            </a:extLst>
          </p:cNvPr>
          <p:cNvSpPr txBox="1"/>
          <p:nvPr/>
        </p:nvSpPr>
        <p:spPr>
          <a:xfrm>
            <a:off x="4047400" y="852625"/>
            <a:ext cx="4266374" cy="3170099"/>
          </a:xfrm>
          <a:custGeom>
            <a:avLst/>
            <a:gdLst>
              <a:gd name="connsiteX0" fmla="*/ 0 w 4266374"/>
              <a:gd name="connsiteY0" fmla="*/ 0 h 3170099"/>
              <a:gd name="connsiteX1" fmla="*/ 447969 w 4266374"/>
              <a:gd name="connsiteY1" fmla="*/ 0 h 3170099"/>
              <a:gd name="connsiteX2" fmla="*/ 938602 w 4266374"/>
              <a:gd name="connsiteY2" fmla="*/ 0 h 3170099"/>
              <a:gd name="connsiteX3" fmla="*/ 1557227 w 4266374"/>
              <a:gd name="connsiteY3" fmla="*/ 0 h 3170099"/>
              <a:gd name="connsiteX4" fmla="*/ 1962532 w 4266374"/>
              <a:gd name="connsiteY4" fmla="*/ 0 h 3170099"/>
              <a:gd name="connsiteX5" fmla="*/ 2410501 w 4266374"/>
              <a:gd name="connsiteY5" fmla="*/ 0 h 3170099"/>
              <a:gd name="connsiteX6" fmla="*/ 2986462 w 4266374"/>
              <a:gd name="connsiteY6" fmla="*/ 0 h 3170099"/>
              <a:gd name="connsiteX7" fmla="*/ 3562422 w 4266374"/>
              <a:gd name="connsiteY7" fmla="*/ 0 h 3170099"/>
              <a:gd name="connsiteX8" fmla="*/ 4266374 w 4266374"/>
              <a:gd name="connsiteY8" fmla="*/ 0 h 3170099"/>
              <a:gd name="connsiteX9" fmla="*/ 4266374 w 4266374"/>
              <a:gd name="connsiteY9" fmla="*/ 496649 h 3170099"/>
              <a:gd name="connsiteX10" fmla="*/ 4266374 w 4266374"/>
              <a:gd name="connsiteY10" fmla="*/ 993298 h 3170099"/>
              <a:gd name="connsiteX11" fmla="*/ 4266374 w 4266374"/>
              <a:gd name="connsiteY11" fmla="*/ 1521648 h 3170099"/>
              <a:gd name="connsiteX12" fmla="*/ 4266374 w 4266374"/>
              <a:gd name="connsiteY12" fmla="*/ 1986595 h 3170099"/>
              <a:gd name="connsiteX13" fmla="*/ 4266374 w 4266374"/>
              <a:gd name="connsiteY13" fmla="*/ 2483244 h 3170099"/>
              <a:gd name="connsiteX14" fmla="*/ 4266374 w 4266374"/>
              <a:gd name="connsiteY14" fmla="*/ 3170099 h 3170099"/>
              <a:gd name="connsiteX15" fmla="*/ 3818405 w 4266374"/>
              <a:gd name="connsiteY15" fmla="*/ 3170099 h 3170099"/>
              <a:gd name="connsiteX16" fmla="*/ 3242444 w 4266374"/>
              <a:gd name="connsiteY16" fmla="*/ 3170099 h 3170099"/>
              <a:gd name="connsiteX17" fmla="*/ 2794475 w 4266374"/>
              <a:gd name="connsiteY17" fmla="*/ 3170099 h 3170099"/>
              <a:gd name="connsiteX18" fmla="*/ 2389169 w 4266374"/>
              <a:gd name="connsiteY18" fmla="*/ 3170099 h 3170099"/>
              <a:gd name="connsiteX19" fmla="*/ 1983864 w 4266374"/>
              <a:gd name="connsiteY19" fmla="*/ 3170099 h 3170099"/>
              <a:gd name="connsiteX20" fmla="*/ 1493231 w 4266374"/>
              <a:gd name="connsiteY20" fmla="*/ 3170099 h 3170099"/>
              <a:gd name="connsiteX21" fmla="*/ 874607 w 4266374"/>
              <a:gd name="connsiteY21" fmla="*/ 3170099 h 3170099"/>
              <a:gd name="connsiteX22" fmla="*/ 0 w 4266374"/>
              <a:gd name="connsiteY22" fmla="*/ 3170099 h 3170099"/>
              <a:gd name="connsiteX23" fmla="*/ 0 w 4266374"/>
              <a:gd name="connsiteY23" fmla="*/ 2705151 h 3170099"/>
              <a:gd name="connsiteX24" fmla="*/ 0 w 4266374"/>
              <a:gd name="connsiteY24" fmla="*/ 2113399 h 3170099"/>
              <a:gd name="connsiteX25" fmla="*/ 0 w 4266374"/>
              <a:gd name="connsiteY25" fmla="*/ 1680152 h 3170099"/>
              <a:gd name="connsiteX26" fmla="*/ 0 w 4266374"/>
              <a:gd name="connsiteY26" fmla="*/ 1120102 h 3170099"/>
              <a:gd name="connsiteX27" fmla="*/ 0 w 4266374"/>
              <a:gd name="connsiteY27" fmla="*/ 686855 h 3170099"/>
              <a:gd name="connsiteX28" fmla="*/ 0 w 4266374"/>
              <a:gd name="connsiteY28" fmla="*/ 0 h 3170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266374" h="3170099" fill="none" extrusionOk="0">
                <a:moveTo>
                  <a:pt x="0" y="0"/>
                </a:moveTo>
                <a:cubicBezTo>
                  <a:pt x="188993" y="-9555"/>
                  <a:pt x="311386" y="48622"/>
                  <a:pt x="447969" y="0"/>
                </a:cubicBezTo>
                <a:cubicBezTo>
                  <a:pt x="584552" y="-48622"/>
                  <a:pt x="699679" y="40223"/>
                  <a:pt x="938602" y="0"/>
                </a:cubicBezTo>
                <a:cubicBezTo>
                  <a:pt x="1177525" y="-40223"/>
                  <a:pt x="1398063" y="44976"/>
                  <a:pt x="1557227" y="0"/>
                </a:cubicBezTo>
                <a:cubicBezTo>
                  <a:pt x="1716391" y="-44976"/>
                  <a:pt x="1832122" y="29986"/>
                  <a:pt x="1962532" y="0"/>
                </a:cubicBezTo>
                <a:cubicBezTo>
                  <a:pt x="2092943" y="-29986"/>
                  <a:pt x="2253982" y="50939"/>
                  <a:pt x="2410501" y="0"/>
                </a:cubicBezTo>
                <a:cubicBezTo>
                  <a:pt x="2567020" y="-50939"/>
                  <a:pt x="2820288" y="50000"/>
                  <a:pt x="2986462" y="0"/>
                </a:cubicBezTo>
                <a:cubicBezTo>
                  <a:pt x="3152636" y="-50000"/>
                  <a:pt x="3308485" y="33639"/>
                  <a:pt x="3562422" y="0"/>
                </a:cubicBezTo>
                <a:cubicBezTo>
                  <a:pt x="3816359" y="-33639"/>
                  <a:pt x="3974726" y="81393"/>
                  <a:pt x="4266374" y="0"/>
                </a:cubicBezTo>
                <a:cubicBezTo>
                  <a:pt x="4324201" y="156323"/>
                  <a:pt x="4222532" y="324850"/>
                  <a:pt x="4266374" y="496649"/>
                </a:cubicBezTo>
                <a:cubicBezTo>
                  <a:pt x="4310216" y="668448"/>
                  <a:pt x="4241950" y="772624"/>
                  <a:pt x="4266374" y="993298"/>
                </a:cubicBezTo>
                <a:cubicBezTo>
                  <a:pt x="4290798" y="1213972"/>
                  <a:pt x="4264409" y="1288755"/>
                  <a:pt x="4266374" y="1521648"/>
                </a:cubicBezTo>
                <a:cubicBezTo>
                  <a:pt x="4268339" y="1754541"/>
                  <a:pt x="4257900" y="1775826"/>
                  <a:pt x="4266374" y="1986595"/>
                </a:cubicBezTo>
                <a:cubicBezTo>
                  <a:pt x="4274848" y="2197364"/>
                  <a:pt x="4257550" y="2295797"/>
                  <a:pt x="4266374" y="2483244"/>
                </a:cubicBezTo>
                <a:cubicBezTo>
                  <a:pt x="4275198" y="2670691"/>
                  <a:pt x="4264432" y="2923069"/>
                  <a:pt x="4266374" y="3170099"/>
                </a:cubicBezTo>
                <a:cubicBezTo>
                  <a:pt x="4101398" y="3181508"/>
                  <a:pt x="3990184" y="3146672"/>
                  <a:pt x="3818405" y="3170099"/>
                </a:cubicBezTo>
                <a:cubicBezTo>
                  <a:pt x="3646626" y="3193526"/>
                  <a:pt x="3368559" y="3150311"/>
                  <a:pt x="3242444" y="3170099"/>
                </a:cubicBezTo>
                <a:cubicBezTo>
                  <a:pt x="3116329" y="3189887"/>
                  <a:pt x="2921640" y="3119945"/>
                  <a:pt x="2794475" y="3170099"/>
                </a:cubicBezTo>
                <a:cubicBezTo>
                  <a:pt x="2667310" y="3220253"/>
                  <a:pt x="2543141" y="3133812"/>
                  <a:pt x="2389169" y="3170099"/>
                </a:cubicBezTo>
                <a:cubicBezTo>
                  <a:pt x="2235197" y="3206386"/>
                  <a:pt x="2107837" y="3159459"/>
                  <a:pt x="1983864" y="3170099"/>
                </a:cubicBezTo>
                <a:cubicBezTo>
                  <a:pt x="1859892" y="3180739"/>
                  <a:pt x="1695878" y="3162165"/>
                  <a:pt x="1493231" y="3170099"/>
                </a:cubicBezTo>
                <a:cubicBezTo>
                  <a:pt x="1290584" y="3178033"/>
                  <a:pt x="1043331" y="3128411"/>
                  <a:pt x="874607" y="3170099"/>
                </a:cubicBezTo>
                <a:cubicBezTo>
                  <a:pt x="705883" y="3211787"/>
                  <a:pt x="241901" y="3157565"/>
                  <a:pt x="0" y="3170099"/>
                </a:cubicBezTo>
                <a:cubicBezTo>
                  <a:pt x="-37924" y="3049204"/>
                  <a:pt x="36715" y="2936894"/>
                  <a:pt x="0" y="2705151"/>
                </a:cubicBezTo>
                <a:cubicBezTo>
                  <a:pt x="-36715" y="2473408"/>
                  <a:pt x="11581" y="2407321"/>
                  <a:pt x="0" y="2113399"/>
                </a:cubicBezTo>
                <a:cubicBezTo>
                  <a:pt x="-11581" y="1819477"/>
                  <a:pt x="40509" y="1777825"/>
                  <a:pt x="0" y="1680152"/>
                </a:cubicBezTo>
                <a:cubicBezTo>
                  <a:pt x="-40509" y="1582479"/>
                  <a:pt x="59728" y="1321841"/>
                  <a:pt x="0" y="1120102"/>
                </a:cubicBezTo>
                <a:cubicBezTo>
                  <a:pt x="-59728" y="918363"/>
                  <a:pt x="45938" y="838035"/>
                  <a:pt x="0" y="686855"/>
                </a:cubicBezTo>
                <a:cubicBezTo>
                  <a:pt x="-45938" y="535675"/>
                  <a:pt x="65254" y="322808"/>
                  <a:pt x="0" y="0"/>
                </a:cubicBezTo>
                <a:close/>
              </a:path>
              <a:path w="4266374" h="3170099" stroke="0" extrusionOk="0">
                <a:moveTo>
                  <a:pt x="0" y="0"/>
                </a:moveTo>
                <a:cubicBezTo>
                  <a:pt x="272978" y="-28550"/>
                  <a:pt x="452622" y="56885"/>
                  <a:pt x="618624" y="0"/>
                </a:cubicBezTo>
                <a:cubicBezTo>
                  <a:pt x="784626" y="-56885"/>
                  <a:pt x="896826" y="21187"/>
                  <a:pt x="1109257" y="0"/>
                </a:cubicBezTo>
                <a:cubicBezTo>
                  <a:pt x="1321688" y="-21187"/>
                  <a:pt x="1462889" y="53302"/>
                  <a:pt x="1727881" y="0"/>
                </a:cubicBezTo>
                <a:cubicBezTo>
                  <a:pt x="1992873" y="-53302"/>
                  <a:pt x="2012291" y="4526"/>
                  <a:pt x="2133187" y="0"/>
                </a:cubicBezTo>
                <a:cubicBezTo>
                  <a:pt x="2254083" y="-4526"/>
                  <a:pt x="2504138" y="61904"/>
                  <a:pt x="2709147" y="0"/>
                </a:cubicBezTo>
                <a:cubicBezTo>
                  <a:pt x="2914156" y="-61904"/>
                  <a:pt x="3000804" y="7148"/>
                  <a:pt x="3157117" y="0"/>
                </a:cubicBezTo>
                <a:cubicBezTo>
                  <a:pt x="3313430" y="-7148"/>
                  <a:pt x="3564712" y="17034"/>
                  <a:pt x="3775741" y="0"/>
                </a:cubicBezTo>
                <a:cubicBezTo>
                  <a:pt x="3986770" y="-17034"/>
                  <a:pt x="4080959" y="50762"/>
                  <a:pt x="4266374" y="0"/>
                </a:cubicBezTo>
                <a:cubicBezTo>
                  <a:pt x="4298526" y="125394"/>
                  <a:pt x="4232263" y="312950"/>
                  <a:pt x="4266374" y="528350"/>
                </a:cubicBezTo>
                <a:cubicBezTo>
                  <a:pt x="4300485" y="743750"/>
                  <a:pt x="4212236" y="842025"/>
                  <a:pt x="4266374" y="1088401"/>
                </a:cubicBezTo>
                <a:cubicBezTo>
                  <a:pt x="4320512" y="1334777"/>
                  <a:pt x="4266057" y="1445547"/>
                  <a:pt x="4266374" y="1616750"/>
                </a:cubicBezTo>
                <a:cubicBezTo>
                  <a:pt x="4266691" y="1787953"/>
                  <a:pt x="4220735" y="1938476"/>
                  <a:pt x="4266374" y="2049997"/>
                </a:cubicBezTo>
                <a:cubicBezTo>
                  <a:pt x="4312013" y="2161518"/>
                  <a:pt x="4243646" y="2385950"/>
                  <a:pt x="4266374" y="2483244"/>
                </a:cubicBezTo>
                <a:cubicBezTo>
                  <a:pt x="4289102" y="2580538"/>
                  <a:pt x="4200114" y="2859185"/>
                  <a:pt x="4266374" y="3170099"/>
                </a:cubicBezTo>
                <a:cubicBezTo>
                  <a:pt x="4168932" y="3206341"/>
                  <a:pt x="4002734" y="3141983"/>
                  <a:pt x="3861068" y="3170099"/>
                </a:cubicBezTo>
                <a:cubicBezTo>
                  <a:pt x="3719402" y="3198215"/>
                  <a:pt x="3488093" y="3113206"/>
                  <a:pt x="3242444" y="3170099"/>
                </a:cubicBezTo>
                <a:cubicBezTo>
                  <a:pt x="2996795" y="3226992"/>
                  <a:pt x="2940697" y="3168644"/>
                  <a:pt x="2837139" y="3170099"/>
                </a:cubicBezTo>
                <a:cubicBezTo>
                  <a:pt x="2733581" y="3171554"/>
                  <a:pt x="2524283" y="3153015"/>
                  <a:pt x="2303842" y="3170099"/>
                </a:cubicBezTo>
                <a:cubicBezTo>
                  <a:pt x="2083401" y="3187183"/>
                  <a:pt x="1963227" y="3126063"/>
                  <a:pt x="1770545" y="3170099"/>
                </a:cubicBezTo>
                <a:cubicBezTo>
                  <a:pt x="1577863" y="3214135"/>
                  <a:pt x="1386708" y="3126221"/>
                  <a:pt x="1151921" y="3170099"/>
                </a:cubicBezTo>
                <a:cubicBezTo>
                  <a:pt x="917134" y="3213977"/>
                  <a:pt x="816466" y="3135978"/>
                  <a:pt x="703952" y="3170099"/>
                </a:cubicBezTo>
                <a:cubicBezTo>
                  <a:pt x="591438" y="3204220"/>
                  <a:pt x="253655" y="3165962"/>
                  <a:pt x="0" y="3170099"/>
                </a:cubicBezTo>
                <a:cubicBezTo>
                  <a:pt x="-48346" y="3024302"/>
                  <a:pt x="46585" y="2806196"/>
                  <a:pt x="0" y="2641749"/>
                </a:cubicBezTo>
                <a:cubicBezTo>
                  <a:pt x="-46585" y="2477302"/>
                  <a:pt x="51391" y="2228572"/>
                  <a:pt x="0" y="2081698"/>
                </a:cubicBezTo>
                <a:cubicBezTo>
                  <a:pt x="-51391" y="1934824"/>
                  <a:pt x="28715" y="1776581"/>
                  <a:pt x="0" y="1585050"/>
                </a:cubicBezTo>
                <a:cubicBezTo>
                  <a:pt x="-28715" y="1393519"/>
                  <a:pt x="37580" y="1266486"/>
                  <a:pt x="0" y="1024999"/>
                </a:cubicBezTo>
                <a:cubicBezTo>
                  <a:pt x="-37580" y="783512"/>
                  <a:pt x="12214" y="719388"/>
                  <a:pt x="0" y="591752"/>
                </a:cubicBezTo>
                <a:cubicBezTo>
                  <a:pt x="-12214" y="464116"/>
                  <a:pt x="12111" y="197605"/>
                  <a:pt x="0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71751559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+mj-lt"/>
              </a:rPr>
              <a:t> Gợi ý:</a:t>
            </a:r>
          </a:p>
          <a:p>
            <a:pPr marL="285750" indent="-285750">
              <a:buFontTx/>
              <a:buChar char="-"/>
            </a:pPr>
            <a:r>
              <a:rPr lang="vi-VN" sz="2000" dirty="0">
                <a:latin typeface="+mj-lt"/>
              </a:rPr>
              <a:t>Tên truyền thống.</a:t>
            </a:r>
          </a:p>
          <a:p>
            <a:pPr marL="285750" indent="-285750">
              <a:buFontTx/>
              <a:buChar char="-"/>
            </a:pPr>
            <a:r>
              <a:rPr lang="vi-VN" sz="2000" dirty="0">
                <a:latin typeface="+mj-lt"/>
              </a:rPr>
              <a:t>Lịch sử ra đời, ý nghĩa của truyền thống.</a:t>
            </a:r>
          </a:p>
          <a:p>
            <a:pPr marL="285750" indent="-285750">
              <a:buFontTx/>
              <a:buChar char="-"/>
            </a:pPr>
            <a:r>
              <a:rPr lang="vi-VN" sz="2000" dirty="0">
                <a:latin typeface="+mj-lt"/>
              </a:rPr>
              <a:t>Nhân vận, sự kiện gắn với truyền thống đó.</a:t>
            </a:r>
          </a:p>
          <a:p>
            <a:pPr marL="285750" indent="-285750">
              <a:buFontTx/>
              <a:buChar char="-"/>
            </a:pPr>
            <a:r>
              <a:rPr lang="vi-VN" sz="2000" dirty="0">
                <a:latin typeface="+mj-lt"/>
              </a:rPr>
              <a:t>Những nét nổi bật của truyền thống</a:t>
            </a:r>
          </a:p>
          <a:p>
            <a:pPr marL="285750" indent="-285750">
              <a:buFontTx/>
              <a:buChar char="-"/>
            </a:pPr>
            <a:r>
              <a:rPr lang="vi-VN" sz="2000" dirty="0">
                <a:latin typeface="+mj-lt"/>
              </a:rPr>
              <a:t>Các hoạt động của người dân địa phương gắn với truyền thống.</a:t>
            </a:r>
          </a:p>
          <a:p>
            <a:r>
              <a:rPr lang="vi-VN" sz="2000" dirty="0"/>
              <a:t>…..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A8DC1B3-AC91-B3FC-11DC-932BA7D9D9E8}"/>
              </a:ext>
            </a:extLst>
          </p:cNvPr>
          <p:cNvSpPr txBox="1"/>
          <p:nvPr/>
        </p:nvSpPr>
        <p:spPr>
          <a:xfrm>
            <a:off x="4047400" y="4128459"/>
            <a:ext cx="4266374" cy="707886"/>
          </a:xfrm>
          <a:custGeom>
            <a:avLst/>
            <a:gdLst>
              <a:gd name="connsiteX0" fmla="*/ 0 w 4266374"/>
              <a:gd name="connsiteY0" fmla="*/ 0 h 707886"/>
              <a:gd name="connsiteX1" fmla="*/ 405306 w 4266374"/>
              <a:gd name="connsiteY1" fmla="*/ 0 h 707886"/>
              <a:gd name="connsiteX2" fmla="*/ 1023930 w 4266374"/>
              <a:gd name="connsiteY2" fmla="*/ 0 h 707886"/>
              <a:gd name="connsiteX3" fmla="*/ 1471899 w 4266374"/>
              <a:gd name="connsiteY3" fmla="*/ 0 h 707886"/>
              <a:gd name="connsiteX4" fmla="*/ 2090523 w 4266374"/>
              <a:gd name="connsiteY4" fmla="*/ 0 h 707886"/>
              <a:gd name="connsiteX5" fmla="*/ 2709147 w 4266374"/>
              <a:gd name="connsiteY5" fmla="*/ 0 h 707886"/>
              <a:gd name="connsiteX6" fmla="*/ 3199781 w 4266374"/>
              <a:gd name="connsiteY6" fmla="*/ 0 h 707886"/>
              <a:gd name="connsiteX7" fmla="*/ 3775741 w 4266374"/>
              <a:gd name="connsiteY7" fmla="*/ 0 h 707886"/>
              <a:gd name="connsiteX8" fmla="*/ 4266374 w 4266374"/>
              <a:gd name="connsiteY8" fmla="*/ 0 h 707886"/>
              <a:gd name="connsiteX9" fmla="*/ 4266374 w 4266374"/>
              <a:gd name="connsiteY9" fmla="*/ 346864 h 707886"/>
              <a:gd name="connsiteX10" fmla="*/ 4266374 w 4266374"/>
              <a:gd name="connsiteY10" fmla="*/ 707886 h 707886"/>
              <a:gd name="connsiteX11" fmla="*/ 3733077 w 4266374"/>
              <a:gd name="connsiteY11" fmla="*/ 707886 h 707886"/>
              <a:gd name="connsiteX12" fmla="*/ 3114453 w 4266374"/>
              <a:gd name="connsiteY12" fmla="*/ 707886 h 707886"/>
              <a:gd name="connsiteX13" fmla="*/ 2666484 w 4266374"/>
              <a:gd name="connsiteY13" fmla="*/ 707886 h 707886"/>
              <a:gd name="connsiteX14" fmla="*/ 2047860 w 4266374"/>
              <a:gd name="connsiteY14" fmla="*/ 707886 h 707886"/>
              <a:gd name="connsiteX15" fmla="*/ 1514563 w 4266374"/>
              <a:gd name="connsiteY15" fmla="*/ 707886 h 707886"/>
              <a:gd name="connsiteX16" fmla="*/ 895939 w 4266374"/>
              <a:gd name="connsiteY16" fmla="*/ 707886 h 707886"/>
              <a:gd name="connsiteX17" fmla="*/ 0 w 4266374"/>
              <a:gd name="connsiteY17" fmla="*/ 707886 h 707886"/>
              <a:gd name="connsiteX18" fmla="*/ 0 w 4266374"/>
              <a:gd name="connsiteY18" fmla="*/ 346864 h 707886"/>
              <a:gd name="connsiteX19" fmla="*/ 0 w 4266374"/>
              <a:gd name="connsiteY19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266374" h="707886" fill="none" extrusionOk="0">
                <a:moveTo>
                  <a:pt x="0" y="0"/>
                </a:moveTo>
                <a:cubicBezTo>
                  <a:pt x="114943" y="-23988"/>
                  <a:pt x="272991" y="7679"/>
                  <a:pt x="405306" y="0"/>
                </a:cubicBezTo>
                <a:cubicBezTo>
                  <a:pt x="537621" y="-7679"/>
                  <a:pt x="790052" y="53447"/>
                  <a:pt x="1023930" y="0"/>
                </a:cubicBezTo>
                <a:cubicBezTo>
                  <a:pt x="1257808" y="-53447"/>
                  <a:pt x="1249397" y="51481"/>
                  <a:pt x="1471899" y="0"/>
                </a:cubicBezTo>
                <a:cubicBezTo>
                  <a:pt x="1694401" y="-51481"/>
                  <a:pt x="1792475" y="22473"/>
                  <a:pt x="2090523" y="0"/>
                </a:cubicBezTo>
                <a:cubicBezTo>
                  <a:pt x="2388571" y="-22473"/>
                  <a:pt x="2440779" y="55409"/>
                  <a:pt x="2709147" y="0"/>
                </a:cubicBezTo>
                <a:cubicBezTo>
                  <a:pt x="2977515" y="-55409"/>
                  <a:pt x="3060514" y="4200"/>
                  <a:pt x="3199781" y="0"/>
                </a:cubicBezTo>
                <a:cubicBezTo>
                  <a:pt x="3339048" y="-4200"/>
                  <a:pt x="3500250" y="63789"/>
                  <a:pt x="3775741" y="0"/>
                </a:cubicBezTo>
                <a:cubicBezTo>
                  <a:pt x="4051232" y="-63789"/>
                  <a:pt x="4087452" y="37527"/>
                  <a:pt x="4266374" y="0"/>
                </a:cubicBezTo>
                <a:cubicBezTo>
                  <a:pt x="4268349" y="154219"/>
                  <a:pt x="4238542" y="187197"/>
                  <a:pt x="4266374" y="346864"/>
                </a:cubicBezTo>
                <a:cubicBezTo>
                  <a:pt x="4294206" y="506531"/>
                  <a:pt x="4245225" y="572351"/>
                  <a:pt x="4266374" y="707886"/>
                </a:cubicBezTo>
                <a:cubicBezTo>
                  <a:pt x="4081863" y="748846"/>
                  <a:pt x="3939047" y="655774"/>
                  <a:pt x="3733077" y="707886"/>
                </a:cubicBezTo>
                <a:cubicBezTo>
                  <a:pt x="3527107" y="759998"/>
                  <a:pt x="3329927" y="668019"/>
                  <a:pt x="3114453" y="707886"/>
                </a:cubicBezTo>
                <a:cubicBezTo>
                  <a:pt x="2898979" y="747753"/>
                  <a:pt x="2819457" y="684515"/>
                  <a:pt x="2666484" y="707886"/>
                </a:cubicBezTo>
                <a:cubicBezTo>
                  <a:pt x="2513511" y="731257"/>
                  <a:pt x="2207335" y="652119"/>
                  <a:pt x="2047860" y="707886"/>
                </a:cubicBezTo>
                <a:cubicBezTo>
                  <a:pt x="1888385" y="763653"/>
                  <a:pt x="1781037" y="672283"/>
                  <a:pt x="1514563" y="707886"/>
                </a:cubicBezTo>
                <a:cubicBezTo>
                  <a:pt x="1248089" y="743489"/>
                  <a:pt x="1201456" y="650248"/>
                  <a:pt x="895939" y="707886"/>
                </a:cubicBezTo>
                <a:cubicBezTo>
                  <a:pt x="590422" y="765524"/>
                  <a:pt x="307327" y="660717"/>
                  <a:pt x="0" y="707886"/>
                </a:cubicBezTo>
                <a:cubicBezTo>
                  <a:pt x="-38395" y="544970"/>
                  <a:pt x="10148" y="495973"/>
                  <a:pt x="0" y="346864"/>
                </a:cubicBezTo>
                <a:cubicBezTo>
                  <a:pt x="-10148" y="197755"/>
                  <a:pt x="35967" y="108575"/>
                  <a:pt x="0" y="0"/>
                </a:cubicBezTo>
                <a:close/>
              </a:path>
              <a:path w="4266374" h="707886" stroke="0" extrusionOk="0">
                <a:moveTo>
                  <a:pt x="0" y="0"/>
                </a:moveTo>
                <a:cubicBezTo>
                  <a:pt x="272978" y="-28550"/>
                  <a:pt x="452622" y="56885"/>
                  <a:pt x="618624" y="0"/>
                </a:cubicBezTo>
                <a:cubicBezTo>
                  <a:pt x="784626" y="-56885"/>
                  <a:pt x="896826" y="21187"/>
                  <a:pt x="1109257" y="0"/>
                </a:cubicBezTo>
                <a:cubicBezTo>
                  <a:pt x="1321688" y="-21187"/>
                  <a:pt x="1462889" y="53302"/>
                  <a:pt x="1727881" y="0"/>
                </a:cubicBezTo>
                <a:cubicBezTo>
                  <a:pt x="1992873" y="-53302"/>
                  <a:pt x="2012291" y="4526"/>
                  <a:pt x="2133187" y="0"/>
                </a:cubicBezTo>
                <a:cubicBezTo>
                  <a:pt x="2254083" y="-4526"/>
                  <a:pt x="2504138" y="61904"/>
                  <a:pt x="2709147" y="0"/>
                </a:cubicBezTo>
                <a:cubicBezTo>
                  <a:pt x="2914156" y="-61904"/>
                  <a:pt x="3000804" y="7148"/>
                  <a:pt x="3157117" y="0"/>
                </a:cubicBezTo>
                <a:cubicBezTo>
                  <a:pt x="3313430" y="-7148"/>
                  <a:pt x="3564712" y="17034"/>
                  <a:pt x="3775741" y="0"/>
                </a:cubicBezTo>
                <a:cubicBezTo>
                  <a:pt x="3986770" y="-17034"/>
                  <a:pt x="4080959" y="50762"/>
                  <a:pt x="4266374" y="0"/>
                </a:cubicBezTo>
                <a:cubicBezTo>
                  <a:pt x="4284522" y="104379"/>
                  <a:pt x="4227742" y="226271"/>
                  <a:pt x="4266374" y="353943"/>
                </a:cubicBezTo>
                <a:cubicBezTo>
                  <a:pt x="4305006" y="481615"/>
                  <a:pt x="4242071" y="601566"/>
                  <a:pt x="4266374" y="707886"/>
                </a:cubicBezTo>
                <a:cubicBezTo>
                  <a:pt x="4128316" y="715047"/>
                  <a:pt x="3882051" y="699462"/>
                  <a:pt x="3733077" y="707886"/>
                </a:cubicBezTo>
                <a:cubicBezTo>
                  <a:pt x="3584103" y="716310"/>
                  <a:pt x="3454766" y="673670"/>
                  <a:pt x="3199781" y="707886"/>
                </a:cubicBezTo>
                <a:cubicBezTo>
                  <a:pt x="2944796" y="742102"/>
                  <a:pt x="2852951" y="644518"/>
                  <a:pt x="2666484" y="707886"/>
                </a:cubicBezTo>
                <a:cubicBezTo>
                  <a:pt x="2480017" y="771254"/>
                  <a:pt x="2370587" y="688544"/>
                  <a:pt x="2261178" y="707886"/>
                </a:cubicBezTo>
                <a:cubicBezTo>
                  <a:pt x="2151769" y="727228"/>
                  <a:pt x="1914175" y="689261"/>
                  <a:pt x="1642554" y="707886"/>
                </a:cubicBezTo>
                <a:cubicBezTo>
                  <a:pt x="1370933" y="726511"/>
                  <a:pt x="1269579" y="650993"/>
                  <a:pt x="1023930" y="707886"/>
                </a:cubicBezTo>
                <a:cubicBezTo>
                  <a:pt x="778281" y="764779"/>
                  <a:pt x="730186" y="667542"/>
                  <a:pt x="618624" y="707886"/>
                </a:cubicBezTo>
                <a:cubicBezTo>
                  <a:pt x="507062" y="748230"/>
                  <a:pt x="226104" y="667146"/>
                  <a:pt x="0" y="707886"/>
                </a:cubicBezTo>
                <a:cubicBezTo>
                  <a:pt x="-17337" y="622043"/>
                  <a:pt x="31173" y="499569"/>
                  <a:pt x="0" y="353943"/>
                </a:cubicBezTo>
                <a:cubicBezTo>
                  <a:pt x="-31173" y="208317"/>
                  <a:pt x="10486" y="145416"/>
                  <a:pt x="0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71751559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+mj-lt"/>
              </a:rPr>
              <a:t>Sản phẩm: vẽ tranh, làm mô hình, báo tường, …</a:t>
            </a:r>
          </a:p>
        </p:txBody>
      </p:sp>
    </p:spTree>
    <p:extLst>
      <p:ext uri="{BB962C8B-B14F-4D97-AF65-F5344CB8AC3E}">
        <p14:creationId xmlns:p14="http://schemas.microsoft.com/office/powerpoint/2010/main" val="32126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uiExpand="1" build="p"/>
      <p:bldP spid="7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ũi tên: Hình ngũ giác 3">
            <a:extLst>
              <a:ext uri="{FF2B5EF4-FFF2-40B4-BE49-F238E27FC236}">
                <a16:creationId xmlns:a16="http://schemas.microsoft.com/office/drawing/2014/main" id="{1FA64784-518E-27BC-8BCF-385A9590ED65}"/>
              </a:ext>
            </a:extLst>
          </p:cNvPr>
          <p:cNvSpPr/>
          <p:nvPr/>
        </p:nvSpPr>
        <p:spPr>
          <a:xfrm>
            <a:off x="815809" y="1811548"/>
            <a:ext cx="3040199" cy="1863305"/>
          </a:xfrm>
          <a:custGeom>
            <a:avLst/>
            <a:gdLst>
              <a:gd name="connsiteX0" fmla="*/ 0 w 3040199"/>
              <a:gd name="connsiteY0" fmla="*/ 0 h 1863305"/>
              <a:gd name="connsiteX1" fmla="*/ 484966 w 3040199"/>
              <a:gd name="connsiteY1" fmla="*/ 0 h 1863305"/>
              <a:gd name="connsiteX2" fmla="*/ 969932 w 3040199"/>
              <a:gd name="connsiteY2" fmla="*/ 0 h 1863305"/>
              <a:gd name="connsiteX3" fmla="*/ 1454897 w 3040199"/>
              <a:gd name="connsiteY3" fmla="*/ 0 h 1863305"/>
              <a:gd name="connsiteX4" fmla="*/ 2108547 w 3040199"/>
              <a:gd name="connsiteY4" fmla="*/ 0 h 1863305"/>
              <a:gd name="connsiteX5" fmla="*/ 2391148 w 3040199"/>
              <a:gd name="connsiteY5" fmla="*/ 282601 h 1863305"/>
              <a:gd name="connsiteX6" fmla="*/ 2683066 w 3040199"/>
              <a:gd name="connsiteY6" fmla="*/ 574519 h 1863305"/>
              <a:gd name="connsiteX7" fmla="*/ 3040199 w 3040199"/>
              <a:gd name="connsiteY7" fmla="*/ 931653 h 1863305"/>
              <a:gd name="connsiteX8" fmla="*/ 2748281 w 3040199"/>
              <a:gd name="connsiteY8" fmla="*/ 1223571 h 1863305"/>
              <a:gd name="connsiteX9" fmla="*/ 2437731 w 3040199"/>
              <a:gd name="connsiteY9" fmla="*/ 1534121 h 1863305"/>
              <a:gd name="connsiteX10" fmla="*/ 2108547 w 3040199"/>
              <a:gd name="connsiteY10" fmla="*/ 1863305 h 1863305"/>
              <a:gd name="connsiteX11" fmla="*/ 1623581 w 3040199"/>
              <a:gd name="connsiteY11" fmla="*/ 1863305 h 1863305"/>
              <a:gd name="connsiteX12" fmla="*/ 1075359 w 3040199"/>
              <a:gd name="connsiteY12" fmla="*/ 1863305 h 1863305"/>
              <a:gd name="connsiteX13" fmla="*/ 527137 w 3040199"/>
              <a:gd name="connsiteY13" fmla="*/ 1863305 h 1863305"/>
              <a:gd name="connsiteX14" fmla="*/ 0 w 3040199"/>
              <a:gd name="connsiteY14" fmla="*/ 1863305 h 1863305"/>
              <a:gd name="connsiteX15" fmla="*/ 0 w 3040199"/>
              <a:gd name="connsiteY15" fmla="*/ 1453378 h 1863305"/>
              <a:gd name="connsiteX16" fmla="*/ 0 w 3040199"/>
              <a:gd name="connsiteY16" fmla="*/ 1006185 h 1863305"/>
              <a:gd name="connsiteX17" fmla="*/ 0 w 3040199"/>
              <a:gd name="connsiteY17" fmla="*/ 521725 h 1863305"/>
              <a:gd name="connsiteX18" fmla="*/ 0 w 3040199"/>
              <a:gd name="connsiteY18" fmla="*/ 0 h 1863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40199" h="1863305" fill="none" extrusionOk="0">
                <a:moveTo>
                  <a:pt x="0" y="0"/>
                </a:moveTo>
                <a:cubicBezTo>
                  <a:pt x="135460" y="-13916"/>
                  <a:pt x="356186" y="29392"/>
                  <a:pt x="484966" y="0"/>
                </a:cubicBezTo>
                <a:cubicBezTo>
                  <a:pt x="613746" y="-29392"/>
                  <a:pt x="783734" y="8613"/>
                  <a:pt x="969932" y="0"/>
                </a:cubicBezTo>
                <a:cubicBezTo>
                  <a:pt x="1156130" y="-8613"/>
                  <a:pt x="1327934" y="15936"/>
                  <a:pt x="1454897" y="0"/>
                </a:cubicBezTo>
                <a:cubicBezTo>
                  <a:pt x="1581860" y="-15936"/>
                  <a:pt x="1787828" y="44980"/>
                  <a:pt x="2108547" y="0"/>
                </a:cubicBezTo>
                <a:cubicBezTo>
                  <a:pt x="2191112" y="76154"/>
                  <a:pt x="2256620" y="170004"/>
                  <a:pt x="2391148" y="282601"/>
                </a:cubicBezTo>
                <a:cubicBezTo>
                  <a:pt x="2525676" y="395198"/>
                  <a:pt x="2583377" y="499623"/>
                  <a:pt x="2683066" y="574519"/>
                </a:cubicBezTo>
                <a:cubicBezTo>
                  <a:pt x="2782755" y="649416"/>
                  <a:pt x="2873142" y="822458"/>
                  <a:pt x="3040199" y="931653"/>
                </a:cubicBezTo>
                <a:cubicBezTo>
                  <a:pt x="2982075" y="1001353"/>
                  <a:pt x="2853062" y="1074068"/>
                  <a:pt x="2748281" y="1223571"/>
                </a:cubicBezTo>
                <a:cubicBezTo>
                  <a:pt x="2643500" y="1373074"/>
                  <a:pt x="2502825" y="1417409"/>
                  <a:pt x="2437731" y="1534121"/>
                </a:cubicBezTo>
                <a:cubicBezTo>
                  <a:pt x="2372637" y="1650833"/>
                  <a:pt x="2169778" y="1759749"/>
                  <a:pt x="2108547" y="1863305"/>
                </a:cubicBezTo>
                <a:cubicBezTo>
                  <a:pt x="1878770" y="1883787"/>
                  <a:pt x="1782704" y="1806959"/>
                  <a:pt x="1623581" y="1863305"/>
                </a:cubicBezTo>
                <a:cubicBezTo>
                  <a:pt x="1464458" y="1919651"/>
                  <a:pt x="1240572" y="1830752"/>
                  <a:pt x="1075359" y="1863305"/>
                </a:cubicBezTo>
                <a:cubicBezTo>
                  <a:pt x="910146" y="1895858"/>
                  <a:pt x="670500" y="1819961"/>
                  <a:pt x="527137" y="1863305"/>
                </a:cubicBezTo>
                <a:cubicBezTo>
                  <a:pt x="383774" y="1906649"/>
                  <a:pt x="211916" y="1824142"/>
                  <a:pt x="0" y="1863305"/>
                </a:cubicBezTo>
                <a:cubicBezTo>
                  <a:pt x="-37411" y="1671393"/>
                  <a:pt x="23604" y="1595544"/>
                  <a:pt x="0" y="1453378"/>
                </a:cubicBezTo>
                <a:cubicBezTo>
                  <a:pt x="-23604" y="1311212"/>
                  <a:pt x="45295" y="1185654"/>
                  <a:pt x="0" y="1006185"/>
                </a:cubicBezTo>
                <a:cubicBezTo>
                  <a:pt x="-45295" y="826716"/>
                  <a:pt x="17811" y="733587"/>
                  <a:pt x="0" y="521725"/>
                </a:cubicBezTo>
                <a:cubicBezTo>
                  <a:pt x="-17811" y="309863"/>
                  <a:pt x="39625" y="197448"/>
                  <a:pt x="0" y="0"/>
                </a:cubicBezTo>
                <a:close/>
              </a:path>
              <a:path w="3040199" h="1863305" stroke="0" extrusionOk="0">
                <a:moveTo>
                  <a:pt x="0" y="0"/>
                </a:moveTo>
                <a:cubicBezTo>
                  <a:pt x="149931" y="-50835"/>
                  <a:pt x="450163" y="34394"/>
                  <a:pt x="569308" y="0"/>
                </a:cubicBezTo>
                <a:cubicBezTo>
                  <a:pt x="688453" y="-34394"/>
                  <a:pt x="967373" y="62109"/>
                  <a:pt x="1138615" y="0"/>
                </a:cubicBezTo>
                <a:cubicBezTo>
                  <a:pt x="1309857" y="-62109"/>
                  <a:pt x="1786398" y="65275"/>
                  <a:pt x="2108547" y="0"/>
                </a:cubicBezTo>
                <a:cubicBezTo>
                  <a:pt x="2201949" y="66064"/>
                  <a:pt x="2269975" y="220383"/>
                  <a:pt x="2391148" y="282601"/>
                </a:cubicBezTo>
                <a:cubicBezTo>
                  <a:pt x="2512321" y="344819"/>
                  <a:pt x="2595518" y="541570"/>
                  <a:pt x="2711015" y="602469"/>
                </a:cubicBezTo>
                <a:cubicBezTo>
                  <a:pt x="2826512" y="663368"/>
                  <a:pt x="2915279" y="881913"/>
                  <a:pt x="3040199" y="931653"/>
                </a:cubicBezTo>
                <a:cubicBezTo>
                  <a:pt x="2929998" y="1074837"/>
                  <a:pt x="2786959" y="1162726"/>
                  <a:pt x="2711015" y="1260837"/>
                </a:cubicBezTo>
                <a:cubicBezTo>
                  <a:pt x="2635071" y="1358948"/>
                  <a:pt x="2454308" y="1461344"/>
                  <a:pt x="2419098" y="1552754"/>
                </a:cubicBezTo>
                <a:cubicBezTo>
                  <a:pt x="2383888" y="1644164"/>
                  <a:pt x="2217253" y="1680906"/>
                  <a:pt x="2108547" y="1863305"/>
                </a:cubicBezTo>
                <a:cubicBezTo>
                  <a:pt x="1901219" y="1894027"/>
                  <a:pt x="1804140" y="1808448"/>
                  <a:pt x="1560325" y="1863305"/>
                </a:cubicBezTo>
                <a:cubicBezTo>
                  <a:pt x="1316510" y="1918162"/>
                  <a:pt x="1229161" y="1809663"/>
                  <a:pt x="1096444" y="1863305"/>
                </a:cubicBezTo>
                <a:cubicBezTo>
                  <a:pt x="963727" y="1916947"/>
                  <a:pt x="703913" y="1839442"/>
                  <a:pt x="569308" y="1863305"/>
                </a:cubicBezTo>
                <a:cubicBezTo>
                  <a:pt x="434703" y="1887168"/>
                  <a:pt x="203868" y="1826702"/>
                  <a:pt x="0" y="1863305"/>
                </a:cubicBezTo>
                <a:cubicBezTo>
                  <a:pt x="-39045" y="1770938"/>
                  <a:pt x="39610" y="1634660"/>
                  <a:pt x="0" y="1416112"/>
                </a:cubicBezTo>
                <a:cubicBezTo>
                  <a:pt x="-39610" y="1197564"/>
                  <a:pt x="37637" y="1156675"/>
                  <a:pt x="0" y="1006185"/>
                </a:cubicBezTo>
                <a:cubicBezTo>
                  <a:pt x="-37637" y="855695"/>
                  <a:pt x="44912" y="791085"/>
                  <a:pt x="0" y="577625"/>
                </a:cubicBezTo>
                <a:cubicBezTo>
                  <a:pt x="-44912" y="364165"/>
                  <a:pt x="56653" y="131881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859737001">
                  <a:prstGeom prst="homePlat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iêu đề 4">
            <a:extLst>
              <a:ext uri="{FF2B5EF4-FFF2-40B4-BE49-F238E27FC236}">
                <a16:creationId xmlns:a16="http://schemas.microsoft.com/office/drawing/2014/main" id="{8EE3907E-3DA4-CC9F-277D-5CE7D9C8B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600" y="279925"/>
            <a:ext cx="7704000" cy="572700"/>
          </a:xfrm>
        </p:spPr>
        <p:txBody>
          <a:bodyPr/>
          <a:lstStyle/>
          <a:p>
            <a:pPr algn="just"/>
            <a:r>
              <a:rPr lang="vi-VN" sz="2800" dirty="0">
                <a:latin typeface="+mj-lt"/>
              </a:rPr>
              <a:t>1. Giới thiệu truyền thống địa phương</a:t>
            </a:r>
          </a:p>
        </p:txBody>
      </p:sp>
      <p:sp>
        <p:nvSpPr>
          <p:cNvPr id="6" name="Chỗ dành sẵn cho Văn bản 5">
            <a:extLst>
              <a:ext uri="{FF2B5EF4-FFF2-40B4-BE49-F238E27FC236}">
                <a16:creationId xmlns:a16="http://schemas.microsoft.com/office/drawing/2014/main" id="{3449C541-6529-6430-8945-34DF1AECD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5809" y="1972121"/>
            <a:ext cx="2505800" cy="1702732"/>
          </a:xfrm>
        </p:spPr>
        <p:txBody>
          <a:bodyPr/>
          <a:lstStyle/>
          <a:p>
            <a:pPr marL="177800" indent="0" algn="just">
              <a:buNone/>
            </a:pPr>
            <a:r>
              <a:rPr lang="vi-VN" sz="2400" dirty="0">
                <a:latin typeface="+mj-lt"/>
              </a:rPr>
              <a:t>Hoạt động nhóm: Giới thiệu một truyền thống ở địa phương em.</a:t>
            </a:r>
          </a:p>
          <a:p>
            <a:pPr marL="177800" indent="0" algn="just">
              <a:buNone/>
            </a:pPr>
            <a:r>
              <a:rPr lang="vi-VN" sz="2400" dirty="0">
                <a:latin typeface="+mj-lt"/>
              </a:rPr>
              <a:t> </a:t>
            </a:r>
          </a:p>
          <a:p>
            <a:pPr marL="177800" indent="0" algn="just">
              <a:buNone/>
            </a:pPr>
            <a:endParaRPr lang="vi-VN" sz="2400" dirty="0">
              <a:latin typeface="+mj-lt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BC56482A-5C3C-A771-ECB6-E5F9E85C0FAC}"/>
              </a:ext>
            </a:extLst>
          </p:cNvPr>
          <p:cNvSpPr txBox="1"/>
          <p:nvPr/>
        </p:nvSpPr>
        <p:spPr>
          <a:xfrm>
            <a:off x="4061817" y="1546214"/>
            <a:ext cx="4266374" cy="2554545"/>
          </a:xfrm>
          <a:custGeom>
            <a:avLst/>
            <a:gdLst>
              <a:gd name="connsiteX0" fmla="*/ 0 w 4266374"/>
              <a:gd name="connsiteY0" fmla="*/ 0 h 2554545"/>
              <a:gd name="connsiteX1" fmla="*/ 575960 w 4266374"/>
              <a:gd name="connsiteY1" fmla="*/ 0 h 2554545"/>
              <a:gd name="connsiteX2" fmla="*/ 1151921 w 4266374"/>
              <a:gd name="connsiteY2" fmla="*/ 0 h 2554545"/>
              <a:gd name="connsiteX3" fmla="*/ 1642554 w 4266374"/>
              <a:gd name="connsiteY3" fmla="*/ 0 h 2554545"/>
              <a:gd name="connsiteX4" fmla="*/ 2133187 w 4266374"/>
              <a:gd name="connsiteY4" fmla="*/ 0 h 2554545"/>
              <a:gd name="connsiteX5" fmla="*/ 2623820 w 4266374"/>
              <a:gd name="connsiteY5" fmla="*/ 0 h 2554545"/>
              <a:gd name="connsiteX6" fmla="*/ 3242444 w 4266374"/>
              <a:gd name="connsiteY6" fmla="*/ 0 h 2554545"/>
              <a:gd name="connsiteX7" fmla="*/ 3647750 w 4266374"/>
              <a:gd name="connsiteY7" fmla="*/ 0 h 2554545"/>
              <a:gd name="connsiteX8" fmla="*/ 4266374 w 4266374"/>
              <a:gd name="connsiteY8" fmla="*/ 0 h 2554545"/>
              <a:gd name="connsiteX9" fmla="*/ 4266374 w 4266374"/>
              <a:gd name="connsiteY9" fmla="*/ 536454 h 2554545"/>
              <a:gd name="connsiteX10" fmla="*/ 4266374 w 4266374"/>
              <a:gd name="connsiteY10" fmla="*/ 996273 h 2554545"/>
              <a:gd name="connsiteX11" fmla="*/ 4266374 w 4266374"/>
              <a:gd name="connsiteY11" fmla="*/ 1507182 h 2554545"/>
              <a:gd name="connsiteX12" fmla="*/ 4266374 w 4266374"/>
              <a:gd name="connsiteY12" fmla="*/ 1992545 h 2554545"/>
              <a:gd name="connsiteX13" fmla="*/ 4266374 w 4266374"/>
              <a:gd name="connsiteY13" fmla="*/ 2554545 h 2554545"/>
              <a:gd name="connsiteX14" fmla="*/ 3733077 w 4266374"/>
              <a:gd name="connsiteY14" fmla="*/ 2554545 h 2554545"/>
              <a:gd name="connsiteX15" fmla="*/ 3114453 w 4266374"/>
              <a:gd name="connsiteY15" fmla="*/ 2554545 h 2554545"/>
              <a:gd name="connsiteX16" fmla="*/ 2495829 w 4266374"/>
              <a:gd name="connsiteY16" fmla="*/ 2554545 h 2554545"/>
              <a:gd name="connsiteX17" fmla="*/ 1962532 w 4266374"/>
              <a:gd name="connsiteY17" fmla="*/ 2554545 h 2554545"/>
              <a:gd name="connsiteX18" fmla="*/ 1343908 w 4266374"/>
              <a:gd name="connsiteY18" fmla="*/ 2554545 h 2554545"/>
              <a:gd name="connsiteX19" fmla="*/ 767947 w 4266374"/>
              <a:gd name="connsiteY19" fmla="*/ 2554545 h 2554545"/>
              <a:gd name="connsiteX20" fmla="*/ 0 w 4266374"/>
              <a:gd name="connsiteY20" fmla="*/ 2554545 h 2554545"/>
              <a:gd name="connsiteX21" fmla="*/ 0 w 4266374"/>
              <a:gd name="connsiteY21" fmla="*/ 2120272 h 2554545"/>
              <a:gd name="connsiteX22" fmla="*/ 0 w 4266374"/>
              <a:gd name="connsiteY22" fmla="*/ 1660454 h 2554545"/>
              <a:gd name="connsiteX23" fmla="*/ 0 w 4266374"/>
              <a:gd name="connsiteY23" fmla="*/ 1226182 h 2554545"/>
              <a:gd name="connsiteX24" fmla="*/ 0 w 4266374"/>
              <a:gd name="connsiteY24" fmla="*/ 689727 h 2554545"/>
              <a:gd name="connsiteX25" fmla="*/ 0 w 4266374"/>
              <a:gd name="connsiteY25" fmla="*/ 0 h 2554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266374" h="2554545" fill="none" extrusionOk="0">
                <a:moveTo>
                  <a:pt x="0" y="0"/>
                </a:moveTo>
                <a:cubicBezTo>
                  <a:pt x="269585" y="-30768"/>
                  <a:pt x="415722" y="39172"/>
                  <a:pt x="575960" y="0"/>
                </a:cubicBezTo>
                <a:cubicBezTo>
                  <a:pt x="736198" y="-39172"/>
                  <a:pt x="875088" y="59390"/>
                  <a:pt x="1151921" y="0"/>
                </a:cubicBezTo>
                <a:cubicBezTo>
                  <a:pt x="1428754" y="-59390"/>
                  <a:pt x="1463632" y="37527"/>
                  <a:pt x="1642554" y="0"/>
                </a:cubicBezTo>
                <a:cubicBezTo>
                  <a:pt x="1821476" y="-37527"/>
                  <a:pt x="1924353" y="46453"/>
                  <a:pt x="2133187" y="0"/>
                </a:cubicBezTo>
                <a:cubicBezTo>
                  <a:pt x="2342021" y="-46453"/>
                  <a:pt x="2384897" y="40223"/>
                  <a:pt x="2623820" y="0"/>
                </a:cubicBezTo>
                <a:cubicBezTo>
                  <a:pt x="2862743" y="-40223"/>
                  <a:pt x="3089616" y="51103"/>
                  <a:pt x="3242444" y="0"/>
                </a:cubicBezTo>
                <a:cubicBezTo>
                  <a:pt x="3395272" y="-51103"/>
                  <a:pt x="3516578" y="28011"/>
                  <a:pt x="3647750" y="0"/>
                </a:cubicBezTo>
                <a:cubicBezTo>
                  <a:pt x="3778922" y="-28011"/>
                  <a:pt x="4005856" y="63450"/>
                  <a:pt x="4266374" y="0"/>
                </a:cubicBezTo>
                <a:cubicBezTo>
                  <a:pt x="4298104" y="144882"/>
                  <a:pt x="4224292" y="420795"/>
                  <a:pt x="4266374" y="536454"/>
                </a:cubicBezTo>
                <a:cubicBezTo>
                  <a:pt x="4308456" y="652113"/>
                  <a:pt x="4223335" y="847523"/>
                  <a:pt x="4266374" y="996273"/>
                </a:cubicBezTo>
                <a:cubicBezTo>
                  <a:pt x="4309413" y="1145023"/>
                  <a:pt x="4246537" y="1252027"/>
                  <a:pt x="4266374" y="1507182"/>
                </a:cubicBezTo>
                <a:cubicBezTo>
                  <a:pt x="4286211" y="1762337"/>
                  <a:pt x="4209680" y="1887583"/>
                  <a:pt x="4266374" y="1992545"/>
                </a:cubicBezTo>
                <a:cubicBezTo>
                  <a:pt x="4323068" y="2097507"/>
                  <a:pt x="4233190" y="2352523"/>
                  <a:pt x="4266374" y="2554545"/>
                </a:cubicBezTo>
                <a:cubicBezTo>
                  <a:pt x="4028091" y="2595382"/>
                  <a:pt x="3955785" y="2530593"/>
                  <a:pt x="3733077" y="2554545"/>
                </a:cubicBezTo>
                <a:cubicBezTo>
                  <a:pt x="3510369" y="2578497"/>
                  <a:pt x="3278621" y="2510589"/>
                  <a:pt x="3114453" y="2554545"/>
                </a:cubicBezTo>
                <a:cubicBezTo>
                  <a:pt x="2950285" y="2598501"/>
                  <a:pt x="2789958" y="2499965"/>
                  <a:pt x="2495829" y="2554545"/>
                </a:cubicBezTo>
                <a:cubicBezTo>
                  <a:pt x="2201700" y="2609125"/>
                  <a:pt x="2142792" y="2542130"/>
                  <a:pt x="1962532" y="2554545"/>
                </a:cubicBezTo>
                <a:cubicBezTo>
                  <a:pt x="1782272" y="2566960"/>
                  <a:pt x="1562704" y="2511346"/>
                  <a:pt x="1343908" y="2554545"/>
                </a:cubicBezTo>
                <a:cubicBezTo>
                  <a:pt x="1125112" y="2597744"/>
                  <a:pt x="894062" y="2534757"/>
                  <a:pt x="767947" y="2554545"/>
                </a:cubicBezTo>
                <a:cubicBezTo>
                  <a:pt x="641832" y="2574333"/>
                  <a:pt x="338202" y="2489399"/>
                  <a:pt x="0" y="2554545"/>
                </a:cubicBezTo>
                <a:cubicBezTo>
                  <a:pt x="-14783" y="2344722"/>
                  <a:pt x="50126" y="2321057"/>
                  <a:pt x="0" y="2120272"/>
                </a:cubicBezTo>
                <a:cubicBezTo>
                  <a:pt x="-50126" y="1919487"/>
                  <a:pt x="3864" y="1850141"/>
                  <a:pt x="0" y="1660454"/>
                </a:cubicBezTo>
                <a:cubicBezTo>
                  <a:pt x="-3864" y="1470767"/>
                  <a:pt x="26601" y="1350305"/>
                  <a:pt x="0" y="1226182"/>
                </a:cubicBezTo>
                <a:cubicBezTo>
                  <a:pt x="-26601" y="1102059"/>
                  <a:pt x="31828" y="803112"/>
                  <a:pt x="0" y="689727"/>
                </a:cubicBezTo>
                <a:cubicBezTo>
                  <a:pt x="-31828" y="576342"/>
                  <a:pt x="37548" y="327068"/>
                  <a:pt x="0" y="0"/>
                </a:cubicBezTo>
                <a:close/>
              </a:path>
              <a:path w="4266374" h="2554545" stroke="0" extrusionOk="0">
                <a:moveTo>
                  <a:pt x="0" y="0"/>
                </a:moveTo>
                <a:cubicBezTo>
                  <a:pt x="272978" y="-28550"/>
                  <a:pt x="452622" y="56885"/>
                  <a:pt x="618624" y="0"/>
                </a:cubicBezTo>
                <a:cubicBezTo>
                  <a:pt x="784626" y="-56885"/>
                  <a:pt x="896826" y="21187"/>
                  <a:pt x="1109257" y="0"/>
                </a:cubicBezTo>
                <a:cubicBezTo>
                  <a:pt x="1321688" y="-21187"/>
                  <a:pt x="1462889" y="53302"/>
                  <a:pt x="1727881" y="0"/>
                </a:cubicBezTo>
                <a:cubicBezTo>
                  <a:pt x="1992873" y="-53302"/>
                  <a:pt x="2012291" y="4526"/>
                  <a:pt x="2133187" y="0"/>
                </a:cubicBezTo>
                <a:cubicBezTo>
                  <a:pt x="2254083" y="-4526"/>
                  <a:pt x="2504138" y="61904"/>
                  <a:pt x="2709147" y="0"/>
                </a:cubicBezTo>
                <a:cubicBezTo>
                  <a:pt x="2914156" y="-61904"/>
                  <a:pt x="3000804" y="7148"/>
                  <a:pt x="3157117" y="0"/>
                </a:cubicBezTo>
                <a:cubicBezTo>
                  <a:pt x="3313430" y="-7148"/>
                  <a:pt x="3564712" y="17034"/>
                  <a:pt x="3775741" y="0"/>
                </a:cubicBezTo>
                <a:cubicBezTo>
                  <a:pt x="3986770" y="-17034"/>
                  <a:pt x="4080959" y="50762"/>
                  <a:pt x="4266374" y="0"/>
                </a:cubicBezTo>
                <a:cubicBezTo>
                  <a:pt x="4316559" y="125366"/>
                  <a:pt x="4211363" y="261383"/>
                  <a:pt x="4266374" y="510909"/>
                </a:cubicBezTo>
                <a:cubicBezTo>
                  <a:pt x="4321385" y="760435"/>
                  <a:pt x="4204795" y="934411"/>
                  <a:pt x="4266374" y="1047363"/>
                </a:cubicBezTo>
                <a:cubicBezTo>
                  <a:pt x="4327953" y="1160315"/>
                  <a:pt x="4230948" y="1308580"/>
                  <a:pt x="4266374" y="1558272"/>
                </a:cubicBezTo>
                <a:cubicBezTo>
                  <a:pt x="4301800" y="1807964"/>
                  <a:pt x="4232795" y="1848855"/>
                  <a:pt x="4266374" y="1992545"/>
                </a:cubicBezTo>
                <a:cubicBezTo>
                  <a:pt x="4299953" y="2136235"/>
                  <a:pt x="4259309" y="2417569"/>
                  <a:pt x="4266374" y="2554545"/>
                </a:cubicBezTo>
                <a:cubicBezTo>
                  <a:pt x="4125605" y="2612515"/>
                  <a:pt x="3913123" y="2524538"/>
                  <a:pt x="3775741" y="2554545"/>
                </a:cubicBezTo>
                <a:cubicBezTo>
                  <a:pt x="3638359" y="2584552"/>
                  <a:pt x="3428738" y="2535920"/>
                  <a:pt x="3157117" y="2554545"/>
                </a:cubicBezTo>
                <a:cubicBezTo>
                  <a:pt x="2885496" y="2573170"/>
                  <a:pt x="2784142" y="2497652"/>
                  <a:pt x="2538493" y="2554545"/>
                </a:cubicBezTo>
                <a:cubicBezTo>
                  <a:pt x="2292844" y="2611438"/>
                  <a:pt x="2244749" y="2514201"/>
                  <a:pt x="2133187" y="2554545"/>
                </a:cubicBezTo>
                <a:cubicBezTo>
                  <a:pt x="2021625" y="2594889"/>
                  <a:pt x="1820331" y="2537461"/>
                  <a:pt x="1599890" y="2554545"/>
                </a:cubicBezTo>
                <a:cubicBezTo>
                  <a:pt x="1379449" y="2571629"/>
                  <a:pt x="1254639" y="2508538"/>
                  <a:pt x="1066594" y="2554545"/>
                </a:cubicBezTo>
                <a:cubicBezTo>
                  <a:pt x="878549" y="2600552"/>
                  <a:pt x="419684" y="2526880"/>
                  <a:pt x="0" y="2554545"/>
                </a:cubicBezTo>
                <a:cubicBezTo>
                  <a:pt x="-38359" y="2444152"/>
                  <a:pt x="3543" y="2250685"/>
                  <a:pt x="0" y="2094727"/>
                </a:cubicBezTo>
                <a:cubicBezTo>
                  <a:pt x="-3543" y="1938769"/>
                  <a:pt x="10127" y="1649101"/>
                  <a:pt x="0" y="1532727"/>
                </a:cubicBezTo>
                <a:cubicBezTo>
                  <a:pt x="-10127" y="1416353"/>
                  <a:pt x="35143" y="1154169"/>
                  <a:pt x="0" y="1047363"/>
                </a:cubicBezTo>
                <a:cubicBezTo>
                  <a:pt x="-35143" y="940557"/>
                  <a:pt x="60866" y="687072"/>
                  <a:pt x="0" y="510909"/>
                </a:cubicBezTo>
                <a:cubicBezTo>
                  <a:pt x="-60866" y="334746"/>
                  <a:pt x="13317" y="206138"/>
                  <a:pt x="0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71751559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vi-VN" sz="2000" dirty="0"/>
              <a:t> Gợi ý:</a:t>
            </a:r>
          </a:p>
          <a:p>
            <a:pPr marL="285750" indent="-285750">
              <a:buFontTx/>
              <a:buChar char="-"/>
            </a:pPr>
            <a:r>
              <a:rPr lang="vi-VN" sz="2000" dirty="0"/>
              <a:t>Kể tên những truyền thống tự hào của địa phương em.</a:t>
            </a:r>
          </a:p>
          <a:p>
            <a:pPr marL="285750" indent="-285750">
              <a:buFontTx/>
              <a:buChar char="-"/>
            </a:pPr>
            <a:r>
              <a:rPr lang="vi-VN" sz="2000" dirty="0"/>
              <a:t>Em từng tham gia những hoạt động truyền thống nào của địa phương.</a:t>
            </a:r>
          </a:p>
          <a:p>
            <a:pPr marL="285750" indent="-285750">
              <a:buFontTx/>
              <a:buChar char="-"/>
            </a:pPr>
            <a:r>
              <a:rPr lang="vi-VN" sz="2000" dirty="0"/>
              <a:t>Cảm nhận của em khi tham gia các hoạt động đó </a:t>
            </a:r>
          </a:p>
        </p:txBody>
      </p:sp>
    </p:spTree>
    <p:extLst>
      <p:ext uri="{BB962C8B-B14F-4D97-AF65-F5344CB8AC3E}">
        <p14:creationId xmlns:p14="http://schemas.microsoft.com/office/powerpoint/2010/main" val="161730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uiExpand="1" build="p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" name="Google Shape;3379;p52"/>
          <p:cNvSpPr/>
          <p:nvPr/>
        </p:nvSpPr>
        <p:spPr>
          <a:xfrm rot="273284">
            <a:off x="1450345" y="1777326"/>
            <a:ext cx="3320687" cy="2120190"/>
          </a:xfrm>
          <a:prstGeom prst="rect">
            <a:avLst/>
          </a:prstGeom>
          <a:solidFill>
            <a:schemeClr val="lt1"/>
          </a:solidFill>
          <a:ln w="152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2" name="Google Shape;3382;p52"/>
          <p:cNvSpPr/>
          <p:nvPr/>
        </p:nvSpPr>
        <p:spPr>
          <a:xfrm rot="273110">
            <a:off x="5438498" y="2353306"/>
            <a:ext cx="203636" cy="20363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3" name="Google Shape;3383;p52"/>
          <p:cNvSpPr txBox="1">
            <a:spLocks noGrp="1"/>
          </p:cNvSpPr>
          <p:nvPr>
            <p:ph type="title"/>
          </p:nvPr>
        </p:nvSpPr>
        <p:spPr>
          <a:xfrm>
            <a:off x="729444" y="429944"/>
            <a:ext cx="7789307" cy="72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Giới thiệu truyền thống địa phương</a:t>
            </a:r>
            <a:endParaRPr dirty="0"/>
          </a:p>
        </p:txBody>
      </p:sp>
      <p:grpSp>
        <p:nvGrpSpPr>
          <p:cNvPr id="3387" name="Google Shape;3387;p52"/>
          <p:cNvGrpSpPr/>
          <p:nvPr/>
        </p:nvGrpSpPr>
        <p:grpSpPr>
          <a:xfrm rot="-9827767">
            <a:off x="721478" y="4212034"/>
            <a:ext cx="779488" cy="783926"/>
            <a:chOff x="1938525" y="705925"/>
            <a:chExt cx="859088" cy="863925"/>
          </a:xfrm>
        </p:grpSpPr>
        <p:sp>
          <p:nvSpPr>
            <p:cNvPr id="3388" name="Google Shape;3388;p52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52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90" name="Google Shape;3390;p52"/>
          <p:cNvGrpSpPr/>
          <p:nvPr/>
        </p:nvGrpSpPr>
        <p:grpSpPr>
          <a:xfrm rot="1066325">
            <a:off x="8037167" y="124615"/>
            <a:ext cx="787204" cy="829778"/>
            <a:chOff x="7769963" y="332797"/>
            <a:chExt cx="654534" cy="689932"/>
          </a:xfrm>
        </p:grpSpPr>
        <p:sp>
          <p:nvSpPr>
            <p:cNvPr id="3391" name="Google Shape;3391;p52"/>
            <p:cNvSpPr/>
            <p:nvPr/>
          </p:nvSpPr>
          <p:spPr>
            <a:xfrm>
              <a:off x="7769963" y="359589"/>
              <a:ext cx="654534" cy="663141"/>
            </a:xfrm>
            <a:custGeom>
              <a:avLst/>
              <a:gdLst/>
              <a:ahLst/>
              <a:cxnLst/>
              <a:rect l="l" t="t" r="r" b="b"/>
              <a:pathLst>
                <a:path w="17582" h="17812" extrusionOk="0">
                  <a:moveTo>
                    <a:pt x="16888" y="1"/>
                  </a:moveTo>
                  <a:cubicBezTo>
                    <a:pt x="16505" y="1"/>
                    <a:pt x="16195" y="255"/>
                    <a:pt x="16195" y="571"/>
                  </a:cubicBezTo>
                  <a:cubicBezTo>
                    <a:pt x="16195" y="694"/>
                    <a:pt x="16241" y="806"/>
                    <a:pt x="16321" y="899"/>
                  </a:cubicBezTo>
                  <a:lnTo>
                    <a:pt x="16303" y="1018"/>
                  </a:lnTo>
                  <a:lnTo>
                    <a:pt x="1" y="2098"/>
                  </a:lnTo>
                  <a:lnTo>
                    <a:pt x="14885" y="10373"/>
                  </a:lnTo>
                  <a:lnTo>
                    <a:pt x="13757" y="17811"/>
                  </a:lnTo>
                  <a:lnTo>
                    <a:pt x="13925" y="17811"/>
                  </a:lnTo>
                  <a:lnTo>
                    <a:pt x="16918" y="1140"/>
                  </a:lnTo>
                  <a:cubicBezTo>
                    <a:pt x="17287" y="1129"/>
                    <a:pt x="17582" y="878"/>
                    <a:pt x="17582" y="571"/>
                  </a:cubicBezTo>
                  <a:cubicBezTo>
                    <a:pt x="17582" y="255"/>
                    <a:pt x="17271" y="1"/>
                    <a:pt x="16888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92" name="Google Shape;3392;p52"/>
            <p:cNvGrpSpPr/>
            <p:nvPr/>
          </p:nvGrpSpPr>
          <p:grpSpPr>
            <a:xfrm>
              <a:off x="7776215" y="332797"/>
              <a:ext cx="647779" cy="684921"/>
              <a:chOff x="2832050" y="326350"/>
              <a:chExt cx="439500" cy="464700"/>
            </a:xfrm>
          </p:grpSpPr>
          <p:sp>
            <p:nvSpPr>
              <p:cNvPr id="3393" name="Google Shape;3393;p52"/>
              <p:cNvSpPr/>
              <p:nvPr/>
            </p:nvSpPr>
            <p:spPr>
              <a:xfrm>
                <a:off x="2832050" y="370825"/>
                <a:ext cx="414250" cy="237000"/>
              </a:xfrm>
              <a:custGeom>
                <a:avLst/>
                <a:gdLst/>
                <a:ahLst/>
                <a:cxnLst/>
                <a:rect l="l" t="t" r="r" b="b"/>
                <a:pathLst>
                  <a:path w="16570" h="9480" extrusionOk="0">
                    <a:moveTo>
                      <a:pt x="16570" y="0"/>
                    </a:moveTo>
                    <a:lnTo>
                      <a:pt x="0" y="1097"/>
                    </a:lnTo>
                    <a:lnTo>
                      <a:pt x="15078" y="9480"/>
                    </a:lnTo>
                    <a:lnTo>
                      <a:pt x="1657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52"/>
              <p:cNvSpPr/>
              <p:nvPr/>
            </p:nvSpPr>
            <p:spPr>
              <a:xfrm>
                <a:off x="3175900" y="361450"/>
                <a:ext cx="80400" cy="429600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17184" extrusionOk="0">
                    <a:moveTo>
                      <a:pt x="2607" y="0"/>
                    </a:moveTo>
                    <a:lnTo>
                      <a:pt x="0" y="17184"/>
                    </a:lnTo>
                    <a:lnTo>
                      <a:pt x="169" y="17184"/>
                    </a:lnTo>
                    <a:lnTo>
                      <a:pt x="3215" y="215"/>
                    </a:lnTo>
                    <a:lnTo>
                      <a:pt x="260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5" name="Google Shape;3395;p52"/>
              <p:cNvSpPr/>
              <p:nvPr/>
            </p:nvSpPr>
            <p:spPr>
              <a:xfrm>
                <a:off x="3236825" y="326350"/>
                <a:ext cx="347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143" extrusionOk="0">
                    <a:moveTo>
                      <a:pt x="694" y="1"/>
                    </a:moveTo>
                    <a:cubicBezTo>
                      <a:pt x="311" y="1"/>
                      <a:pt x="1" y="255"/>
                      <a:pt x="1" y="571"/>
                    </a:cubicBezTo>
                    <a:cubicBezTo>
                      <a:pt x="1" y="887"/>
                      <a:pt x="311" y="1143"/>
                      <a:pt x="694" y="1143"/>
                    </a:cubicBezTo>
                    <a:cubicBezTo>
                      <a:pt x="1077" y="1143"/>
                      <a:pt x="1388" y="887"/>
                      <a:pt x="1388" y="571"/>
                    </a:cubicBezTo>
                    <a:cubicBezTo>
                      <a:pt x="1388" y="255"/>
                      <a:pt x="1077" y="1"/>
                      <a:pt x="6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5" name="Hình ảnh 4">
            <a:extLst>
              <a:ext uri="{FF2B5EF4-FFF2-40B4-BE49-F238E27FC236}">
                <a16:creationId xmlns:a16="http://schemas.microsoft.com/office/drawing/2014/main" id="{7073DF6C-9FED-9BC2-4D2B-79BB970FB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10760">
            <a:off x="1710441" y="1957901"/>
            <a:ext cx="2800494" cy="1759040"/>
          </a:xfrm>
          <a:prstGeom prst="rect">
            <a:avLst/>
          </a:prstGeom>
        </p:spPr>
      </p:pic>
      <p:pic>
        <p:nvPicPr>
          <p:cNvPr id="3074" name="Picture 2" descr="Giữ nét đẹp văn hóa truyền thống trong trường học vùng biên | Đại đoàn kết  | Tạp chí mặt trận Online">
            <a:extLst>
              <a:ext uri="{FF2B5EF4-FFF2-40B4-BE49-F238E27FC236}">
                <a16:creationId xmlns:a16="http://schemas.microsoft.com/office/drawing/2014/main" id="{8BFF1C82-4A75-C7B2-A0F7-6BEFAE95B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1921">
            <a:off x="5249422" y="1740974"/>
            <a:ext cx="3070372" cy="20431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20" name="Google Shape;4720;p66"/>
          <p:cNvGrpSpPr/>
          <p:nvPr/>
        </p:nvGrpSpPr>
        <p:grpSpPr>
          <a:xfrm rot="401080">
            <a:off x="631160" y="1701437"/>
            <a:ext cx="1765566" cy="2851496"/>
            <a:chOff x="770306" y="2665620"/>
            <a:chExt cx="1314909" cy="2123659"/>
          </a:xfrm>
        </p:grpSpPr>
        <p:sp>
          <p:nvSpPr>
            <p:cNvPr id="4721" name="Google Shape;4721;p66"/>
            <p:cNvSpPr/>
            <p:nvPr/>
          </p:nvSpPr>
          <p:spPr>
            <a:xfrm rot="-350503">
              <a:off x="870063" y="2717154"/>
              <a:ext cx="1115394" cy="2020591"/>
            </a:xfrm>
            <a:custGeom>
              <a:avLst/>
              <a:gdLst/>
              <a:ahLst/>
              <a:cxnLst/>
              <a:rect l="l" t="t" r="r" b="b"/>
              <a:pathLst>
                <a:path w="109159" h="209498" extrusionOk="0">
                  <a:moveTo>
                    <a:pt x="105029" y="84800"/>
                  </a:moveTo>
                  <a:lnTo>
                    <a:pt x="105030" y="84801"/>
                  </a:lnTo>
                  <a:lnTo>
                    <a:pt x="105032" y="84800"/>
                  </a:lnTo>
                  <a:close/>
                  <a:moveTo>
                    <a:pt x="55712" y="0"/>
                  </a:moveTo>
                  <a:cubicBezTo>
                    <a:pt x="48984" y="0"/>
                    <a:pt x="41103" y="1377"/>
                    <a:pt x="32871" y="5667"/>
                  </a:cubicBezTo>
                  <a:cubicBezTo>
                    <a:pt x="9868" y="17651"/>
                    <a:pt x="1" y="47792"/>
                    <a:pt x="5377" y="64885"/>
                  </a:cubicBezTo>
                  <a:cubicBezTo>
                    <a:pt x="8135" y="73661"/>
                    <a:pt x="12937" y="75797"/>
                    <a:pt x="16958" y="75797"/>
                  </a:cubicBezTo>
                  <a:cubicBezTo>
                    <a:pt x="20772" y="75797"/>
                    <a:pt x="23884" y="73875"/>
                    <a:pt x="23884" y="73875"/>
                  </a:cubicBezTo>
                  <a:lnTo>
                    <a:pt x="23884" y="73875"/>
                  </a:lnTo>
                  <a:cubicBezTo>
                    <a:pt x="23884" y="73876"/>
                    <a:pt x="18068" y="87005"/>
                    <a:pt x="19918" y="93792"/>
                  </a:cubicBezTo>
                  <a:cubicBezTo>
                    <a:pt x="20708" y="96692"/>
                    <a:pt x="22544" y="97565"/>
                    <a:pt x="24677" y="97565"/>
                  </a:cubicBezTo>
                  <a:cubicBezTo>
                    <a:pt x="27536" y="97565"/>
                    <a:pt x="30928" y="95997"/>
                    <a:pt x="33048" y="95644"/>
                  </a:cubicBezTo>
                  <a:cubicBezTo>
                    <a:pt x="33186" y="95621"/>
                    <a:pt x="33316" y="95610"/>
                    <a:pt x="33438" y="95610"/>
                  </a:cubicBezTo>
                  <a:cubicBezTo>
                    <a:pt x="36601" y="95610"/>
                    <a:pt x="34806" y="103038"/>
                    <a:pt x="39217" y="105161"/>
                  </a:cubicBezTo>
                  <a:cubicBezTo>
                    <a:pt x="39843" y="105462"/>
                    <a:pt x="40730" y="105592"/>
                    <a:pt x="41797" y="105592"/>
                  </a:cubicBezTo>
                  <a:cubicBezTo>
                    <a:pt x="42823" y="105592"/>
                    <a:pt x="44014" y="105472"/>
                    <a:pt x="45297" y="105269"/>
                  </a:cubicBezTo>
                  <a:cubicBezTo>
                    <a:pt x="46445" y="107759"/>
                    <a:pt x="47883" y="110323"/>
                    <a:pt x="49669" y="112708"/>
                  </a:cubicBezTo>
                  <a:cubicBezTo>
                    <a:pt x="48085" y="117571"/>
                    <a:pt x="47141" y="124965"/>
                    <a:pt x="54519" y="127781"/>
                  </a:cubicBezTo>
                  <a:lnTo>
                    <a:pt x="50644" y="162092"/>
                  </a:lnTo>
                  <a:cubicBezTo>
                    <a:pt x="50644" y="162092"/>
                    <a:pt x="51438" y="162606"/>
                    <a:pt x="52846" y="163282"/>
                  </a:cubicBezTo>
                  <a:cubicBezTo>
                    <a:pt x="53395" y="171336"/>
                    <a:pt x="55430" y="186478"/>
                    <a:pt x="62901" y="195493"/>
                  </a:cubicBezTo>
                  <a:cubicBezTo>
                    <a:pt x="58515" y="201706"/>
                    <a:pt x="65212" y="209498"/>
                    <a:pt x="65212" y="209498"/>
                  </a:cubicBezTo>
                  <a:lnTo>
                    <a:pt x="66975" y="209498"/>
                  </a:lnTo>
                  <a:lnTo>
                    <a:pt x="65446" y="202156"/>
                  </a:lnTo>
                  <a:lnTo>
                    <a:pt x="70853" y="208741"/>
                  </a:lnTo>
                  <a:cubicBezTo>
                    <a:pt x="72272" y="209290"/>
                    <a:pt x="74019" y="209497"/>
                    <a:pt x="75846" y="209497"/>
                  </a:cubicBezTo>
                  <a:cubicBezTo>
                    <a:pt x="81434" y="209497"/>
                    <a:pt x="87773" y="207563"/>
                    <a:pt x="87773" y="207563"/>
                  </a:cubicBezTo>
                  <a:lnTo>
                    <a:pt x="82255" y="202396"/>
                  </a:lnTo>
                  <a:lnTo>
                    <a:pt x="78488" y="198871"/>
                  </a:lnTo>
                  <a:cubicBezTo>
                    <a:pt x="85454" y="180466"/>
                    <a:pt x="86064" y="165211"/>
                    <a:pt x="85891" y="158352"/>
                  </a:cubicBezTo>
                  <a:cubicBezTo>
                    <a:pt x="86365" y="157899"/>
                    <a:pt x="86835" y="157422"/>
                    <a:pt x="87304" y="156920"/>
                  </a:cubicBezTo>
                  <a:lnTo>
                    <a:pt x="79321" y="116277"/>
                  </a:lnTo>
                  <a:cubicBezTo>
                    <a:pt x="80009" y="115805"/>
                    <a:pt x="80370" y="115476"/>
                    <a:pt x="80370" y="115476"/>
                  </a:cubicBezTo>
                  <a:lnTo>
                    <a:pt x="78043" y="107386"/>
                  </a:lnTo>
                  <a:lnTo>
                    <a:pt x="78043" y="107386"/>
                  </a:lnTo>
                  <a:cubicBezTo>
                    <a:pt x="82512" y="113378"/>
                    <a:pt x="87732" y="115733"/>
                    <a:pt x="90025" y="116528"/>
                  </a:cubicBezTo>
                  <a:cubicBezTo>
                    <a:pt x="90995" y="117650"/>
                    <a:pt x="91864" y="117775"/>
                    <a:pt x="92204" y="117775"/>
                  </a:cubicBezTo>
                  <a:cubicBezTo>
                    <a:pt x="92301" y="117775"/>
                    <a:pt x="92355" y="117764"/>
                    <a:pt x="92355" y="117764"/>
                  </a:cubicBezTo>
                  <a:lnTo>
                    <a:pt x="92280" y="116257"/>
                  </a:lnTo>
                  <a:cubicBezTo>
                    <a:pt x="94223" y="113483"/>
                    <a:pt x="101720" y="101874"/>
                    <a:pt x="101253" y="88595"/>
                  </a:cubicBezTo>
                  <a:lnTo>
                    <a:pt x="101253" y="88595"/>
                  </a:lnTo>
                  <a:cubicBezTo>
                    <a:pt x="101263" y="88597"/>
                    <a:pt x="101605" y="88696"/>
                    <a:pt x="102112" y="88696"/>
                  </a:cubicBezTo>
                  <a:cubicBezTo>
                    <a:pt x="102950" y="88696"/>
                    <a:pt x="104239" y="88427"/>
                    <a:pt x="105223" y="87008"/>
                  </a:cubicBezTo>
                  <a:cubicBezTo>
                    <a:pt x="105675" y="86351"/>
                    <a:pt x="105579" y="85678"/>
                    <a:pt x="105143" y="85034"/>
                  </a:cubicBezTo>
                  <a:lnTo>
                    <a:pt x="105030" y="84801"/>
                  </a:lnTo>
                  <a:lnTo>
                    <a:pt x="104988" y="84822"/>
                  </a:lnTo>
                  <a:cubicBezTo>
                    <a:pt x="104466" y="84165"/>
                    <a:pt x="103613" y="83547"/>
                    <a:pt x="102664" y="83022"/>
                  </a:cubicBezTo>
                  <a:lnTo>
                    <a:pt x="102471" y="82837"/>
                  </a:lnTo>
                  <a:lnTo>
                    <a:pt x="102421" y="82890"/>
                  </a:lnTo>
                  <a:cubicBezTo>
                    <a:pt x="101237" y="82261"/>
                    <a:pt x="99940" y="81777"/>
                    <a:pt x="98968" y="81543"/>
                  </a:cubicBezTo>
                  <a:cubicBezTo>
                    <a:pt x="98968" y="81543"/>
                    <a:pt x="108747" y="72200"/>
                    <a:pt x="107867" y="70086"/>
                  </a:cubicBezTo>
                  <a:cubicBezTo>
                    <a:pt x="107796" y="69916"/>
                    <a:pt x="107663" y="69838"/>
                    <a:pt x="107477" y="69838"/>
                  </a:cubicBezTo>
                  <a:cubicBezTo>
                    <a:pt x="105673" y="69838"/>
                    <a:pt x="98933" y="77227"/>
                    <a:pt x="96903" y="80905"/>
                  </a:cubicBezTo>
                  <a:cubicBezTo>
                    <a:pt x="95732" y="80246"/>
                    <a:pt x="94276" y="79772"/>
                    <a:pt x="93085" y="79772"/>
                  </a:cubicBezTo>
                  <a:cubicBezTo>
                    <a:pt x="92999" y="79772"/>
                    <a:pt x="92915" y="79774"/>
                    <a:pt x="92832" y="79779"/>
                  </a:cubicBezTo>
                  <a:cubicBezTo>
                    <a:pt x="91783" y="79837"/>
                    <a:pt x="91115" y="80317"/>
                    <a:pt x="90953" y="81137"/>
                  </a:cubicBezTo>
                  <a:cubicBezTo>
                    <a:pt x="90442" y="83696"/>
                    <a:pt x="95107" y="86627"/>
                    <a:pt x="96103" y="87220"/>
                  </a:cubicBezTo>
                  <a:lnTo>
                    <a:pt x="91656" y="103607"/>
                  </a:lnTo>
                  <a:lnTo>
                    <a:pt x="91651" y="103486"/>
                  </a:lnTo>
                  <a:lnTo>
                    <a:pt x="87687" y="105758"/>
                  </a:lnTo>
                  <a:lnTo>
                    <a:pt x="79388" y="99840"/>
                  </a:lnTo>
                  <a:cubicBezTo>
                    <a:pt x="80116" y="98507"/>
                    <a:pt x="80903" y="96707"/>
                    <a:pt x="81604" y="94325"/>
                  </a:cubicBezTo>
                  <a:lnTo>
                    <a:pt x="77243" y="91537"/>
                  </a:lnTo>
                  <a:cubicBezTo>
                    <a:pt x="80856" y="89694"/>
                    <a:pt x="85700" y="86928"/>
                    <a:pt x="83983" y="86125"/>
                  </a:cubicBezTo>
                  <a:cubicBezTo>
                    <a:pt x="83814" y="86046"/>
                    <a:pt x="83603" y="86009"/>
                    <a:pt x="83358" y="86009"/>
                  </a:cubicBezTo>
                  <a:cubicBezTo>
                    <a:pt x="82272" y="86009"/>
                    <a:pt x="80503" y="86730"/>
                    <a:pt x="78565" y="87737"/>
                  </a:cubicBezTo>
                  <a:cubicBezTo>
                    <a:pt x="80649" y="84676"/>
                    <a:pt x="81830" y="81965"/>
                    <a:pt x="81604" y="80828"/>
                  </a:cubicBezTo>
                  <a:cubicBezTo>
                    <a:pt x="81149" y="78544"/>
                    <a:pt x="78192" y="78246"/>
                    <a:pt x="76678" y="78246"/>
                  </a:cubicBezTo>
                  <a:cubicBezTo>
                    <a:pt x="76143" y="78246"/>
                    <a:pt x="75788" y="78283"/>
                    <a:pt x="75788" y="78283"/>
                  </a:cubicBezTo>
                  <a:cubicBezTo>
                    <a:pt x="109159" y="59106"/>
                    <a:pt x="102664" y="32898"/>
                    <a:pt x="89360" y="28490"/>
                  </a:cubicBezTo>
                  <a:cubicBezTo>
                    <a:pt x="76053" y="24085"/>
                    <a:pt x="76139" y="4433"/>
                    <a:pt x="76139" y="4433"/>
                  </a:cubicBezTo>
                  <a:cubicBezTo>
                    <a:pt x="76139" y="4433"/>
                    <a:pt x="67783" y="0"/>
                    <a:pt x="55712" y="0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2863" dist="19050" dir="5400000" algn="bl" rotWithShape="0">
                <a:srgbClr val="000000">
                  <a:alpha val="5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22" name="Google Shape;4722;p66"/>
            <p:cNvGrpSpPr/>
            <p:nvPr/>
          </p:nvGrpSpPr>
          <p:grpSpPr>
            <a:xfrm>
              <a:off x="835340" y="2691503"/>
              <a:ext cx="1118391" cy="2018703"/>
              <a:chOff x="868565" y="2665628"/>
              <a:chExt cx="1118391" cy="2018703"/>
            </a:xfrm>
          </p:grpSpPr>
          <p:sp>
            <p:nvSpPr>
              <p:cNvPr id="4723" name="Google Shape;4723;p66"/>
              <p:cNvSpPr/>
              <p:nvPr/>
            </p:nvSpPr>
            <p:spPr>
              <a:xfrm rot="-282564">
                <a:off x="907908" y="2706417"/>
                <a:ext cx="1034775" cy="1000951"/>
              </a:xfrm>
              <a:custGeom>
                <a:avLst/>
                <a:gdLst/>
                <a:ahLst/>
                <a:cxnLst/>
                <a:rect l="l" t="t" r="r" b="b"/>
                <a:pathLst>
                  <a:path w="41392" h="40039" extrusionOk="0">
                    <a:moveTo>
                      <a:pt x="21125" y="0"/>
                    </a:moveTo>
                    <a:cubicBezTo>
                      <a:pt x="18574" y="0"/>
                      <a:pt x="15586" y="522"/>
                      <a:pt x="12465" y="2149"/>
                    </a:cubicBezTo>
                    <a:cubicBezTo>
                      <a:pt x="3742" y="6692"/>
                      <a:pt x="1" y="18121"/>
                      <a:pt x="2039" y="24604"/>
                    </a:cubicBezTo>
                    <a:cubicBezTo>
                      <a:pt x="3085" y="27931"/>
                      <a:pt x="4906" y="28741"/>
                      <a:pt x="6430" y="28741"/>
                    </a:cubicBezTo>
                    <a:cubicBezTo>
                      <a:pt x="7877" y="28741"/>
                      <a:pt x="9057" y="28012"/>
                      <a:pt x="9057" y="28012"/>
                    </a:cubicBezTo>
                    <a:lnTo>
                      <a:pt x="9057" y="28012"/>
                    </a:lnTo>
                    <a:cubicBezTo>
                      <a:pt x="9057" y="28012"/>
                      <a:pt x="6851" y="32990"/>
                      <a:pt x="7552" y="35563"/>
                    </a:cubicBezTo>
                    <a:cubicBezTo>
                      <a:pt x="7852" y="36663"/>
                      <a:pt x="8548" y="36994"/>
                      <a:pt x="9357" y="36994"/>
                    </a:cubicBezTo>
                    <a:cubicBezTo>
                      <a:pt x="10440" y="36994"/>
                      <a:pt x="11726" y="36400"/>
                      <a:pt x="12530" y="36266"/>
                    </a:cubicBezTo>
                    <a:cubicBezTo>
                      <a:pt x="12582" y="36258"/>
                      <a:pt x="12631" y="36253"/>
                      <a:pt x="12678" y="36253"/>
                    </a:cubicBezTo>
                    <a:cubicBezTo>
                      <a:pt x="13878" y="36253"/>
                      <a:pt x="13196" y="39071"/>
                      <a:pt x="14869" y="39875"/>
                    </a:cubicBezTo>
                    <a:cubicBezTo>
                      <a:pt x="15107" y="39989"/>
                      <a:pt x="15444" y="40039"/>
                      <a:pt x="15849" y="40039"/>
                    </a:cubicBezTo>
                    <a:cubicBezTo>
                      <a:pt x="18408" y="40039"/>
                      <a:pt x="23671" y="38072"/>
                      <a:pt x="23671" y="38072"/>
                    </a:cubicBezTo>
                    <a:cubicBezTo>
                      <a:pt x="27459" y="37403"/>
                      <a:pt x="31177" y="31821"/>
                      <a:pt x="30944" y="30648"/>
                    </a:cubicBezTo>
                    <a:cubicBezTo>
                      <a:pt x="30770" y="29782"/>
                      <a:pt x="29650" y="29669"/>
                      <a:pt x="29076" y="29669"/>
                    </a:cubicBezTo>
                    <a:cubicBezTo>
                      <a:pt x="28873" y="29669"/>
                      <a:pt x="28738" y="29683"/>
                      <a:pt x="28738" y="29683"/>
                    </a:cubicBezTo>
                    <a:cubicBezTo>
                      <a:pt x="41392" y="22411"/>
                      <a:pt x="38930" y="12474"/>
                      <a:pt x="33885" y="10803"/>
                    </a:cubicBezTo>
                    <a:cubicBezTo>
                      <a:pt x="28839" y="9133"/>
                      <a:pt x="28871" y="1681"/>
                      <a:pt x="28871" y="1681"/>
                    </a:cubicBezTo>
                    <a:cubicBezTo>
                      <a:pt x="28871" y="1681"/>
                      <a:pt x="25702" y="0"/>
                      <a:pt x="211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4" name="Google Shape;4724;p66"/>
              <p:cNvSpPr/>
              <p:nvPr/>
            </p:nvSpPr>
            <p:spPr>
              <a:xfrm rot="-282564">
                <a:off x="1247904" y="2874367"/>
                <a:ext cx="524262" cy="670759"/>
              </a:xfrm>
              <a:custGeom>
                <a:avLst/>
                <a:gdLst/>
                <a:ahLst/>
                <a:cxnLst/>
                <a:rect l="l" t="t" r="r" b="b"/>
                <a:pathLst>
                  <a:path w="20971" h="26831" extrusionOk="0">
                    <a:moveTo>
                      <a:pt x="6758" y="1"/>
                    </a:moveTo>
                    <a:cubicBezTo>
                      <a:pt x="5277" y="5681"/>
                      <a:pt x="2200" y="8612"/>
                      <a:pt x="313" y="9938"/>
                    </a:cubicBezTo>
                    <a:cubicBezTo>
                      <a:pt x="0" y="14934"/>
                      <a:pt x="1204" y="18953"/>
                      <a:pt x="2063" y="21113"/>
                    </a:cubicBezTo>
                    <a:lnTo>
                      <a:pt x="5234" y="20949"/>
                    </a:lnTo>
                    <a:lnTo>
                      <a:pt x="6402" y="26831"/>
                    </a:lnTo>
                    <a:lnTo>
                      <a:pt x="10512" y="25863"/>
                    </a:lnTo>
                    <a:cubicBezTo>
                      <a:pt x="10512" y="25863"/>
                      <a:pt x="8207" y="21821"/>
                      <a:pt x="9677" y="20048"/>
                    </a:cubicBezTo>
                    <a:cubicBezTo>
                      <a:pt x="11148" y="18275"/>
                      <a:pt x="19065" y="16238"/>
                      <a:pt x="20037" y="12763"/>
                    </a:cubicBezTo>
                    <a:cubicBezTo>
                      <a:pt x="20970" y="9417"/>
                      <a:pt x="14655" y="1955"/>
                      <a:pt x="6758" y="1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5" name="Google Shape;4725;p66"/>
              <p:cNvSpPr/>
              <p:nvPr/>
            </p:nvSpPr>
            <p:spPr>
              <a:xfrm rot="-282564">
                <a:off x="1486859" y="3057125"/>
                <a:ext cx="97248" cy="126622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5065" extrusionOk="0">
                    <a:moveTo>
                      <a:pt x="201" y="1"/>
                    </a:moveTo>
                    <a:lnTo>
                      <a:pt x="1" y="16"/>
                    </a:lnTo>
                    <a:cubicBezTo>
                      <a:pt x="11" y="153"/>
                      <a:pt x="277" y="3346"/>
                      <a:pt x="2105" y="4012"/>
                    </a:cubicBezTo>
                    <a:lnTo>
                      <a:pt x="2177" y="4039"/>
                    </a:lnTo>
                    <a:lnTo>
                      <a:pt x="2221" y="3978"/>
                    </a:lnTo>
                    <a:cubicBezTo>
                      <a:pt x="2411" y="3716"/>
                      <a:pt x="2919" y="3147"/>
                      <a:pt x="3322" y="3147"/>
                    </a:cubicBezTo>
                    <a:cubicBezTo>
                      <a:pt x="3398" y="3147"/>
                      <a:pt x="3471" y="3167"/>
                      <a:pt x="3537" y="3215"/>
                    </a:cubicBezTo>
                    <a:cubicBezTo>
                      <a:pt x="3689" y="3322"/>
                      <a:pt x="3637" y="3526"/>
                      <a:pt x="3593" y="3638"/>
                    </a:cubicBezTo>
                    <a:cubicBezTo>
                      <a:pt x="3374" y="4192"/>
                      <a:pt x="2470" y="4864"/>
                      <a:pt x="1066" y="4864"/>
                    </a:cubicBezTo>
                    <a:cubicBezTo>
                      <a:pt x="905" y="4864"/>
                      <a:pt x="737" y="4855"/>
                      <a:pt x="562" y="4836"/>
                    </a:cubicBezTo>
                    <a:cubicBezTo>
                      <a:pt x="591" y="4755"/>
                      <a:pt x="645" y="4649"/>
                      <a:pt x="744" y="4606"/>
                    </a:cubicBezTo>
                    <a:cubicBezTo>
                      <a:pt x="775" y="4592"/>
                      <a:pt x="809" y="4586"/>
                      <a:pt x="844" y="4586"/>
                    </a:cubicBezTo>
                    <a:cubicBezTo>
                      <a:pt x="971" y="4586"/>
                      <a:pt x="1117" y="4663"/>
                      <a:pt x="1227" y="4738"/>
                    </a:cubicBezTo>
                    <a:lnTo>
                      <a:pt x="1341" y="4572"/>
                    </a:lnTo>
                    <a:cubicBezTo>
                      <a:pt x="1158" y="4447"/>
                      <a:pt x="993" y="4385"/>
                      <a:pt x="847" y="4385"/>
                    </a:cubicBezTo>
                    <a:cubicBezTo>
                      <a:pt x="782" y="4385"/>
                      <a:pt x="721" y="4397"/>
                      <a:pt x="664" y="4423"/>
                    </a:cubicBezTo>
                    <a:cubicBezTo>
                      <a:pt x="394" y="4540"/>
                      <a:pt x="341" y="4894"/>
                      <a:pt x="338" y="4907"/>
                    </a:cubicBezTo>
                    <a:lnTo>
                      <a:pt x="324" y="5009"/>
                    </a:lnTo>
                    <a:lnTo>
                      <a:pt x="425" y="5021"/>
                    </a:lnTo>
                    <a:cubicBezTo>
                      <a:pt x="647" y="5052"/>
                      <a:pt x="860" y="5064"/>
                      <a:pt x="1064" y="5064"/>
                    </a:cubicBezTo>
                    <a:cubicBezTo>
                      <a:pt x="2564" y="5064"/>
                      <a:pt x="3540" y="4323"/>
                      <a:pt x="3779" y="3709"/>
                    </a:cubicBezTo>
                    <a:cubicBezTo>
                      <a:pt x="3889" y="3430"/>
                      <a:pt x="3842" y="3185"/>
                      <a:pt x="3654" y="3050"/>
                    </a:cubicBezTo>
                    <a:cubicBezTo>
                      <a:pt x="3548" y="2974"/>
                      <a:pt x="3437" y="2943"/>
                      <a:pt x="3324" y="2943"/>
                    </a:cubicBezTo>
                    <a:cubicBezTo>
                      <a:pt x="2813" y="2943"/>
                      <a:pt x="2268" y="3589"/>
                      <a:pt x="2106" y="3797"/>
                    </a:cubicBezTo>
                    <a:cubicBezTo>
                      <a:pt x="460" y="3117"/>
                      <a:pt x="204" y="32"/>
                      <a:pt x="2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6" name="Google Shape;4726;p66"/>
              <p:cNvSpPr/>
              <p:nvPr/>
            </p:nvSpPr>
            <p:spPr>
              <a:xfrm rot="-282564">
                <a:off x="1300278" y="3155347"/>
                <a:ext cx="55574" cy="28699"/>
              </a:xfrm>
              <a:custGeom>
                <a:avLst/>
                <a:gdLst/>
                <a:ahLst/>
                <a:cxnLst/>
                <a:rect l="l" t="t" r="r" b="b"/>
                <a:pathLst>
                  <a:path w="2223" h="1148" extrusionOk="0">
                    <a:moveTo>
                      <a:pt x="2118" y="0"/>
                    </a:moveTo>
                    <a:lnTo>
                      <a:pt x="1" y="901"/>
                    </a:lnTo>
                    <a:lnTo>
                      <a:pt x="105" y="1147"/>
                    </a:lnTo>
                    <a:lnTo>
                      <a:pt x="2223" y="246"/>
                    </a:lnTo>
                    <a:lnTo>
                      <a:pt x="21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7" name="Google Shape;4727;p66"/>
              <p:cNvSpPr/>
              <p:nvPr/>
            </p:nvSpPr>
            <p:spPr>
              <a:xfrm rot="-282564">
                <a:off x="1289111" y="3150616"/>
                <a:ext cx="71073" cy="16100"/>
              </a:xfrm>
              <a:custGeom>
                <a:avLst/>
                <a:gdLst/>
                <a:ahLst/>
                <a:cxnLst/>
                <a:rect l="l" t="t" r="r" b="b"/>
                <a:pathLst>
                  <a:path w="2843" h="644" extrusionOk="0">
                    <a:moveTo>
                      <a:pt x="2806" y="0"/>
                    </a:moveTo>
                    <a:lnTo>
                      <a:pt x="0" y="378"/>
                    </a:lnTo>
                    <a:lnTo>
                      <a:pt x="35" y="644"/>
                    </a:lnTo>
                    <a:lnTo>
                      <a:pt x="2843" y="264"/>
                    </a:lnTo>
                    <a:lnTo>
                      <a:pt x="28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8" name="Google Shape;4728;p66"/>
              <p:cNvSpPr/>
              <p:nvPr/>
            </p:nvSpPr>
            <p:spPr>
              <a:xfrm rot="-282564">
                <a:off x="1310751" y="3083257"/>
                <a:ext cx="191670" cy="132272"/>
              </a:xfrm>
              <a:custGeom>
                <a:avLst/>
                <a:gdLst/>
                <a:ahLst/>
                <a:cxnLst/>
                <a:rect l="l" t="t" r="r" b="b"/>
                <a:pathLst>
                  <a:path w="7667" h="5291" extrusionOk="0">
                    <a:moveTo>
                      <a:pt x="2235" y="0"/>
                    </a:moveTo>
                    <a:cubicBezTo>
                      <a:pt x="1564" y="0"/>
                      <a:pt x="1040" y="258"/>
                      <a:pt x="802" y="862"/>
                    </a:cubicBezTo>
                    <a:cubicBezTo>
                      <a:pt x="1" y="2900"/>
                      <a:pt x="1604" y="5291"/>
                      <a:pt x="1604" y="5291"/>
                    </a:cubicBezTo>
                    <a:lnTo>
                      <a:pt x="7666" y="3168"/>
                    </a:lnTo>
                    <a:cubicBezTo>
                      <a:pt x="6256" y="1452"/>
                      <a:pt x="3829" y="0"/>
                      <a:pt x="22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9" name="Google Shape;4729;p66"/>
              <p:cNvSpPr/>
              <p:nvPr/>
            </p:nvSpPr>
            <p:spPr>
              <a:xfrm rot="-282564">
                <a:off x="1308135" y="3080859"/>
                <a:ext cx="196195" cy="136097"/>
              </a:xfrm>
              <a:custGeom>
                <a:avLst/>
                <a:gdLst/>
                <a:ahLst/>
                <a:cxnLst/>
                <a:rect l="l" t="t" r="r" b="b"/>
                <a:pathLst>
                  <a:path w="7848" h="5444" extrusionOk="0">
                    <a:moveTo>
                      <a:pt x="2324" y="0"/>
                    </a:moveTo>
                    <a:cubicBezTo>
                      <a:pt x="2202" y="0"/>
                      <a:pt x="2084" y="9"/>
                      <a:pt x="1973" y="26"/>
                    </a:cubicBezTo>
                    <a:cubicBezTo>
                      <a:pt x="1411" y="114"/>
                      <a:pt x="1010" y="425"/>
                      <a:pt x="814" y="924"/>
                    </a:cubicBezTo>
                    <a:cubicBezTo>
                      <a:pt x="0" y="2987"/>
                      <a:pt x="1559" y="5346"/>
                      <a:pt x="1626" y="5443"/>
                    </a:cubicBezTo>
                    <a:lnTo>
                      <a:pt x="1791" y="5332"/>
                    </a:lnTo>
                    <a:cubicBezTo>
                      <a:pt x="1775" y="5309"/>
                      <a:pt x="226" y="2962"/>
                      <a:pt x="1000" y="997"/>
                    </a:cubicBezTo>
                    <a:cubicBezTo>
                      <a:pt x="1171" y="563"/>
                      <a:pt x="1508" y="302"/>
                      <a:pt x="2003" y="224"/>
                    </a:cubicBezTo>
                    <a:cubicBezTo>
                      <a:pt x="2108" y="208"/>
                      <a:pt x="2218" y="200"/>
                      <a:pt x="2333" y="200"/>
                    </a:cubicBezTo>
                    <a:cubicBezTo>
                      <a:pt x="3851" y="200"/>
                      <a:pt x="6249" y="1575"/>
                      <a:pt x="7692" y="3329"/>
                    </a:cubicBezTo>
                    <a:lnTo>
                      <a:pt x="7848" y="3203"/>
                    </a:lnTo>
                    <a:cubicBezTo>
                      <a:pt x="6372" y="1407"/>
                      <a:pt x="3902" y="0"/>
                      <a:pt x="23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0" name="Google Shape;4730;p66"/>
              <p:cNvSpPr/>
              <p:nvPr/>
            </p:nvSpPr>
            <p:spPr>
              <a:xfrm rot="-282564">
                <a:off x="1338349" y="3107843"/>
                <a:ext cx="62324" cy="9339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3736" extrusionOk="0">
                    <a:moveTo>
                      <a:pt x="1247" y="1"/>
                    </a:moveTo>
                    <a:cubicBezTo>
                      <a:pt x="558" y="1"/>
                      <a:pt x="0" y="837"/>
                      <a:pt x="0" y="1869"/>
                    </a:cubicBezTo>
                    <a:cubicBezTo>
                      <a:pt x="0" y="2900"/>
                      <a:pt x="558" y="3736"/>
                      <a:pt x="1247" y="3736"/>
                    </a:cubicBezTo>
                    <a:cubicBezTo>
                      <a:pt x="1935" y="3736"/>
                      <a:pt x="2492" y="2900"/>
                      <a:pt x="2492" y="1869"/>
                    </a:cubicBezTo>
                    <a:cubicBezTo>
                      <a:pt x="2492" y="838"/>
                      <a:pt x="1935" y="3"/>
                      <a:pt x="12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1" name="Google Shape;4731;p66"/>
              <p:cNvSpPr/>
              <p:nvPr/>
            </p:nvSpPr>
            <p:spPr>
              <a:xfrm rot="-282564">
                <a:off x="1609184" y="3012847"/>
                <a:ext cx="37524" cy="30974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39" extrusionOk="0">
                    <a:moveTo>
                      <a:pt x="1338" y="1"/>
                    </a:moveTo>
                    <a:lnTo>
                      <a:pt x="1" y="1027"/>
                    </a:lnTo>
                    <a:lnTo>
                      <a:pt x="163" y="1238"/>
                    </a:lnTo>
                    <a:lnTo>
                      <a:pt x="1501" y="212"/>
                    </a:lnTo>
                    <a:lnTo>
                      <a:pt x="13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2" name="Google Shape;4732;p66"/>
              <p:cNvSpPr/>
              <p:nvPr/>
            </p:nvSpPr>
            <p:spPr>
              <a:xfrm rot="-282564">
                <a:off x="1603112" y="2991918"/>
                <a:ext cx="40049" cy="43474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1739" extrusionOk="0">
                    <a:moveTo>
                      <a:pt x="1403" y="0"/>
                    </a:moveTo>
                    <a:lnTo>
                      <a:pt x="0" y="1559"/>
                    </a:lnTo>
                    <a:lnTo>
                      <a:pt x="198" y="1738"/>
                    </a:lnTo>
                    <a:lnTo>
                      <a:pt x="1601" y="179"/>
                    </a:lnTo>
                    <a:lnTo>
                      <a:pt x="140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3" name="Google Shape;4733;p66"/>
              <p:cNvSpPr/>
              <p:nvPr/>
            </p:nvSpPr>
            <p:spPr>
              <a:xfrm rot="-282564">
                <a:off x="1524002" y="2988890"/>
                <a:ext cx="108522" cy="146146"/>
              </a:xfrm>
              <a:custGeom>
                <a:avLst/>
                <a:gdLst/>
                <a:ahLst/>
                <a:cxnLst/>
                <a:rect l="l" t="t" r="r" b="b"/>
                <a:pathLst>
                  <a:path w="4341" h="5846" extrusionOk="0">
                    <a:moveTo>
                      <a:pt x="2105" y="0"/>
                    </a:moveTo>
                    <a:cubicBezTo>
                      <a:pt x="2044" y="0"/>
                      <a:pt x="1982" y="5"/>
                      <a:pt x="1918" y="13"/>
                    </a:cubicBezTo>
                    <a:cubicBezTo>
                      <a:pt x="403" y="220"/>
                      <a:pt x="0" y="2737"/>
                      <a:pt x="249" y="5845"/>
                    </a:cubicBezTo>
                    <a:lnTo>
                      <a:pt x="4341" y="3529"/>
                    </a:lnTo>
                    <a:cubicBezTo>
                      <a:pt x="4341" y="3529"/>
                      <a:pt x="3865" y="0"/>
                      <a:pt x="21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4" name="Google Shape;4734;p66"/>
              <p:cNvSpPr/>
              <p:nvPr/>
            </p:nvSpPr>
            <p:spPr>
              <a:xfrm rot="-282564">
                <a:off x="1520359" y="2986437"/>
                <a:ext cx="114572" cy="148846"/>
              </a:xfrm>
              <a:custGeom>
                <a:avLst/>
                <a:gdLst/>
                <a:ahLst/>
                <a:cxnLst/>
                <a:rect l="l" t="t" r="r" b="b"/>
                <a:pathLst>
                  <a:path w="4583" h="5954" extrusionOk="0">
                    <a:moveTo>
                      <a:pt x="2247" y="0"/>
                    </a:moveTo>
                    <a:cubicBezTo>
                      <a:pt x="2180" y="0"/>
                      <a:pt x="2113" y="5"/>
                      <a:pt x="2045" y="14"/>
                    </a:cubicBezTo>
                    <a:cubicBezTo>
                      <a:pt x="623" y="209"/>
                      <a:pt x="0" y="2318"/>
                      <a:pt x="291" y="5953"/>
                    </a:cubicBezTo>
                    <a:lnTo>
                      <a:pt x="491" y="5938"/>
                    </a:lnTo>
                    <a:cubicBezTo>
                      <a:pt x="215" y="2475"/>
                      <a:pt x="791" y="388"/>
                      <a:pt x="2072" y="213"/>
                    </a:cubicBezTo>
                    <a:cubicBezTo>
                      <a:pt x="2131" y="204"/>
                      <a:pt x="2190" y="200"/>
                      <a:pt x="2248" y="200"/>
                    </a:cubicBezTo>
                    <a:cubicBezTo>
                      <a:pt x="2514" y="200"/>
                      <a:pt x="2765" y="289"/>
                      <a:pt x="2994" y="465"/>
                    </a:cubicBezTo>
                    <a:cubicBezTo>
                      <a:pt x="4051" y="1270"/>
                      <a:pt x="4379" y="3618"/>
                      <a:pt x="4383" y="3641"/>
                    </a:cubicBezTo>
                    <a:lnTo>
                      <a:pt x="4582" y="3614"/>
                    </a:lnTo>
                    <a:cubicBezTo>
                      <a:pt x="4568" y="3515"/>
                      <a:pt x="4239" y="1161"/>
                      <a:pt x="3117" y="306"/>
                    </a:cubicBezTo>
                    <a:cubicBezTo>
                      <a:pt x="2849" y="101"/>
                      <a:pt x="2558" y="0"/>
                      <a:pt x="2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5" name="Google Shape;4735;p66"/>
              <p:cNvSpPr/>
              <p:nvPr/>
            </p:nvSpPr>
            <p:spPr>
              <a:xfrm rot="-282564">
                <a:off x="1530726" y="3024053"/>
                <a:ext cx="50299" cy="90423"/>
              </a:xfrm>
              <a:custGeom>
                <a:avLst/>
                <a:gdLst/>
                <a:ahLst/>
                <a:cxnLst/>
                <a:rect l="l" t="t" r="r" b="b"/>
                <a:pathLst>
                  <a:path w="2012" h="3617" extrusionOk="0">
                    <a:moveTo>
                      <a:pt x="1006" y="0"/>
                    </a:moveTo>
                    <a:cubicBezTo>
                      <a:pt x="450" y="0"/>
                      <a:pt x="0" y="810"/>
                      <a:pt x="0" y="1808"/>
                    </a:cubicBezTo>
                    <a:cubicBezTo>
                      <a:pt x="0" y="2806"/>
                      <a:pt x="450" y="3616"/>
                      <a:pt x="1006" y="3616"/>
                    </a:cubicBezTo>
                    <a:cubicBezTo>
                      <a:pt x="1562" y="3616"/>
                      <a:pt x="2012" y="2806"/>
                      <a:pt x="2012" y="1808"/>
                    </a:cubicBezTo>
                    <a:cubicBezTo>
                      <a:pt x="2012" y="810"/>
                      <a:pt x="1562" y="1"/>
                      <a:pt x="10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6" name="Google Shape;4736;p66"/>
              <p:cNvSpPr/>
              <p:nvPr/>
            </p:nvSpPr>
            <p:spPr>
              <a:xfrm rot="-282564">
                <a:off x="1390149" y="3294154"/>
                <a:ext cx="65948" cy="68973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2759" extrusionOk="0">
                    <a:moveTo>
                      <a:pt x="1361" y="0"/>
                    </a:moveTo>
                    <a:cubicBezTo>
                      <a:pt x="757" y="0"/>
                      <a:pt x="216" y="507"/>
                      <a:pt x="112" y="1201"/>
                    </a:cubicBezTo>
                    <a:cubicBezTo>
                      <a:pt x="1" y="1956"/>
                      <a:pt x="451" y="2649"/>
                      <a:pt x="1118" y="2747"/>
                    </a:cubicBezTo>
                    <a:cubicBezTo>
                      <a:pt x="1171" y="2754"/>
                      <a:pt x="1224" y="2758"/>
                      <a:pt x="1277" y="2758"/>
                    </a:cubicBezTo>
                    <a:cubicBezTo>
                      <a:pt x="1883" y="2758"/>
                      <a:pt x="2423" y="2252"/>
                      <a:pt x="2525" y="1557"/>
                    </a:cubicBezTo>
                    <a:cubicBezTo>
                      <a:pt x="2637" y="802"/>
                      <a:pt x="2187" y="109"/>
                      <a:pt x="1521" y="12"/>
                    </a:cubicBezTo>
                    <a:cubicBezTo>
                      <a:pt x="1467" y="4"/>
                      <a:pt x="1414" y="0"/>
                      <a:pt x="136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7" name="Google Shape;4737;p66"/>
              <p:cNvSpPr/>
              <p:nvPr/>
            </p:nvSpPr>
            <p:spPr>
              <a:xfrm rot="-282564">
                <a:off x="1405626" y="3232569"/>
                <a:ext cx="55924" cy="58574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343" extrusionOk="0">
                    <a:moveTo>
                      <a:pt x="1156" y="0"/>
                    </a:moveTo>
                    <a:cubicBezTo>
                      <a:pt x="642" y="0"/>
                      <a:pt x="182" y="431"/>
                      <a:pt x="95" y="1020"/>
                    </a:cubicBezTo>
                    <a:cubicBezTo>
                      <a:pt x="0" y="1660"/>
                      <a:pt x="382" y="2250"/>
                      <a:pt x="948" y="2332"/>
                    </a:cubicBezTo>
                    <a:cubicBezTo>
                      <a:pt x="994" y="2339"/>
                      <a:pt x="1039" y="2342"/>
                      <a:pt x="1083" y="2342"/>
                    </a:cubicBezTo>
                    <a:cubicBezTo>
                      <a:pt x="1596" y="2342"/>
                      <a:pt x="2056" y="1912"/>
                      <a:pt x="2144" y="1322"/>
                    </a:cubicBezTo>
                    <a:cubicBezTo>
                      <a:pt x="2237" y="680"/>
                      <a:pt x="1856" y="93"/>
                      <a:pt x="1290" y="10"/>
                    </a:cubicBezTo>
                    <a:cubicBezTo>
                      <a:pt x="1245" y="3"/>
                      <a:pt x="1200" y="0"/>
                      <a:pt x="11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8" name="Google Shape;4738;p66"/>
              <p:cNvSpPr/>
              <p:nvPr/>
            </p:nvSpPr>
            <p:spPr>
              <a:xfrm rot="-282564">
                <a:off x="1387100" y="3226993"/>
                <a:ext cx="77123" cy="112972"/>
              </a:xfrm>
              <a:custGeom>
                <a:avLst/>
                <a:gdLst/>
                <a:ahLst/>
                <a:cxnLst/>
                <a:rect l="l" t="t" r="r" b="b"/>
                <a:pathLst>
                  <a:path w="3085" h="4519" extrusionOk="0">
                    <a:moveTo>
                      <a:pt x="1117" y="0"/>
                    </a:moveTo>
                    <a:cubicBezTo>
                      <a:pt x="1117" y="0"/>
                      <a:pt x="0" y="1485"/>
                      <a:pt x="103" y="3035"/>
                    </a:cubicBezTo>
                    <a:cubicBezTo>
                      <a:pt x="167" y="3989"/>
                      <a:pt x="826" y="4518"/>
                      <a:pt x="1693" y="4518"/>
                    </a:cubicBezTo>
                    <a:cubicBezTo>
                      <a:pt x="2018" y="4518"/>
                      <a:pt x="2371" y="4444"/>
                      <a:pt x="2734" y="4290"/>
                    </a:cubicBezTo>
                    <a:cubicBezTo>
                      <a:pt x="2649" y="2973"/>
                      <a:pt x="2875" y="1954"/>
                      <a:pt x="3084" y="1321"/>
                    </a:cubicBezTo>
                    <a:lnTo>
                      <a:pt x="3084" y="1321"/>
                    </a:lnTo>
                    <a:cubicBezTo>
                      <a:pt x="2966" y="1335"/>
                      <a:pt x="2855" y="1342"/>
                      <a:pt x="2751" y="1342"/>
                    </a:cubicBezTo>
                    <a:cubicBezTo>
                      <a:pt x="1268" y="1342"/>
                      <a:pt x="1117" y="0"/>
                      <a:pt x="11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9" name="Google Shape;4739;p66"/>
              <p:cNvSpPr/>
              <p:nvPr/>
            </p:nvSpPr>
            <p:spPr>
              <a:xfrm rot="-282564">
                <a:off x="1384324" y="3219637"/>
                <a:ext cx="104497" cy="121897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4876" extrusionOk="0">
                    <a:moveTo>
                      <a:pt x="1291" y="1"/>
                    </a:moveTo>
                    <a:lnTo>
                      <a:pt x="1142" y="198"/>
                    </a:lnTo>
                    <a:cubicBezTo>
                      <a:pt x="1094" y="258"/>
                      <a:pt x="0" y="1730"/>
                      <a:pt x="108" y="3300"/>
                    </a:cubicBezTo>
                    <a:cubicBezTo>
                      <a:pt x="152" y="3957"/>
                      <a:pt x="470" y="4457"/>
                      <a:pt x="1001" y="4708"/>
                    </a:cubicBezTo>
                    <a:cubicBezTo>
                      <a:pt x="1153" y="4781"/>
                      <a:pt x="1318" y="4828"/>
                      <a:pt x="1492" y="4854"/>
                    </a:cubicBezTo>
                    <a:cubicBezTo>
                      <a:pt x="1589" y="4868"/>
                      <a:pt x="1689" y="4875"/>
                      <a:pt x="1792" y="4875"/>
                    </a:cubicBezTo>
                    <a:cubicBezTo>
                      <a:pt x="2372" y="4875"/>
                      <a:pt x="3022" y="4648"/>
                      <a:pt x="3624" y="4217"/>
                    </a:cubicBezTo>
                    <a:lnTo>
                      <a:pt x="3509" y="4057"/>
                    </a:lnTo>
                    <a:cubicBezTo>
                      <a:pt x="2942" y="4463"/>
                      <a:pt x="2333" y="4677"/>
                      <a:pt x="1795" y="4677"/>
                    </a:cubicBezTo>
                    <a:cubicBezTo>
                      <a:pt x="1538" y="4677"/>
                      <a:pt x="1297" y="4628"/>
                      <a:pt x="1085" y="4528"/>
                    </a:cubicBezTo>
                    <a:cubicBezTo>
                      <a:pt x="622" y="4310"/>
                      <a:pt x="345" y="3868"/>
                      <a:pt x="305" y="3285"/>
                    </a:cubicBezTo>
                    <a:cubicBezTo>
                      <a:pt x="224" y="2101"/>
                      <a:pt x="887" y="939"/>
                      <a:pt x="1174" y="499"/>
                    </a:cubicBezTo>
                    <a:cubicBezTo>
                      <a:pt x="1250" y="758"/>
                      <a:pt x="1435" y="1171"/>
                      <a:pt x="1869" y="1442"/>
                    </a:cubicBezTo>
                    <a:cubicBezTo>
                      <a:pt x="2143" y="1612"/>
                      <a:pt x="2472" y="1697"/>
                      <a:pt x="2853" y="1697"/>
                    </a:cubicBezTo>
                    <a:cubicBezTo>
                      <a:pt x="3242" y="1697"/>
                      <a:pt x="3685" y="1608"/>
                      <a:pt x="4180" y="1430"/>
                    </a:cubicBezTo>
                    <a:lnTo>
                      <a:pt x="4113" y="1244"/>
                    </a:lnTo>
                    <a:cubicBezTo>
                      <a:pt x="3640" y="1414"/>
                      <a:pt x="3219" y="1499"/>
                      <a:pt x="2854" y="1499"/>
                    </a:cubicBezTo>
                    <a:cubicBezTo>
                      <a:pt x="2511" y="1499"/>
                      <a:pt x="2218" y="1424"/>
                      <a:pt x="1976" y="1275"/>
                    </a:cubicBezTo>
                    <a:cubicBezTo>
                      <a:pt x="1404" y="922"/>
                      <a:pt x="1320" y="252"/>
                      <a:pt x="1318" y="245"/>
                    </a:cubicBezTo>
                    <a:lnTo>
                      <a:pt x="12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0" name="Google Shape;4740;p66"/>
              <p:cNvSpPr/>
              <p:nvPr/>
            </p:nvSpPr>
            <p:spPr>
              <a:xfrm rot="-282564">
                <a:off x="1386434" y="3220054"/>
                <a:ext cx="36999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547" extrusionOk="0">
                    <a:moveTo>
                      <a:pt x="953" y="1"/>
                    </a:moveTo>
                    <a:cubicBezTo>
                      <a:pt x="429" y="1"/>
                      <a:pt x="0" y="547"/>
                      <a:pt x="0" y="547"/>
                    </a:cubicBezTo>
                    <a:cubicBezTo>
                      <a:pt x="269" y="314"/>
                      <a:pt x="563" y="250"/>
                      <a:pt x="807" y="250"/>
                    </a:cubicBezTo>
                    <a:cubicBezTo>
                      <a:pt x="1113" y="250"/>
                      <a:pt x="1340" y="351"/>
                      <a:pt x="1340" y="351"/>
                    </a:cubicBezTo>
                    <a:lnTo>
                      <a:pt x="1479" y="208"/>
                    </a:lnTo>
                    <a:cubicBezTo>
                      <a:pt x="1301" y="58"/>
                      <a:pt x="1122" y="1"/>
                      <a:pt x="9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1" name="Google Shape;4741;p66"/>
              <p:cNvSpPr/>
              <p:nvPr/>
            </p:nvSpPr>
            <p:spPr>
              <a:xfrm rot="-282564">
                <a:off x="1390375" y="3283070"/>
                <a:ext cx="47074" cy="23099"/>
              </a:xfrm>
              <a:custGeom>
                <a:avLst/>
                <a:gdLst/>
                <a:ahLst/>
                <a:cxnLst/>
                <a:rect l="l" t="t" r="r" b="b"/>
                <a:pathLst>
                  <a:path w="1883" h="924" extrusionOk="0">
                    <a:moveTo>
                      <a:pt x="64" y="0"/>
                    </a:moveTo>
                    <a:lnTo>
                      <a:pt x="0" y="428"/>
                    </a:lnTo>
                    <a:cubicBezTo>
                      <a:pt x="7" y="431"/>
                      <a:pt x="1882" y="923"/>
                      <a:pt x="1882" y="923"/>
                    </a:cubicBez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2" name="Google Shape;4742;p66"/>
              <p:cNvSpPr/>
              <p:nvPr/>
            </p:nvSpPr>
            <p:spPr>
              <a:xfrm rot="-282564">
                <a:off x="1272146" y="3017813"/>
                <a:ext cx="129447" cy="104347"/>
              </a:xfrm>
              <a:custGeom>
                <a:avLst/>
                <a:gdLst/>
                <a:ahLst/>
                <a:cxnLst/>
                <a:rect l="l" t="t" r="r" b="b"/>
                <a:pathLst>
                  <a:path w="5178" h="4174" extrusionOk="0">
                    <a:moveTo>
                      <a:pt x="5178" y="1"/>
                    </a:moveTo>
                    <a:lnTo>
                      <a:pt x="0" y="3112"/>
                    </a:lnTo>
                    <a:lnTo>
                      <a:pt x="813" y="4174"/>
                    </a:lnTo>
                    <a:lnTo>
                      <a:pt x="517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3" name="Google Shape;4743;p66"/>
              <p:cNvSpPr/>
              <p:nvPr/>
            </p:nvSpPr>
            <p:spPr>
              <a:xfrm rot="-282564">
                <a:off x="1473870" y="2953907"/>
                <a:ext cx="149921" cy="53324"/>
              </a:xfrm>
              <a:custGeom>
                <a:avLst/>
                <a:gdLst/>
                <a:ahLst/>
                <a:cxnLst/>
                <a:rect l="l" t="t" r="r" b="b"/>
                <a:pathLst>
                  <a:path w="5997" h="2133" extrusionOk="0">
                    <a:moveTo>
                      <a:pt x="5996" y="1"/>
                    </a:moveTo>
                    <a:lnTo>
                      <a:pt x="0" y="838"/>
                    </a:lnTo>
                    <a:lnTo>
                      <a:pt x="330" y="2133"/>
                    </a:lnTo>
                    <a:lnTo>
                      <a:pt x="599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4" name="Google Shape;4744;p66"/>
              <p:cNvSpPr/>
              <p:nvPr/>
            </p:nvSpPr>
            <p:spPr>
              <a:xfrm rot="-282564">
                <a:off x="1502880" y="4154369"/>
                <a:ext cx="337942" cy="487613"/>
              </a:xfrm>
              <a:custGeom>
                <a:avLst/>
                <a:gdLst/>
                <a:ahLst/>
                <a:cxnLst/>
                <a:rect l="l" t="t" r="r" b="b"/>
                <a:pathLst>
                  <a:path w="13518" h="19505" extrusionOk="0">
                    <a:moveTo>
                      <a:pt x="12627" y="1"/>
                    </a:moveTo>
                    <a:lnTo>
                      <a:pt x="108" y="1292"/>
                    </a:lnTo>
                    <a:cubicBezTo>
                      <a:pt x="108" y="1292"/>
                      <a:pt x="1" y="10739"/>
                      <a:pt x="3998" y="15563"/>
                    </a:cubicBezTo>
                    <a:lnTo>
                      <a:pt x="4205" y="17032"/>
                    </a:lnTo>
                    <a:lnTo>
                      <a:pt x="7312" y="18670"/>
                    </a:lnTo>
                    <a:lnTo>
                      <a:pt x="11356" y="19504"/>
                    </a:lnTo>
                    <a:lnTo>
                      <a:pt x="11336" y="18180"/>
                    </a:lnTo>
                    <a:lnTo>
                      <a:pt x="9908" y="16843"/>
                    </a:lnTo>
                    <a:cubicBezTo>
                      <a:pt x="13518" y="7306"/>
                      <a:pt x="12627" y="1"/>
                      <a:pt x="12627" y="1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5" name="Google Shape;4745;p66"/>
              <p:cNvSpPr/>
              <p:nvPr/>
            </p:nvSpPr>
            <p:spPr>
              <a:xfrm rot="-282564">
                <a:off x="1578536" y="4540374"/>
                <a:ext cx="277343" cy="132797"/>
              </a:xfrm>
              <a:custGeom>
                <a:avLst/>
                <a:gdLst/>
                <a:ahLst/>
                <a:cxnLst/>
                <a:rect l="l" t="t" r="r" b="b"/>
                <a:pathLst>
                  <a:path w="11094" h="5312" extrusionOk="0">
                    <a:moveTo>
                      <a:pt x="1664" y="1"/>
                    </a:moveTo>
                    <a:lnTo>
                      <a:pt x="1664" y="1"/>
                    </a:lnTo>
                    <a:cubicBezTo>
                      <a:pt x="1" y="2356"/>
                      <a:pt x="2540" y="5311"/>
                      <a:pt x="2540" y="5311"/>
                    </a:cubicBezTo>
                    <a:lnTo>
                      <a:pt x="3209" y="5311"/>
                    </a:lnTo>
                    <a:lnTo>
                      <a:pt x="2628" y="2527"/>
                    </a:lnTo>
                    <a:lnTo>
                      <a:pt x="4678" y="5024"/>
                    </a:lnTo>
                    <a:cubicBezTo>
                      <a:pt x="5216" y="5232"/>
                      <a:pt x="5877" y="5310"/>
                      <a:pt x="6569" y="5310"/>
                    </a:cubicBezTo>
                    <a:cubicBezTo>
                      <a:pt x="8689" y="5310"/>
                      <a:pt x="11094" y="4576"/>
                      <a:pt x="11094" y="4576"/>
                    </a:cubicBezTo>
                    <a:lnTo>
                      <a:pt x="9002" y="2618"/>
                    </a:lnTo>
                    <a:cubicBezTo>
                      <a:pt x="8435" y="2716"/>
                      <a:pt x="7896" y="2762"/>
                      <a:pt x="7385" y="2762"/>
                    </a:cubicBezTo>
                    <a:cubicBezTo>
                      <a:pt x="4884" y="2762"/>
                      <a:pt x="3033" y="1653"/>
                      <a:pt x="16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6" name="Google Shape;4746;p66"/>
              <p:cNvSpPr/>
              <p:nvPr/>
            </p:nvSpPr>
            <p:spPr>
              <a:xfrm rot="-282564">
                <a:off x="1382122" y="3720734"/>
                <a:ext cx="418840" cy="553212"/>
              </a:xfrm>
              <a:custGeom>
                <a:avLst/>
                <a:gdLst/>
                <a:ahLst/>
                <a:cxnLst/>
                <a:rect l="l" t="t" r="r" b="b"/>
                <a:pathLst>
                  <a:path w="16754" h="22129" extrusionOk="0">
                    <a:moveTo>
                      <a:pt x="3210" y="1"/>
                    </a:moveTo>
                    <a:cubicBezTo>
                      <a:pt x="3210" y="1"/>
                      <a:pt x="1" y="5792"/>
                      <a:pt x="4322" y="7440"/>
                    </a:cubicBezTo>
                    <a:lnTo>
                      <a:pt x="2852" y="20452"/>
                    </a:lnTo>
                    <a:cubicBezTo>
                      <a:pt x="2852" y="20452"/>
                      <a:pt x="5451" y="22128"/>
                      <a:pt x="8888" y="22128"/>
                    </a:cubicBezTo>
                    <a:cubicBezTo>
                      <a:pt x="11301" y="22128"/>
                      <a:pt x="14126" y="21302"/>
                      <a:pt x="16754" y="18490"/>
                    </a:cubicBezTo>
                    <a:lnTo>
                      <a:pt x="13323" y="1024"/>
                    </a:lnTo>
                    <a:lnTo>
                      <a:pt x="32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7" name="Google Shape;4747;p66"/>
              <p:cNvSpPr/>
              <p:nvPr/>
            </p:nvSpPr>
            <p:spPr>
              <a:xfrm rot="-282564">
                <a:off x="1689097" y="4201919"/>
                <a:ext cx="20075" cy="432090"/>
              </a:xfrm>
              <a:custGeom>
                <a:avLst/>
                <a:gdLst/>
                <a:ahLst/>
                <a:cxnLst/>
                <a:rect l="l" t="t" r="r" b="b"/>
                <a:pathLst>
                  <a:path w="803" h="17284" extrusionOk="0">
                    <a:moveTo>
                      <a:pt x="267" y="0"/>
                    </a:moveTo>
                    <a:lnTo>
                      <a:pt x="0" y="8"/>
                    </a:lnTo>
                    <a:lnTo>
                      <a:pt x="535" y="17284"/>
                    </a:lnTo>
                    <a:lnTo>
                      <a:pt x="802" y="17276"/>
                    </a:lnTo>
                    <a:lnTo>
                      <a:pt x="26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8" name="Google Shape;4748;p66"/>
              <p:cNvSpPr/>
              <p:nvPr/>
            </p:nvSpPr>
            <p:spPr>
              <a:xfrm rot="-282564">
                <a:off x="1797638" y="3331986"/>
                <a:ext cx="171296" cy="446039"/>
              </a:xfrm>
              <a:custGeom>
                <a:avLst/>
                <a:gdLst/>
                <a:ahLst/>
                <a:cxnLst/>
                <a:rect l="l" t="t" r="r" b="b"/>
                <a:pathLst>
                  <a:path w="6852" h="17842" extrusionOk="0">
                    <a:moveTo>
                      <a:pt x="6370" y="1"/>
                    </a:moveTo>
                    <a:cubicBezTo>
                      <a:pt x="5670" y="1"/>
                      <a:pt x="3017" y="2927"/>
                      <a:pt x="2312" y="4286"/>
                    </a:cubicBezTo>
                    <a:cubicBezTo>
                      <a:pt x="1875" y="4045"/>
                      <a:pt x="1329" y="3868"/>
                      <a:pt x="900" y="3868"/>
                    </a:cubicBezTo>
                    <a:cubicBezTo>
                      <a:pt x="542" y="3868"/>
                      <a:pt x="265" y="3992"/>
                      <a:pt x="203" y="4304"/>
                    </a:cubicBezTo>
                    <a:cubicBezTo>
                      <a:pt x="1" y="5308"/>
                      <a:pt x="2174" y="6543"/>
                      <a:pt x="2174" y="6543"/>
                    </a:cubicBezTo>
                    <a:lnTo>
                      <a:pt x="203" y="13812"/>
                    </a:lnTo>
                    <a:lnTo>
                      <a:pt x="436" y="17841"/>
                    </a:lnTo>
                    <a:cubicBezTo>
                      <a:pt x="436" y="17841"/>
                      <a:pt x="4213" y="12896"/>
                      <a:pt x="4010" y="7113"/>
                    </a:cubicBezTo>
                    <a:lnTo>
                      <a:pt x="4010" y="7113"/>
                    </a:lnTo>
                    <a:cubicBezTo>
                      <a:pt x="4010" y="7113"/>
                      <a:pt x="4141" y="7152"/>
                      <a:pt x="4336" y="7152"/>
                    </a:cubicBezTo>
                    <a:cubicBezTo>
                      <a:pt x="4654" y="7152"/>
                      <a:pt x="5142" y="7050"/>
                      <a:pt x="5514" y="6512"/>
                    </a:cubicBezTo>
                    <a:cubicBezTo>
                      <a:pt x="6116" y="5643"/>
                      <a:pt x="4157" y="4686"/>
                      <a:pt x="3144" y="4439"/>
                    </a:cubicBezTo>
                    <a:cubicBezTo>
                      <a:pt x="3144" y="4439"/>
                      <a:pt x="6852" y="897"/>
                      <a:pt x="6518" y="95"/>
                    </a:cubicBezTo>
                    <a:cubicBezTo>
                      <a:pt x="6491" y="30"/>
                      <a:pt x="6441" y="1"/>
                      <a:pt x="6370" y="1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9" name="Google Shape;4749;p66"/>
              <p:cNvSpPr/>
              <p:nvPr/>
            </p:nvSpPr>
            <p:spPr>
              <a:xfrm rot="-282564">
                <a:off x="1795255" y="3429993"/>
                <a:ext cx="83398" cy="251794"/>
              </a:xfrm>
              <a:custGeom>
                <a:avLst/>
                <a:gdLst/>
                <a:ahLst/>
                <a:cxnLst/>
                <a:rect l="l" t="t" r="r" b="b"/>
                <a:pathLst>
                  <a:path w="3336" h="10072" extrusionOk="0">
                    <a:moveTo>
                      <a:pt x="1001" y="1"/>
                    </a:moveTo>
                    <a:cubicBezTo>
                      <a:pt x="969" y="1"/>
                      <a:pt x="938" y="2"/>
                      <a:pt x="907" y="4"/>
                    </a:cubicBezTo>
                    <a:cubicBezTo>
                      <a:pt x="509" y="27"/>
                      <a:pt x="256" y="210"/>
                      <a:pt x="194" y="520"/>
                    </a:cubicBezTo>
                    <a:cubicBezTo>
                      <a:pt x="1" y="1489"/>
                      <a:pt x="1770" y="2601"/>
                      <a:pt x="2147" y="2826"/>
                    </a:cubicBezTo>
                    <a:lnTo>
                      <a:pt x="195" y="10020"/>
                    </a:lnTo>
                    <a:lnTo>
                      <a:pt x="389" y="10072"/>
                    </a:lnTo>
                    <a:lnTo>
                      <a:pt x="2382" y="2730"/>
                    </a:lnTo>
                    <a:lnTo>
                      <a:pt x="2314" y="2692"/>
                    </a:lnTo>
                    <a:cubicBezTo>
                      <a:pt x="1728" y="2358"/>
                      <a:pt x="237" y="1324"/>
                      <a:pt x="391" y="560"/>
                    </a:cubicBezTo>
                    <a:cubicBezTo>
                      <a:pt x="434" y="342"/>
                      <a:pt x="612" y="222"/>
                      <a:pt x="918" y="206"/>
                    </a:cubicBezTo>
                    <a:cubicBezTo>
                      <a:pt x="942" y="204"/>
                      <a:pt x="966" y="204"/>
                      <a:pt x="992" y="204"/>
                    </a:cubicBezTo>
                    <a:cubicBezTo>
                      <a:pt x="1739" y="204"/>
                      <a:pt x="2892" y="780"/>
                      <a:pt x="3037" y="1239"/>
                    </a:cubicBezTo>
                    <a:cubicBezTo>
                      <a:pt x="3084" y="1384"/>
                      <a:pt x="3067" y="1481"/>
                      <a:pt x="2989" y="1525"/>
                    </a:cubicBezTo>
                    <a:cubicBezTo>
                      <a:pt x="2948" y="1549"/>
                      <a:pt x="2891" y="1561"/>
                      <a:pt x="2823" y="1561"/>
                    </a:cubicBezTo>
                    <a:cubicBezTo>
                      <a:pt x="2496" y="1561"/>
                      <a:pt x="1894" y="1288"/>
                      <a:pt x="1370" y="707"/>
                    </a:cubicBezTo>
                    <a:lnTo>
                      <a:pt x="1220" y="840"/>
                    </a:lnTo>
                    <a:cubicBezTo>
                      <a:pt x="1767" y="1448"/>
                      <a:pt x="2408" y="1759"/>
                      <a:pt x="2822" y="1759"/>
                    </a:cubicBezTo>
                    <a:cubicBezTo>
                      <a:pt x="2927" y="1759"/>
                      <a:pt x="3018" y="1739"/>
                      <a:pt x="3088" y="1699"/>
                    </a:cubicBezTo>
                    <a:cubicBezTo>
                      <a:pt x="3166" y="1655"/>
                      <a:pt x="3335" y="1515"/>
                      <a:pt x="3229" y="1178"/>
                    </a:cubicBezTo>
                    <a:cubicBezTo>
                      <a:pt x="3057" y="635"/>
                      <a:pt x="1851" y="1"/>
                      <a:pt x="10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0" name="Google Shape;4750;p66"/>
              <p:cNvSpPr/>
              <p:nvPr/>
            </p:nvSpPr>
            <p:spPr>
              <a:xfrm rot="-282564">
                <a:off x="1850733" y="3465573"/>
                <a:ext cx="43549" cy="46849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874" extrusionOk="0">
                    <a:moveTo>
                      <a:pt x="148" y="0"/>
                    </a:moveTo>
                    <a:lnTo>
                      <a:pt x="0" y="135"/>
                    </a:lnTo>
                    <a:lnTo>
                      <a:pt x="1594" y="1874"/>
                    </a:lnTo>
                    <a:lnTo>
                      <a:pt x="1742" y="1739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1" name="Google Shape;4751;p66"/>
              <p:cNvSpPr/>
              <p:nvPr/>
            </p:nvSpPr>
            <p:spPr>
              <a:xfrm rot="-282564">
                <a:off x="1880971" y="3471795"/>
                <a:ext cx="49224" cy="27124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1085" extrusionOk="0">
                    <a:moveTo>
                      <a:pt x="1882" y="0"/>
                    </a:moveTo>
                    <a:lnTo>
                      <a:pt x="0" y="905"/>
                    </a:lnTo>
                    <a:lnTo>
                      <a:pt x="86" y="1085"/>
                    </a:lnTo>
                    <a:lnTo>
                      <a:pt x="1969" y="181"/>
                    </a:lnTo>
                    <a:lnTo>
                      <a:pt x="188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2" name="Google Shape;4752;p66"/>
              <p:cNvSpPr/>
              <p:nvPr/>
            </p:nvSpPr>
            <p:spPr>
              <a:xfrm rot="-282564">
                <a:off x="1873074" y="3454456"/>
                <a:ext cx="33174" cy="34574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1383" extrusionOk="0">
                    <a:moveTo>
                      <a:pt x="1181" y="0"/>
                    </a:moveTo>
                    <a:lnTo>
                      <a:pt x="0" y="1245"/>
                    </a:lnTo>
                    <a:lnTo>
                      <a:pt x="146" y="1383"/>
                    </a:lnTo>
                    <a:lnTo>
                      <a:pt x="1326" y="138"/>
                    </a:lnTo>
                    <a:lnTo>
                      <a:pt x="118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3" name="Google Shape;4753;p66"/>
              <p:cNvSpPr/>
              <p:nvPr/>
            </p:nvSpPr>
            <p:spPr>
              <a:xfrm rot="-282564">
                <a:off x="1645314" y="3589762"/>
                <a:ext cx="167946" cy="201345"/>
              </a:xfrm>
              <a:custGeom>
                <a:avLst/>
                <a:gdLst/>
                <a:ahLst/>
                <a:cxnLst/>
                <a:rect l="l" t="t" r="r" b="b"/>
                <a:pathLst>
                  <a:path w="6718" h="8054" extrusionOk="0">
                    <a:moveTo>
                      <a:pt x="1" y="0"/>
                    </a:moveTo>
                    <a:lnTo>
                      <a:pt x="168" y="1671"/>
                    </a:lnTo>
                    <a:cubicBezTo>
                      <a:pt x="2408" y="7132"/>
                      <a:pt x="6718" y="8053"/>
                      <a:pt x="6718" y="8053"/>
                    </a:cubicBezTo>
                    <a:lnTo>
                      <a:pt x="6049" y="431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4" name="Google Shape;4754;p66"/>
              <p:cNvSpPr/>
              <p:nvPr/>
            </p:nvSpPr>
            <p:spPr>
              <a:xfrm rot="-282564">
                <a:off x="1774656" y="3658321"/>
                <a:ext cx="52649" cy="135472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5419" extrusionOk="0">
                    <a:moveTo>
                      <a:pt x="1838" y="1"/>
                    </a:moveTo>
                    <a:lnTo>
                      <a:pt x="0" y="1053"/>
                    </a:lnTo>
                    <a:cubicBezTo>
                      <a:pt x="474" y="5183"/>
                      <a:pt x="1760" y="5419"/>
                      <a:pt x="2048" y="5419"/>
                    </a:cubicBezTo>
                    <a:cubicBezTo>
                      <a:pt x="2085" y="5419"/>
                      <a:pt x="2105" y="5415"/>
                      <a:pt x="2105" y="5415"/>
                    </a:cubicBezTo>
                    <a:lnTo>
                      <a:pt x="183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5" name="Google Shape;4755;p66"/>
              <p:cNvSpPr/>
              <p:nvPr/>
            </p:nvSpPr>
            <p:spPr>
              <a:xfrm rot="-282564">
                <a:off x="1359198" y="3442631"/>
                <a:ext cx="308293" cy="340042"/>
              </a:xfrm>
              <a:custGeom>
                <a:avLst/>
                <a:gdLst/>
                <a:ahLst/>
                <a:cxnLst/>
                <a:rect l="l" t="t" r="r" b="b"/>
                <a:pathLst>
                  <a:path w="12332" h="13602" extrusionOk="0">
                    <a:moveTo>
                      <a:pt x="5449" y="0"/>
                    </a:moveTo>
                    <a:lnTo>
                      <a:pt x="5181" y="2608"/>
                    </a:lnTo>
                    <a:lnTo>
                      <a:pt x="3810" y="569"/>
                    </a:lnTo>
                    <a:lnTo>
                      <a:pt x="1370" y="1540"/>
                    </a:lnTo>
                    <a:lnTo>
                      <a:pt x="2305" y="2707"/>
                    </a:lnTo>
                    <a:lnTo>
                      <a:pt x="1586" y="3189"/>
                    </a:lnTo>
                    <a:lnTo>
                      <a:pt x="1" y="6584"/>
                    </a:lnTo>
                    <a:lnTo>
                      <a:pt x="3158" y="13602"/>
                    </a:lnTo>
                    <a:lnTo>
                      <a:pt x="11362" y="13366"/>
                    </a:lnTo>
                    <a:lnTo>
                      <a:pt x="12332" y="5718"/>
                    </a:lnTo>
                    <a:lnTo>
                      <a:pt x="10302" y="3571"/>
                    </a:lnTo>
                    <a:lnTo>
                      <a:pt x="7018" y="1471"/>
                    </a:lnTo>
                    <a:lnTo>
                      <a:pt x="748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6" name="Google Shape;4756;p66"/>
              <p:cNvSpPr/>
              <p:nvPr/>
            </p:nvSpPr>
            <p:spPr>
              <a:xfrm rot="-282564">
                <a:off x="1411494" y="3468697"/>
                <a:ext cx="44574" cy="56249"/>
              </a:xfrm>
              <a:custGeom>
                <a:avLst/>
                <a:gdLst/>
                <a:ahLst/>
                <a:cxnLst/>
                <a:rect l="l" t="t" r="r" b="b"/>
                <a:pathLst>
                  <a:path w="1783" h="2250" extrusionOk="0">
                    <a:moveTo>
                      <a:pt x="1404" y="1"/>
                    </a:moveTo>
                    <a:lnTo>
                      <a:pt x="1207" y="33"/>
                    </a:lnTo>
                    <a:lnTo>
                      <a:pt x="1540" y="2019"/>
                    </a:lnTo>
                    <a:lnTo>
                      <a:pt x="25" y="1833"/>
                    </a:lnTo>
                    <a:lnTo>
                      <a:pt x="0" y="2032"/>
                    </a:lnTo>
                    <a:lnTo>
                      <a:pt x="1783" y="2250"/>
                    </a:lnTo>
                    <a:lnTo>
                      <a:pt x="140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7" name="Google Shape;4757;p66"/>
              <p:cNvSpPr/>
              <p:nvPr/>
            </p:nvSpPr>
            <p:spPr>
              <a:xfrm rot="-282564">
                <a:off x="1485043" y="3451549"/>
                <a:ext cx="40349" cy="56624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2265" extrusionOk="0">
                    <a:moveTo>
                      <a:pt x="198" y="1"/>
                    </a:moveTo>
                    <a:lnTo>
                      <a:pt x="0" y="37"/>
                    </a:lnTo>
                    <a:lnTo>
                      <a:pt x="412" y="2265"/>
                    </a:lnTo>
                    <a:lnTo>
                      <a:pt x="1613" y="1197"/>
                    </a:lnTo>
                    <a:lnTo>
                      <a:pt x="1480" y="1047"/>
                    </a:lnTo>
                    <a:lnTo>
                      <a:pt x="545" y="1878"/>
                    </a:lnTo>
                    <a:lnTo>
                      <a:pt x="1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8" name="Google Shape;4758;p66"/>
              <p:cNvSpPr/>
              <p:nvPr/>
            </p:nvSpPr>
            <p:spPr>
              <a:xfrm rot="-282564">
                <a:off x="1486251" y="3514007"/>
                <a:ext cx="69648" cy="130347"/>
              </a:xfrm>
              <a:custGeom>
                <a:avLst/>
                <a:gdLst/>
                <a:ahLst/>
                <a:cxnLst/>
                <a:rect l="l" t="t" r="r" b="b"/>
                <a:pathLst>
                  <a:path w="2786" h="5214" extrusionOk="0">
                    <a:moveTo>
                      <a:pt x="179" y="1"/>
                    </a:moveTo>
                    <a:lnTo>
                      <a:pt x="1" y="91"/>
                    </a:lnTo>
                    <a:lnTo>
                      <a:pt x="2607" y="5214"/>
                    </a:lnTo>
                    <a:lnTo>
                      <a:pt x="2786" y="5124"/>
                    </a:lnTo>
                    <a:lnTo>
                      <a:pt x="1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9" name="Google Shape;4759;p66"/>
              <p:cNvSpPr/>
              <p:nvPr/>
            </p:nvSpPr>
            <p:spPr>
              <a:xfrm rot="-282564">
                <a:off x="1502559" y="3522126"/>
                <a:ext cx="1952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781" h="411" extrusionOk="0">
                    <a:moveTo>
                      <a:pt x="391" y="0"/>
                    </a:moveTo>
                    <a:cubicBezTo>
                      <a:pt x="176" y="0"/>
                      <a:pt x="1" y="91"/>
                      <a:pt x="1" y="205"/>
                    </a:cubicBezTo>
                    <a:cubicBezTo>
                      <a:pt x="1" y="319"/>
                      <a:pt x="176" y="410"/>
                      <a:pt x="391" y="410"/>
                    </a:cubicBezTo>
                    <a:cubicBezTo>
                      <a:pt x="607" y="410"/>
                      <a:pt x="780" y="318"/>
                      <a:pt x="780" y="205"/>
                    </a:cubicBezTo>
                    <a:cubicBezTo>
                      <a:pt x="780" y="93"/>
                      <a:pt x="605" y="1"/>
                      <a:pt x="3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0" name="Google Shape;4760;p66"/>
              <p:cNvSpPr/>
              <p:nvPr/>
            </p:nvSpPr>
            <p:spPr>
              <a:xfrm rot="-282564">
                <a:off x="1531071" y="3562823"/>
                <a:ext cx="19500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410" extrusionOk="0">
                    <a:moveTo>
                      <a:pt x="390" y="1"/>
                    </a:moveTo>
                    <a:cubicBezTo>
                      <a:pt x="175" y="1"/>
                      <a:pt x="0" y="92"/>
                      <a:pt x="0" y="205"/>
                    </a:cubicBezTo>
                    <a:cubicBezTo>
                      <a:pt x="0" y="317"/>
                      <a:pt x="174" y="410"/>
                      <a:pt x="390" y="410"/>
                    </a:cubicBezTo>
                    <a:cubicBezTo>
                      <a:pt x="605" y="410"/>
                      <a:pt x="780" y="319"/>
                      <a:pt x="780" y="205"/>
                    </a:cubicBezTo>
                    <a:cubicBezTo>
                      <a:pt x="780" y="91"/>
                      <a:pt x="604" y="1"/>
                      <a:pt x="3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1" name="Google Shape;4761;p66"/>
              <p:cNvSpPr/>
              <p:nvPr/>
            </p:nvSpPr>
            <p:spPr>
              <a:xfrm rot="-282564">
                <a:off x="1392390" y="3518982"/>
                <a:ext cx="327967" cy="311493"/>
              </a:xfrm>
              <a:custGeom>
                <a:avLst/>
                <a:gdLst/>
                <a:ahLst/>
                <a:cxnLst/>
                <a:rect l="l" t="t" r="r" b="b"/>
                <a:pathLst>
                  <a:path w="13119" h="12460" extrusionOk="0">
                    <a:moveTo>
                      <a:pt x="469" y="0"/>
                    </a:moveTo>
                    <a:lnTo>
                      <a:pt x="0" y="312"/>
                    </a:lnTo>
                    <a:cubicBezTo>
                      <a:pt x="3118" y="8915"/>
                      <a:pt x="6337" y="10881"/>
                      <a:pt x="6337" y="10881"/>
                    </a:cubicBezTo>
                    <a:lnTo>
                      <a:pt x="5869" y="12146"/>
                    </a:lnTo>
                    <a:cubicBezTo>
                      <a:pt x="6681" y="12370"/>
                      <a:pt x="7434" y="12460"/>
                      <a:pt x="8120" y="12460"/>
                    </a:cubicBezTo>
                    <a:cubicBezTo>
                      <a:pt x="10960" y="12460"/>
                      <a:pt x="12651" y="10916"/>
                      <a:pt x="12651" y="10916"/>
                    </a:cubicBezTo>
                    <a:lnTo>
                      <a:pt x="11313" y="6270"/>
                    </a:lnTo>
                    <a:cubicBezTo>
                      <a:pt x="11313" y="6270"/>
                      <a:pt x="12350" y="5501"/>
                      <a:pt x="13119" y="2895"/>
                    </a:cubicBezTo>
                    <a:lnTo>
                      <a:pt x="9187" y="382"/>
                    </a:lnTo>
                    <a:cubicBezTo>
                      <a:pt x="9035" y="2081"/>
                      <a:pt x="8344" y="4058"/>
                      <a:pt x="6032" y="4461"/>
                    </a:cubicBezTo>
                    <a:cubicBezTo>
                      <a:pt x="5799" y="4502"/>
                      <a:pt x="5574" y="4521"/>
                      <a:pt x="5356" y="4521"/>
                    </a:cubicBezTo>
                    <a:cubicBezTo>
                      <a:pt x="2685" y="4521"/>
                      <a:pt x="1132" y="1631"/>
                      <a:pt x="4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2" name="Google Shape;4762;p66"/>
              <p:cNvSpPr/>
              <p:nvPr/>
            </p:nvSpPr>
            <p:spPr>
              <a:xfrm rot="-282564">
                <a:off x="1337605" y="3536058"/>
                <a:ext cx="214770" cy="325242"/>
              </a:xfrm>
              <a:custGeom>
                <a:avLst/>
                <a:gdLst/>
                <a:ahLst/>
                <a:cxnLst/>
                <a:rect l="l" t="t" r="r" b="b"/>
                <a:pathLst>
                  <a:path w="8591" h="13010" extrusionOk="0">
                    <a:moveTo>
                      <a:pt x="2254" y="0"/>
                    </a:moveTo>
                    <a:lnTo>
                      <a:pt x="0" y="1514"/>
                    </a:lnTo>
                    <a:cubicBezTo>
                      <a:pt x="0" y="1514"/>
                      <a:pt x="1271" y="10603"/>
                      <a:pt x="7686" y="13010"/>
                    </a:cubicBezTo>
                    <a:lnTo>
                      <a:pt x="8122" y="11833"/>
                    </a:lnTo>
                    <a:lnTo>
                      <a:pt x="8591" y="10568"/>
                    </a:lnTo>
                    <a:cubicBezTo>
                      <a:pt x="8591" y="10568"/>
                      <a:pt x="5372" y="8604"/>
                      <a:pt x="22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3" name="Google Shape;4763;p66"/>
              <p:cNvSpPr/>
              <p:nvPr/>
            </p:nvSpPr>
            <p:spPr>
              <a:xfrm rot="-282564">
                <a:off x="1476568" y="3758090"/>
                <a:ext cx="91623" cy="124772"/>
              </a:xfrm>
              <a:custGeom>
                <a:avLst/>
                <a:gdLst/>
                <a:ahLst/>
                <a:cxnLst/>
                <a:rect l="l" t="t" r="r" b="b"/>
                <a:pathLst>
                  <a:path w="3665" h="4991" extrusionOk="0">
                    <a:moveTo>
                      <a:pt x="2271" y="0"/>
                    </a:moveTo>
                    <a:lnTo>
                      <a:pt x="2271" y="0"/>
                    </a:lnTo>
                    <a:cubicBezTo>
                      <a:pt x="0" y="3477"/>
                      <a:pt x="2773" y="4990"/>
                      <a:pt x="2773" y="4990"/>
                    </a:cubicBezTo>
                    <a:lnTo>
                      <a:pt x="3664" y="669"/>
                    </a:lnTo>
                    <a:lnTo>
                      <a:pt x="227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4" name="Google Shape;4764;p66"/>
              <p:cNvSpPr/>
              <p:nvPr/>
            </p:nvSpPr>
            <p:spPr>
              <a:xfrm rot="-282564">
                <a:off x="1529177" y="3504973"/>
                <a:ext cx="239744" cy="354716"/>
              </a:xfrm>
              <a:custGeom>
                <a:avLst/>
                <a:gdLst/>
                <a:ahLst/>
                <a:cxnLst/>
                <a:rect l="l" t="t" r="r" b="b"/>
                <a:pathLst>
                  <a:path w="9590" h="14189" extrusionOk="0">
                    <a:moveTo>
                      <a:pt x="8350" y="0"/>
                    </a:moveTo>
                    <a:cubicBezTo>
                      <a:pt x="6990" y="0"/>
                      <a:pt x="2806" y="2986"/>
                      <a:pt x="2806" y="2986"/>
                    </a:cubicBezTo>
                    <a:cubicBezTo>
                      <a:pt x="2806" y="2986"/>
                      <a:pt x="2296" y="2761"/>
                      <a:pt x="1814" y="2761"/>
                    </a:cubicBezTo>
                    <a:cubicBezTo>
                      <a:pt x="1507" y="2761"/>
                      <a:pt x="1211" y="2853"/>
                      <a:pt x="1068" y="3152"/>
                    </a:cubicBezTo>
                    <a:cubicBezTo>
                      <a:pt x="702" y="3921"/>
                      <a:pt x="2138" y="5124"/>
                      <a:pt x="2138" y="5124"/>
                    </a:cubicBezTo>
                    <a:lnTo>
                      <a:pt x="781" y="11462"/>
                    </a:lnTo>
                    <a:lnTo>
                      <a:pt x="0" y="14180"/>
                    </a:lnTo>
                    <a:cubicBezTo>
                      <a:pt x="40" y="14186"/>
                      <a:pt x="80" y="14188"/>
                      <a:pt x="120" y="14188"/>
                    </a:cubicBezTo>
                    <a:cubicBezTo>
                      <a:pt x="2280" y="14188"/>
                      <a:pt x="4277" y="6294"/>
                      <a:pt x="4277" y="6294"/>
                    </a:cubicBezTo>
                    <a:cubicBezTo>
                      <a:pt x="4277" y="6294"/>
                      <a:pt x="6256" y="6138"/>
                      <a:pt x="6149" y="4780"/>
                    </a:cubicBezTo>
                    <a:cubicBezTo>
                      <a:pt x="6041" y="3420"/>
                      <a:pt x="4685" y="2751"/>
                      <a:pt x="4685" y="2751"/>
                    </a:cubicBezTo>
                    <a:cubicBezTo>
                      <a:pt x="4685" y="2751"/>
                      <a:pt x="9589" y="513"/>
                      <a:pt x="8588" y="45"/>
                    </a:cubicBezTo>
                    <a:cubicBezTo>
                      <a:pt x="8523" y="15"/>
                      <a:pt x="8443" y="0"/>
                      <a:pt x="8350" y="0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5" name="Google Shape;4765;p66"/>
              <p:cNvSpPr/>
              <p:nvPr/>
            </p:nvSpPr>
            <p:spPr>
              <a:xfrm rot="-282564">
                <a:off x="1564852" y="3582857"/>
                <a:ext cx="27999" cy="18350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734" extrusionOk="0">
                    <a:moveTo>
                      <a:pt x="1023" y="1"/>
                    </a:moveTo>
                    <a:lnTo>
                      <a:pt x="1" y="558"/>
                    </a:lnTo>
                    <a:lnTo>
                      <a:pt x="96" y="733"/>
                    </a:lnTo>
                    <a:lnTo>
                      <a:pt x="1119" y="178"/>
                    </a:lnTo>
                    <a:lnTo>
                      <a:pt x="10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6" name="Google Shape;4766;p66"/>
              <p:cNvSpPr/>
              <p:nvPr/>
            </p:nvSpPr>
            <p:spPr>
              <a:xfrm rot="-282564">
                <a:off x="1603810" y="3577994"/>
                <a:ext cx="56924" cy="71398"/>
              </a:xfrm>
              <a:custGeom>
                <a:avLst/>
                <a:gdLst/>
                <a:ahLst/>
                <a:cxnLst/>
                <a:rect l="l" t="t" r="r" b="b"/>
                <a:pathLst>
                  <a:path w="2277" h="2856" extrusionOk="0">
                    <a:moveTo>
                      <a:pt x="175" y="0"/>
                    </a:moveTo>
                    <a:cubicBezTo>
                      <a:pt x="73" y="0"/>
                      <a:pt x="9" y="10"/>
                      <a:pt x="1" y="11"/>
                    </a:cubicBezTo>
                    <a:lnTo>
                      <a:pt x="32" y="209"/>
                    </a:lnTo>
                    <a:cubicBezTo>
                      <a:pt x="33" y="209"/>
                      <a:pt x="83" y="202"/>
                      <a:pt x="166" y="202"/>
                    </a:cubicBezTo>
                    <a:cubicBezTo>
                      <a:pt x="377" y="202"/>
                      <a:pt x="804" y="247"/>
                      <a:pt x="1197" y="569"/>
                    </a:cubicBezTo>
                    <a:cubicBezTo>
                      <a:pt x="1724" y="1000"/>
                      <a:pt x="2020" y="1770"/>
                      <a:pt x="2076" y="2856"/>
                    </a:cubicBezTo>
                    <a:lnTo>
                      <a:pt x="2277" y="2845"/>
                    </a:lnTo>
                    <a:cubicBezTo>
                      <a:pt x="2217" y="1697"/>
                      <a:pt x="1896" y="879"/>
                      <a:pt x="1320" y="410"/>
                    </a:cubicBezTo>
                    <a:cubicBezTo>
                      <a:pt x="885" y="55"/>
                      <a:pt x="421" y="0"/>
                      <a:pt x="1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7" name="Google Shape;4767;p66"/>
              <p:cNvSpPr/>
              <p:nvPr/>
            </p:nvSpPr>
            <p:spPr>
              <a:xfrm rot="-282564">
                <a:off x="1569642" y="3643364"/>
                <a:ext cx="69623" cy="50899"/>
              </a:xfrm>
              <a:custGeom>
                <a:avLst/>
                <a:gdLst/>
                <a:ahLst/>
                <a:cxnLst/>
                <a:rect l="l" t="t" r="r" b="b"/>
                <a:pathLst>
                  <a:path w="2785" h="2036" extrusionOk="0">
                    <a:moveTo>
                      <a:pt x="223" y="1"/>
                    </a:moveTo>
                    <a:lnTo>
                      <a:pt x="1" y="870"/>
                    </a:lnTo>
                    <a:lnTo>
                      <a:pt x="2518" y="2035"/>
                    </a:lnTo>
                    <a:lnTo>
                      <a:pt x="2785" y="1237"/>
                    </a:lnTo>
                    <a:lnTo>
                      <a:pt x="2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8" name="Google Shape;4768;p66"/>
              <p:cNvSpPr/>
              <p:nvPr/>
            </p:nvSpPr>
            <p:spPr>
              <a:xfrm rot="-282564">
                <a:off x="1580881" y="3642036"/>
                <a:ext cx="47374" cy="57524"/>
              </a:xfrm>
              <a:custGeom>
                <a:avLst/>
                <a:gdLst/>
                <a:ahLst/>
                <a:cxnLst/>
                <a:rect l="l" t="t" r="r" b="b"/>
                <a:pathLst>
                  <a:path w="1895" h="2301" extrusionOk="0">
                    <a:moveTo>
                      <a:pt x="951" y="0"/>
                    </a:moveTo>
                    <a:cubicBezTo>
                      <a:pt x="950" y="0"/>
                      <a:pt x="949" y="0"/>
                      <a:pt x="948" y="0"/>
                    </a:cubicBezTo>
                    <a:cubicBezTo>
                      <a:pt x="424" y="0"/>
                      <a:pt x="0" y="514"/>
                      <a:pt x="0" y="1150"/>
                    </a:cubicBezTo>
                    <a:cubicBezTo>
                      <a:pt x="0" y="1786"/>
                      <a:pt x="424" y="2301"/>
                      <a:pt x="948" y="2301"/>
                    </a:cubicBezTo>
                    <a:cubicBezTo>
                      <a:pt x="1471" y="2301"/>
                      <a:pt x="1895" y="1786"/>
                      <a:pt x="1895" y="1150"/>
                    </a:cubicBezTo>
                    <a:cubicBezTo>
                      <a:pt x="1895" y="516"/>
                      <a:pt x="1475" y="0"/>
                      <a:pt x="9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9" name="Google Shape;4769;p66"/>
              <p:cNvSpPr/>
              <p:nvPr/>
            </p:nvSpPr>
            <p:spPr>
              <a:xfrm rot="-282564">
                <a:off x="1585868" y="3649914"/>
                <a:ext cx="37174" cy="37824"/>
              </a:xfrm>
              <a:custGeom>
                <a:avLst/>
                <a:gdLst/>
                <a:ahLst/>
                <a:cxnLst/>
                <a:rect l="l" t="t" r="r" b="b"/>
                <a:pathLst>
                  <a:path w="1487" h="1513" extrusionOk="0">
                    <a:moveTo>
                      <a:pt x="744" y="0"/>
                    </a:moveTo>
                    <a:cubicBezTo>
                      <a:pt x="332" y="0"/>
                      <a:pt x="1" y="340"/>
                      <a:pt x="1" y="756"/>
                    </a:cubicBezTo>
                    <a:cubicBezTo>
                      <a:pt x="1" y="1175"/>
                      <a:pt x="333" y="1513"/>
                      <a:pt x="744" y="1513"/>
                    </a:cubicBezTo>
                    <a:cubicBezTo>
                      <a:pt x="1154" y="1513"/>
                      <a:pt x="1487" y="1174"/>
                      <a:pt x="1487" y="756"/>
                    </a:cubicBezTo>
                    <a:cubicBezTo>
                      <a:pt x="1487" y="340"/>
                      <a:pt x="1154" y="0"/>
                      <a:pt x="7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0" name="Google Shape;4770;p66"/>
              <p:cNvSpPr/>
              <p:nvPr/>
            </p:nvSpPr>
            <p:spPr>
              <a:xfrm rot="-282564">
                <a:off x="1590108" y="3668157"/>
                <a:ext cx="12100" cy="8475"/>
              </a:xfrm>
              <a:custGeom>
                <a:avLst/>
                <a:gdLst/>
                <a:ahLst/>
                <a:cxnLst/>
                <a:rect l="l" t="t" r="r" b="b"/>
                <a:pathLst>
                  <a:path w="484" h="339" extrusionOk="0">
                    <a:moveTo>
                      <a:pt x="439" y="1"/>
                    </a:moveTo>
                    <a:lnTo>
                      <a:pt x="1" y="74"/>
                    </a:lnTo>
                    <a:lnTo>
                      <a:pt x="44" y="339"/>
                    </a:lnTo>
                    <a:lnTo>
                      <a:pt x="483" y="266"/>
                    </a:lnTo>
                    <a:lnTo>
                      <a:pt x="43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7" name="Hình ảnh 6">
            <a:extLst>
              <a:ext uri="{FF2B5EF4-FFF2-40B4-BE49-F238E27FC236}">
                <a16:creationId xmlns:a16="http://schemas.microsoft.com/office/drawing/2014/main" id="{7E85C9C1-9CE6-E2EF-3427-056BC56CB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708" y="592426"/>
            <a:ext cx="6193120" cy="3888135"/>
          </a:xfrm>
          <a:prstGeom prst="rect">
            <a:avLst/>
          </a:prstGeom>
        </p:spPr>
      </p:pic>
      <p:grpSp>
        <p:nvGrpSpPr>
          <p:cNvPr id="4771" name="Google Shape;4771;p66"/>
          <p:cNvGrpSpPr/>
          <p:nvPr/>
        </p:nvGrpSpPr>
        <p:grpSpPr>
          <a:xfrm>
            <a:off x="8012191" y="258826"/>
            <a:ext cx="815274" cy="808226"/>
            <a:chOff x="7868825" y="331938"/>
            <a:chExt cx="555175" cy="550375"/>
          </a:xfrm>
        </p:grpSpPr>
        <p:sp>
          <p:nvSpPr>
            <p:cNvPr id="4772" name="Google Shape;4772;p66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66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7" name="Google Shape;2087;p36"/>
          <p:cNvSpPr txBox="1">
            <a:spLocks noGrp="1"/>
          </p:cNvSpPr>
          <p:nvPr>
            <p:ph type="title"/>
          </p:nvPr>
        </p:nvSpPr>
        <p:spPr>
          <a:xfrm>
            <a:off x="2086707" y="2232607"/>
            <a:ext cx="5020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000" dirty="0"/>
              <a:t>Giao tiếp, ứng xử có văn hóa và tôn trọng sự khác biệt</a:t>
            </a:r>
            <a:endParaRPr sz="4000" dirty="0"/>
          </a:p>
        </p:txBody>
      </p:sp>
      <p:grpSp>
        <p:nvGrpSpPr>
          <p:cNvPr id="2088" name="Google Shape;2088;p36"/>
          <p:cNvGrpSpPr/>
          <p:nvPr/>
        </p:nvGrpSpPr>
        <p:grpSpPr>
          <a:xfrm>
            <a:off x="570289" y="519086"/>
            <a:ext cx="2032196" cy="1984537"/>
            <a:chOff x="312766" y="80708"/>
            <a:chExt cx="1860932" cy="1869620"/>
          </a:xfrm>
        </p:grpSpPr>
        <p:sp>
          <p:nvSpPr>
            <p:cNvPr id="2089" name="Google Shape;2089;p36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36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2" name="Google Shape;2092;p36"/>
          <p:cNvSpPr txBox="1">
            <a:spLocks noGrp="1"/>
          </p:cNvSpPr>
          <p:nvPr>
            <p:ph type="title" idx="2"/>
          </p:nvPr>
        </p:nvSpPr>
        <p:spPr>
          <a:xfrm>
            <a:off x="429874" y="975707"/>
            <a:ext cx="2313022" cy="109434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dirty="0"/>
              <a:t>T</a:t>
            </a:r>
            <a:r>
              <a:rPr lang="en" sz="3600" dirty="0"/>
              <a:t>iết 62</a:t>
            </a:r>
            <a:endParaRPr sz="4400" dirty="0"/>
          </a:p>
        </p:txBody>
      </p:sp>
      <p:grpSp>
        <p:nvGrpSpPr>
          <p:cNvPr id="2093" name="Google Shape;2093;p36"/>
          <p:cNvGrpSpPr/>
          <p:nvPr/>
        </p:nvGrpSpPr>
        <p:grpSpPr>
          <a:xfrm rot="-8471810">
            <a:off x="6802719" y="4047806"/>
            <a:ext cx="375360" cy="377541"/>
            <a:chOff x="1938525" y="705925"/>
            <a:chExt cx="859088" cy="863925"/>
          </a:xfrm>
        </p:grpSpPr>
        <p:sp>
          <p:nvSpPr>
            <p:cNvPr id="2094" name="Google Shape;2094;p36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36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6" name="Google Shape;2096;p36"/>
          <p:cNvGrpSpPr/>
          <p:nvPr/>
        </p:nvGrpSpPr>
        <p:grpSpPr>
          <a:xfrm>
            <a:off x="6787593" y="2237229"/>
            <a:ext cx="2050159" cy="2580608"/>
            <a:chOff x="6787593" y="2237229"/>
            <a:chExt cx="2050159" cy="2580608"/>
          </a:xfrm>
        </p:grpSpPr>
        <p:sp>
          <p:nvSpPr>
            <p:cNvPr id="2097" name="Google Shape;2097;p36"/>
            <p:cNvSpPr/>
            <p:nvPr/>
          </p:nvSpPr>
          <p:spPr>
            <a:xfrm rot="307402" flipH="1">
              <a:off x="6900787" y="2320312"/>
              <a:ext cx="1823866" cy="2414489"/>
            </a:xfrm>
            <a:custGeom>
              <a:avLst/>
              <a:gdLst/>
              <a:ahLst/>
              <a:cxnLst/>
              <a:rect l="l" t="t" r="r" b="b"/>
              <a:pathLst>
                <a:path w="72955" h="96580" extrusionOk="0">
                  <a:moveTo>
                    <a:pt x="32443" y="6497"/>
                  </a:moveTo>
                  <a:lnTo>
                    <a:pt x="32397" y="6506"/>
                  </a:lnTo>
                  <a:cubicBezTo>
                    <a:pt x="32140" y="6537"/>
                    <a:pt x="31881" y="6585"/>
                    <a:pt x="31623" y="6655"/>
                  </a:cubicBezTo>
                  <a:lnTo>
                    <a:pt x="31590" y="6661"/>
                  </a:lnTo>
                  <a:cubicBezTo>
                    <a:pt x="31874" y="6583"/>
                    <a:pt x="32159" y="6529"/>
                    <a:pt x="32443" y="6497"/>
                  </a:cubicBezTo>
                  <a:close/>
                  <a:moveTo>
                    <a:pt x="27441" y="40739"/>
                  </a:moveTo>
                  <a:lnTo>
                    <a:pt x="30805" y="46155"/>
                  </a:lnTo>
                  <a:cubicBezTo>
                    <a:pt x="30805" y="46156"/>
                    <a:pt x="29829" y="47502"/>
                    <a:pt x="28952" y="49785"/>
                  </a:cubicBezTo>
                  <a:lnTo>
                    <a:pt x="29204" y="48290"/>
                  </a:lnTo>
                  <a:lnTo>
                    <a:pt x="20476" y="47704"/>
                  </a:lnTo>
                  <a:lnTo>
                    <a:pt x="20834" y="47098"/>
                  </a:lnTo>
                  <a:cubicBezTo>
                    <a:pt x="20693" y="47098"/>
                    <a:pt x="20555" y="47102"/>
                    <a:pt x="20419" y="47106"/>
                  </a:cubicBezTo>
                  <a:lnTo>
                    <a:pt x="27441" y="40739"/>
                  </a:lnTo>
                  <a:close/>
                  <a:moveTo>
                    <a:pt x="27578" y="1"/>
                  </a:moveTo>
                  <a:cubicBezTo>
                    <a:pt x="25625" y="1"/>
                    <a:pt x="24404" y="168"/>
                    <a:pt x="24404" y="168"/>
                  </a:cubicBezTo>
                  <a:cubicBezTo>
                    <a:pt x="3940" y="10726"/>
                    <a:pt x="0" y="29223"/>
                    <a:pt x="4158" y="33982"/>
                  </a:cubicBezTo>
                  <a:cubicBezTo>
                    <a:pt x="5920" y="35998"/>
                    <a:pt x="8359" y="36579"/>
                    <a:pt x="10585" y="36579"/>
                  </a:cubicBezTo>
                  <a:cubicBezTo>
                    <a:pt x="11483" y="36579"/>
                    <a:pt x="12347" y="36484"/>
                    <a:pt x="13117" y="36351"/>
                  </a:cubicBezTo>
                  <a:cubicBezTo>
                    <a:pt x="14458" y="36806"/>
                    <a:pt x="15968" y="36978"/>
                    <a:pt x="17487" y="36978"/>
                  </a:cubicBezTo>
                  <a:cubicBezTo>
                    <a:pt x="22100" y="36978"/>
                    <a:pt x="26790" y="35387"/>
                    <a:pt x="27083" y="35285"/>
                  </a:cubicBezTo>
                  <a:lnTo>
                    <a:pt x="26977" y="34976"/>
                  </a:lnTo>
                  <a:cubicBezTo>
                    <a:pt x="26974" y="34977"/>
                    <a:pt x="26965" y="34979"/>
                    <a:pt x="26951" y="34984"/>
                  </a:cubicBezTo>
                  <a:cubicBezTo>
                    <a:pt x="26816" y="34733"/>
                    <a:pt x="26528" y="34169"/>
                    <a:pt x="26167" y="33355"/>
                  </a:cubicBezTo>
                  <a:lnTo>
                    <a:pt x="27414" y="32941"/>
                  </a:lnTo>
                  <a:lnTo>
                    <a:pt x="28665" y="35498"/>
                  </a:lnTo>
                  <a:lnTo>
                    <a:pt x="26292" y="36553"/>
                  </a:lnTo>
                  <a:lnTo>
                    <a:pt x="27687" y="38563"/>
                  </a:lnTo>
                  <a:cubicBezTo>
                    <a:pt x="27687" y="38563"/>
                    <a:pt x="13459" y="41629"/>
                    <a:pt x="13709" y="50121"/>
                  </a:cubicBezTo>
                  <a:cubicBezTo>
                    <a:pt x="13084" y="50862"/>
                    <a:pt x="12829" y="51450"/>
                    <a:pt x="12829" y="51450"/>
                  </a:cubicBezTo>
                  <a:lnTo>
                    <a:pt x="17675" y="52456"/>
                  </a:lnTo>
                  <a:lnTo>
                    <a:pt x="18296" y="51402"/>
                  </a:lnTo>
                  <a:lnTo>
                    <a:pt x="25592" y="49820"/>
                  </a:lnTo>
                  <a:lnTo>
                    <a:pt x="25592" y="49820"/>
                  </a:lnTo>
                  <a:cubicBezTo>
                    <a:pt x="24427" y="51402"/>
                    <a:pt x="24450" y="52922"/>
                    <a:pt x="24729" y="54002"/>
                  </a:cubicBezTo>
                  <a:lnTo>
                    <a:pt x="20669" y="53913"/>
                  </a:lnTo>
                  <a:lnTo>
                    <a:pt x="20894" y="54630"/>
                  </a:lnTo>
                  <a:lnTo>
                    <a:pt x="20903" y="54795"/>
                  </a:lnTo>
                  <a:lnTo>
                    <a:pt x="20946" y="54792"/>
                  </a:lnTo>
                  <a:lnTo>
                    <a:pt x="21249" y="55751"/>
                  </a:lnTo>
                  <a:lnTo>
                    <a:pt x="21277" y="55914"/>
                  </a:lnTo>
                  <a:lnTo>
                    <a:pt x="21299" y="55910"/>
                  </a:lnTo>
                  <a:lnTo>
                    <a:pt x="21504" y="56560"/>
                  </a:lnTo>
                  <a:lnTo>
                    <a:pt x="21530" y="56723"/>
                  </a:lnTo>
                  <a:lnTo>
                    <a:pt x="21554" y="56719"/>
                  </a:lnTo>
                  <a:lnTo>
                    <a:pt x="21742" y="57317"/>
                  </a:lnTo>
                  <a:lnTo>
                    <a:pt x="27616" y="56370"/>
                  </a:lnTo>
                  <a:lnTo>
                    <a:pt x="27616" y="56370"/>
                  </a:lnTo>
                  <a:cubicBezTo>
                    <a:pt x="27493" y="60378"/>
                    <a:pt x="28602" y="65228"/>
                    <a:pt x="32615" y="70285"/>
                  </a:cubicBezTo>
                  <a:lnTo>
                    <a:pt x="30028" y="89901"/>
                  </a:lnTo>
                  <a:lnTo>
                    <a:pt x="33153" y="89901"/>
                  </a:lnTo>
                  <a:cubicBezTo>
                    <a:pt x="31763" y="92789"/>
                    <a:pt x="33106" y="96100"/>
                    <a:pt x="33106" y="96100"/>
                  </a:cubicBezTo>
                  <a:lnTo>
                    <a:pt x="34294" y="96179"/>
                  </a:lnTo>
                  <a:lnTo>
                    <a:pt x="33724" y="91907"/>
                  </a:lnTo>
                  <a:lnTo>
                    <a:pt x="35858" y="96507"/>
                  </a:lnTo>
                  <a:cubicBezTo>
                    <a:pt x="35858" y="96507"/>
                    <a:pt x="37268" y="96579"/>
                    <a:pt x="38648" y="96579"/>
                  </a:cubicBezTo>
                  <a:cubicBezTo>
                    <a:pt x="40024" y="96579"/>
                    <a:pt x="41370" y="96507"/>
                    <a:pt x="41262" y="96221"/>
                  </a:cubicBezTo>
                  <a:cubicBezTo>
                    <a:pt x="41042" y="95645"/>
                    <a:pt x="39015" y="95565"/>
                    <a:pt x="39015" y="95565"/>
                  </a:cubicBezTo>
                  <a:lnTo>
                    <a:pt x="38951" y="95045"/>
                  </a:lnTo>
                  <a:cubicBezTo>
                    <a:pt x="41094" y="94920"/>
                    <a:pt x="45146" y="94614"/>
                    <a:pt x="44843" y="94129"/>
                  </a:cubicBezTo>
                  <a:cubicBezTo>
                    <a:pt x="44511" y="93599"/>
                    <a:pt x="42635" y="93548"/>
                    <a:pt x="41920" y="93548"/>
                  </a:cubicBezTo>
                  <a:cubicBezTo>
                    <a:pt x="41747" y="93548"/>
                    <a:pt x="41642" y="93551"/>
                    <a:pt x="41642" y="93551"/>
                  </a:cubicBezTo>
                  <a:lnTo>
                    <a:pt x="40898" y="89900"/>
                  </a:lnTo>
                  <a:lnTo>
                    <a:pt x="42380" y="89900"/>
                  </a:lnTo>
                  <a:cubicBezTo>
                    <a:pt x="42380" y="89900"/>
                    <a:pt x="50425" y="62065"/>
                    <a:pt x="42131" y="48962"/>
                  </a:cubicBezTo>
                  <a:lnTo>
                    <a:pt x="42131" y="48962"/>
                  </a:lnTo>
                  <a:cubicBezTo>
                    <a:pt x="44133" y="50164"/>
                    <a:pt x="46175" y="50948"/>
                    <a:pt x="47344" y="51345"/>
                  </a:cubicBezTo>
                  <a:cubicBezTo>
                    <a:pt x="48182" y="52372"/>
                    <a:pt x="48988" y="52454"/>
                    <a:pt x="48988" y="52454"/>
                  </a:cubicBezTo>
                  <a:lnTo>
                    <a:pt x="48833" y="50668"/>
                  </a:lnTo>
                  <a:lnTo>
                    <a:pt x="54940" y="40610"/>
                  </a:lnTo>
                  <a:lnTo>
                    <a:pt x="62120" y="45292"/>
                  </a:lnTo>
                  <a:lnTo>
                    <a:pt x="72954" y="26950"/>
                  </a:lnTo>
                  <a:lnTo>
                    <a:pt x="56988" y="17512"/>
                  </a:lnTo>
                  <a:lnTo>
                    <a:pt x="52097" y="35696"/>
                  </a:lnTo>
                  <a:cubicBezTo>
                    <a:pt x="51709" y="35568"/>
                    <a:pt x="51321" y="35500"/>
                    <a:pt x="50969" y="35500"/>
                  </a:cubicBezTo>
                  <a:cubicBezTo>
                    <a:pt x="50310" y="35500"/>
                    <a:pt x="49779" y="35738"/>
                    <a:pt x="49622" y="36265"/>
                  </a:cubicBezTo>
                  <a:cubicBezTo>
                    <a:pt x="49151" y="37867"/>
                    <a:pt x="51450" y="39180"/>
                    <a:pt x="51450" y="39180"/>
                  </a:cubicBezTo>
                  <a:lnTo>
                    <a:pt x="48362" y="45252"/>
                  </a:lnTo>
                  <a:lnTo>
                    <a:pt x="48329" y="44884"/>
                  </a:lnTo>
                  <a:lnTo>
                    <a:pt x="46394" y="46104"/>
                  </a:lnTo>
                  <a:lnTo>
                    <a:pt x="38840" y="41926"/>
                  </a:lnTo>
                  <a:lnTo>
                    <a:pt x="39752" y="39427"/>
                  </a:lnTo>
                  <a:lnTo>
                    <a:pt x="34874" y="36627"/>
                  </a:lnTo>
                  <a:lnTo>
                    <a:pt x="34772" y="36329"/>
                  </a:lnTo>
                  <a:lnTo>
                    <a:pt x="34993" y="34420"/>
                  </a:lnTo>
                  <a:lnTo>
                    <a:pt x="32996" y="34420"/>
                  </a:lnTo>
                  <a:lnTo>
                    <a:pt x="32996" y="32066"/>
                  </a:lnTo>
                  <a:lnTo>
                    <a:pt x="45817" y="27470"/>
                  </a:lnTo>
                  <a:lnTo>
                    <a:pt x="45817" y="27470"/>
                  </a:lnTo>
                  <a:cubicBezTo>
                    <a:pt x="45691" y="28626"/>
                    <a:pt x="45387" y="29632"/>
                    <a:pt x="44877" y="30415"/>
                  </a:cubicBezTo>
                  <a:cubicBezTo>
                    <a:pt x="44799" y="30423"/>
                    <a:pt x="44755" y="30426"/>
                    <a:pt x="44751" y="30426"/>
                  </a:cubicBezTo>
                  <a:lnTo>
                    <a:pt x="44757" y="30588"/>
                  </a:lnTo>
                  <a:lnTo>
                    <a:pt x="44765" y="30754"/>
                  </a:lnTo>
                  <a:cubicBezTo>
                    <a:pt x="44872" y="30748"/>
                    <a:pt x="47437" y="30615"/>
                    <a:pt x="49144" y="28406"/>
                  </a:cubicBezTo>
                  <a:cubicBezTo>
                    <a:pt x="49671" y="27722"/>
                    <a:pt x="50055" y="26922"/>
                    <a:pt x="50296" y="26007"/>
                  </a:cubicBezTo>
                  <a:cubicBezTo>
                    <a:pt x="52818" y="22983"/>
                    <a:pt x="54924" y="17725"/>
                    <a:pt x="49765" y="10290"/>
                  </a:cubicBezTo>
                  <a:cubicBezTo>
                    <a:pt x="43475" y="1225"/>
                    <a:pt x="32856" y="1"/>
                    <a:pt x="27578" y="1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98" name="Google Shape;2098;p36"/>
            <p:cNvGrpSpPr/>
            <p:nvPr/>
          </p:nvGrpSpPr>
          <p:grpSpPr>
            <a:xfrm rot="335008" flipH="1">
              <a:off x="6900732" y="2320229"/>
              <a:ext cx="1823882" cy="2414608"/>
              <a:chOff x="4202575" y="349300"/>
              <a:chExt cx="1823800" cy="2414500"/>
            </a:xfrm>
          </p:grpSpPr>
          <p:sp>
            <p:nvSpPr>
              <p:cNvPr id="2099" name="Google Shape;2099;p36"/>
              <p:cNvSpPr/>
              <p:nvPr/>
            </p:nvSpPr>
            <p:spPr>
              <a:xfrm>
                <a:off x="4647825" y="467900"/>
                <a:ext cx="762950" cy="845500"/>
              </a:xfrm>
              <a:custGeom>
                <a:avLst/>
                <a:gdLst/>
                <a:ahLst/>
                <a:cxnLst/>
                <a:rect l="l" t="t" r="r" b="b"/>
                <a:pathLst>
                  <a:path w="30518" h="33820" extrusionOk="0">
                    <a:moveTo>
                      <a:pt x="23770" y="1"/>
                    </a:moveTo>
                    <a:lnTo>
                      <a:pt x="14587" y="1762"/>
                    </a:lnTo>
                    <a:cubicBezTo>
                      <a:pt x="14329" y="1794"/>
                      <a:pt x="14070" y="1842"/>
                      <a:pt x="13812" y="1911"/>
                    </a:cubicBezTo>
                    <a:lnTo>
                      <a:pt x="2873" y="4010"/>
                    </a:lnTo>
                    <a:lnTo>
                      <a:pt x="1" y="11237"/>
                    </a:lnTo>
                    <a:lnTo>
                      <a:pt x="1558" y="27815"/>
                    </a:lnTo>
                    <a:lnTo>
                      <a:pt x="8356" y="28611"/>
                    </a:lnTo>
                    <a:lnTo>
                      <a:pt x="9603" y="28198"/>
                    </a:lnTo>
                    <a:lnTo>
                      <a:pt x="11984" y="33066"/>
                    </a:lnTo>
                    <a:lnTo>
                      <a:pt x="15184" y="33819"/>
                    </a:lnTo>
                    <a:lnTo>
                      <a:pt x="15184" y="27322"/>
                    </a:lnTo>
                    <a:lnTo>
                      <a:pt x="28005" y="22726"/>
                    </a:lnTo>
                    <a:lnTo>
                      <a:pt x="30517" y="21474"/>
                    </a:lnTo>
                    <a:lnTo>
                      <a:pt x="23770" y="1"/>
                    </a:ln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0" name="Google Shape;2100;p36"/>
              <p:cNvSpPr/>
              <p:nvPr/>
            </p:nvSpPr>
            <p:spPr>
              <a:xfrm>
                <a:off x="5013400" y="772000"/>
                <a:ext cx="119025" cy="214475"/>
              </a:xfrm>
              <a:custGeom>
                <a:avLst/>
                <a:gdLst/>
                <a:ahLst/>
                <a:cxnLst/>
                <a:rect l="l" t="t" r="r" b="b"/>
                <a:pathLst>
                  <a:path w="4761" h="8579" extrusionOk="0">
                    <a:moveTo>
                      <a:pt x="2194" y="0"/>
                    </a:moveTo>
                    <a:lnTo>
                      <a:pt x="1885" y="108"/>
                    </a:lnTo>
                    <a:lnTo>
                      <a:pt x="4352" y="7242"/>
                    </a:lnTo>
                    <a:cubicBezTo>
                      <a:pt x="3175" y="7740"/>
                      <a:pt x="1600" y="8267"/>
                      <a:pt x="855" y="8267"/>
                    </a:cubicBezTo>
                    <a:cubicBezTo>
                      <a:pt x="668" y="8267"/>
                      <a:pt x="533" y="8234"/>
                      <a:pt x="470" y="8158"/>
                    </a:cubicBezTo>
                    <a:cubicBezTo>
                      <a:pt x="429" y="8110"/>
                      <a:pt x="309" y="7965"/>
                      <a:pt x="517" y="7755"/>
                    </a:cubicBezTo>
                    <a:cubicBezTo>
                      <a:pt x="704" y="7565"/>
                      <a:pt x="1060" y="7426"/>
                      <a:pt x="1444" y="7426"/>
                    </a:cubicBezTo>
                    <a:cubicBezTo>
                      <a:pt x="1750" y="7426"/>
                      <a:pt x="2074" y="7514"/>
                      <a:pt x="2345" y="7734"/>
                    </a:cubicBezTo>
                    <a:lnTo>
                      <a:pt x="2552" y="7479"/>
                    </a:lnTo>
                    <a:cubicBezTo>
                      <a:pt x="2218" y="7207"/>
                      <a:pt x="1824" y="7098"/>
                      <a:pt x="1450" y="7098"/>
                    </a:cubicBezTo>
                    <a:cubicBezTo>
                      <a:pt x="971" y="7098"/>
                      <a:pt x="526" y="7278"/>
                      <a:pt x="283" y="7524"/>
                    </a:cubicBezTo>
                    <a:cubicBezTo>
                      <a:pt x="24" y="7786"/>
                      <a:pt x="0" y="8109"/>
                      <a:pt x="216" y="8369"/>
                    </a:cubicBezTo>
                    <a:cubicBezTo>
                      <a:pt x="340" y="8517"/>
                      <a:pt x="575" y="8579"/>
                      <a:pt x="876" y="8579"/>
                    </a:cubicBezTo>
                    <a:cubicBezTo>
                      <a:pt x="2022" y="8579"/>
                      <a:pt x="4121" y="7700"/>
                      <a:pt x="4622" y="7481"/>
                    </a:cubicBezTo>
                    <a:lnTo>
                      <a:pt x="4761" y="7422"/>
                    </a:lnTo>
                    <a:lnTo>
                      <a:pt x="219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1" name="Google Shape;2101;p36"/>
              <p:cNvSpPr/>
              <p:nvPr/>
            </p:nvSpPr>
            <p:spPr>
              <a:xfrm>
                <a:off x="4834475" y="715975"/>
                <a:ext cx="184775" cy="128125"/>
              </a:xfrm>
              <a:custGeom>
                <a:avLst/>
                <a:gdLst/>
                <a:ahLst/>
                <a:cxnLst/>
                <a:rect l="l" t="t" r="r" b="b"/>
                <a:pathLst>
                  <a:path w="7391" h="5125" extrusionOk="0">
                    <a:moveTo>
                      <a:pt x="7391" y="0"/>
                    </a:moveTo>
                    <a:lnTo>
                      <a:pt x="0" y="3740"/>
                    </a:lnTo>
                    <a:lnTo>
                      <a:pt x="881" y="5124"/>
                    </a:lnTo>
                    <a:lnTo>
                      <a:pt x="739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36"/>
              <p:cNvSpPr/>
              <p:nvPr/>
            </p:nvSpPr>
            <p:spPr>
              <a:xfrm>
                <a:off x="5057100" y="677650"/>
                <a:ext cx="171475" cy="46500"/>
              </a:xfrm>
              <a:custGeom>
                <a:avLst/>
                <a:gdLst/>
                <a:ahLst/>
                <a:cxnLst/>
                <a:rect l="l" t="t" r="r" b="b"/>
                <a:pathLst>
                  <a:path w="6859" h="1860" extrusionOk="0">
                    <a:moveTo>
                      <a:pt x="6858" y="1"/>
                    </a:moveTo>
                    <a:lnTo>
                      <a:pt x="1" y="238"/>
                    </a:lnTo>
                    <a:lnTo>
                      <a:pt x="254" y="1859"/>
                    </a:lnTo>
                    <a:lnTo>
                      <a:pt x="685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36"/>
              <p:cNvSpPr/>
              <p:nvPr/>
            </p:nvSpPr>
            <p:spPr>
              <a:xfrm>
                <a:off x="4881775" y="990875"/>
                <a:ext cx="108200" cy="91700"/>
              </a:xfrm>
              <a:custGeom>
                <a:avLst/>
                <a:gdLst/>
                <a:ahLst/>
                <a:cxnLst/>
                <a:rect l="l" t="t" r="r" b="b"/>
                <a:pathLst>
                  <a:path w="4328" h="3668" extrusionOk="0">
                    <a:moveTo>
                      <a:pt x="2164" y="1"/>
                    </a:moveTo>
                    <a:cubicBezTo>
                      <a:pt x="968" y="1"/>
                      <a:pt x="0" y="822"/>
                      <a:pt x="0" y="1834"/>
                    </a:cubicBezTo>
                    <a:cubicBezTo>
                      <a:pt x="0" y="2847"/>
                      <a:pt x="968" y="3668"/>
                      <a:pt x="2164" y="3668"/>
                    </a:cubicBezTo>
                    <a:cubicBezTo>
                      <a:pt x="3359" y="3668"/>
                      <a:pt x="4327" y="2847"/>
                      <a:pt x="4327" y="1834"/>
                    </a:cubicBezTo>
                    <a:cubicBezTo>
                      <a:pt x="4327" y="820"/>
                      <a:pt x="3359" y="1"/>
                      <a:pt x="21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4" name="Google Shape;2104;p36"/>
              <p:cNvSpPr/>
              <p:nvPr/>
            </p:nvSpPr>
            <p:spPr>
              <a:xfrm>
                <a:off x="4879175" y="980725"/>
                <a:ext cx="132975" cy="71025"/>
              </a:xfrm>
              <a:custGeom>
                <a:avLst/>
                <a:gdLst/>
                <a:ahLst/>
                <a:cxnLst/>
                <a:rect l="l" t="t" r="r" b="b"/>
                <a:pathLst>
                  <a:path w="5319" h="2841" extrusionOk="0">
                    <a:moveTo>
                      <a:pt x="70" y="0"/>
                    </a:moveTo>
                    <a:cubicBezTo>
                      <a:pt x="58" y="0"/>
                      <a:pt x="45" y="12"/>
                      <a:pt x="45" y="34"/>
                    </a:cubicBezTo>
                    <a:cubicBezTo>
                      <a:pt x="1" y="1904"/>
                      <a:pt x="1554" y="2840"/>
                      <a:pt x="3182" y="2840"/>
                    </a:cubicBezTo>
                    <a:cubicBezTo>
                      <a:pt x="3904" y="2840"/>
                      <a:pt x="4641" y="2656"/>
                      <a:pt x="5260" y="2287"/>
                    </a:cubicBezTo>
                    <a:cubicBezTo>
                      <a:pt x="5319" y="2252"/>
                      <a:pt x="5315" y="2103"/>
                      <a:pt x="5242" y="2103"/>
                    </a:cubicBezTo>
                    <a:cubicBezTo>
                      <a:pt x="5236" y="2103"/>
                      <a:pt x="5230" y="2104"/>
                      <a:pt x="5223" y="2106"/>
                    </a:cubicBezTo>
                    <a:cubicBezTo>
                      <a:pt x="4603" y="2306"/>
                      <a:pt x="3833" y="2447"/>
                      <a:pt x="3080" y="2447"/>
                    </a:cubicBezTo>
                    <a:cubicBezTo>
                      <a:pt x="1551" y="2447"/>
                      <a:pt x="90" y="1868"/>
                      <a:pt x="92" y="32"/>
                    </a:cubicBezTo>
                    <a:cubicBezTo>
                      <a:pt x="92" y="11"/>
                      <a:pt x="81" y="0"/>
                      <a:pt x="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5" name="Google Shape;2105;p36"/>
              <p:cNvSpPr/>
              <p:nvPr/>
            </p:nvSpPr>
            <p:spPr>
              <a:xfrm>
                <a:off x="4877625" y="808850"/>
                <a:ext cx="156950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5565" extrusionOk="0">
                    <a:moveTo>
                      <a:pt x="6056" y="0"/>
                    </a:moveTo>
                    <a:cubicBezTo>
                      <a:pt x="5976" y="0"/>
                      <a:pt x="5902" y="62"/>
                      <a:pt x="5890" y="206"/>
                    </a:cubicBezTo>
                    <a:cubicBezTo>
                      <a:pt x="5762" y="1689"/>
                      <a:pt x="5556" y="3409"/>
                      <a:pt x="4377" y="4452"/>
                    </a:cubicBezTo>
                    <a:cubicBezTo>
                      <a:pt x="4012" y="4774"/>
                      <a:pt x="3599" y="4910"/>
                      <a:pt x="3177" y="4910"/>
                    </a:cubicBezTo>
                    <a:cubicBezTo>
                      <a:pt x="1837" y="4910"/>
                      <a:pt x="406" y="3536"/>
                      <a:pt x="154" y="2328"/>
                    </a:cubicBezTo>
                    <a:cubicBezTo>
                      <a:pt x="142" y="2273"/>
                      <a:pt x="118" y="2252"/>
                      <a:pt x="92" y="2252"/>
                    </a:cubicBezTo>
                    <a:cubicBezTo>
                      <a:pt x="48" y="2252"/>
                      <a:pt x="1" y="2316"/>
                      <a:pt x="13" y="2390"/>
                    </a:cubicBezTo>
                    <a:cubicBezTo>
                      <a:pt x="266" y="3920"/>
                      <a:pt x="1723" y="5564"/>
                      <a:pt x="3315" y="5564"/>
                    </a:cubicBezTo>
                    <a:cubicBezTo>
                      <a:pt x="3516" y="5564"/>
                      <a:pt x="3720" y="5538"/>
                      <a:pt x="3924" y="5481"/>
                    </a:cubicBezTo>
                    <a:cubicBezTo>
                      <a:pt x="5926" y="4927"/>
                      <a:pt x="6213" y="1945"/>
                      <a:pt x="6272" y="274"/>
                    </a:cubicBezTo>
                    <a:cubicBezTo>
                      <a:pt x="6278" y="108"/>
                      <a:pt x="6162" y="0"/>
                      <a:pt x="60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36"/>
              <p:cNvSpPr/>
              <p:nvPr/>
            </p:nvSpPr>
            <p:spPr>
              <a:xfrm>
                <a:off x="4850225" y="889500"/>
                <a:ext cx="4417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1767" h="650" extrusionOk="0">
                    <a:moveTo>
                      <a:pt x="1706" y="0"/>
                    </a:moveTo>
                    <a:lnTo>
                      <a:pt x="0" y="339"/>
                    </a:lnTo>
                    <a:lnTo>
                      <a:pt x="63" y="650"/>
                    </a:lnTo>
                    <a:lnTo>
                      <a:pt x="1766" y="311"/>
                    </a:lnTo>
                    <a:lnTo>
                      <a:pt x="17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36"/>
              <p:cNvSpPr/>
              <p:nvPr/>
            </p:nvSpPr>
            <p:spPr>
              <a:xfrm>
                <a:off x="4858925" y="906300"/>
                <a:ext cx="40850" cy="280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121" extrusionOk="0">
                    <a:moveTo>
                      <a:pt x="1477" y="1"/>
                    </a:moveTo>
                    <a:lnTo>
                      <a:pt x="1" y="845"/>
                    </a:lnTo>
                    <a:lnTo>
                      <a:pt x="157" y="1120"/>
                    </a:lnTo>
                    <a:lnTo>
                      <a:pt x="1634" y="276"/>
                    </a:lnTo>
                    <a:lnTo>
                      <a:pt x="147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36"/>
              <p:cNvSpPr/>
              <p:nvPr/>
            </p:nvSpPr>
            <p:spPr>
              <a:xfrm>
                <a:off x="4881025" y="917650"/>
                <a:ext cx="26375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135" extrusionOk="0">
                    <a:moveTo>
                      <a:pt x="818" y="1"/>
                    </a:moveTo>
                    <a:lnTo>
                      <a:pt x="1" y="925"/>
                    </a:lnTo>
                    <a:lnTo>
                      <a:pt x="236" y="1135"/>
                    </a:lnTo>
                    <a:lnTo>
                      <a:pt x="1055" y="212"/>
                    </a:lnTo>
                    <a:lnTo>
                      <a:pt x="81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36"/>
              <p:cNvSpPr/>
              <p:nvPr/>
            </p:nvSpPr>
            <p:spPr>
              <a:xfrm>
                <a:off x="5097875" y="737300"/>
                <a:ext cx="157000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5565" extrusionOk="0">
                    <a:moveTo>
                      <a:pt x="6058" y="0"/>
                    </a:moveTo>
                    <a:cubicBezTo>
                      <a:pt x="5978" y="0"/>
                      <a:pt x="5903" y="62"/>
                      <a:pt x="5890" y="205"/>
                    </a:cubicBezTo>
                    <a:cubicBezTo>
                      <a:pt x="5764" y="1689"/>
                      <a:pt x="5557" y="3409"/>
                      <a:pt x="4377" y="4451"/>
                    </a:cubicBezTo>
                    <a:cubicBezTo>
                      <a:pt x="4013" y="4773"/>
                      <a:pt x="3600" y="4910"/>
                      <a:pt x="3177" y="4910"/>
                    </a:cubicBezTo>
                    <a:cubicBezTo>
                      <a:pt x="1838" y="4910"/>
                      <a:pt x="407" y="3536"/>
                      <a:pt x="153" y="2327"/>
                    </a:cubicBezTo>
                    <a:cubicBezTo>
                      <a:pt x="142" y="2273"/>
                      <a:pt x="117" y="2252"/>
                      <a:pt x="92" y="2252"/>
                    </a:cubicBezTo>
                    <a:cubicBezTo>
                      <a:pt x="48" y="2252"/>
                      <a:pt x="1" y="2317"/>
                      <a:pt x="13" y="2391"/>
                    </a:cubicBezTo>
                    <a:cubicBezTo>
                      <a:pt x="265" y="3921"/>
                      <a:pt x="1722" y="5564"/>
                      <a:pt x="3314" y="5564"/>
                    </a:cubicBezTo>
                    <a:cubicBezTo>
                      <a:pt x="3516" y="5564"/>
                      <a:pt x="3720" y="5538"/>
                      <a:pt x="3924" y="5481"/>
                    </a:cubicBezTo>
                    <a:cubicBezTo>
                      <a:pt x="5925" y="4927"/>
                      <a:pt x="6213" y="1945"/>
                      <a:pt x="6273" y="274"/>
                    </a:cubicBezTo>
                    <a:cubicBezTo>
                      <a:pt x="6279" y="108"/>
                      <a:pt x="6164" y="0"/>
                      <a:pt x="60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36"/>
              <p:cNvSpPr/>
              <p:nvPr/>
            </p:nvSpPr>
            <p:spPr>
              <a:xfrm>
                <a:off x="5242125" y="799650"/>
                <a:ext cx="34875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524" extrusionOk="0">
                    <a:moveTo>
                      <a:pt x="49" y="1"/>
                    </a:moveTo>
                    <a:lnTo>
                      <a:pt x="1" y="314"/>
                    </a:lnTo>
                    <a:lnTo>
                      <a:pt x="1346" y="524"/>
                    </a:lnTo>
                    <a:lnTo>
                      <a:pt x="1395" y="211"/>
                    </a:lnTo>
                    <a:lnTo>
                      <a:pt x="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36"/>
              <p:cNvSpPr/>
              <p:nvPr/>
            </p:nvSpPr>
            <p:spPr>
              <a:xfrm>
                <a:off x="5242550" y="781850"/>
                <a:ext cx="4482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448" extrusionOk="0">
                    <a:moveTo>
                      <a:pt x="1768" y="1"/>
                    </a:moveTo>
                    <a:lnTo>
                      <a:pt x="0" y="132"/>
                    </a:lnTo>
                    <a:lnTo>
                      <a:pt x="24" y="447"/>
                    </a:lnTo>
                    <a:lnTo>
                      <a:pt x="1792" y="316"/>
                    </a:lnTo>
                    <a:lnTo>
                      <a:pt x="17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36"/>
              <p:cNvSpPr/>
              <p:nvPr/>
            </p:nvSpPr>
            <p:spPr>
              <a:xfrm>
                <a:off x="5246350" y="759525"/>
                <a:ext cx="34375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1375" h="656" extrusionOk="0">
                    <a:moveTo>
                      <a:pt x="1292" y="0"/>
                    </a:moveTo>
                    <a:lnTo>
                      <a:pt x="0" y="349"/>
                    </a:lnTo>
                    <a:lnTo>
                      <a:pt x="81" y="655"/>
                    </a:lnTo>
                    <a:lnTo>
                      <a:pt x="1375" y="307"/>
                    </a:lnTo>
                    <a:lnTo>
                      <a:pt x="12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36"/>
              <p:cNvSpPr/>
              <p:nvPr/>
            </p:nvSpPr>
            <p:spPr>
              <a:xfrm>
                <a:off x="4202575" y="349300"/>
                <a:ext cx="1377500" cy="920125"/>
              </a:xfrm>
              <a:custGeom>
                <a:avLst/>
                <a:gdLst/>
                <a:ahLst/>
                <a:cxnLst/>
                <a:rect l="l" t="t" r="r" b="b"/>
                <a:pathLst>
                  <a:path w="55100" h="36805" extrusionOk="0">
                    <a:moveTo>
                      <a:pt x="27581" y="1"/>
                    </a:moveTo>
                    <a:cubicBezTo>
                      <a:pt x="25627" y="1"/>
                      <a:pt x="24405" y="169"/>
                      <a:pt x="24405" y="169"/>
                    </a:cubicBezTo>
                    <a:cubicBezTo>
                      <a:pt x="3941" y="10726"/>
                      <a:pt x="1" y="29221"/>
                      <a:pt x="4157" y="33983"/>
                    </a:cubicBezTo>
                    <a:cubicBezTo>
                      <a:pt x="5920" y="35999"/>
                      <a:pt x="8359" y="36580"/>
                      <a:pt x="10585" y="36580"/>
                    </a:cubicBezTo>
                    <a:cubicBezTo>
                      <a:pt x="11622" y="36580"/>
                      <a:pt x="12613" y="36454"/>
                      <a:pt x="13468" y="36288"/>
                    </a:cubicBezTo>
                    <a:cubicBezTo>
                      <a:pt x="14707" y="36660"/>
                      <a:pt x="16082" y="36804"/>
                      <a:pt x="17467" y="36804"/>
                    </a:cubicBezTo>
                    <a:cubicBezTo>
                      <a:pt x="22189" y="36804"/>
                      <a:pt x="27031" y="35132"/>
                      <a:pt x="27031" y="35132"/>
                    </a:cubicBezTo>
                    <a:cubicBezTo>
                      <a:pt x="27031" y="35132"/>
                      <a:pt x="26666" y="34482"/>
                      <a:pt x="26168" y="33355"/>
                    </a:cubicBezTo>
                    <a:cubicBezTo>
                      <a:pt x="24228" y="28974"/>
                      <a:pt x="20262" y="17387"/>
                      <a:pt x="28005" y="9016"/>
                    </a:cubicBezTo>
                    <a:cubicBezTo>
                      <a:pt x="29659" y="7227"/>
                      <a:pt x="31370" y="6464"/>
                      <a:pt x="33049" y="6464"/>
                    </a:cubicBezTo>
                    <a:cubicBezTo>
                      <a:pt x="40132" y="6464"/>
                      <a:pt x="46634" y="20052"/>
                      <a:pt x="45817" y="27470"/>
                    </a:cubicBezTo>
                    <a:cubicBezTo>
                      <a:pt x="45682" y="28714"/>
                      <a:pt x="45340" y="29784"/>
                      <a:pt x="44758" y="30589"/>
                    </a:cubicBezTo>
                    <a:cubicBezTo>
                      <a:pt x="44758" y="30589"/>
                      <a:pt x="48751" y="30421"/>
                      <a:pt x="50037" y="26308"/>
                    </a:cubicBezTo>
                    <a:cubicBezTo>
                      <a:pt x="52666" y="23339"/>
                      <a:pt x="55099" y="17978"/>
                      <a:pt x="49765" y="10290"/>
                    </a:cubicBezTo>
                    <a:cubicBezTo>
                      <a:pt x="43476" y="1225"/>
                      <a:pt x="32859" y="1"/>
                      <a:pt x="275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4" name="Google Shape;2114;p36"/>
              <p:cNvSpPr/>
              <p:nvPr/>
            </p:nvSpPr>
            <p:spPr>
              <a:xfrm>
                <a:off x="4413275" y="1085275"/>
                <a:ext cx="466450" cy="188500"/>
              </a:xfrm>
              <a:custGeom>
                <a:avLst/>
                <a:gdLst/>
                <a:ahLst/>
                <a:cxnLst/>
                <a:rect l="l" t="t" r="r" b="b"/>
                <a:pathLst>
                  <a:path w="18658" h="7540" extrusionOk="0">
                    <a:moveTo>
                      <a:pt x="328" y="0"/>
                    </a:moveTo>
                    <a:lnTo>
                      <a:pt x="1" y="1"/>
                    </a:lnTo>
                    <a:cubicBezTo>
                      <a:pt x="12" y="2666"/>
                      <a:pt x="919" y="4655"/>
                      <a:pt x="2694" y="5915"/>
                    </a:cubicBezTo>
                    <a:cubicBezTo>
                      <a:pt x="4409" y="7131"/>
                      <a:pt x="6724" y="7539"/>
                      <a:pt x="9060" y="7539"/>
                    </a:cubicBezTo>
                    <a:cubicBezTo>
                      <a:pt x="13673" y="7539"/>
                      <a:pt x="18363" y="5948"/>
                      <a:pt x="18658" y="5845"/>
                    </a:cubicBezTo>
                    <a:lnTo>
                      <a:pt x="18551" y="5535"/>
                    </a:lnTo>
                    <a:cubicBezTo>
                      <a:pt x="18479" y="5561"/>
                      <a:pt x="13673" y="7192"/>
                      <a:pt x="9021" y="7192"/>
                    </a:cubicBezTo>
                    <a:cubicBezTo>
                      <a:pt x="6749" y="7192"/>
                      <a:pt x="4513" y="6803"/>
                      <a:pt x="2885" y="5648"/>
                    </a:cubicBezTo>
                    <a:cubicBezTo>
                      <a:pt x="1200" y="4452"/>
                      <a:pt x="340" y="2552"/>
                      <a:pt x="3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5" name="Google Shape;2115;p36"/>
              <p:cNvSpPr/>
              <p:nvPr/>
            </p:nvSpPr>
            <p:spPr>
              <a:xfrm>
                <a:off x="5321325" y="846575"/>
                <a:ext cx="155750" cy="271600"/>
              </a:xfrm>
              <a:custGeom>
                <a:avLst/>
                <a:gdLst/>
                <a:ahLst/>
                <a:cxnLst/>
                <a:rect l="l" t="t" r="r" b="b"/>
                <a:pathLst>
                  <a:path w="6230" h="10864" extrusionOk="0">
                    <a:moveTo>
                      <a:pt x="5422" y="0"/>
                    </a:moveTo>
                    <a:lnTo>
                      <a:pt x="5102" y="69"/>
                    </a:lnTo>
                    <a:cubicBezTo>
                      <a:pt x="5886" y="3690"/>
                      <a:pt x="5562" y="6462"/>
                      <a:pt x="4139" y="8309"/>
                    </a:cubicBezTo>
                    <a:cubicBezTo>
                      <a:pt x="2527" y="10401"/>
                      <a:pt x="26" y="10533"/>
                      <a:pt x="1" y="10535"/>
                    </a:cubicBezTo>
                    <a:lnTo>
                      <a:pt x="16" y="10863"/>
                    </a:lnTo>
                    <a:cubicBezTo>
                      <a:pt x="125" y="10858"/>
                      <a:pt x="2688" y="10725"/>
                      <a:pt x="4396" y="8515"/>
                    </a:cubicBezTo>
                    <a:cubicBezTo>
                      <a:pt x="5885" y="6587"/>
                      <a:pt x="6229" y="3723"/>
                      <a:pt x="54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6" name="Google Shape;2116;p36"/>
              <p:cNvSpPr/>
              <p:nvPr/>
            </p:nvSpPr>
            <p:spPr>
              <a:xfrm>
                <a:off x="5479525" y="787100"/>
                <a:ext cx="546850" cy="694525"/>
              </a:xfrm>
              <a:custGeom>
                <a:avLst/>
                <a:gdLst/>
                <a:ahLst/>
                <a:cxnLst/>
                <a:rect l="l" t="t" r="r" b="b"/>
                <a:pathLst>
                  <a:path w="21874" h="27781" extrusionOk="0">
                    <a:moveTo>
                      <a:pt x="5909" y="0"/>
                    </a:moveTo>
                    <a:lnTo>
                      <a:pt x="1018" y="18185"/>
                    </a:lnTo>
                    <a:lnTo>
                      <a:pt x="0" y="19293"/>
                    </a:lnTo>
                    <a:lnTo>
                      <a:pt x="290" y="21267"/>
                    </a:lnTo>
                    <a:lnTo>
                      <a:pt x="3201" y="23246"/>
                    </a:lnTo>
                    <a:lnTo>
                      <a:pt x="3861" y="23098"/>
                    </a:lnTo>
                    <a:lnTo>
                      <a:pt x="11041" y="27780"/>
                    </a:lnTo>
                    <a:lnTo>
                      <a:pt x="21874" y="9439"/>
                    </a:lnTo>
                    <a:lnTo>
                      <a:pt x="590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             </a:t>
                </a:r>
                <a:endParaRPr/>
              </a:p>
            </p:txBody>
          </p:sp>
          <p:sp>
            <p:nvSpPr>
              <p:cNvPr id="2117" name="Google Shape;2117;p36"/>
              <p:cNvSpPr/>
              <p:nvPr/>
            </p:nvSpPr>
            <p:spPr>
              <a:xfrm>
                <a:off x="5587700" y="1032250"/>
                <a:ext cx="269525" cy="160450"/>
              </a:xfrm>
              <a:custGeom>
                <a:avLst/>
                <a:gdLst/>
                <a:ahLst/>
                <a:cxnLst/>
                <a:rect l="l" t="t" r="r" b="b"/>
                <a:pathLst>
                  <a:path w="10781" h="6418" extrusionOk="0">
                    <a:moveTo>
                      <a:pt x="165" y="0"/>
                    </a:moveTo>
                    <a:lnTo>
                      <a:pt x="1" y="283"/>
                    </a:lnTo>
                    <a:lnTo>
                      <a:pt x="10616" y="6417"/>
                    </a:lnTo>
                    <a:lnTo>
                      <a:pt x="10780" y="6133"/>
                    </a:lnTo>
                    <a:lnTo>
                      <a:pt x="16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8" name="Google Shape;2118;p36"/>
              <p:cNvSpPr/>
              <p:nvPr/>
            </p:nvSpPr>
            <p:spPr>
              <a:xfrm>
                <a:off x="5574175" y="1081900"/>
                <a:ext cx="148800" cy="85225"/>
              </a:xfrm>
              <a:custGeom>
                <a:avLst/>
                <a:gdLst/>
                <a:ahLst/>
                <a:cxnLst/>
                <a:rect l="l" t="t" r="r" b="b"/>
                <a:pathLst>
                  <a:path w="5952" h="3409" extrusionOk="0">
                    <a:moveTo>
                      <a:pt x="155" y="1"/>
                    </a:moveTo>
                    <a:lnTo>
                      <a:pt x="0" y="289"/>
                    </a:lnTo>
                    <a:lnTo>
                      <a:pt x="5797" y="3409"/>
                    </a:lnTo>
                    <a:lnTo>
                      <a:pt x="5952" y="3120"/>
                    </a:lnTo>
                    <a:lnTo>
                      <a:pt x="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9" name="Google Shape;2119;p36"/>
              <p:cNvSpPr/>
              <p:nvPr/>
            </p:nvSpPr>
            <p:spPr>
              <a:xfrm>
                <a:off x="5556150" y="1130800"/>
                <a:ext cx="241625" cy="141800"/>
              </a:xfrm>
              <a:custGeom>
                <a:avLst/>
                <a:gdLst/>
                <a:ahLst/>
                <a:cxnLst/>
                <a:rect l="l" t="t" r="r" b="b"/>
                <a:pathLst>
                  <a:path w="9665" h="5672" extrusionOk="0">
                    <a:moveTo>
                      <a:pt x="162" y="0"/>
                    </a:moveTo>
                    <a:lnTo>
                      <a:pt x="1" y="285"/>
                    </a:lnTo>
                    <a:lnTo>
                      <a:pt x="9503" y="5672"/>
                    </a:lnTo>
                    <a:lnTo>
                      <a:pt x="9664" y="5387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0" name="Google Shape;2120;p36"/>
              <p:cNvSpPr/>
              <p:nvPr/>
            </p:nvSpPr>
            <p:spPr>
              <a:xfrm>
                <a:off x="5548100" y="1185575"/>
                <a:ext cx="227750" cy="120925"/>
              </a:xfrm>
              <a:custGeom>
                <a:avLst/>
                <a:gdLst/>
                <a:ahLst/>
                <a:cxnLst/>
                <a:rect l="l" t="t" r="r" b="b"/>
                <a:pathLst>
                  <a:path w="9110" h="4837" extrusionOk="0">
                    <a:moveTo>
                      <a:pt x="150" y="1"/>
                    </a:moveTo>
                    <a:lnTo>
                      <a:pt x="1" y="293"/>
                    </a:lnTo>
                    <a:lnTo>
                      <a:pt x="8960" y="4836"/>
                    </a:lnTo>
                    <a:lnTo>
                      <a:pt x="9109" y="4543"/>
                    </a:lnTo>
                    <a:lnTo>
                      <a:pt x="1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1" name="Google Shape;2121;p36"/>
              <p:cNvSpPr/>
              <p:nvPr/>
            </p:nvSpPr>
            <p:spPr>
              <a:xfrm>
                <a:off x="5532975" y="1233150"/>
                <a:ext cx="170100" cy="94700"/>
              </a:xfrm>
              <a:custGeom>
                <a:avLst/>
                <a:gdLst/>
                <a:ahLst/>
                <a:cxnLst/>
                <a:rect l="l" t="t" r="r" b="b"/>
                <a:pathLst>
                  <a:path w="6804" h="3788" extrusionOk="0">
                    <a:moveTo>
                      <a:pt x="155" y="0"/>
                    </a:moveTo>
                    <a:lnTo>
                      <a:pt x="1" y="292"/>
                    </a:lnTo>
                    <a:lnTo>
                      <a:pt x="6650" y="3787"/>
                    </a:lnTo>
                    <a:lnTo>
                      <a:pt x="6803" y="3495"/>
                    </a:lnTo>
                    <a:lnTo>
                      <a:pt x="15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2" name="Google Shape;2122;p36"/>
              <p:cNvSpPr/>
              <p:nvPr/>
            </p:nvSpPr>
            <p:spPr>
              <a:xfrm>
                <a:off x="5121450" y="1375975"/>
                <a:ext cx="289350" cy="264700"/>
              </a:xfrm>
              <a:custGeom>
                <a:avLst/>
                <a:gdLst/>
                <a:ahLst/>
                <a:cxnLst/>
                <a:rect l="l" t="t" r="r" b="b"/>
                <a:pathLst>
                  <a:path w="11574" h="10588" extrusionOk="0">
                    <a:moveTo>
                      <a:pt x="536" y="0"/>
                    </a:moveTo>
                    <a:lnTo>
                      <a:pt x="1" y="1970"/>
                    </a:lnTo>
                    <a:cubicBezTo>
                      <a:pt x="1807" y="7921"/>
                      <a:pt x="11574" y="10587"/>
                      <a:pt x="11574" y="10587"/>
                    </a:cubicBezTo>
                    <a:lnTo>
                      <a:pt x="10548" y="5540"/>
                    </a:lnTo>
                    <a:lnTo>
                      <a:pt x="53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3" name="Google Shape;2123;p36"/>
              <p:cNvSpPr/>
              <p:nvPr/>
            </p:nvSpPr>
            <p:spPr>
              <a:xfrm>
                <a:off x="5397425" y="1236775"/>
                <a:ext cx="178650" cy="399800"/>
              </a:xfrm>
              <a:custGeom>
                <a:avLst/>
                <a:gdLst/>
                <a:ahLst/>
                <a:cxnLst/>
                <a:rect l="l" t="t" r="r" b="b"/>
                <a:pathLst>
                  <a:path w="7146" h="15992" extrusionOk="0">
                    <a:moveTo>
                      <a:pt x="3174" y="1"/>
                    </a:moveTo>
                    <a:cubicBezTo>
                      <a:pt x="2514" y="1"/>
                      <a:pt x="1983" y="239"/>
                      <a:pt x="1827" y="765"/>
                    </a:cubicBezTo>
                    <a:cubicBezTo>
                      <a:pt x="1357" y="2368"/>
                      <a:pt x="3655" y="3681"/>
                      <a:pt x="3655" y="3681"/>
                    </a:cubicBezTo>
                    <a:lnTo>
                      <a:pt x="0" y="10864"/>
                    </a:lnTo>
                    <a:lnTo>
                      <a:pt x="537" y="15992"/>
                    </a:lnTo>
                    <a:lnTo>
                      <a:pt x="7145" y="5111"/>
                    </a:lnTo>
                    <a:lnTo>
                      <a:pt x="3633" y="2819"/>
                    </a:lnTo>
                    <a:lnTo>
                      <a:pt x="3853" y="2077"/>
                    </a:lnTo>
                    <a:cubicBezTo>
                      <a:pt x="4604" y="2880"/>
                      <a:pt x="5615" y="3554"/>
                      <a:pt x="6218" y="3554"/>
                    </a:cubicBezTo>
                    <a:cubicBezTo>
                      <a:pt x="6614" y="3554"/>
                      <a:pt x="6833" y="3264"/>
                      <a:pt x="6689" y="2530"/>
                    </a:cubicBezTo>
                    <a:cubicBezTo>
                      <a:pt x="6465" y="1391"/>
                      <a:pt x="5389" y="557"/>
                      <a:pt x="4303" y="197"/>
                    </a:cubicBezTo>
                    <a:cubicBezTo>
                      <a:pt x="3915" y="69"/>
                      <a:pt x="3526" y="1"/>
                      <a:pt x="3174" y="1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4" name="Google Shape;2124;p36"/>
              <p:cNvSpPr/>
              <p:nvPr/>
            </p:nvSpPr>
            <p:spPr>
              <a:xfrm>
                <a:off x="5344100" y="1471400"/>
                <a:ext cx="83125" cy="189300"/>
              </a:xfrm>
              <a:custGeom>
                <a:avLst/>
                <a:gdLst/>
                <a:ahLst/>
                <a:cxnLst/>
                <a:rect l="l" t="t" r="r" b="b"/>
                <a:pathLst>
                  <a:path w="3325" h="7572" extrusionOk="0">
                    <a:moveTo>
                      <a:pt x="2668" y="0"/>
                    </a:moveTo>
                    <a:lnTo>
                      <a:pt x="1" y="1683"/>
                    </a:lnTo>
                    <a:cubicBezTo>
                      <a:pt x="699" y="7304"/>
                      <a:pt x="3325" y="7571"/>
                      <a:pt x="3325" y="7572"/>
                    </a:cubicBezTo>
                    <a:lnTo>
                      <a:pt x="266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5" name="Google Shape;2125;p36"/>
              <p:cNvSpPr/>
              <p:nvPr/>
            </p:nvSpPr>
            <p:spPr>
              <a:xfrm>
                <a:off x="4981925" y="2551525"/>
                <a:ext cx="349225" cy="212275"/>
              </a:xfrm>
              <a:custGeom>
                <a:avLst/>
                <a:gdLst/>
                <a:ahLst/>
                <a:cxnLst/>
                <a:rect l="l" t="t" r="r" b="b"/>
                <a:pathLst>
                  <a:path w="13969" h="8491" extrusionOk="0">
                    <a:moveTo>
                      <a:pt x="9354" y="0"/>
                    </a:moveTo>
                    <a:lnTo>
                      <a:pt x="6891" y="69"/>
                    </a:lnTo>
                    <a:lnTo>
                      <a:pt x="3162" y="171"/>
                    </a:lnTo>
                    <a:cubicBezTo>
                      <a:pt x="1" y="3250"/>
                      <a:pt x="1931" y="8011"/>
                      <a:pt x="1931" y="8011"/>
                    </a:cubicBezTo>
                    <a:lnTo>
                      <a:pt x="3119" y="8090"/>
                    </a:lnTo>
                    <a:lnTo>
                      <a:pt x="2547" y="3818"/>
                    </a:lnTo>
                    <a:lnTo>
                      <a:pt x="4682" y="8418"/>
                    </a:lnTo>
                    <a:cubicBezTo>
                      <a:pt x="4682" y="8418"/>
                      <a:pt x="6092" y="8491"/>
                      <a:pt x="7473" y="8491"/>
                    </a:cubicBezTo>
                    <a:cubicBezTo>
                      <a:pt x="8848" y="8491"/>
                      <a:pt x="10194" y="8419"/>
                      <a:pt x="10086" y="8132"/>
                    </a:cubicBezTo>
                    <a:cubicBezTo>
                      <a:pt x="9866" y="7556"/>
                      <a:pt x="7840" y="7476"/>
                      <a:pt x="7840" y="7476"/>
                    </a:cubicBezTo>
                    <a:lnTo>
                      <a:pt x="7774" y="6956"/>
                    </a:lnTo>
                    <a:cubicBezTo>
                      <a:pt x="9917" y="6833"/>
                      <a:pt x="13968" y="6527"/>
                      <a:pt x="13666" y="6041"/>
                    </a:cubicBezTo>
                    <a:cubicBezTo>
                      <a:pt x="13335" y="5512"/>
                      <a:pt x="11459" y="5460"/>
                      <a:pt x="10743" y="5460"/>
                    </a:cubicBezTo>
                    <a:cubicBezTo>
                      <a:pt x="10571" y="5460"/>
                      <a:pt x="10466" y="5463"/>
                      <a:pt x="10466" y="5463"/>
                    </a:cubicBezTo>
                    <a:lnTo>
                      <a:pt x="935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6" name="Google Shape;2126;p36"/>
              <p:cNvSpPr/>
              <p:nvPr/>
            </p:nvSpPr>
            <p:spPr>
              <a:xfrm>
                <a:off x="4765500" y="1399075"/>
                <a:ext cx="755100" cy="1197775"/>
              </a:xfrm>
              <a:custGeom>
                <a:avLst/>
                <a:gdLst/>
                <a:ahLst/>
                <a:cxnLst/>
                <a:rect l="l" t="t" r="r" b="b"/>
                <a:pathLst>
                  <a:path w="30204" h="47911" extrusionOk="0">
                    <a:moveTo>
                      <a:pt x="10554" y="1"/>
                    </a:moveTo>
                    <a:lnTo>
                      <a:pt x="8289" y="4165"/>
                    </a:lnTo>
                    <a:cubicBezTo>
                      <a:pt x="8289" y="4165"/>
                      <a:pt x="0" y="15574"/>
                      <a:pt x="10095" y="28295"/>
                    </a:cubicBezTo>
                    <a:lnTo>
                      <a:pt x="7508" y="47911"/>
                    </a:lnTo>
                    <a:lnTo>
                      <a:pt x="19861" y="47911"/>
                    </a:lnTo>
                    <a:cubicBezTo>
                      <a:pt x="19861" y="47911"/>
                      <a:pt x="30203" y="12126"/>
                      <a:pt x="15347" y="2606"/>
                    </a:cubicBezTo>
                    <a:lnTo>
                      <a:pt x="1055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7" name="Google Shape;2127;p36"/>
              <p:cNvSpPr/>
              <p:nvPr/>
            </p:nvSpPr>
            <p:spPr>
              <a:xfrm>
                <a:off x="5139925" y="1598575"/>
                <a:ext cx="16125" cy="9983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39932" extrusionOk="0">
                    <a:moveTo>
                      <a:pt x="316" y="1"/>
                    </a:moveTo>
                    <a:lnTo>
                      <a:pt x="1" y="39930"/>
                    </a:lnTo>
                    <a:lnTo>
                      <a:pt x="329" y="39932"/>
                    </a:lnTo>
                    <a:lnTo>
                      <a:pt x="644" y="3"/>
                    </a:lnTo>
                    <a:lnTo>
                      <a:pt x="31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8" name="Google Shape;2128;p36"/>
              <p:cNvSpPr/>
              <p:nvPr/>
            </p:nvSpPr>
            <p:spPr>
              <a:xfrm>
                <a:off x="4509050" y="1209800"/>
                <a:ext cx="687350" cy="419550"/>
              </a:xfrm>
              <a:custGeom>
                <a:avLst/>
                <a:gdLst/>
                <a:ahLst/>
                <a:cxnLst/>
                <a:rect l="l" t="t" r="r" b="b"/>
                <a:pathLst>
                  <a:path w="27494" h="16782" extrusionOk="0">
                    <a:moveTo>
                      <a:pt x="19944" y="0"/>
                    </a:moveTo>
                    <a:lnTo>
                      <a:pt x="20108" y="2708"/>
                    </a:lnTo>
                    <a:lnTo>
                      <a:pt x="17728" y="492"/>
                    </a:lnTo>
                    <a:lnTo>
                      <a:pt x="14033" y="2134"/>
                    </a:lnTo>
                    <a:lnTo>
                      <a:pt x="15429" y="4143"/>
                    </a:lnTo>
                    <a:cubicBezTo>
                      <a:pt x="15429" y="4143"/>
                      <a:pt x="0" y="7468"/>
                      <a:pt x="1559" y="16781"/>
                    </a:cubicBezTo>
                    <a:lnTo>
                      <a:pt x="4595" y="15921"/>
                    </a:lnTo>
                    <a:lnTo>
                      <a:pt x="15183" y="6319"/>
                    </a:lnTo>
                    <a:lnTo>
                      <a:pt x="18547" y="11736"/>
                    </a:lnTo>
                    <a:lnTo>
                      <a:pt x="25605" y="10177"/>
                    </a:lnTo>
                    <a:lnTo>
                      <a:pt x="27493" y="5005"/>
                    </a:lnTo>
                    <a:lnTo>
                      <a:pt x="22488" y="2135"/>
                    </a:lnTo>
                    <a:lnTo>
                      <a:pt x="2273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9" name="Google Shape;2129;p36"/>
              <p:cNvSpPr/>
              <p:nvPr/>
            </p:nvSpPr>
            <p:spPr>
              <a:xfrm>
                <a:off x="4897800" y="1224675"/>
                <a:ext cx="85200" cy="88725"/>
              </a:xfrm>
              <a:custGeom>
                <a:avLst/>
                <a:gdLst/>
                <a:ahLst/>
                <a:cxnLst/>
                <a:rect l="l" t="t" r="r" b="b"/>
                <a:pathLst>
                  <a:path w="3408" h="3549" extrusionOk="0">
                    <a:moveTo>
                      <a:pt x="2288" y="1"/>
                    </a:moveTo>
                    <a:lnTo>
                      <a:pt x="2916" y="2742"/>
                    </a:lnTo>
                    <a:lnTo>
                      <a:pt x="0" y="3289"/>
                    </a:lnTo>
                    <a:lnTo>
                      <a:pt x="151" y="3548"/>
                    </a:lnTo>
                    <a:lnTo>
                      <a:pt x="3407" y="2961"/>
                    </a:lnTo>
                    <a:lnTo>
                      <a:pt x="228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0" name="Google Shape;2130;p36"/>
              <p:cNvSpPr/>
              <p:nvPr/>
            </p:nvSpPr>
            <p:spPr>
              <a:xfrm>
                <a:off x="5014750" y="1214900"/>
                <a:ext cx="59700" cy="71825"/>
              </a:xfrm>
              <a:custGeom>
                <a:avLst/>
                <a:gdLst/>
                <a:ahLst/>
                <a:cxnLst/>
                <a:rect l="l" t="t" r="r" b="b"/>
                <a:pathLst>
                  <a:path w="2388" h="2873" extrusionOk="0">
                    <a:moveTo>
                      <a:pt x="1" y="0"/>
                    </a:moveTo>
                    <a:lnTo>
                      <a:pt x="719" y="2873"/>
                    </a:lnTo>
                    <a:lnTo>
                      <a:pt x="2387" y="2004"/>
                    </a:lnTo>
                    <a:lnTo>
                      <a:pt x="2285" y="1704"/>
                    </a:lnTo>
                    <a:lnTo>
                      <a:pt x="842" y="256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1" name="Google Shape;2131;p36"/>
              <p:cNvSpPr/>
              <p:nvPr/>
            </p:nvSpPr>
            <p:spPr>
              <a:xfrm>
                <a:off x="5010900" y="1280750"/>
                <a:ext cx="79575" cy="20790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8316" extrusionOk="0">
                    <a:moveTo>
                      <a:pt x="310" y="1"/>
                    </a:moveTo>
                    <a:lnTo>
                      <a:pt x="1" y="109"/>
                    </a:lnTo>
                    <a:lnTo>
                      <a:pt x="2874" y="8316"/>
                    </a:lnTo>
                    <a:lnTo>
                      <a:pt x="3182" y="8208"/>
                    </a:lnTo>
                    <a:lnTo>
                      <a:pt x="3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2" name="Google Shape;2132;p36"/>
              <p:cNvSpPr/>
              <p:nvPr/>
            </p:nvSpPr>
            <p:spPr>
              <a:xfrm>
                <a:off x="5041950" y="1313375"/>
                <a:ext cx="169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433" extrusionOk="0">
                    <a:moveTo>
                      <a:pt x="339" y="0"/>
                    </a:moveTo>
                    <a:cubicBezTo>
                      <a:pt x="154" y="0"/>
                      <a:pt x="1" y="96"/>
                      <a:pt x="1" y="216"/>
                    </a:cubicBezTo>
                    <a:cubicBezTo>
                      <a:pt x="1" y="335"/>
                      <a:pt x="154" y="432"/>
                      <a:pt x="339" y="432"/>
                    </a:cubicBezTo>
                    <a:cubicBezTo>
                      <a:pt x="526" y="432"/>
                      <a:pt x="677" y="335"/>
                      <a:pt x="677" y="216"/>
                    </a:cubicBezTo>
                    <a:cubicBezTo>
                      <a:pt x="677" y="96"/>
                      <a:pt x="526" y="0"/>
                      <a:pt x="3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3" name="Google Shape;2133;p36"/>
              <p:cNvSpPr/>
              <p:nvPr/>
            </p:nvSpPr>
            <p:spPr>
              <a:xfrm>
                <a:off x="5060350" y="1368250"/>
                <a:ext cx="169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433" extrusionOk="0">
                    <a:moveTo>
                      <a:pt x="339" y="0"/>
                    </a:moveTo>
                    <a:cubicBezTo>
                      <a:pt x="152" y="0"/>
                      <a:pt x="1" y="98"/>
                      <a:pt x="1" y="217"/>
                    </a:cubicBezTo>
                    <a:cubicBezTo>
                      <a:pt x="1" y="336"/>
                      <a:pt x="152" y="432"/>
                      <a:pt x="339" y="432"/>
                    </a:cubicBezTo>
                    <a:cubicBezTo>
                      <a:pt x="525" y="432"/>
                      <a:pt x="678" y="336"/>
                      <a:pt x="678" y="217"/>
                    </a:cubicBezTo>
                    <a:cubicBezTo>
                      <a:pt x="678" y="97"/>
                      <a:pt x="525" y="0"/>
                      <a:pt x="3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4" name="Google Shape;2134;p36"/>
              <p:cNvSpPr/>
              <p:nvPr/>
            </p:nvSpPr>
            <p:spPr>
              <a:xfrm>
                <a:off x="5078100" y="1422375"/>
                <a:ext cx="16975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679" h="433" extrusionOk="0">
                    <a:moveTo>
                      <a:pt x="339" y="1"/>
                    </a:moveTo>
                    <a:cubicBezTo>
                      <a:pt x="153" y="1"/>
                      <a:pt x="1" y="98"/>
                      <a:pt x="1" y="217"/>
                    </a:cubicBezTo>
                    <a:cubicBezTo>
                      <a:pt x="1" y="337"/>
                      <a:pt x="153" y="433"/>
                      <a:pt x="339" y="433"/>
                    </a:cubicBezTo>
                    <a:cubicBezTo>
                      <a:pt x="527" y="433"/>
                      <a:pt x="679" y="337"/>
                      <a:pt x="679" y="217"/>
                    </a:cubicBezTo>
                    <a:cubicBezTo>
                      <a:pt x="679" y="98"/>
                      <a:pt x="527" y="1"/>
                      <a:pt x="3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5" name="Google Shape;2135;p36"/>
              <p:cNvSpPr/>
              <p:nvPr/>
            </p:nvSpPr>
            <p:spPr>
              <a:xfrm>
                <a:off x="4620750" y="1539075"/>
                <a:ext cx="311950" cy="243200"/>
              </a:xfrm>
              <a:custGeom>
                <a:avLst/>
                <a:gdLst/>
                <a:ahLst/>
                <a:cxnLst/>
                <a:rect l="l" t="t" r="r" b="b"/>
                <a:pathLst>
                  <a:path w="12478" h="9728" extrusionOk="0">
                    <a:moveTo>
                      <a:pt x="2056" y="0"/>
                    </a:moveTo>
                    <a:lnTo>
                      <a:pt x="1" y="3982"/>
                    </a:lnTo>
                    <a:lnTo>
                      <a:pt x="9279" y="1969"/>
                    </a:lnTo>
                    <a:lnTo>
                      <a:pt x="9279" y="1969"/>
                    </a:lnTo>
                    <a:cubicBezTo>
                      <a:pt x="7841" y="3658"/>
                      <a:pt x="7861" y="5295"/>
                      <a:pt x="8163" y="6414"/>
                    </a:cubicBezTo>
                    <a:lnTo>
                      <a:pt x="3941" y="6323"/>
                    </a:lnTo>
                    <a:lnTo>
                      <a:pt x="5010" y="9727"/>
                    </a:lnTo>
                    <a:lnTo>
                      <a:pt x="11124" y="8742"/>
                    </a:lnTo>
                    <a:lnTo>
                      <a:pt x="12478" y="699"/>
                    </a:lnTo>
                    <a:lnTo>
                      <a:pt x="2056" y="0"/>
                    </a:ln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6" name="Google Shape;2136;p36"/>
              <p:cNvSpPr/>
              <p:nvPr/>
            </p:nvSpPr>
            <p:spPr>
              <a:xfrm>
                <a:off x="4619950" y="1581725"/>
                <a:ext cx="243725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9749" h="6273" extrusionOk="0">
                    <a:moveTo>
                      <a:pt x="9748" y="1"/>
                    </a:moveTo>
                    <a:lnTo>
                      <a:pt x="1" y="2115"/>
                    </a:lnTo>
                    <a:lnTo>
                      <a:pt x="70" y="2435"/>
                    </a:lnTo>
                    <a:lnTo>
                      <a:pt x="8897" y="523"/>
                    </a:lnTo>
                    <a:lnTo>
                      <a:pt x="8897" y="523"/>
                    </a:lnTo>
                    <a:cubicBezTo>
                      <a:pt x="6712" y="3489"/>
                      <a:pt x="8705" y="6244"/>
                      <a:pt x="8727" y="6272"/>
                    </a:cubicBezTo>
                    <a:lnTo>
                      <a:pt x="8989" y="6076"/>
                    </a:lnTo>
                    <a:cubicBezTo>
                      <a:pt x="8905" y="5963"/>
                      <a:pt x="6966" y="3268"/>
                      <a:pt x="9434" y="371"/>
                    </a:cubicBezTo>
                    <a:lnTo>
                      <a:pt x="97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7" name="Google Shape;2137;p36"/>
              <p:cNvSpPr/>
              <p:nvPr/>
            </p:nvSpPr>
            <p:spPr>
              <a:xfrm>
                <a:off x="4739425" y="1743975"/>
                <a:ext cx="98525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3941" h="937" extrusionOk="0">
                    <a:moveTo>
                      <a:pt x="3890" y="1"/>
                    </a:moveTo>
                    <a:lnTo>
                      <a:pt x="1" y="613"/>
                    </a:lnTo>
                    <a:lnTo>
                      <a:pt x="53" y="937"/>
                    </a:lnTo>
                    <a:lnTo>
                      <a:pt x="3941" y="326"/>
                    </a:lnTo>
                    <a:lnTo>
                      <a:pt x="38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8" name="Google Shape;2138;p36"/>
              <p:cNvSpPr/>
              <p:nvPr/>
            </p:nvSpPr>
            <p:spPr>
              <a:xfrm>
                <a:off x="4733025" y="1721450"/>
                <a:ext cx="102725" cy="25750"/>
              </a:xfrm>
              <a:custGeom>
                <a:avLst/>
                <a:gdLst/>
                <a:ahLst/>
                <a:cxnLst/>
                <a:rect l="l" t="t" r="r" b="b"/>
                <a:pathLst>
                  <a:path w="4109" h="1030" extrusionOk="0">
                    <a:moveTo>
                      <a:pt x="4052" y="0"/>
                    </a:moveTo>
                    <a:lnTo>
                      <a:pt x="1" y="706"/>
                    </a:lnTo>
                    <a:lnTo>
                      <a:pt x="56" y="1030"/>
                    </a:lnTo>
                    <a:lnTo>
                      <a:pt x="4108" y="323"/>
                    </a:lnTo>
                    <a:lnTo>
                      <a:pt x="405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9" name="Google Shape;2139;p36"/>
              <p:cNvSpPr/>
              <p:nvPr/>
            </p:nvSpPr>
            <p:spPr>
              <a:xfrm>
                <a:off x="4724700" y="1705800"/>
                <a:ext cx="103675" cy="13400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536" extrusionOk="0">
                    <a:moveTo>
                      <a:pt x="4130" y="0"/>
                    </a:moveTo>
                    <a:lnTo>
                      <a:pt x="0" y="208"/>
                    </a:lnTo>
                    <a:lnTo>
                      <a:pt x="17" y="536"/>
                    </a:lnTo>
                    <a:lnTo>
                      <a:pt x="4147" y="328"/>
                    </a:lnTo>
                    <a:lnTo>
                      <a:pt x="413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0" name="Google Shape;2140;p36"/>
              <p:cNvSpPr/>
              <p:nvPr/>
            </p:nvSpPr>
            <p:spPr>
              <a:xfrm>
                <a:off x="4523275" y="1526750"/>
                <a:ext cx="200175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8007" h="5357" extrusionOk="0">
                    <a:moveTo>
                      <a:pt x="8006" y="1"/>
                    </a:moveTo>
                    <a:cubicBezTo>
                      <a:pt x="1891" y="1"/>
                      <a:pt x="1" y="4351"/>
                      <a:pt x="1" y="4351"/>
                    </a:cubicBezTo>
                    <a:lnTo>
                      <a:pt x="4846" y="5357"/>
                    </a:lnTo>
                    <a:lnTo>
                      <a:pt x="80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41" name="Google Shape;2141;p36"/>
          <p:cNvGrpSpPr/>
          <p:nvPr/>
        </p:nvGrpSpPr>
        <p:grpSpPr>
          <a:xfrm>
            <a:off x="6855626" y="600037"/>
            <a:ext cx="804893" cy="797879"/>
            <a:chOff x="7868825" y="331938"/>
            <a:chExt cx="555175" cy="550375"/>
          </a:xfrm>
        </p:grpSpPr>
        <p:sp>
          <p:nvSpPr>
            <p:cNvPr id="2142" name="Google Shape;2142;p36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36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4" name="Google Shape;2144;p36"/>
          <p:cNvGrpSpPr/>
          <p:nvPr/>
        </p:nvGrpSpPr>
        <p:grpSpPr>
          <a:xfrm flipH="1">
            <a:off x="1546644" y="3413568"/>
            <a:ext cx="961601" cy="1230562"/>
            <a:chOff x="7788688" y="2034619"/>
            <a:chExt cx="961601" cy="1230562"/>
          </a:xfrm>
        </p:grpSpPr>
        <p:sp>
          <p:nvSpPr>
            <p:cNvPr id="2145" name="Google Shape;2145;p36"/>
            <p:cNvSpPr/>
            <p:nvPr/>
          </p:nvSpPr>
          <p:spPr>
            <a:xfrm rot="1680173">
              <a:off x="8027177" y="2082876"/>
              <a:ext cx="484627" cy="1134047"/>
            </a:xfrm>
            <a:custGeom>
              <a:avLst/>
              <a:gdLst/>
              <a:ahLst/>
              <a:cxnLst/>
              <a:rect l="l" t="t" r="r" b="b"/>
              <a:pathLst>
                <a:path w="9933" h="23199" extrusionOk="0">
                  <a:moveTo>
                    <a:pt x="2954" y="1"/>
                  </a:moveTo>
                  <a:lnTo>
                    <a:pt x="56" y="18740"/>
                  </a:lnTo>
                  <a:lnTo>
                    <a:pt x="1" y="19093"/>
                  </a:lnTo>
                  <a:cubicBezTo>
                    <a:pt x="860" y="20350"/>
                    <a:pt x="579" y="22655"/>
                    <a:pt x="512" y="23115"/>
                  </a:cubicBezTo>
                  <a:lnTo>
                    <a:pt x="512" y="23118"/>
                  </a:lnTo>
                  <a:cubicBezTo>
                    <a:pt x="512" y="23120"/>
                    <a:pt x="511" y="23124"/>
                    <a:pt x="511" y="23126"/>
                  </a:cubicBezTo>
                  <a:cubicBezTo>
                    <a:pt x="511" y="23127"/>
                    <a:pt x="511" y="23129"/>
                    <a:pt x="510" y="23131"/>
                  </a:cubicBezTo>
                  <a:cubicBezTo>
                    <a:pt x="510" y="23134"/>
                    <a:pt x="508" y="23135"/>
                    <a:pt x="508" y="23137"/>
                  </a:cubicBezTo>
                  <a:cubicBezTo>
                    <a:pt x="508" y="23139"/>
                    <a:pt x="508" y="23140"/>
                    <a:pt x="507" y="23142"/>
                  </a:cubicBezTo>
                  <a:cubicBezTo>
                    <a:pt x="507" y="23145"/>
                    <a:pt x="507" y="23146"/>
                    <a:pt x="506" y="23149"/>
                  </a:cubicBezTo>
                  <a:lnTo>
                    <a:pt x="506" y="23153"/>
                  </a:lnTo>
                  <a:cubicBezTo>
                    <a:pt x="506" y="23156"/>
                    <a:pt x="506" y="23157"/>
                    <a:pt x="504" y="23158"/>
                  </a:cubicBezTo>
                  <a:cubicBezTo>
                    <a:pt x="504" y="23160"/>
                    <a:pt x="504" y="23161"/>
                    <a:pt x="503" y="23162"/>
                  </a:cubicBezTo>
                  <a:lnTo>
                    <a:pt x="503" y="23166"/>
                  </a:lnTo>
                  <a:cubicBezTo>
                    <a:pt x="503" y="23168"/>
                    <a:pt x="502" y="23171"/>
                    <a:pt x="502" y="23173"/>
                  </a:cubicBezTo>
                  <a:lnTo>
                    <a:pt x="502" y="23176"/>
                  </a:lnTo>
                  <a:cubicBezTo>
                    <a:pt x="502" y="23177"/>
                    <a:pt x="502" y="23180"/>
                    <a:pt x="501" y="23182"/>
                  </a:cubicBezTo>
                  <a:cubicBezTo>
                    <a:pt x="501" y="23183"/>
                    <a:pt x="501" y="23186"/>
                    <a:pt x="499" y="23187"/>
                  </a:cubicBezTo>
                  <a:lnTo>
                    <a:pt x="499" y="23188"/>
                  </a:lnTo>
                  <a:lnTo>
                    <a:pt x="499" y="23192"/>
                  </a:lnTo>
                  <a:lnTo>
                    <a:pt x="499" y="23193"/>
                  </a:lnTo>
                  <a:cubicBezTo>
                    <a:pt x="499" y="23197"/>
                    <a:pt x="498" y="23198"/>
                    <a:pt x="498" y="23198"/>
                  </a:cubicBezTo>
                  <a:lnTo>
                    <a:pt x="920" y="23010"/>
                  </a:lnTo>
                  <a:cubicBezTo>
                    <a:pt x="1041" y="22596"/>
                    <a:pt x="1286" y="22236"/>
                    <a:pt x="1598" y="21925"/>
                  </a:cubicBezTo>
                  <a:cubicBezTo>
                    <a:pt x="2682" y="20843"/>
                    <a:pt x="4574" y="20355"/>
                    <a:pt x="4871" y="20283"/>
                  </a:cubicBezTo>
                  <a:cubicBezTo>
                    <a:pt x="4896" y="20278"/>
                    <a:pt x="4911" y="20274"/>
                    <a:pt x="4911" y="20274"/>
                  </a:cubicBezTo>
                  <a:lnTo>
                    <a:pt x="9932" y="3035"/>
                  </a:lnTo>
                  <a:lnTo>
                    <a:pt x="7995" y="2193"/>
                  </a:lnTo>
                  <a:lnTo>
                    <a:pt x="7999" y="2178"/>
                  </a:lnTo>
                  <a:lnTo>
                    <a:pt x="7889" y="2147"/>
                  </a:lnTo>
                  <a:lnTo>
                    <a:pt x="5076" y="923"/>
                  </a:lnTo>
                  <a:lnTo>
                    <a:pt x="5080" y="899"/>
                  </a:lnTo>
                  <a:lnTo>
                    <a:pt x="4968" y="876"/>
                  </a:lnTo>
                  <a:lnTo>
                    <a:pt x="2954" y="1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46" name="Google Shape;2146;p36"/>
            <p:cNvGrpSpPr/>
            <p:nvPr/>
          </p:nvGrpSpPr>
          <p:grpSpPr>
            <a:xfrm rot="1677789">
              <a:off x="8026459" y="2082309"/>
              <a:ext cx="486058" cy="1135180"/>
              <a:chOff x="3014700" y="1423850"/>
              <a:chExt cx="248300" cy="579900"/>
            </a:xfrm>
          </p:grpSpPr>
          <p:sp>
            <p:nvSpPr>
              <p:cNvPr id="2147" name="Google Shape;2147;p36"/>
              <p:cNvSpPr/>
              <p:nvPr/>
            </p:nvSpPr>
            <p:spPr>
              <a:xfrm>
                <a:off x="3014700" y="1864600"/>
                <a:ext cx="121750" cy="139150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5566" extrusionOk="0">
                    <a:moveTo>
                      <a:pt x="1401" y="0"/>
                    </a:moveTo>
                    <a:lnTo>
                      <a:pt x="55" y="1108"/>
                    </a:lnTo>
                    <a:lnTo>
                      <a:pt x="0" y="1462"/>
                    </a:lnTo>
                    <a:cubicBezTo>
                      <a:pt x="958" y="2862"/>
                      <a:pt x="499" y="5566"/>
                      <a:pt x="499" y="5566"/>
                    </a:cubicBezTo>
                    <a:lnTo>
                      <a:pt x="921" y="5377"/>
                    </a:lnTo>
                    <a:cubicBezTo>
                      <a:pt x="1459" y="3529"/>
                      <a:pt x="4488" y="2745"/>
                      <a:pt x="4870" y="2652"/>
                    </a:cubicBezTo>
                    <a:lnTo>
                      <a:pt x="4870" y="280"/>
                    </a:lnTo>
                    <a:lnTo>
                      <a:pt x="14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8" name="Google Shape;2148;p36"/>
              <p:cNvSpPr/>
              <p:nvPr/>
            </p:nvSpPr>
            <p:spPr>
              <a:xfrm>
                <a:off x="3016075" y="1423850"/>
                <a:ext cx="246925" cy="507100"/>
              </a:xfrm>
              <a:custGeom>
                <a:avLst/>
                <a:gdLst/>
                <a:ahLst/>
                <a:cxnLst/>
                <a:rect l="l" t="t" r="r" b="b"/>
                <a:pathLst>
                  <a:path w="9877" h="20284" extrusionOk="0">
                    <a:moveTo>
                      <a:pt x="2899" y="1"/>
                    </a:moveTo>
                    <a:lnTo>
                      <a:pt x="0" y="18739"/>
                    </a:lnTo>
                    <a:cubicBezTo>
                      <a:pt x="195" y="18617"/>
                      <a:pt x="446" y="18500"/>
                      <a:pt x="691" y="18500"/>
                    </a:cubicBezTo>
                    <a:cubicBezTo>
                      <a:pt x="1042" y="18500"/>
                      <a:pt x="1382" y="18738"/>
                      <a:pt x="1533" y="19539"/>
                    </a:cubicBezTo>
                    <a:cubicBezTo>
                      <a:pt x="1834" y="19287"/>
                      <a:pt x="2302" y="18955"/>
                      <a:pt x="2677" y="18955"/>
                    </a:cubicBezTo>
                    <a:cubicBezTo>
                      <a:pt x="2952" y="18955"/>
                      <a:pt x="3176" y="19133"/>
                      <a:pt x="3250" y="19651"/>
                    </a:cubicBezTo>
                    <a:cubicBezTo>
                      <a:pt x="3475" y="19441"/>
                      <a:pt x="3740" y="19267"/>
                      <a:pt x="3997" y="19267"/>
                    </a:cubicBezTo>
                    <a:cubicBezTo>
                      <a:pt x="4309" y="19267"/>
                      <a:pt x="4610" y="19523"/>
                      <a:pt x="4816" y="20283"/>
                    </a:cubicBezTo>
                    <a:cubicBezTo>
                      <a:pt x="4841" y="20276"/>
                      <a:pt x="4855" y="20274"/>
                      <a:pt x="4855" y="20274"/>
                    </a:cubicBezTo>
                    <a:lnTo>
                      <a:pt x="9876" y="3035"/>
                    </a:lnTo>
                    <a:lnTo>
                      <a:pt x="289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9" name="Google Shape;2149;p36"/>
              <p:cNvSpPr/>
              <p:nvPr/>
            </p:nvSpPr>
            <p:spPr>
              <a:xfrm>
                <a:off x="3051575" y="1445175"/>
                <a:ext cx="90125" cy="467675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18707" extrusionOk="0">
                    <a:moveTo>
                      <a:pt x="3379" y="1"/>
                    </a:moveTo>
                    <a:lnTo>
                      <a:pt x="0" y="18663"/>
                    </a:lnTo>
                    <a:lnTo>
                      <a:pt x="227" y="18707"/>
                    </a:lnTo>
                    <a:lnTo>
                      <a:pt x="3605" y="44"/>
                    </a:lnTo>
                    <a:lnTo>
                      <a:pt x="33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0" name="Google Shape;2150;p36"/>
              <p:cNvSpPr/>
              <p:nvPr/>
            </p:nvSpPr>
            <p:spPr>
              <a:xfrm>
                <a:off x="3093850" y="1476675"/>
                <a:ext cx="120775" cy="443775"/>
              </a:xfrm>
              <a:custGeom>
                <a:avLst/>
                <a:gdLst/>
                <a:ahLst/>
                <a:cxnLst/>
                <a:rect l="l" t="t" r="r" b="b"/>
                <a:pathLst>
                  <a:path w="4831" h="17751" extrusionOk="0">
                    <a:moveTo>
                      <a:pt x="4610" y="0"/>
                    </a:moveTo>
                    <a:lnTo>
                      <a:pt x="1" y="17688"/>
                    </a:lnTo>
                    <a:lnTo>
                      <a:pt x="222" y="17751"/>
                    </a:lnTo>
                    <a:lnTo>
                      <a:pt x="4831" y="65"/>
                    </a:lnTo>
                    <a:lnTo>
                      <a:pt x="46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1" name="Google Shape;2151;p36"/>
              <p:cNvSpPr/>
              <p:nvPr/>
            </p:nvSpPr>
            <p:spPr>
              <a:xfrm>
                <a:off x="3081325" y="1478775"/>
                <a:ext cx="4735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656" extrusionOk="0">
                    <a:moveTo>
                      <a:pt x="1616" y="0"/>
                    </a:moveTo>
                    <a:cubicBezTo>
                      <a:pt x="1205" y="0"/>
                      <a:pt x="857" y="123"/>
                      <a:pt x="583" y="367"/>
                    </a:cubicBezTo>
                    <a:cubicBezTo>
                      <a:pt x="46" y="840"/>
                      <a:pt x="3" y="1591"/>
                      <a:pt x="1" y="1622"/>
                    </a:cubicBezTo>
                    <a:lnTo>
                      <a:pt x="575" y="1655"/>
                    </a:lnTo>
                    <a:cubicBezTo>
                      <a:pt x="575" y="1650"/>
                      <a:pt x="612" y="1125"/>
                      <a:pt x="956" y="822"/>
                    </a:cubicBezTo>
                    <a:cubicBezTo>
                      <a:pt x="1125" y="675"/>
                      <a:pt x="1349" y="602"/>
                      <a:pt x="1622" y="602"/>
                    </a:cubicBezTo>
                    <a:cubicBezTo>
                      <a:pt x="1688" y="602"/>
                      <a:pt x="1756" y="606"/>
                      <a:pt x="1827" y="614"/>
                    </a:cubicBezTo>
                    <a:lnTo>
                      <a:pt x="1893" y="18"/>
                    </a:lnTo>
                    <a:cubicBezTo>
                      <a:pt x="1798" y="6"/>
                      <a:pt x="1705" y="0"/>
                      <a:pt x="1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2" name="Google Shape;2152;p36"/>
              <p:cNvSpPr/>
              <p:nvPr/>
            </p:nvSpPr>
            <p:spPr>
              <a:xfrm>
                <a:off x="3137625" y="1457450"/>
                <a:ext cx="44375" cy="42275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91" extrusionOk="0">
                    <a:moveTo>
                      <a:pt x="348" y="1"/>
                    </a:moveTo>
                    <a:cubicBezTo>
                      <a:pt x="238" y="1"/>
                      <a:pt x="121" y="12"/>
                      <a:pt x="0" y="33"/>
                    </a:cubicBezTo>
                    <a:lnTo>
                      <a:pt x="99" y="625"/>
                    </a:lnTo>
                    <a:cubicBezTo>
                      <a:pt x="188" y="608"/>
                      <a:pt x="272" y="600"/>
                      <a:pt x="350" y="600"/>
                    </a:cubicBezTo>
                    <a:cubicBezTo>
                      <a:pt x="554" y="600"/>
                      <a:pt x="718" y="656"/>
                      <a:pt x="848" y="769"/>
                    </a:cubicBezTo>
                    <a:cubicBezTo>
                      <a:pt x="1193" y="1070"/>
                      <a:pt x="1200" y="1684"/>
                      <a:pt x="1200" y="1691"/>
                    </a:cubicBezTo>
                    <a:lnTo>
                      <a:pt x="1774" y="1691"/>
                    </a:lnTo>
                    <a:cubicBezTo>
                      <a:pt x="1774" y="1654"/>
                      <a:pt x="1768" y="795"/>
                      <a:pt x="1220" y="313"/>
                    </a:cubicBezTo>
                    <a:cubicBezTo>
                      <a:pt x="984" y="105"/>
                      <a:pt x="691" y="1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3" name="Google Shape;2153;p36"/>
              <p:cNvSpPr/>
              <p:nvPr/>
            </p:nvSpPr>
            <p:spPr>
              <a:xfrm>
                <a:off x="3095225" y="1538200"/>
                <a:ext cx="36025" cy="6252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2501" extrusionOk="0">
                    <a:moveTo>
                      <a:pt x="721" y="1"/>
                    </a:moveTo>
                    <a:cubicBezTo>
                      <a:pt x="323" y="1"/>
                      <a:pt x="1" y="561"/>
                      <a:pt x="1" y="1250"/>
                    </a:cubicBezTo>
                    <a:cubicBezTo>
                      <a:pt x="1" y="1942"/>
                      <a:pt x="324" y="2501"/>
                      <a:pt x="721" y="2501"/>
                    </a:cubicBezTo>
                    <a:cubicBezTo>
                      <a:pt x="1119" y="2501"/>
                      <a:pt x="1441" y="1941"/>
                      <a:pt x="1441" y="1250"/>
                    </a:cubicBezTo>
                    <a:cubicBezTo>
                      <a:pt x="1441" y="561"/>
                      <a:pt x="1119" y="2"/>
                      <a:pt x="7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4" name="Google Shape;2154;p36"/>
              <p:cNvSpPr/>
              <p:nvPr/>
            </p:nvSpPr>
            <p:spPr>
              <a:xfrm>
                <a:off x="3111175" y="1559200"/>
                <a:ext cx="7325" cy="151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07" extrusionOk="0">
                    <a:moveTo>
                      <a:pt x="146" y="0"/>
                    </a:moveTo>
                    <a:cubicBezTo>
                      <a:pt x="67" y="0"/>
                      <a:pt x="0" y="136"/>
                      <a:pt x="0" y="303"/>
                    </a:cubicBezTo>
                    <a:cubicBezTo>
                      <a:pt x="0" y="470"/>
                      <a:pt x="65" y="606"/>
                      <a:pt x="146" y="606"/>
                    </a:cubicBezTo>
                    <a:cubicBezTo>
                      <a:pt x="227" y="606"/>
                      <a:pt x="292" y="470"/>
                      <a:pt x="292" y="303"/>
                    </a:cubicBezTo>
                    <a:cubicBezTo>
                      <a:pt x="292" y="136"/>
                      <a:pt x="228" y="0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5" name="Google Shape;2155;p36"/>
              <p:cNvSpPr/>
              <p:nvPr/>
            </p:nvSpPr>
            <p:spPr>
              <a:xfrm>
                <a:off x="3143525" y="1622325"/>
                <a:ext cx="18400" cy="157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29" extrusionOk="0">
                    <a:moveTo>
                      <a:pt x="18" y="0"/>
                    </a:moveTo>
                    <a:lnTo>
                      <a:pt x="0" y="265"/>
                    </a:lnTo>
                    <a:cubicBezTo>
                      <a:pt x="0" y="265"/>
                      <a:pt x="17" y="263"/>
                      <a:pt x="47" y="263"/>
                    </a:cubicBezTo>
                    <a:cubicBezTo>
                      <a:pt x="165" y="263"/>
                      <a:pt x="487" y="296"/>
                      <a:pt x="735" y="628"/>
                    </a:cubicBezTo>
                    <a:cubicBezTo>
                      <a:pt x="735" y="628"/>
                      <a:pt x="616" y="18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6" name="Google Shape;2156;p36"/>
              <p:cNvSpPr/>
              <p:nvPr/>
            </p:nvSpPr>
            <p:spPr>
              <a:xfrm>
                <a:off x="3119950" y="1631125"/>
                <a:ext cx="33475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3194" extrusionOk="0">
                    <a:moveTo>
                      <a:pt x="1212" y="0"/>
                    </a:moveTo>
                    <a:lnTo>
                      <a:pt x="784" y="520"/>
                    </a:lnTo>
                    <a:lnTo>
                      <a:pt x="407" y="726"/>
                    </a:lnTo>
                    <a:lnTo>
                      <a:pt x="137" y="802"/>
                    </a:lnTo>
                    <a:lnTo>
                      <a:pt x="0" y="3193"/>
                    </a:lnTo>
                    <a:lnTo>
                      <a:pt x="240" y="3189"/>
                    </a:lnTo>
                    <a:lnTo>
                      <a:pt x="602" y="2909"/>
                    </a:lnTo>
                    <a:lnTo>
                      <a:pt x="901" y="2411"/>
                    </a:lnTo>
                    <a:lnTo>
                      <a:pt x="1118" y="1879"/>
                    </a:lnTo>
                    <a:lnTo>
                      <a:pt x="1268" y="1505"/>
                    </a:lnTo>
                    <a:lnTo>
                      <a:pt x="1326" y="1058"/>
                    </a:lnTo>
                    <a:lnTo>
                      <a:pt x="1339" y="530"/>
                    </a:lnTo>
                    <a:lnTo>
                      <a:pt x="1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7" name="Google Shape;2157;p36"/>
              <p:cNvSpPr/>
              <p:nvPr/>
            </p:nvSpPr>
            <p:spPr>
              <a:xfrm>
                <a:off x="3110500" y="1625350"/>
                <a:ext cx="54775" cy="874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496" extrusionOk="0">
                    <a:moveTo>
                      <a:pt x="1642" y="0"/>
                    </a:moveTo>
                    <a:lnTo>
                      <a:pt x="1642" y="0"/>
                    </a:lnTo>
                    <a:cubicBezTo>
                      <a:pt x="1642" y="0"/>
                      <a:pt x="1104" y="1002"/>
                      <a:pt x="366" y="1002"/>
                    </a:cubicBezTo>
                    <a:cubicBezTo>
                      <a:pt x="257" y="1002"/>
                      <a:pt x="144" y="980"/>
                      <a:pt x="27" y="930"/>
                    </a:cubicBezTo>
                    <a:lnTo>
                      <a:pt x="27" y="930"/>
                    </a:lnTo>
                    <a:cubicBezTo>
                      <a:pt x="27" y="930"/>
                      <a:pt x="216" y="1062"/>
                      <a:pt x="502" y="1062"/>
                    </a:cubicBezTo>
                    <a:cubicBezTo>
                      <a:pt x="789" y="1062"/>
                      <a:pt x="1173" y="929"/>
                      <a:pt x="1563" y="398"/>
                    </a:cubicBezTo>
                    <a:lnTo>
                      <a:pt x="1563" y="398"/>
                    </a:lnTo>
                    <a:cubicBezTo>
                      <a:pt x="1564" y="398"/>
                      <a:pt x="1896" y="1136"/>
                      <a:pt x="1395" y="2233"/>
                    </a:cubicBezTo>
                    <a:cubicBezTo>
                      <a:pt x="1056" y="2976"/>
                      <a:pt x="738" y="3334"/>
                      <a:pt x="432" y="3334"/>
                    </a:cubicBezTo>
                    <a:cubicBezTo>
                      <a:pt x="285" y="3334"/>
                      <a:pt x="142" y="3252"/>
                      <a:pt x="0" y="3091"/>
                    </a:cubicBezTo>
                    <a:lnTo>
                      <a:pt x="0" y="3091"/>
                    </a:lnTo>
                    <a:cubicBezTo>
                      <a:pt x="1" y="3091"/>
                      <a:pt x="203" y="3495"/>
                      <a:pt x="526" y="3495"/>
                    </a:cubicBezTo>
                    <a:cubicBezTo>
                      <a:pt x="694" y="3495"/>
                      <a:pt x="895" y="3386"/>
                      <a:pt x="1117" y="3053"/>
                    </a:cubicBezTo>
                    <a:cubicBezTo>
                      <a:pt x="2191" y="1439"/>
                      <a:pt x="1642" y="0"/>
                      <a:pt x="16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8" name="Google Shape;2158;p36"/>
              <p:cNvSpPr/>
              <p:nvPr/>
            </p:nvSpPr>
            <p:spPr>
              <a:xfrm>
                <a:off x="3124550" y="1649075"/>
                <a:ext cx="6975" cy="606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426" extrusionOk="0">
                    <a:moveTo>
                      <a:pt x="279" y="0"/>
                    </a:moveTo>
                    <a:lnTo>
                      <a:pt x="169" y="17"/>
                    </a:lnTo>
                    <a:lnTo>
                      <a:pt x="1" y="2426"/>
                    </a:lnTo>
                    <a:lnTo>
                      <a:pt x="1" y="2426"/>
                    </a:lnTo>
                    <a:lnTo>
                      <a:pt x="111" y="240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9" name="Google Shape;2159;p36"/>
              <p:cNvSpPr/>
              <p:nvPr/>
            </p:nvSpPr>
            <p:spPr>
              <a:xfrm>
                <a:off x="3136025" y="1645800"/>
                <a:ext cx="4850" cy="51675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67" extrusionOk="0">
                    <a:moveTo>
                      <a:pt x="111" y="0"/>
                    </a:moveTo>
                    <a:lnTo>
                      <a:pt x="0" y="28"/>
                    </a:lnTo>
                    <a:lnTo>
                      <a:pt x="84" y="2066"/>
                    </a:lnTo>
                    <a:lnTo>
                      <a:pt x="194" y="2039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0" name="Google Shape;2160;p36"/>
              <p:cNvSpPr/>
              <p:nvPr/>
            </p:nvSpPr>
            <p:spPr>
              <a:xfrm>
                <a:off x="3141800" y="1639550"/>
                <a:ext cx="9175" cy="37000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480" extrusionOk="0">
                    <a:moveTo>
                      <a:pt x="110" y="1"/>
                    </a:moveTo>
                    <a:lnTo>
                      <a:pt x="1" y="41"/>
                    </a:lnTo>
                    <a:lnTo>
                      <a:pt x="258" y="1480"/>
                    </a:lnTo>
                    <a:lnTo>
                      <a:pt x="366" y="1439"/>
                    </a:lnTo>
                    <a:lnTo>
                      <a:pt x="1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1" name="Google Shape;2161;p36"/>
              <p:cNvSpPr/>
              <p:nvPr/>
            </p:nvSpPr>
            <p:spPr>
              <a:xfrm>
                <a:off x="3027175" y="1955475"/>
                <a:ext cx="2750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931" extrusionOk="0">
                    <a:moveTo>
                      <a:pt x="100" y="0"/>
                    </a:moveTo>
                    <a:lnTo>
                      <a:pt x="100" y="0"/>
                    </a:lnTo>
                    <a:cubicBezTo>
                      <a:pt x="152" y="1030"/>
                      <a:pt x="0" y="1931"/>
                      <a:pt x="0" y="1931"/>
                    </a:cubicBezTo>
                    <a:lnTo>
                      <a:pt x="422" y="1742"/>
                    </a:lnTo>
                    <a:cubicBezTo>
                      <a:pt x="544" y="1327"/>
                      <a:pt x="788" y="969"/>
                      <a:pt x="1100" y="658"/>
                    </a:cubicBezTo>
                    <a:cubicBezTo>
                      <a:pt x="956" y="516"/>
                      <a:pt x="795" y="387"/>
                      <a:pt x="614" y="270"/>
                    </a:cubicBezTo>
                    <a:cubicBezTo>
                      <a:pt x="480" y="189"/>
                      <a:pt x="291" y="73"/>
                      <a:pt x="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2" name="Google Shape;2162;p36"/>
              <p:cNvSpPr/>
              <p:nvPr/>
            </p:nvSpPr>
            <p:spPr>
              <a:xfrm>
                <a:off x="3120650" y="1508700"/>
                <a:ext cx="54175" cy="102650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4106" extrusionOk="0">
                    <a:moveTo>
                      <a:pt x="1083" y="1"/>
                    </a:moveTo>
                    <a:cubicBezTo>
                      <a:pt x="486" y="1"/>
                      <a:pt x="0" y="919"/>
                      <a:pt x="0" y="2053"/>
                    </a:cubicBezTo>
                    <a:cubicBezTo>
                      <a:pt x="0" y="3186"/>
                      <a:pt x="486" y="4105"/>
                      <a:pt x="1083" y="4105"/>
                    </a:cubicBezTo>
                    <a:cubicBezTo>
                      <a:pt x="1681" y="4105"/>
                      <a:pt x="2167" y="3186"/>
                      <a:pt x="2167" y="2053"/>
                    </a:cubicBezTo>
                    <a:cubicBezTo>
                      <a:pt x="2167" y="919"/>
                      <a:pt x="1681" y="1"/>
                      <a:pt x="10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3" name="Google Shape;2163;p36"/>
              <p:cNvSpPr/>
              <p:nvPr/>
            </p:nvSpPr>
            <p:spPr>
              <a:xfrm>
                <a:off x="3120625" y="1520325"/>
                <a:ext cx="9975" cy="74900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996" extrusionOk="0">
                    <a:moveTo>
                      <a:pt x="399" y="1"/>
                    </a:moveTo>
                    <a:cubicBezTo>
                      <a:pt x="155" y="376"/>
                      <a:pt x="0" y="949"/>
                      <a:pt x="0" y="1590"/>
                    </a:cubicBezTo>
                    <a:cubicBezTo>
                      <a:pt x="0" y="2133"/>
                      <a:pt x="111" y="2628"/>
                      <a:pt x="295" y="2995"/>
                    </a:cubicBezTo>
                    <a:cubicBezTo>
                      <a:pt x="165" y="2611"/>
                      <a:pt x="87" y="2138"/>
                      <a:pt x="87" y="1627"/>
                    </a:cubicBezTo>
                    <a:cubicBezTo>
                      <a:pt x="87" y="991"/>
                      <a:pt x="207" y="420"/>
                      <a:pt x="3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4" name="Google Shape;2164;p36"/>
              <p:cNvSpPr/>
              <p:nvPr/>
            </p:nvSpPr>
            <p:spPr>
              <a:xfrm>
                <a:off x="3154175" y="1548550"/>
                <a:ext cx="1332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533" h="1098" extrusionOk="0">
                    <a:moveTo>
                      <a:pt x="267" y="0"/>
                    </a:moveTo>
                    <a:cubicBezTo>
                      <a:pt x="120" y="0"/>
                      <a:pt x="1" y="245"/>
                      <a:pt x="1" y="549"/>
                    </a:cubicBezTo>
                    <a:cubicBezTo>
                      <a:pt x="1" y="852"/>
                      <a:pt x="119" y="1097"/>
                      <a:pt x="267" y="1097"/>
                    </a:cubicBezTo>
                    <a:cubicBezTo>
                      <a:pt x="414" y="1097"/>
                      <a:pt x="533" y="851"/>
                      <a:pt x="533" y="549"/>
                    </a:cubicBezTo>
                    <a:cubicBezTo>
                      <a:pt x="533" y="246"/>
                      <a:pt x="414" y="1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êu đề 4">
            <a:extLst>
              <a:ext uri="{FF2B5EF4-FFF2-40B4-BE49-F238E27FC236}">
                <a16:creationId xmlns:a16="http://schemas.microsoft.com/office/drawing/2014/main" id="{8EE3907E-3DA4-CC9F-277D-5CE7D9C8B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600" y="279925"/>
            <a:ext cx="7704000" cy="572700"/>
          </a:xfrm>
        </p:spPr>
        <p:txBody>
          <a:bodyPr/>
          <a:lstStyle/>
          <a:p>
            <a:pPr algn="just"/>
            <a:r>
              <a:rPr lang="vi-VN" sz="2800" dirty="0">
                <a:latin typeface="+mj-lt"/>
              </a:rPr>
              <a:t>1. Nhận diện hành vi giao tiếp, ứng xử có văn hóa và tôn trọng sự khác biệt</a:t>
            </a:r>
          </a:p>
        </p:txBody>
      </p:sp>
      <p:sp>
        <p:nvSpPr>
          <p:cNvPr id="6" name="Chỗ dành sẵn cho Văn bản 5">
            <a:extLst>
              <a:ext uri="{FF2B5EF4-FFF2-40B4-BE49-F238E27FC236}">
                <a16:creationId xmlns:a16="http://schemas.microsoft.com/office/drawing/2014/main" id="{3449C541-6529-6430-8945-34DF1AECD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1600" y="1540801"/>
            <a:ext cx="2315300" cy="572700"/>
          </a:xfrm>
        </p:spPr>
        <p:txBody>
          <a:bodyPr/>
          <a:lstStyle/>
          <a:p>
            <a:pPr marL="177800" indent="0" algn="just">
              <a:buNone/>
            </a:pPr>
            <a:r>
              <a:rPr lang="vi-VN" sz="2400" dirty="0">
                <a:latin typeface="+mj-lt"/>
              </a:rPr>
              <a:t>Em đồng tình hoặc không đồng tình với những hành vi giao tiếp, ứng xử trong các bức tranh sau? Vì sao?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F6D5B366-1FAD-12B1-9F5B-6E79FCB8A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196" y="1422401"/>
            <a:ext cx="4539811" cy="321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47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ỗ dành sẵn cho Văn bản 5">
            <a:extLst>
              <a:ext uri="{FF2B5EF4-FFF2-40B4-BE49-F238E27FC236}">
                <a16:creationId xmlns:a16="http://schemas.microsoft.com/office/drawing/2014/main" id="{3449C541-6529-6430-8945-34DF1AECD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1600" y="1041400"/>
            <a:ext cx="2823300" cy="27178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marL="177800" indent="0" algn="just">
              <a:buNone/>
            </a:pPr>
            <a:r>
              <a:rPr lang="vi-VN" sz="2400" dirty="0">
                <a:latin typeface="+mj-lt"/>
              </a:rPr>
              <a:t>Đồng tình với hành vi giao tiếp, ứng xử trong tranh 4 vì bạn nhỏ đã thể hiện được sự tôn trọng văn hóa khác biệt của dân tộc khác 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A2156E29-42BA-F949-90AC-D98C5F303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876" y="1041400"/>
            <a:ext cx="4232524" cy="310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42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B5EB36A1-7D4D-38B9-0203-E7C3F74DE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364851"/>
            <a:ext cx="7704000" cy="572700"/>
          </a:xfrm>
        </p:spPr>
        <p:txBody>
          <a:bodyPr/>
          <a:lstStyle/>
          <a:p>
            <a:pPr marL="177800" indent="0">
              <a:buNone/>
            </a:pPr>
            <a:r>
              <a:rPr lang="vi-VN" sz="2400" dirty="0">
                <a:latin typeface="+mj-lt"/>
              </a:rPr>
              <a:t>Không đồng tình với hành vi giao tiếp, ứng xử trong tranh 1,2 và 3 vì: 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4D2DF1D7-EFE4-EB3C-0F50-BC5760297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50" y="1590602"/>
            <a:ext cx="6819900" cy="3188047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74BE8D52-5178-A8A8-F735-251B19ACB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875" y="1590602"/>
            <a:ext cx="7080250" cy="3188047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1AA82C6F-7870-17C2-3F45-FDE7992469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875" y="1590601"/>
            <a:ext cx="7080250" cy="318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46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D1531178-4DDE-54A9-43B4-E47C2C443E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48EA382F-CC7D-79AA-CD23-6780C5681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969" y="303003"/>
            <a:ext cx="7820820" cy="45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734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êu đề 4">
            <a:extLst>
              <a:ext uri="{FF2B5EF4-FFF2-40B4-BE49-F238E27FC236}">
                <a16:creationId xmlns:a16="http://schemas.microsoft.com/office/drawing/2014/main" id="{8EE3907E-3DA4-CC9F-277D-5CE7D9C8B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600" y="279925"/>
            <a:ext cx="7704000" cy="572700"/>
          </a:xfrm>
        </p:spPr>
        <p:txBody>
          <a:bodyPr/>
          <a:lstStyle/>
          <a:p>
            <a:pPr algn="just"/>
            <a:r>
              <a:rPr lang="vi-VN" sz="2800" dirty="0">
                <a:latin typeface="+mj-lt"/>
              </a:rPr>
              <a:t>2. Tìm hiểu những hành vi giao tiếp, ứng xử có văn hóa và tôn trọng sự khác biệt.</a:t>
            </a:r>
          </a:p>
        </p:txBody>
      </p:sp>
      <p:sp>
        <p:nvSpPr>
          <p:cNvPr id="6" name="Chỗ dành sẵn cho Văn bản 5">
            <a:extLst>
              <a:ext uri="{FF2B5EF4-FFF2-40B4-BE49-F238E27FC236}">
                <a16:creationId xmlns:a16="http://schemas.microsoft.com/office/drawing/2014/main" id="{3449C541-6529-6430-8945-34DF1AECD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3104" y="1579068"/>
            <a:ext cx="4293864" cy="3096883"/>
          </a:xfrm>
          <a:custGeom>
            <a:avLst/>
            <a:gdLst>
              <a:gd name="connsiteX0" fmla="*/ 0 w 4293864"/>
              <a:gd name="connsiteY0" fmla="*/ 0 h 3096883"/>
              <a:gd name="connsiteX1" fmla="*/ 493794 w 4293864"/>
              <a:gd name="connsiteY1" fmla="*/ 0 h 3096883"/>
              <a:gd name="connsiteX2" fmla="*/ 901711 w 4293864"/>
              <a:gd name="connsiteY2" fmla="*/ 0 h 3096883"/>
              <a:gd name="connsiteX3" fmla="*/ 1395506 w 4293864"/>
              <a:gd name="connsiteY3" fmla="*/ 0 h 3096883"/>
              <a:gd name="connsiteX4" fmla="*/ 1975177 w 4293864"/>
              <a:gd name="connsiteY4" fmla="*/ 0 h 3096883"/>
              <a:gd name="connsiteX5" fmla="*/ 2554849 w 4293864"/>
              <a:gd name="connsiteY5" fmla="*/ 0 h 3096883"/>
              <a:gd name="connsiteX6" fmla="*/ 3134521 w 4293864"/>
              <a:gd name="connsiteY6" fmla="*/ 0 h 3096883"/>
              <a:gd name="connsiteX7" fmla="*/ 3757131 w 4293864"/>
              <a:gd name="connsiteY7" fmla="*/ 0 h 3096883"/>
              <a:gd name="connsiteX8" fmla="*/ 4293864 w 4293864"/>
              <a:gd name="connsiteY8" fmla="*/ 0 h 3096883"/>
              <a:gd name="connsiteX9" fmla="*/ 4293864 w 4293864"/>
              <a:gd name="connsiteY9" fmla="*/ 516147 h 3096883"/>
              <a:gd name="connsiteX10" fmla="*/ 4293864 w 4293864"/>
              <a:gd name="connsiteY10" fmla="*/ 970357 h 3096883"/>
              <a:gd name="connsiteX11" fmla="*/ 4293864 w 4293864"/>
              <a:gd name="connsiteY11" fmla="*/ 1393597 h 3096883"/>
              <a:gd name="connsiteX12" fmla="*/ 4293864 w 4293864"/>
              <a:gd name="connsiteY12" fmla="*/ 1909745 h 3096883"/>
              <a:gd name="connsiteX13" fmla="*/ 4293864 w 4293864"/>
              <a:gd name="connsiteY13" fmla="*/ 2332985 h 3096883"/>
              <a:gd name="connsiteX14" fmla="*/ 4293864 w 4293864"/>
              <a:gd name="connsiteY14" fmla="*/ 3096883 h 3096883"/>
              <a:gd name="connsiteX15" fmla="*/ 3757131 w 4293864"/>
              <a:gd name="connsiteY15" fmla="*/ 3096883 h 3096883"/>
              <a:gd name="connsiteX16" fmla="*/ 3220398 w 4293864"/>
              <a:gd name="connsiteY16" fmla="*/ 3096883 h 3096883"/>
              <a:gd name="connsiteX17" fmla="*/ 2812481 w 4293864"/>
              <a:gd name="connsiteY17" fmla="*/ 3096883 h 3096883"/>
              <a:gd name="connsiteX18" fmla="*/ 2232809 w 4293864"/>
              <a:gd name="connsiteY18" fmla="*/ 3096883 h 3096883"/>
              <a:gd name="connsiteX19" fmla="*/ 1824892 w 4293864"/>
              <a:gd name="connsiteY19" fmla="*/ 3096883 h 3096883"/>
              <a:gd name="connsiteX20" fmla="*/ 1245221 w 4293864"/>
              <a:gd name="connsiteY20" fmla="*/ 3096883 h 3096883"/>
              <a:gd name="connsiteX21" fmla="*/ 708488 w 4293864"/>
              <a:gd name="connsiteY21" fmla="*/ 3096883 h 3096883"/>
              <a:gd name="connsiteX22" fmla="*/ 0 w 4293864"/>
              <a:gd name="connsiteY22" fmla="*/ 3096883 h 3096883"/>
              <a:gd name="connsiteX23" fmla="*/ 0 w 4293864"/>
              <a:gd name="connsiteY23" fmla="*/ 2673642 h 3096883"/>
              <a:gd name="connsiteX24" fmla="*/ 0 w 4293864"/>
              <a:gd name="connsiteY24" fmla="*/ 2250402 h 3096883"/>
              <a:gd name="connsiteX25" fmla="*/ 0 w 4293864"/>
              <a:gd name="connsiteY25" fmla="*/ 1672317 h 3096883"/>
              <a:gd name="connsiteX26" fmla="*/ 0 w 4293864"/>
              <a:gd name="connsiteY26" fmla="*/ 1156170 h 3096883"/>
              <a:gd name="connsiteX27" fmla="*/ 0 w 4293864"/>
              <a:gd name="connsiteY27" fmla="*/ 670991 h 3096883"/>
              <a:gd name="connsiteX28" fmla="*/ 0 w 4293864"/>
              <a:gd name="connsiteY28" fmla="*/ 0 h 3096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293864" h="3096883" fill="none" extrusionOk="0">
                <a:moveTo>
                  <a:pt x="0" y="0"/>
                </a:moveTo>
                <a:cubicBezTo>
                  <a:pt x="157490" y="-14743"/>
                  <a:pt x="378682" y="58053"/>
                  <a:pt x="493794" y="0"/>
                </a:cubicBezTo>
                <a:cubicBezTo>
                  <a:pt x="608906" y="-58053"/>
                  <a:pt x="756728" y="24519"/>
                  <a:pt x="901711" y="0"/>
                </a:cubicBezTo>
                <a:cubicBezTo>
                  <a:pt x="1046694" y="-24519"/>
                  <a:pt x="1152247" y="42488"/>
                  <a:pt x="1395506" y="0"/>
                </a:cubicBezTo>
                <a:cubicBezTo>
                  <a:pt x="1638765" y="-42488"/>
                  <a:pt x="1693624" y="30655"/>
                  <a:pt x="1975177" y="0"/>
                </a:cubicBezTo>
                <a:cubicBezTo>
                  <a:pt x="2256730" y="-30655"/>
                  <a:pt x="2374209" y="68414"/>
                  <a:pt x="2554849" y="0"/>
                </a:cubicBezTo>
                <a:cubicBezTo>
                  <a:pt x="2735489" y="-68414"/>
                  <a:pt x="2904419" y="20540"/>
                  <a:pt x="3134521" y="0"/>
                </a:cubicBezTo>
                <a:cubicBezTo>
                  <a:pt x="3364623" y="-20540"/>
                  <a:pt x="3580616" y="46746"/>
                  <a:pt x="3757131" y="0"/>
                </a:cubicBezTo>
                <a:cubicBezTo>
                  <a:pt x="3933646" y="-46746"/>
                  <a:pt x="4105807" y="45663"/>
                  <a:pt x="4293864" y="0"/>
                </a:cubicBezTo>
                <a:cubicBezTo>
                  <a:pt x="4316926" y="147653"/>
                  <a:pt x="4274322" y="281028"/>
                  <a:pt x="4293864" y="516147"/>
                </a:cubicBezTo>
                <a:cubicBezTo>
                  <a:pt x="4313406" y="751266"/>
                  <a:pt x="4265074" y="763469"/>
                  <a:pt x="4293864" y="970357"/>
                </a:cubicBezTo>
                <a:cubicBezTo>
                  <a:pt x="4322654" y="1177245"/>
                  <a:pt x="4255581" y="1242156"/>
                  <a:pt x="4293864" y="1393597"/>
                </a:cubicBezTo>
                <a:cubicBezTo>
                  <a:pt x="4332147" y="1545038"/>
                  <a:pt x="4241136" y="1734743"/>
                  <a:pt x="4293864" y="1909745"/>
                </a:cubicBezTo>
                <a:cubicBezTo>
                  <a:pt x="4346592" y="2084747"/>
                  <a:pt x="4262885" y="2154763"/>
                  <a:pt x="4293864" y="2332985"/>
                </a:cubicBezTo>
                <a:cubicBezTo>
                  <a:pt x="4324843" y="2511207"/>
                  <a:pt x="4271077" y="2794982"/>
                  <a:pt x="4293864" y="3096883"/>
                </a:cubicBezTo>
                <a:cubicBezTo>
                  <a:pt x="4135024" y="3145819"/>
                  <a:pt x="3976439" y="3033856"/>
                  <a:pt x="3757131" y="3096883"/>
                </a:cubicBezTo>
                <a:cubicBezTo>
                  <a:pt x="3537823" y="3159910"/>
                  <a:pt x="3395998" y="3091649"/>
                  <a:pt x="3220398" y="3096883"/>
                </a:cubicBezTo>
                <a:cubicBezTo>
                  <a:pt x="3044798" y="3102117"/>
                  <a:pt x="2981520" y="3069871"/>
                  <a:pt x="2812481" y="3096883"/>
                </a:cubicBezTo>
                <a:cubicBezTo>
                  <a:pt x="2643442" y="3123895"/>
                  <a:pt x="2470749" y="3044338"/>
                  <a:pt x="2232809" y="3096883"/>
                </a:cubicBezTo>
                <a:cubicBezTo>
                  <a:pt x="1994869" y="3149428"/>
                  <a:pt x="2006333" y="3093311"/>
                  <a:pt x="1824892" y="3096883"/>
                </a:cubicBezTo>
                <a:cubicBezTo>
                  <a:pt x="1643451" y="3100455"/>
                  <a:pt x="1490780" y="3062426"/>
                  <a:pt x="1245221" y="3096883"/>
                </a:cubicBezTo>
                <a:cubicBezTo>
                  <a:pt x="999662" y="3131340"/>
                  <a:pt x="944742" y="3061357"/>
                  <a:pt x="708488" y="3096883"/>
                </a:cubicBezTo>
                <a:cubicBezTo>
                  <a:pt x="472234" y="3132409"/>
                  <a:pt x="200770" y="3021397"/>
                  <a:pt x="0" y="3096883"/>
                </a:cubicBezTo>
                <a:cubicBezTo>
                  <a:pt x="-6295" y="2885550"/>
                  <a:pt x="36277" y="2851583"/>
                  <a:pt x="0" y="2673642"/>
                </a:cubicBezTo>
                <a:cubicBezTo>
                  <a:pt x="-36277" y="2495701"/>
                  <a:pt x="30097" y="2376926"/>
                  <a:pt x="0" y="2250402"/>
                </a:cubicBezTo>
                <a:cubicBezTo>
                  <a:pt x="-30097" y="2123878"/>
                  <a:pt x="14391" y="1935213"/>
                  <a:pt x="0" y="1672317"/>
                </a:cubicBezTo>
                <a:cubicBezTo>
                  <a:pt x="-14391" y="1409421"/>
                  <a:pt x="55340" y="1407683"/>
                  <a:pt x="0" y="1156170"/>
                </a:cubicBezTo>
                <a:cubicBezTo>
                  <a:pt x="-55340" y="904657"/>
                  <a:pt x="46869" y="898079"/>
                  <a:pt x="0" y="670991"/>
                </a:cubicBezTo>
                <a:cubicBezTo>
                  <a:pt x="-46869" y="443903"/>
                  <a:pt x="46308" y="247974"/>
                  <a:pt x="0" y="0"/>
                </a:cubicBezTo>
                <a:close/>
              </a:path>
              <a:path w="4293864" h="3096883" stroke="0" extrusionOk="0">
                <a:moveTo>
                  <a:pt x="0" y="0"/>
                </a:moveTo>
                <a:cubicBezTo>
                  <a:pt x="173257" y="-46956"/>
                  <a:pt x="363176" y="43637"/>
                  <a:pt x="536733" y="0"/>
                </a:cubicBezTo>
                <a:cubicBezTo>
                  <a:pt x="710290" y="-43637"/>
                  <a:pt x="839271" y="36723"/>
                  <a:pt x="987589" y="0"/>
                </a:cubicBezTo>
                <a:cubicBezTo>
                  <a:pt x="1135907" y="-36723"/>
                  <a:pt x="1368794" y="26623"/>
                  <a:pt x="1524322" y="0"/>
                </a:cubicBezTo>
                <a:cubicBezTo>
                  <a:pt x="1679850" y="-26623"/>
                  <a:pt x="1900625" y="27730"/>
                  <a:pt x="2061055" y="0"/>
                </a:cubicBezTo>
                <a:cubicBezTo>
                  <a:pt x="2221485" y="-27730"/>
                  <a:pt x="2400509" y="31634"/>
                  <a:pt x="2511910" y="0"/>
                </a:cubicBezTo>
                <a:cubicBezTo>
                  <a:pt x="2623312" y="-31634"/>
                  <a:pt x="2893565" y="35788"/>
                  <a:pt x="3005705" y="0"/>
                </a:cubicBezTo>
                <a:cubicBezTo>
                  <a:pt x="3117846" y="-35788"/>
                  <a:pt x="3325723" y="2742"/>
                  <a:pt x="3499499" y="0"/>
                </a:cubicBezTo>
                <a:cubicBezTo>
                  <a:pt x="3673275" y="-2742"/>
                  <a:pt x="3980271" y="76817"/>
                  <a:pt x="4293864" y="0"/>
                </a:cubicBezTo>
                <a:cubicBezTo>
                  <a:pt x="4299931" y="207243"/>
                  <a:pt x="4278736" y="315004"/>
                  <a:pt x="4293864" y="423241"/>
                </a:cubicBezTo>
                <a:cubicBezTo>
                  <a:pt x="4308992" y="531478"/>
                  <a:pt x="4264797" y="737387"/>
                  <a:pt x="4293864" y="970357"/>
                </a:cubicBezTo>
                <a:cubicBezTo>
                  <a:pt x="4322931" y="1203327"/>
                  <a:pt x="4245034" y="1232501"/>
                  <a:pt x="4293864" y="1455535"/>
                </a:cubicBezTo>
                <a:cubicBezTo>
                  <a:pt x="4342694" y="1678569"/>
                  <a:pt x="4277342" y="1791411"/>
                  <a:pt x="4293864" y="1878776"/>
                </a:cubicBezTo>
                <a:cubicBezTo>
                  <a:pt x="4310386" y="1966141"/>
                  <a:pt x="4239729" y="2152335"/>
                  <a:pt x="4293864" y="2332985"/>
                </a:cubicBezTo>
                <a:cubicBezTo>
                  <a:pt x="4347999" y="2513635"/>
                  <a:pt x="4226768" y="2812675"/>
                  <a:pt x="4293864" y="3096883"/>
                </a:cubicBezTo>
                <a:cubicBezTo>
                  <a:pt x="4127464" y="3128458"/>
                  <a:pt x="3959532" y="3080573"/>
                  <a:pt x="3800070" y="3096883"/>
                </a:cubicBezTo>
                <a:cubicBezTo>
                  <a:pt x="3640608" y="3113193"/>
                  <a:pt x="3549578" y="3073543"/>
                  <a:pt x="3306275" y="3096883"/>
                </a:cubicBezTo>
                <a:cubicBezTo>
                  <a:pt x="3062973" y="3120223"/>
                  <a:pt x="2914648" y="3087094"/>
                  <a:pt x="2812481" y="3096883"/>
                </a:cubicBezTo>
                <a:cubicBezTo>
                  <a:pt x="2710314" y="3106672"/>
                  <a:pt x="2467342" y="3075651"/>
                  <a:pt x="2232809" y="3096883"/>
                </a:cubicBezTo>
                <a:cubicBezTo>
                  <a:pt x="1998276" y="3118115"/>
                  <a:pt x="1890098" y="3044340"/>
                  <a:pt x="1653138" y="3096883"/>
                </a:cubicBezTo>
                <a:cubicBezTo>
                  <a:pt x="1416178" y="3149426"/>
                  <a:pt x="1168792" y="3027366"/>
                  <a:pt x="1030527" y="3096883"/>
                </a:cubicBezTo>
                <a:cubicBezTo>
                  <a:pt x="892262" y="3166400"/>
                  <a:pt x="372218" y="3015086"/>
                  <a:pt x="0" y="3096883"/>
                </a:cubicBezTo>
                <a:cubicBezTo>
                  <a:pt x="-33655" y="2821899"/>
                  <a:pt x="43686" y="2731010"/>
                  <a:pt x="0" y="2518798"/>
                </a:cubicBezTo>
                <a:cubicBezTo>
                  <a:pt x="-43686" y="2306587"/>
                  <a:pt x="21441" y="2113969"/>
                  <a:pt x="0" y="1940713"/>
                </a:cubicBezTo>
                <a:cubicBezTo>
                  <a:pt x="-21441" y="1767457"/>
                  <a:pt x="25916" y="1588388"/>
                  <a:pt x="0" y="1486504"/>
                </a:cubicBezTo>
                <a:cubicBezTo>
                  <a:pt x="-25916" y="1384620"/>
                  <a:pt x="28804" y="1176189"/>
                  <a:pt x="0" y="1063263"/>
                </a:cubicBezTo>
                <a:cubicBezTo>
                  <a:pt x="-28804" y="950337"/>
                  <a:pt x="25925" y="734303"/>
                  <a:pt x="0" y="609054"/>
                </a:cubicBezTo>
                <a:cubicBezTo>
                  <a:pt x="-25925" y="483805"/>
                  <a:pt x="63282" y="237495"/>
                  <a:pt x="0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513424399"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pPr marL="177800" indent="0" algn="just">
              <a:buNone/>
            </a:pPr>
            <a:r>
              <a:rPr lang="vi-VN" sz="2200" dirty="0">
                <a:latin typeface="+mj-lt"/>
              </a:rPr>
              <a:t>Thảo luận nhóm:</a:t>
            </a:r>
          </a:p>
          <a:p>
            <a:pPr algn="just">
              <a:buClr>
                <a:schemeClr val="tx1">
                  <a:lumMod val="90000"/>
                  <a:lumOff val="10000"/>
                </a:schemeClr>
              </a:buClr>
              <a:buSzPct val="60000"/>
              <a:buFontTx/>
              <a:buChar char="-"/>
            </a:pPr>
            <a:r>
              <a:rPr lang="vi-VN" sz="2000" dirty="0">
                <a:latin typeface="+mj-lt"/>
              </a:rPr>
              <a:t>kể lại những hành vi giao tiếp ứng xử có văn hóa của người khác mà em từng thấy khi tham gia các hoạt động cộng đồng.</a:t>
            </a:r>
          </a:p>
          <a:p>
            <a:pPr algn="just">
              <a:buClr>
                <a:schemeClr val="tx1">
                  <a:lumMod val="90000"/>
                  <a:lumOff val="10000"/>
                </a:schemeClr>
              </a:buClr>
              <a:buSzPct val="61000"/>
              <a:buFontTx/>
              <a:buChar char="-"/>
            </a:pPr>
            <a:r>
              <a:rPr lang="vi-VN" sz="2000" dirty="0">
                <a:latin typeface="+mj-lt"/>
              </a:rPr>
              <a:t> Thảo luận về những điều nên và không nên khi tham gia và các hoạt động cộng đồng để thể hiện hành vi giao tiếp ứng xử có văn hóa.</a:t>
            </a:r>
          </a:p>
        </p:txBody>
      </p:sp>
      <p:grpSp>
        <p:nvGrpSpPr>
          <p:cNvPr id="2" name="Google Shape;3822;p59">
            <a:extLst>
              <a:ext uri="{FF2B5EF4-FFF2-40B4-BE49-F238E27FC236}">
                <a16:creationId xmlns:a16="http://schemas.microsoft.com/office/drawing/2014/main" id="{FFE59514-1EC7-6D8D-5DFE-9F177386952D}"/>
              </a:ext>
            </a:extLst>
          </p:cNvPr>
          <p:cNvGrpSpPr/>
          <p:nvPr/>
        </p:nvGrpSpPr>
        <p:grpSpPr>
          <a:xfrm rot="-388742">
            <a:off x="250184" y="3881227"/>
            <a:ext cx="1142831" cy="920810"/>
            <a:chOff x="766563" y="1648425"/>
            <a:chExt cx="1319925" cy="1063500"/>
          </a:xfrm>
        </p:grpSpPr>
        <p:sp>
          <p:nvSpPr>
            <p:cNvPr id="3" name="Google Shape;3823;p59">
              <a:extLst>
                <a:ext uri="{FF2B5EF4-FFF2-40B4-BE49-F238E27FC236}">
                  <a16:creationId xmlns:a16="http://schemas.microsoft.com/office/drawing/2014/main" id="{367E0462-51C8-13DF-E917-3B6750101D71}"/>
                </a:ext>
              </a:extLst>
            </p:cNvPr>
            <p:cNvSpPr/>
            <p:nvPr/>
          </p:nvSpPr>
          <p:spPr>
            <a:xfrm>
              <a:off x="766563" y="1648425"/>
              <a:ext cx="1319925" cy="1063500"/>
            </a:xfrm>
            <a:custGeom>
              <a:avLst/>
              <a:gdLst/>
              <a:ahLst/>
              <a:cxnLst/>
              <a:rect l="l" t="t" r="r" b="b"/>
              <a:pathLst>
                <a:path w="52797" h="42540" extrusionOk="0">
                  <a:moveTo>
                    <a:pt x="18778" y="15085"/>
                  </a:moveTo>
                  <a:lnTo>
                    <a:pt x="19424" y="21872"/>
                  </a:lnTo>
                  <a:cubicBezTo>
                    <a:pt x="19298" y="21903"/>
                    <a:pt x="19168" y="21917"/>
                    <a:pt x="19035" y="21917"/>
                  </a:cubicBezTo>
                  <a:cubicBezTo>
                    <a:pt x="18041" y="21917"/>
                    <a:pt x="16933" y="21104"/>
                    <a:pt x="16302" y="20558"/>
                  </a:cubicBezTo>
                  <a:lnTo>
                    <a:pt x="16957" y="19682"/>
                  </a:lnTo>
                  <a:lnTo>
                    <a:pt x="14812" y="18584"/>
                  </a:lnTo>
                  <a:lnTo>
                    <a:pt x="14802" y="18527"/>
                  </a:lnTo>
                  <a:lnTo>
                    <a:pt x="14725" y="18539"/>
                  </a:lnTo>
                  <a:lnTo>
                    <a:pt x="14382" y="18363"/>
                  </a:lnTo>
                  <a:cubicBezTo>
                    <a:pt x="14387" y="17798"/>
                    <a:pt x="14562" y="17141"/>
                    <a:pt x="15206" y="16693"/>
                  </a:cubicBezTo>
                  <a:cubicBezTo>
                    <a:pt x="15759" y="16309"/>
                    <a:pt x="17239" y="15773"/>
                    <a:pt x="18778" y="15085"/>
                  </a:cubicBezTo>
                  <a:close/>
                  <a:moveTo>
                    <a:pt x="12136" y="20921"/>
                  </a:moveTo>
                  <a:lnTo>
                    <a:pt x="12136" y="22275"/>
                  </a:lnTo>
                  <a:cubicBezTo>
                    <a:pt x="11952" y="22291"/>
                    <a:pt x="11755" y="22343"/>
                    <a:pt x="11546" y="22437"/>
                  </a:cubicBezTo>
                  <a:lnTo>
                    <a:pt x="11703" y="23518"/>
                  </a:lnTo>
                  <a:lnTo>
                    <a:pt x="7748" y="23754"/>
                  </a:lnTo>
                  <a:lnTo>
                    <a:pt x="7748" y="23754"/>
                  </a:lnTo>
                  <a:lnTo>
                    <a:pt x="10200" y="21785"/>
                  </a:lnTo>
                  <a:lnTo>
                    <a:pt x="10686" y="22289"/>
                  </a:lnTo>
                  <a:lnTo>
                    <a:pt x="10803" y="22176"/>
                  </a:lnTo>
                  <a:lnTo>
                    <a:pt x="12136" y="20921"/>
                  </a:lnTo>
                  <a:close/>
                  <a:moveTo>
                    <a:pt x="52797" y="0"/>
                  </a:moveTo>
                  <a:lnTo>
                    <a:pt x="17556" y="2244"/>
                  </a:lnTo>
                  <a:lnTo>
                    <a:pt x="17738" y="4160"/>
                  </a:lnTo>
                  <a:cubicBezTo>
                    <a:pt x="17198" y="3916"/>
                    <a:pt x="16622" y="3724"/>
                    <a:pt x="16014" y="3604"/>
                  </a:cubicBezTo>
                  <a:cubicBezTo>
                    <a:pt x="15537" y="3510"/>
                    <a:pt x="15041" y="3459"/>
                    <a:pt x="14525" y="3459"/>
                  </a:cubicBezTo>
                  <a:cubicBezTo>
                    <a:pt x="13841" y="3459"/>
                    <a:pt x="13124" y="3548"/>
                    <a:pt x="12374" y="3745"/>
                  </a:cubicBezTo>
                  <a:cubicBezTo>
                    <a:pt x="11070" y="4088"/>
                    <a:pt x="10019" y="4684"/>
                    <a:pt x="9186" y="5422"/>
                  </a:cubicBezTo>
                  <a:cubicBezTo>
                    <a:pt x="9140" y="4343"/>
                    <a:pt x="8789" y="3594"/>
                    <a:pt x="7901" y="3594"/>
                  </a:cubicBezTo>
                  <a:cubicBezTo>
                    <a:pt x="7707" y="3594"/>
                    <a:pt x="7487" y="3630"/>
                    <a:pt x="7240" y="3706"/>
                  </a:cubicBezTo>
                  <a:cubicBezTo>
                    <a:pt x="2931" y="5025"/>
                    <a:pt x="0" y="11713"/>
                    <a:pt x="1278" y="15334"/>
                  </a:cubicBezTo>
                  <a:cubicBezTo>
                    <a:pt x="1781" y="16756"/>
                    <a:pt x="2898" y="17188"/>
                    <a:pt x="4069" y="17188"/>
                  </a:cubicBezTo>
                  <a:cubicBezTo>
                    <a:pt x="5875" y="17188"/>
                    <a:pt x="7810" y="16160"/>
                    <a:pt x="7810" y="16160"/>
                  </a:cubicBezTo>
                  <a:lnTo>
                    <a:pt x="7810" y="16160"/>
                  </a:lnTo>
                  <a:cubicBezTo>
                    <a:pt x="7810" y="16160"/>
                    <a:pt x="7102" y="17930"/>
                    <a:pt x="7376" y="18599"/>
                  </a:cubicBezTo>
                  <a:cubicBezTo>
                    <a:pt x="7445" y="18766"/>
                    <a:pt x="7560" y="18829"/>
                    <a:pt x="7712" y="18829"/>
                  </a:cubicBezTo>
                  <a:cubicBezTo>
                    <a:pt x="8170" y="18829"/>
                    <a:pt x="8964" y="18255"/>
                    <a:pt x="9835" y="18225"/>
                  </a:cubicBezTo>
                  <a:cubicBezTo>
                    <a:pt x="9851" y="18224"/>
                    <a:pt x="9867" y="18224"/>
                    <a:pt x="9882" y="18224"/>
                  </a:cubicBezTo>
                  <a:cubicBezTo>
                    <a:pt x="10527" y="18224"/>
                    <a:pt x="10964" y="18674"/>
                    <a:pt x="11222" y="19060"/>
                  </a:cubicBezTo>
                  <a:lnTo>
                    <a:pt x="8948" y="20028"/>
                  </a:lnTo>
                  <a:lnTo>
                    <a:pt x="8906" y="19984"/>
                  </a:lnTo>
                  <a:lnTo>
                    <a:pt x="8680" y="20204"/>
                  </a:lnTo>
                  <a:lnTo>
                    <a:pt x="9108" y="20650"/>
                  </a:lnTo>
                  <a:cubicBezTo>
                    <a:pt x="8068" y="21372"/>
                    <a:pt x="6108" y="22880"/>
                    <a:pt x="6195" y="23951"/>
                  </a:cubicBezTo>
                  <a:cubicBezTo>
                    <a:pt x="6239" y="24495"/>
                    <a:pt x="7080" y="24665"/>
                    <a:pt x="8115" y="24665"/>
                  </a:cubicBezTo>
                  <a:cubicBezTo>
                    <a:pt x="9851" y="24665"/>
                    <a:pt x="12137" y="24186"/>
                    <a:pt x="12137" y="24186"/>
                  </a:cubicBezTo>
                  <a:lnTo>
                    <a:pt x="12137" y="24186"/>
                  </a:lnTo>
                  <a:lnTo>
                    <a:pt x="12133" y="24197"/>
                  </a:lnTo>
                  <a:cubicBezTo>
                    <a:pt x="12048" y="24428"/>
                    <a:pt x="10734" y="28167"/>
                    <a:pt x="14182" y="31445"/>
                  </a:cubicBezTo>
                  <a:cubicBezTo>
                    <a:pt x="14181" y="31448"/>
                    <a:pt x="13957" y="31789"/>
                    <a:pt x="13716" y="32382"/>
                  </a:cubicBezTo>
                  <a:cubicBezTo>
                    <a:pt x="13261" y="33500"/>
                    <a:pt x="12757" y="35514"/>
                    <a:pt x="13608" y="37850"/>
                  </a:cubicBezTo>
                  <a:lnTo>
                    <a:pt x="13515" y="37853"/>
                  </a:lnTo>
                  <a:lnTo>
                    <a:pt x="13760" y="38443"/>
                  </a:lnTo>
                  <a:lnTo>
                    <a:pt x="13850" y="38439"/>
                  </a:lnTo>
                  <a:cubicBezTo>
                    <a:pt x="14065" y="38910"/>
                    <a:pt x="14337" y="39392"/>
                    <a:pt x="14678" y="39880"/>
                  </a:cubicBezTo>
                  <a:lnTo>
                    <a:pt x="14548" y="39815"/>
                  </a:lnTo>
                  <a:lnTo>
                    <a:pt x="14476" y="39955"/>
                  </a:lnTo>
                  <a:lnTo>
                    <a:pt x="14603" y="40018"/>
                  </a:lnTo>
                  <a:cubicBezTo>
                    <a:pt x="14507" y="40008"/>
                    <a:pt x="14377" y="39994"/>
                    <a:pt x="14220" y="39981"/>
                  </a:cubicBezTo>
                  <a:lnTo>
                    <a:pt x="14077" y="39899"/>
                  </a:lnTo>
                  <a:lnTo>
                    <a:pt x="14037" y="39968"/>
                  </a:lnTo>
                  <a:cubicBezTo>
                    <a:pt x="13766" y="39949"/>
                    <a:pt x="13437" y="39934"/>
                    <a:pt x="13076" y="39934"/>
                  </a:cubicBezTo>
                  <a:cubicBezTo>
                    <a:pt x="11278" y="39934"/>
                    <a:pt x="8685" y="40300"/>
                    <a:pt x="8485" y="42383"/>
                  </a:cubicBezTo>
                  <a:cubicBezTo>
                    <a:pt x="8479" y="42383"/>
                    <a:pt x="8475" y="42384"/>
                    <a:pt x="8474" y="42384"/>
                  </a:cubicBezTo>
                  <a:lnTo>
                    <a:pt x="8483" y="42540"/>
                  </a:lnTo>
                  <a:cubicBezTo>
                    <a:pt x="8519" y="42538"/>
                    <a:pt x="12112" y="42302"/>
                    <a:pt x="15201" y="40499"/>
                  </a:cubicBezTo>
                  <a:cubicBezTo>
                    <a:pt x="15565" y="40575"/>
                    <a:pt x="18514" y="41174"/>
                    <a:pt x="20898" y="41174"/>
                  </a:cubicBezTo>
                  <a:cubicBezTo>
                    <a:pt x="21764" y="41174"/>
                    <a:pt x="22556" y="41095"/>
                    <a:pt x="23122" y="40883"/>
                  </a:cubicBezTo>
                  <a:lnTo>
                    <a:pt x="23095" y="40809"/>
                  </a:lnTo>
                  <a:cubicBezTo>
                    <a:pt x="23095" y="40809"/>
                    <a:pt x="23095" y="40808"/>
                    <a:pt x="23094" y="40806"/>
                  </a:cubicBezTo>
                  <a:lnTo>
                    <a:pt x="23067" y="40734"/>
                  </a:lnTo>
                  <a:cubicBezTo>
                    <a:pt x="23060" y="40737"/>
                    <a:pt x="23052" y="40739"/>
                    <a:pt x="23046" y="40742"/>
                  </a:cubicBezTo>
                  <a:cubicBezTo>
                    <a:pt x="23001" y="40684"/>
                    <a:pt x="22923" y="40592"/>
                    <a:pt x="22810" y="40480"/>
                  </a:cubicBezTo>
                  <a:cubicBezTo>
                    <a:pt x="22789" y="40459"/>
                    <a:pt x="22768" y="40439"/>
                    <a:pt x="22744" y="40418"/>
                  </a:cubicBezTo>
                  <a:lnTo>
                    <a:pt x="22720" y="40395"/>
                  </a:lnTo>
                  <a:cubicBezTo>
                    <a:pt x="22413" y="40115"/>
                    <a:pt x="21903" y="39753"/>
                    <a:pt x="21155" y="39514"/>
                  </a:cubicBezTo>
                  <a:cubicBezTo>
                    <a:pt x="20677" y="39361"/>
                    <a:pt x="20100" y="39257"/>
                    <a:pt x="19415" y="39257"/>
                  </a:cubicBezTo>
                  <a:cubicBezTo>
                    <a:pt x="18643" y="39257"/>
                    <a:pt x="17734" y="39388"/>
                    <a:pt x="16670" y="39727"/>
                  </a:cubicBezTo>
                  <a:lnTo>
                    <a:pt x="16609" y="39677"/>
                  </a:lnTo>
                  <a:lnTo>
                    <a:pt x="16532" y="39771"/>
                  </a:lnTo>
                  <a:cubicBezTo>
                    <a:pt x="16424" y="39806"/>
                    <a:pt x="16315" y="39846"/>
                    <a:pt x="16205" y="39884"/>
                  </a:cubicBezTo>
                  <a:lnTo>
                    <a:pt x="16092" y="39780"/>
                  </a:lnTo>
                  <a:lnTo>
                    <a:pt x="15963" y="39920"/>
                  </a:lnTo>
                  <a:cubicBezTo>
                    <a:pt x="16008" y="39820"/>
                    <a:pt x="16106" y="39603"/>
                    <a:pt x="16237" y="39292"/>
                  </a:cubicBezTo>
                  <a:cubicBezTo>
                    <a:pt x="16315" y="39106"/>
                    <a:pt x="16406" y="38888"/>
                    <a:pt x="16504" y="38640"/>
                  </a:cubicBezTo>
                  <a:cubicBezTo>
                    <a:pt x="16546" y="38534"/>
                    <a:pt x="16589" y="38423"/>
                    <a:pt x="16634" y="38308"/>
                  </a:cubicBezTo>
                  <a:lnTo>
                    <a:pt x="16818" y="38299"/>
                  </a:lnTo>
                  <a:lnTo>
                    <a:pt x="16989" y="37735"/>
                  </a:lnTo>
                  <a:lnTo>
                    <a:pt x="16848" y="37740"/>
                  </a:lnTo>
                  <a:cubicBezTo>
                    <a:pt x="16992" y="37351"/>
                    <a:pt x="17143" y="36919"/>
                    <a:pt x="17296" y="36458"/>
                  </a:cubicBezTo>
                  <a:lnTo>
                    <a:pt x="17304" y="36432"/>
                  </a:lnTo>
                  <a:cubicBezTo>
                    <a:pt x="17360" y="36261"/>
                    <a:pt x="17417" y="36086"/>
                    <a:pt x="17473" y="35908"/>
                  </a:cubicBezTo>
                  <a:lnTo>
                    <a:pt x="17475" y="35898"/>
                  </a:lnTo>
                  <a:cubicBezTo>
                    <a:pt x="17587" y="35540"/>
                    <a:pt x="17697" y="35169"/>
                    <a:pt x="17804" y="34784"/>
                  </a:cubicBezTo>
                  <a:lnTo>
                    <a:pt x="17819" y="34730"/>
                  </a:lnTo>
                  <a:cubicBezTo>
                    <a:pt x="17868" y="34547"/>
                    <a:pt x="17919" y="34360"/>
                    <a:pt x="17967" y="34170"/>
                  </a:cubicBezTo>
                  <a:cubicBezTo>
                    <a:pt x="17972" y="34149"/>
                    <a:pt x="17977" y="34130"/>
                    <a:pt x="17983" y="34109"/>
                  </a:cubicBezTo>
                  <a:cubicBezTo>
                    <a:pt x="18082" y="33723"/>
                    <a:pt x="18176" y="33326"/>
                    <a:pt x="18261" y="32923"/>
                  </a:cubicBezTo>
                  <a:cubicBezTo>
                    <a:pt x="18265" y="32902"/>
                    <a:pt x="18270" y="32882"/>
                    <a:pt x="18274" y="32862"/>
                  </a:cubicBezTo>
                  <a:cubicBezTo>
                    <a:pt x="18315" y="32669"/>
                    <a:pt x="18353" y="32473"/>
                    <a:pt x="18390" y="32278"/>
                  </a:cubicBezTo>
                  <a:cubicBezTo>
                    <a:pt x="18395" y="32248"/>
                    <a:pt x="18402" y="32215"/>
                    <a:pt x="18409" y="32184"/>
                  </a:cubicBezTo>
                  <a:cubicBezTo>
                    <a:pt x="18445" y="31987"/>
                    <a:pt x="18479" y="31790"/>
                    <a:pt x="18510" y="31591"/>
                  </a:cubicBezTo>
                  <a:cubicBezTo>
                    <a:pt x="18514" y="31571"/>
                    <a:pt x="18518" y="31550"/>
                    <a:pt x="18521" y="31529"/>
                  </a:cubicBezTo>
                  <a:cubicBezTo>
                    <a:pt x="18552" y="31333"/>
                    <a:pt x="18581" y="31135"/>
                    <a:pt x="18608" y="30936"/>
                  </a:cubicBezTo>
                  <a:lnTo>
                    <a:pt x="18613" y="30895"/>
                  </a:lnTo>
                  <a:cubicBezTo>
                    <a:pt x="18639" y="30696"/>
                    <a:pt x="18660" y="30496"/>
                    <a:pt x="18681" y="30298"/>
                  </a:cubicBezTo>
                  <a:cubicBezTo>
                    <a:pt x="18685" y="30261"/>
                    <a:pt x="18689" y="30226"/>
                    <a:pt x="18691" y="30191"/>
                  </a:cubicBezTo>
                  <a:cubicBezTo>
                    <a:pt x="18711" y="29996"/>
                    <a:pt x="18727" y="29802"/>
                    <a:pt x="18740" y="29606"/>
                  </a:cubicBezTo>
                  <a:cubicBezTo>
                    <a:pt x="18742" y="29573"/>
                    <a:pt x="18743" y="29539"/>
                    <a:pt x="18746" y="29507"/>
                  </a:cubicBezTo>
                  <a:cubicBezTo>
                    <a:pt x="18758" y="29305"/>
                    <a:pt x="18768" y="29102"/>
                    <a:pt x="18773" y="28900"/>
                  </a:cubicBezTo>
                  <a:lnTo>
                    <a:pt x="18773" y="28887"/>
                  </a:lnTo>
                  <a:cubicBezTo>
                    <a:pt x="18778" y="28689"/>
                    <a:pt x="18778" y="28492"/>
                    <a:pt x="18777" y="28296"/>
                  </a:cubicBezTo>
                  <a:cubicBezTo>
                    <a:pt x="18777" y="28263"/>
                    <a:pt x="18777" y="28230"/>
                    <a:pt x="18776" y="28197"/>
                  </a:cubicBezTo>
                  <a:cubicBezTo>
                    <a:pt x="18772" y="28006"/>
                    <a:pt x="18766" y="27816"/>
                    <a:pt x="18754" y="27628"/>
                  </a:cubicBezTo>
                  <a:cubicBezTo>
                    <a:pt x="18751" y="27591"/>
                    <a:pt x="18750" y="27552"/>
                    <a:pt x="18747" y="27515"/>
                  </a:cubicBezTo>
                  <a:cubicBezTo>
                    <a:pt x="18735" y="27325"/>
                    <a:pt x="18719" y="27135"/>
                    <a:pt x="18699" y="26947"/>
                  </a:cubicBezTo>
                  <a:cubicBezTo>
                    <a:pt x="18696" y="26924"/>
                    <a:pt x="18693" y="26900"/>
                    <a:pt x="18689" y="26877"/>
                  </a:cubicBezTo>
                  <a:cubicBezTo>
                    <a:pt x="18669" y="26696"/>
                    <a:pt x="18643" y="26516"/>
                    <a:pt x="18613" y="26338"/>
                  </a:cubicBezTo>
                  <a:cubicBezTo>
                    <a:pt x="18609" y="26315"/>
                    <a:pt x="18607" y="26293"/>
                    <a:pt x="18602" y="26271"/>
                  </a:cubicBezTo>
                  <a:cubicBezTo>
                    <a:pt x="18571" y="26088"/>
                    <a:pt x="18534" y="25906"/>
                    <a:pt x="18493" y="25728"/>
                  </a:cubicBezTo>
                  <a:cubicBezTo>
                    <a:pt x="18484" y="25692"/>
                    <a:pt x="18476" y="25657"/>
                    <a:pt x="18468" y="25621"/>
                  </a:cubicBezTo>
                  <a:cubicBezTo>
                    <a:pt x="18425" y="25445"/>
                    <a:pt x="18379" y="25272"/>
                    <a:pt x="18327" y="25099"/>
                  </a:cubicBezTo>
                  <a:cubicBezTo>
                    <a:pt x="18318" y="25070"/>
                    <a:pt x="18307" y="25039"/>
                    <a:pt x="18298" y="25009"/>
                  </a:cubicBezTo>
                  <a:cubicBezTo>
                    <a:pt x="18243" y="24833"/>
                    <a:pt x="18183" y="24659"/>
                    <a:pt x="18117" y="24490"/>
                  </a:cubicBezTo>
                  <a:lnTo>
                    <a:pt x="18114" y="24478"/>
                  </a:lnTo>
                  <a:cubicBezTo>
                    <a:pt x="18047" y="24307"/>
                    <a:pt x="17971" y="24141"/>
                    <a:pt x="17892" y="23976"/>
                  </a:cubicBezTo>
                  <a:lnTo>
                    <a:pt x="17867" y="23921"/>
                  </a:lnTo>
                  <a:lnTo>
                    <a:pt x="17865" y="23919"/>
                  </a:lnTo>
                  <a:cubicBezTo>
                    <a:pt x="17689" y="23561"/>
                    <a:pt x="17484" y="23219"/>
                    <a:pt x="17247" y="22896"/>
                  </a:cubicBezTo>
                  <a:lnTo>
                    <a:pt x="17247" y="22896"/>
                  </a:lnTo>
                  <a:cubicBezTo>
                    <a:pt x="17957" y="23250"/>
                    <a:pt x="18717" y="23527"/>
                    <a:pt x="19351" y="23527"/>
                  </a:cubicBezTo>
                  <a:cubicBezTo>
                    <a:pt x="19430" y="23527"/>
                    <a:pt x="19506" y="23523"/>
                    <a:pt x="19581" y="23514"/>
                  </a:cubicBezTo>
                  <a:lnTo>
                    <a:pt x="19600" y="23717"/>
                  </a:lnTo>
                  <a:lnTo>
                    <a:pt x="18648" y="23758"/>
                  </a:lnTo>
                  <a:lnTo>
                    <a:pt x="18847" y="24752"/>
                  </a:lnTo>
                  <a:lnTo>
                    <a:pt x="18855" y="24916"/>
                  </a:lnTo>
                  <a:lnTo>
                    <a:pt x="18880" y="24915"/>
                  </a:lnTo>
                  <a:lnTo>
                    <a:pt x="19062" y="25824"/>
                  </a:lnTo>
                  <a:lnTo>
                    <a:pt x="51218" y="24649"/>
                  </a:lnTo>
                  <a:lnTo>
                    <a:pt x="51478" y="23324"/>
                  </a:lnTo>
                  <a:lnTo>
                    <a:pt x="51519" y="23322"/>
                  </a:lnTo>
                  <a:lnTo>
                    <a:pt x="51510" y="23158"/>
                  </a:lnTo>
                  <a:lnTo>
                    <a:pt x="51670" y="22348"/>
                  </a:lnTo>
                  <a:lnTo>
                    <a:pt x="50925" y="22380"/>
                  </a:lnTo>
                  <a:lnTo>
                    <a:pt x="52797" y="0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" name="Google Shape;3824;p59">
              <a:extLst>
                <a:ext uri="{FF2B5EF4-FFF2-40B4-BE49-F238E27FC236}">
                  <a16:creationId xmlns:a16="http://schemas.microsoft.com/office/drawing/2014/main" id="{ACCC7069-33A4-615F-283C-D60B6E270152}"/>
                </a:ext>
              </a:extLst>
            </p:cNvPr>
            <p:cNvGrpSpPr/>
            <p:nvPr/>
          </p:nvGrpSpPr>
          <p:grpSpPr>
            <a:xfrm>
              <a:off x="766563" y="1648425"/>
              <a:ext cx="1319925" cy="1063500"/>
              <a:chOff x="3490325" y="3277525"/>
              <a:chExt cx="1319925" cy="1063500"/>
            </a:xfrm>
          </p:grpSpPr>
          <p:sp>
            <p:nvSpPr>
              <p:cNvPr id="7" name="Google Shape;3825;p59">
                <a:extLst>
                  <a:ext uri="{FF2B5EF4-FFF2-40B4-BE49-F238E27FC236}">
                    <a16:creationId xmlns:a16="http://schemas.microsoft.com/office/drawing/2014/main" id="{6861F38C-C826-18EE-A3FB-B25F278F8C33}"/>
                  </a:ext>
                </a:extLst>
              </p:cNvPr>
              <p:cNvSpPr/>
              <p:nvPr/>
            </p:nvSpPr>
            <p:spPr>
              <a:xfrm>
                <a:off x="3943325" y="3291525"/>
                <a:ext cx="842475" cy="611750"/>
              </a:xfrm>
              <a:custGeom>
                <a:avLst/>
                <a:gdLst/>
                <a:ahLst/>
                <a:cxnLst/>
                <a:rect l="l" t="t" r="r" b="b"/>
                <a:pathLst>
                  <a:path w="33699" h="24470" extrusionOk="0">
                    <a:moveTo>
                      <a:pt x="33699" y="0"/>
                    </a:moveTo>
                    <a:lnTo>
                      <a:pt x="0" y="2515"/>
                    </a:lnTo>
                    <a:lnTo>
                      <a:pt x="2408" y="24470"/>
                    </a:lnTo>
                    <a:lnTo>
                      <a:pt x="31969" y="23529"/>
                    </a:lnTo>
                    <a:lnTo>
                      <a:pt x="3369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3826;p59">
                <a:extLst>
                  <a:ext uri="{FF2B5EF4-FFF2-40B4-BE49-F238E27FC236}">
                    <a16:creationId xmlns:a16="http://schemas.microsoft.com/office/drawing/2014/main" id="{EB2BBE22-0A87-2945-1293-CD0271CA6265}"/>
                  </a:ext>
                </a:extLst>
              </p:cNvPr>
              <p:cNvSpPr/>
              <p:nvPr/>
            </p:nvSpPr>
            <p:spPr>
              <a:xfrm>
                <a:off x="3929200" y="3277525"/>
                <a:ext cx="881050" cy="625750"/>
              </a:xfrm>
              <a:custGeom>
                <a:avLst/>
                <a:gdLst/>
                <a:ahLst/>
                <a:cxnLst/>
                <a:rect l="l" t="t" r="r" b="b"/>
                <a:pathLst>
                  <a:path w="35242" h="25030" extrusionOk="0">
                    <a:moveTo>
                      <a:pt x="35242" y="0"/>
                    </a:moveTo>
                    <a:lnTo>
                      <a:pt x="1" y="2244"/>
                    </a:lnTo>
                    <a:lnTo>
                      <a:pt x="2168" y="25030"/>
                    </a:lnTo>
                    <a:lnTo>
                      <a:pt x="3700" y="25030"/>
                    </a:lnTo>
                    <a:lnTo>
                      <a:pt x="1129" y="4046"/>
                    </a:lnTo>
                    <a:lnTo>
                      <a:pt x="33549" y="1780"/>
                    </a:lnTo>
                    <a:lnTo>
                      <a:pt x="31782" y="23385"/>
                    </a:lnTo>
                    <a:lnTo>
                      <a:pt x="33285" y="23385"/>
                    </a:lnTo>
                    <a:lnTo>
                      <a:pt x="3524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3827;p59">
                <a:extLst>
                  <a:ext uri="{FF2B5EF4-FFF2-40B4-BE49-F238E27FC236}">
                    <a16:creationId xmlns:a16="http://schemas.microsoft.com/office/drawing/2014/main" id="{3077EDA0-B652-09E1-2F7B-4702BEC025B3}"/>
                  </a:ext>
                </a:extLst>
              </p:cNvPr>
              <p:cNvSpPr/>
              <p:nvPr/>
            </p:nvSpPr>
            <p:spPr>
              <a:xfrm>
                <a:off x="3956475" y="3836300"/>
                <a:ext cx="825575" cy="86925"/>
              </a:xfrm>
              <a:custGeom>
                <a:avLst/>
                <a:gdLst/>
                <a:ahLst/>
                <a:cxnLst/>
                <a:rect l="l" t="t" r="r" b="b"/>
                <a:pathLst>
                  <a:path w="33023" h="3477" extrusionOk="0">
                    <a:moveTo>
                      <a:pt x="33023" y="1"/>
                    </a:moveTo>
                    <a:lnTo>
                      <a:pt x="1" y="1410"/>
                    </a:lnTo>
                    <a:lnTo>
                      <a:pt x="415" y="3477"/>
                    </a:lnTo>
                    <a:lnTo>
                      <a:pt x="32571" y="2302"/>
                    </a:lnTo>
                    <a:lnTo>
                      <a:pt x="3302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3828;p59">
                <a:extLst>
                  <a:ext uri="{FF2B5EF4-FFF2-40B4-BE49-F238E27FC236}">
                    <a16:creationId xmlns:a16="http://schemas.microsoft.com/office/drawing/2014/main" id="{5424264C-8FEA-53C7-473D-CC6CF3801E28}"/>
                  </a:ext>
                </a:extLst>
              </p:cNvPr>
              <p:cNvSpPr/>
              <p:nvPr/>
            </p:nvSpPr>
            <p:spPr>
              <a:xfrm>
                <a:off x="3961275" y="3852475"/>
                <a:ext cx="817000" cy="48025"/>
              </a:xfrm>
              <a:custGeom>
                <a:avLst/>
                <a:gdLst/>
                <a:ahLst/>
                <a:cxnLst/>
                <a:rect l="l" t="t" r="r" b="b"/>
                <a:pathLst>
                  <a:path w="32680" h="1921" extrusionOk="0">
                    <a:moveTo>
                      <a:pt x="32664" y="1"/>
                    </a:moveTo>
                    <a:lnTo>
                      <a:pt x="0" y="1595"/>
                    </a:lnTo>
                    <a:lnTo>
                      <a:pt x="16" y="1921"/>
                    </a:lnTo>
                    <a:lnTo>
                      <a:pt x="32679" y="328"/>
                    </a:lnTo>
                    <a:lnTo>
                      <a:pt x="32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" name="Google Shape;3829;p59">
                <a:extLst>
                  <a:ext uri="{FF2B5EF4-FFF2-40B4-BE49-F238E27FC236}">
                    <a16:creationId xmlns:a16="http://schemas.microsoft.com/office/drawing/2014/main" id="{2A4039DB-2266-B54D-9D35-294D8146CA5A}"/>
                  </a:ext>
                </a:extLst>
              </p:cNvPr>
              <p:cNvGrpSpPr/>
              <p:nvPr/>
            </p:nvGrpSpPr>
            <p:grpSpPr>
              <a:xfrm>
                <a:off x="3490325" y="3363975"/>
                <a:ext cx="592100" cy="977050"/>
                <a:chOff x="3490325" y="3363975"/>
                <a:chExt cx="592100" cy="977050"/>
              </a:xfrm>
            </p:grpSpPr>
            <p:sp>
              <p:nvSpPr>
                <p:cNvPr id="13" name="Google Shape;3830;p59">
                  <a:extLst>
                    <a:ext uri="{FF2B5EF4-FFF2-40B4-BE49-F238E27FC236}">
                      <a16:creationId xmlns:a16="http://schemas.microsoft.com/office/drawing/2014/main" id="{AF16D893-1EC2-BAFE-967B-23F773C28114}"/>
                    </a:ext>
                  </a:extLst>
                </p:cNvPr>
                <p:cNvSpPr/>
                <p:nvPr/>
              </p:nvSpPr>
              <p:spPr>
                <a:xfrm>
                  <a:off x="3649825" y="3551925"/>
                  <a:ext cx="4275" cy="5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" h="2047" extrusionOk="0">
                      <a:moveTo>
                        <a:pt x="70" y="1"/>
                      </a:moveTo>
                      <a:cubicBezTo>
                        <a:pt x="0" y="710"/>
                        <a:pt x="28" y="1355"/>
                        <a:pt x="131" y="1872"/>
                      </a:cubicBezTo>
                      <a:lnTo>
                        <a:pt x="131" y="1872"/>
                      </a:lnTo>
                      <a:cubicBezTo>
                        <a:pt x="29" y="1356"/>
                        <a:pt x="2" y="710"/>
                        <a:pt x="70" y="1"/>
                      </a:cubicBezTo>
                      <a:close/>
                      <a:moveTo>
                        <a:pt x="131" y="1872"/>
                      </a:moveTo>
                      <a:lnTo>
                        <a:pt x="131" y="1872"/>
                      </a:lnTo>
                      <a:cubicBezTo>
                        <a:pt x="142" y="1929"/>
                        <a:pt x="154" y="1984"/>
                        <a:pt x="167" y="2038"/>
                      </a:cubicBezTo>
                      <a:cubicBezTo>
                        <a:pt x="154" y="1984"/>
                        <a:pt x="142" y="1929"/>
                        <a:pt x="131" y="1872"/>
                      </a:cubicBezTo>
                      <a:close/>
                      <a:moveTo>
                        <a:pt x="168" y="2040"/>
                      </a:moveTo>
                      <a:cubicBezTo>
                        <a:pt x="168" y="2041"/>
                        <a:pt x="168" y="2044"/>
                        <a:pt x="170" y="2046"/>
                      </a:cubicBezTo>
                      <a:cubicBezTo>
                        <a:pt x="170" y="2043"/>
                        <a:pt x="168" y="2041"/>
                        <a:pt x="168" y="2040"/>
                      </a:cubicBezTo>
                      <a:close/>
                    </a:path>
                  </a:pathLst>
                </a:custGeom>
                <a:solidFill>
                  <a:srgbClr val="BF7B9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" name="Google Shape;3831;p59">
                  <a:extLst>
                    <a:ext uri="{FF2B5EF4-FFF2-40B4-BE49-F238E27FC236}">
                      <a16:creationId xmlns:a16="http://schemas.microsoft.com/office/drawing/2014/main" id="{A40D33B7-9A68-5736-9146-3E8AE642AAAF}"/>
                    </a:ext>
                  </a:extLst>
                </p:cNvPr>
                <p:cNvSpPr/>
                <p:nvPr/>
              </p:nvSpPr>
              <p:spPr>
                <a:xfrm>
                  <a:off x="4009400" y="3724575"/>
                  <a:ext cx="55325" cy="4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3" h="1988" extrusionOk="0">
                      <a:moveTo>
                        <a:pt x="1106" y="0"/>
                      </a:moveTo>
                      <a:cubicBezTo>
                        <a:pt x="496" y="0"/>
                        <a:pt x="1" y="445"/>
                        <a:pt x="1" y="994"/>
                      </a:cubicBezTo>
                      <a:cubicBezTo>
                        <a:pt x="1" y="1542"/>
                        <a:pt x="496" y="1988"/>
                        <a:pt x="1106" y="1988"/>
                      </a:cubicBezTo>
                      <a:cubicBezTo>
                        <a:pt x="1718" y="1988"/>
                        <a:pt x="2213" y="1542"/>
                        <a:pt x="2213" y="994"/>
                      </a:cubicBezTo>
                      <a:cubicBezTo>
                        <a:pt x="2213" y="444"/>
                        <a:pt x="1718" y="0"/>
                        <a:pt x="1106" y="0"/>
                      </a:cubicBezTo>
                      <a:close/>
                    </a:path>
                  </a:pathLst>
                </a:custGeom>
                <a:solidFill>
                  <a:srgbClr val="7032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" name="Google Shape;3832;p59">
                  <a:extLst>
                    <a:ext uri="{FF2B5EF4-FFF2-40B4-BE49-F238E27FC236}">
                      <a16:creationId xmlns:a16="http://schemas.microsoft.com/office/drawing/2014/main" id="{ACE3E734-B41F-FA7F-E83D-65C88A917308}"/>
                    </a:ext>
                  </a:extLst>
                </p:cNvPr>
                <p:cNvSpPr/>
                <p:nvPr/>
              </p:nvSpPr>
              <p:spPr>
                <a:xfrm>
                  <a:off x="4017900" y="3741875"/>
                  <a:ext cx="35725" cy="2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9" h="1061" extrusionOk="0">
                      <a:moveTo>
                        <a:pt x="674" y="0"/>
                      </a:moveTo>
                      <a:cubicBezTo>
                        <a:pt x="478" y="0"/>
                        <a:pt x="253" y="78"/>
                        <a:pt x="0" y="235"/>
                      </a:cubicBezTo>
                      <a:lnTo>
                        <a:pt x="83" y="368"/>
                      </a:lnTo>
                      <a:cubicBezTo>
                        <a:pt x="311" y="227"/>
                        <a:pt x="509" y="157"/>
                        <a:pt x="673" y="157"/>
                      </a:cubicBezTo>
                      <a:cubicBezTo>
                        <a:pt x="755" y="157"/>
                        <a:pt x="829" y="175"/>
                        <a:pt x="895" y="210"/>
                      </a:cubicBezTo>
                      <a:cubicBezTo>
                        <a:pt x="1251" y="401"/>
                        <a:pt x="1272" y="1053"/>
                        <a:pt x="1272" y="1061"/>
                      </a:cubicBezTo>
                      <a:lnTo>
                        <a:pt x="1429" y="1056"/>
                      </a:lnTo>
                      <a:cubicBezTo>
                        <a:pt x="1429" y="1025"/>
                        <a:pt x="1406" y="307"/>
                        <a:pt x="970" y="72"/>
                      </a:cubicBezTo>
                      <a:cubicBezTo>
                        <a:pt x="881" y="24"/>
                        <a:pt x="782" y="0"/>
                        <a:pt x="67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3833;p59">
                  <a:extLst>
                    <a:ext uri="{FF2B5EF4-FFF2-40B4-BE49-F238E27FC236}">
                      <a16:creationId xmlns:a16="http://schemas.microsoft.com/office/drawing/2014/main" id="{4E28F5C3-B1AE-5F3E-42E2-F7CED69C6951}"/>
                    </a:ext>
                  </a:extLst>
                </p:cNvPr>
                <p:cNvSpPr/>
                <p:nvPr/>
              </p:nvSpPr>
              <p:spPr>
                <a:xfrm>
                  <a:off x="4017650" y="3730600"/>
                  <a:ext cx="47675" cy="2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7" h="955" extrusionOk="0">
                      <a:moveTo>
                        <a:pt x="765" y="0"/>
                      </a:moveTo>
                      <a:cubicBezTo>
                        <a:pt x="508" y="0"/>
                        <a:pt x="251" y="120"/>
                        <a:pt x="1" y="360"/>
                      </a:cubicBezTo>
                      <a:lnTo>
                        <a:pt x="110" y="473"/>
                      </a:lnTo>
                      <a:cubicBezTo>
                        <a:pt x="328" y="264"/>
                        <a:pt x="548" y="158"/>
                        <a:pt x="767" y="158"/>
                      </a:cubicBezTo>
                      <a:cubicBezTo>
                        <a:pt x="805" y="158"/>
                        <a:pt x="843" y="162"/>
                        <a:pt x="881" y="168"/>
                      </a:cubicBezTo>
                      <a:cubicBezTo>
                        <a:pt x="1409" y="259"/>
                        <a:pt x="1761" y="948"/>
                        <a:pt x="1764" y="955"/>
                      </a:cubicBezTo>
                      <a:lnTo>
                        <a:pt x="1907" y="885"/>
                      </a:lnTo>
                      <a:cubicBezTo>
                        <a:pt x="1891" y="854"/>
                        <a:pt x="1514" y="117"/>
                        <a:pt x="909" y="13"/>
                      </a:cubicBezTo>
                      <a:cubicBezTo>
                        <a:pt x="861" y="4"/>
                        <a:pt x="813" y="0"/>
                        <a:pt x="76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3834;p59">
                  <a:extLst>
                    <a:ext uri="{FF2B5EF4-FFF2-40B4-BE49-F238E27FC236}">
                      <a16:creationId xmlns:a16="http://schemas.microsoft.com/office/drawing/2014/main" id="{9679BFF9-7F9E-7ACC-4005-8AB6D4567935}"/>
                    </a:ext>
                  </a:extLst>
                </p:cNvPr>
                <p:cNvSpPr/>
                <p:nvPr/>
              </p:nvSpPr>
              <p:spPr>
                <a:xfrm>
                  <a:off x="3863850" y="3679825"/>
                  <a:ext cx="209875" cy="18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95" h="7438" extrusionOk="0">
                      <a:moveTo>
                        <a:pt x="6078" y="0"/>
                      </a:moveTo>
                      <a:cubicBezTo>
                        <a:pt x="5880" y="0"/>
                        <a:pt x="5700" y="109"/>
                        <a:pt x="5558" y="382"/>
                      </a:cubicBezTo>
                      <a:cubicBezTo>
                        <a:pt x="4850" y="1739"/>
                        <a:pt x="5951" y="3727"/>
                        <a:pt x="5951" y="3727"/>
                      </a:cubicBezTo>
                      <a:cubicBezTo>
                        <a:pt x="5603" y="5307"/>
                        <a:pt x="4884" y="5824"/>
                        <a:pt x="4092" y="5824"/>
                      </a:cubicBezTo>
                      <a:cubicBezTo>
                        <a:pt x="2598" y="5824"/>
                        <a:pt x="845" y="3984"/>
                        <a:pt x="845" y="3984"/>
                      </a:cubicBezTo>
                      <a:lnTo>
                        <a:pt x="0" y="5359"/>
                      </a:lnTo>
                      <a:cubicBezTo>
                        <a:pt x="0" y="5359"/>
                        <a:pt x="2680" y="7437"/>
                        <a:pt x="4412" y="7437"/>
                      </a:cubicBezTo>
                      <a:cubicBezTo>
                        <a:pt x="4566" y="7437"/>
                        <a:pt x="4713" y="7421"/>
                        <a:pt x="4850" y="7385"/>
                      </a:cubicBezTo>
                      <a:cubicBezTo>
                        <a:pt x="6521" y="6946"/>
                        <a:pt x="6679" y="3903"/>
                        <a:pt x="6679" y="3903"/>
                      </a:cubicBezTo>
                      <a:cubicBezTo>
                        <a:pt x="6956" y="4035"/>
                        <a:pt x="7182" y="4091"/>
                        <a:pt x="7368" y="4091"/>
                      </a:cubicBezTo>
                      <a:cubicBezTo>
                        <a:pt x="8394" y="4091"/>
                        <a:pt x="8154" y="2369"/>
                        <a:pt x="8154" y="2369"/>
                      </a:cubicBezTo>
                      <a:lnTo>
                        <a:pt x="8154" y="2369"/>
                      </a:lnTo>
                      <a:lnTo>
                        <a:pt x="7603" y="2546"/>
                      </a:lnTo>
                      <a:cubicBezTo>
                        <a:pt x="7603" y="2546"/>
                        <a:pt x="7543" y="3471"/>
                        <a:pt x="7033" y="3509"/>
                      </a:cubicBezTo>
                      <a:cubicBezTo>
                        <a:pt x="7027" y="3510"/>
                        <a:pt x="7021" y="3510"/>
                        <a:pt x="7015" y="3510"/>
                      </a:cubicBezTo>
                      <a:cubicBezTo>
                        <a:pt x="6505" y="3510"/>
                        <a:pt x="5839" y="1814"/>
                        <a:pt x="6363" y="1366"/>
                      </a:cubicBezTo>
                      <a:cubicBezTo>
                        <a:pt x="6453" y="1289"/>
                        <a:pt x="6547" y="1257"/>
                        <a:pt x="6639" y="1257"/>
                      </a:cubicBezTo>
                      <a:cubicBezTo>
                        <a:pt x="7090" y="1257"/>
                        <a:pt x="7524" y="2016"/>
                        <a:pt x="7524" y="2016"/>
                      </a:cubicBezTo>
                      <a:lnTo>
                        <a:pt x="7918" y="1721"/>
                      </a:lnTo>
                      <a:cubicBezTo>
                        <a:pt x="7918" y="1721"/>
                        <a:pt x="6863" y="0"/>
                        <a:pt x="6078" y="0"/>
                      </a:cubicBezTo>
                      <a:close/>
                    </a:path>
                  </a:pathLst>
                </a:custGeom>
                <a:solidFill>
                  <a:srgbClr val="7032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3835;p59">
                  <a:extLst>
                    <a:ext uri="{FF2B5EF4-FFF2-40B4-BE49-F238E27FC236}">
                      <a16:creationId xmlns:a16="http://schemas.microsoft.com/office/drawing/2014/main" id="{63F36941-684A-2813-1894-B4BE01D5A926}"/>
                    </a:ext>
                  </a:extLst>
                </p:cNvPr>
                <p:cNvSpPr/>
                <p:nvPr/>
              </p:nvSpPr>
              <p:spPr>
                <a:xfrm>
                  <a:off x="4013475" y="3709275"/>
                  <a:ext cx="42425" cy="6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7" h="2414" extrusionOk="0">
                      <a:moveTo>
                        <a:pt x="657" y="1"/>
                      </a:moveTo>
                      <a:cubicBezTo>
                        <a:pt x="539" y="1"/>
                        <a:pt x="430" y="42"/>
                        <a:pt x="327" y="129"/>
                      </a:cubicBezTo>
                      <a:cubicBezTo>
                        <a:pt x="0" y="406"/>
                        <a:pt x="79" y="1074"/>
                        <a:pt x="301" y="1614"/>
                      </a:cubicBezTo>
                      <a:cubicBezTo>
                        <a:pt x="463" y="2003"/>
                        <a:pt x="735" y="2412"/>
                        <a:pt x="1029" y="2412"/>
                      </a:cubicBezTo>
                      <a:lnTo>
                        <a:pt x="1054" y="2413"/>
                      </a:lnTo>
                      <a:cubicBezTo>
                        <a:pt x="1626" y="2370"/>
                        <a:pt x="1694" y="1415"/>
                        <a:pt x="1697" y="1376"/>
                      </a:cubicBezTo>
                      <a:lnTo>
                        <a:pt x="1541" y="1366"/>
                      </a:lnTo>
                      <a:cubicBezTo>
                        <a:pt x="1538" y="1373"/>
                        <a:pt x="1473" y="2222"/>
                        <a:pt x="1042" y="2256"/>
                      </a:cubicBezTo>
                      <a:cubicBezTo>
                        <a:pt x="1041" y="2256"/>
                        <a:pt x="1040" y="2256"/>
                        <a:pt x="1039" y="2256"/>
                      </a:cubicBezTo>
                      <a:cubicBezTo>
                        <a:pt x="872" y="2256"/>
                        <a:pt x="619" y="1972"/>
                        <a:pt x="448" y="1555"/>
                      </a:cubicBezTo>
                      <a:cubicBezTo>
                        <a:pt x="254" y="1084"/>
                        <a:pt x="166" y="475"/>
                        <a:pt x="430" y="250"/>
                      </a:cubicBezTo>
                      <a:cubicBezTo>
                        <a:pt x="500" y="189"/>
                        <a:pt x="573" y="159"/>
                        <a:pt x="653" y="159"/>
                      </a:cubicBezTo>
                      <a:cubicBezTo>
                        <a:pt x="673" y="159"/>
                        <a:pt x="694" y="161"/>
                        <a:pt x="714" y="165"/>
                      </a:cubicBezTo>
                      <a:cubicBezTo>
                        <a:pt x="1096" y="230"/>
                        <a:pt x="1466" y="871"/>
                        <a:pt x="1470" y="877"/>
                      </a:cubicBezTo>
                      <a:lnTo>
                        <a:pt x="1608" y="798"/>
                      </a:lnTo>
                      <a:cubicBezTo>
                        <a:pt x="1590" y="768"/>
                        <a:pt x="1196" y="88"/>
                        <a:pt x="741" y="8"/>
                      </a:cubicBezTo>
                      <a:cubicBezTo>
                        <a:pt x="713" y="3"/>
                        <a:pt x="685" y="1"/>
                        <a:pt x="6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3836;p59">
                  <a:extLst>
                    <a:ext uri="{FF2B5EF4-FFF2-40B4-BE49-F238E27FC236}">
                      <a16:creationId xmlns:a16="http://schemas.microsoft.com/office/drawing/2014/main" id="{2D64855B-D380-49CB-D57E-4DE78A970EBD}"/>
                    </a:ext>
                  </a:extLst>
                </p:cNvPr>
                <p:cNvSpPr/>
                <p:nvPr/>
              </p:nvSpPr>
              <p:spPr>
                <a:xfrm>
                  <a:off x="4044525" y="3710800"/>
                  <a:ext cx="37900" cy="3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6" h="1368" extrusionOk="0">
                      <a:moveTo>
                        <a:pt x="1516" y="0"/>
                      </a:moveTo>
                      <a:lnTo>
                        <a:pt x="0" y="914"/>
                      </a:lnTo>
                      <a:lnTo>
                        <a:pt x="237" y="1368"/>
                      </a:lnTo>
                      <a:lnTo>
                        <a:pt x="1418" y="1052"/>
                      </a:lnTo>
                      <a:lnTo>
                        <a:pt x="1516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3837;p59">
                  <a:extLst>
                    <a:ext uri="{FF2B5EF4-FFF2-40B4-BE49-F238E27FC236}">
                      <a16:creationId xmlns:a16="http://schemas.microsoft.com/office/drawing/2014/main" id="{0E759D48-352F-FFE0-350D-3C7CCDACF3CF}"/>
                    </a:ext>
                  </a:extLst>
                </p:cNvPr>
                <p:cNvSpPr/>
                <p:nvPr/>
              </p:nvSpPr>
              <p:spPr>
                <a:xfrm>
                  <a:off x="3927225" y="4147100"/>
                  <a:ext cx="8225" cy="2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" h="1115" extrusionOk="0">
                      <a:moveTo>
                        <a:pt x="328" y="1"/>
                      </a:moveTo>
                      <a:cubicBezTo>
                        <a:pt x="221" y="385"/>
                        <a:pt x="111" y="757"/>
                        <a:pt x="0" y="1115"/>
                      </a:cubicBezTo>
                      <a:cubicBezTo>
                        <a:pt x="111" y="757"/>
                        <a:pt x="221" y="385"/>
                        <a:pt x="328" y="1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3838;p59">
                  <a:extLst>
                    <a:ext uri="{FF2B5EF4-FFF2-40B4-BE49-F238E27FC236}">
                      <a16:creationId xmlns:a16="http://schemas.microsoft.com/office/drawing/2014/main" id="{486E89AF-5470-6CE5-B766-88B9E553253D}"/>
                    </a:ext>
                  </a:extLst>
                </p:cNvPr>
                <p:cNvSpPr/>
                <p:nvPr/>
              </p:nvSpPr>
              <p:spPr>
                <a:xfrm>
                  <a:off x="4058300" y="4287400"/>
                  <a:ext cx="600" cy="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" h="23" extrusionOk="0">
                      <a:moveTo>
                        <a:pt x="0" y="0"/>
                      </a:moveTo>
                      <a:lnTo>
                        <a:pt x="24" y="23"/>
                      </a:ln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3839;p59">
                  <a:extLst>
                    <a:ext uri="{FF2B5EF4-FFF2-40B4-BE49-F238E27FC236}">
                      <a16:creationId xmlns:a16="http://schemas.microsoft.com/office/drawing/2014/main" id="{FBB8C2E4-279C-223E-C625-E20321C99F75}"/>
                    </a:ext>
                  </a:extLst>
                </p:cNvPr>
                <p:cNvSpPr/>
                <p:nvPr/>
              </p:nvSpPr>
              <p:spPr>
                <a:xfrm>
                  <a:off x="3935775" y="4131850"/>
                  <a:ext cx="375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" h="559" extrusionOk="0">
                      <a:moveTo>
                        <a:pt x="149" y="0"/>
                      </a:moveTo>
                      <a:cubicBezTo>
                        <a:pt x="100" y="189"/>
                        <a:pt x="51" y="375"/>
                        <a:pt x="1" y="559"/>
                      </a:cubicBezTo>
                      <a:cubicBezTo>
                        <a:pt x="51" y="376"/>
                        <a:pt x="100" y="189"/>
                        <a:pt x="149" y="0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3840;p59">
                  <a:extLst>
                    <a:ext uri="{FF2B5EF4-FFF2-40B4-BE49-F238E27FC236}">
                      <a16:creationId xmlns:a16="http://schemas.microsoft.com/office/drawing/2014/main" id="{9A9FF4ED-8D3B-CA6C-3168-8F09DDC8D5C3}"/>
                    </a:ext>
                  </a:extLst>
                </p:cNvPr>
                <p:cNvSpPr/>
                <p:nvPr/>
              </p:nvSpPr>
              <p:spPr>
                <a:xfrm>
                  <a:off x="3922900" y="4175250"/>
                  <a:ext cx="4225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" h="523" extrusionOk="0">
                      <a:moveTo>
                        <a:pt x="169" y="0"/>
                      </a:moveTo>
                      <a:lnTo>
                        <a:pt x="169" y="0"/>
                      </a:lnTo>
                      <a:cubicBezTo>
                        <a:pt x="113" y="178"/>
                        <a:pt x="56" y="352"/>
                        <a:pt x="0" y="523"/>
                      </a:cubicBezTo>
                      <a:cubicBezTo>
                        <a:pt x="57" y="352"/>
                        <a:pt x="113" y="178"/>
                        <a:pt x="169" y="0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3841;p59">
                  <a:extLst>
                    <a:ext uri="{FF2B5EF4-FFF2-40B4-BE49-F238E27FC236}">
                      <a16:creationId xmlns:a16="http://schemas.microsoft.com/office/drawing/2014/main" id="{83604311-6406-C861-DCFD-D9B57CB6946D}"/>
                    </a:ext>
                  </a:extLst>
                </p:cNvPr>
                <p:cNvSpPr/>
                <p:nvPr/>
              </p:nvSpPr>
              <p:spPr>
                <a:xfrm>
                  <a:off x="3888600" y="4189175"/>
                  <a:ext cx="130650" cy="8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6" h="3518" extrusionOk="0">
                      <a:moveTo>
                        <a:pt x="3483" y="2791"/>
                      </a:moveTo>
                      <a:cubicBezTo>
                        <a:pt x="3011" y="2791"/>
                        <a:pt x="2487" y="2840"/>
                        <a:pt x="1907" y="2955"/>
                      </a:cubicBezTo>
                      <a:lnTo>
                        <a:pt x="1907" y="2955"/>
                      </a:lnTo>
                      <a:cubicBezTo>
                        <a:pt x="2486" y="2840"/>
                        <a:pt x="3010" y="2791"/>
                        <a:pt x="3482" y="2791"/>
                      </a:cubicBezTo>
                      <a:cubicBezTo>
                        <a:pt x="4169" y="2791"/>
                        <a:pt x="4746" y="2895"/>
                        <a:pt x="5225" y="3048"/>
                      </a:cubicBezTo>
                      <a:cubicBezTo>
                        <a:pt x="4747" y="2894"/>
                        <a:pt x="4170" y="2791"/>
                        <a:pt x="3483" y="2791"/>
                      </a:cubicBezTo>
                      <a:close/>
                      <a:moveTo>
                        <a:pt x="1362" y="1"/>
                      </a:moveTo>
                      <a:cubicBezTo>
                        <a:pt x="671" y="2091"/>
                        <a:pt x="1" y="3517"/>
                        <a:pt x="1" y="3517"/>
                      </a:cubicBezTo>
                      <a:cubicBezTo>
                        <a:pt x="2" y="3517"/>
                        <a:pt x="2" y="3517"/>
                        <a:pt x="3" y="3516"/>
                      </a:cubicBezTo>
                      <a:lnTo>
                        <a:pt x="3" y="3516"/>
                      </a:lnTo>
                      <a:cubicBezTo>
                        <a:pt x="23" y="3474"/>
                        <a:pt x="682" y="2060"/>
                        <a:pt x="1362" y="1"/>
                      </a:cubicBezTo>
                      <a:close/>
                      <a:moveTo>
                        <a:pt x="1907" y="2955"/>
                      </a:moveTo>
                      <a:cubicBezTo>
                        <a:pt x="1329" y="3071"/>
                        <a:pt x="695" y="3252"/>
                        <a:pt x="3" y="3516"/>
                      </a:cubicBezTo>
                      <a:lnTo>
                        <a:pt x="3" y="3516"/>
                      </a:lnTo>
                      <a:cubicBezTo>
                        <a:pt x="3" y="3517"/>
                        <a:pt x="3" y="3517"/>
                        <a:pt x="3" y="3517"/>
                      </a:cubicBezTo>
                      <a:cubicBezTo>
                        <a:pt x="695" y="3252"/>
                        <a:pt x="1329" y="3071"/>
                        <a:pt x="1907" y="2955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3842;p59">
                  <a:extLst>
                    <a:ext uri="{FF2B5EF4-FFF2-40B4-BE49-F238E27FC236}">
                      <a16:creationId xmlns:a16="http://schemas.microsoft.com/office/drawing/2014/main" id="{41C75F0E-528E-98AF-708B-1BD77AA190E4}"/>
                    </a:ext>
                  </a:extLst>
                </p:cNvPr>
                <p:cNvSpPr/>
                <p:nvPr/>
              </p:nvSpPr>
              <p:spPr>
                <a:xfrm>
                  <a:off x="3850250" y="4287925"/>
                  <a:ext cx="217425" cy="16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7" h="666" extrusionOk="0">
                      <a:moveTo>
                        <a:pt x="8413" y="67"/>
                      </a:moveTo>
                      <a:lnTo>
                        <a:pt x="8413" y="67"/>
                      </a:lnTo>
                      <a:cubicBezTo>
                        <a:pt x="8559" y="210"/>
                        <a:pt x="8646" y="323"/>
                        <a:pt x="8680" y="370"/>
                      </a:cubicBezTo>
                      <a:lnTo>
                        <a:pt x="8680" y="370"/>
                      </a:lnTo>
                      <a:cubicBezTo>
                        <a:pt x="8646" y="322"/>
                        <a:pt x="8559" y="210"/>
                        <a:pt x="8413" y="67"/>
                      </a:cubicBezTo>
                      <a:close/>
                      <a:moveTo>
                        <a:pt x="8680" y="370"/>
                      </a:moveTo>
                      <a:lnTo>
                        <a:pt x="8680" y="370"/>
                      </a:lnTo>
                      <a:cubicBezTo>
                        <a:pt x="8689" y="383"/>
                        <a:pt x="8695" y="392"/>
                        <a:pt x="8696" y="394"/>
                      </a:cubicBezTo>
                      <a:lnTo>
                        <a:pt x="8696" y="394"/>
                      </a:lnTo>
                      <a:cubicBezTo>
                        <a:pt x="8697" y="394"/>
                        <a:pt x="8697" y="394"/>
                        <a:pt x="8697" y="394"/>
                      </a:cubicBezTo>
                      <a:cubicBezTo>
                        <a:pt x="8697" y="394"/>
                        <a:pt x="8691" y="386"/>
                        <a:pt x="8680" y="370"/>
                      </a:cubicBezTo>
                      <a:close/>
                      <a:moveTo>
                        <a:pt x="789" y="1"/>
                      </a:moveTo>
                      <a:cubicBezTo>
                        <a:pt x="524" y="155"/>
                        <a:pt x="262" y="297"/>
                        <a:pt x="1" y="429"/>
                      </a:cubicBezTo>
                      <a:cubicBezTo>
                        <a:pt x="262" y="297"/>
                        <a:pt x="524" y="156"/>
                        <a:pt x="788" y="2"/>
                      </a:cubicBezTo>
                      <a:cubicBezTo>
                        <a:pt x="788" y="2"/>
                        <a:pt x="3654" y="666"/>
                        <a:pt x="6274" y="666"/>
                      </a:cubicBezTo>
                      <a:cubicBezTo>
                        <a:pt x="7147" y="666"/>
                        <a:pt x="7993" y="592"/>
                        <a:pt x="8697" y="395"/>
                      </a:cubicBezTo>
                      <a:cubicBezTo>
                        <a:pt x="8697" y="395"/>
                        <a:pt x="8697" y="395"/>
                        <a:pt x="8696" y="394"/>
                      </a:cubicBezTo>
                      <a:lnTo>
                        <a:pt x="8696" y="394"/>
                      </a:lnTo>
                      <a:cubicBezTo>
                        <a:pt x="7993" y="591"/>
                        <a:pt x="7148" y="665"/>
                        <a:pt x="6275" y="665"/>
                      </a:cubicBezTo>
                      <a:cubicBezTo>
                        <a:pt x="3655" y="665"/>
                        <a:pt x="789" y="1"/>
                        <a:pt x="789" y="1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3843;p59">
                  <a:extLst>
                    <a:ext uri="{FF2B5EF4-FFF2-40B4-BE49-F238E27FC236}">
                      <a16:creationId xmlns:a16="http://schemas.microsoft.com/office/drawing/2014/main" id="{FFAEBEBE-98A5-85A2-8AE4-B48EB574B35B}"/>
                    </a:ext>
                  </a:extLst>
                </p:cNvPr>
                <p:cNvSpPr/>
                <p:nvPr/>
              </p:nvSpPr>
              <p:spPr>
                <a:xfrm>
                  <a:off x="3801450" y="4087075"/>
                  <a:ext cx="58725" cy="191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9" h="7662" extrusionOk="0">
                      <a:moveTo>
                        <a:pt x="1269" y="0"/>
                      </a:moveTo>
                      <a:cubicBezTo>
                        <a:pt x="678" y="1456"/>
                        <a:pt x="0" y="4433"/>
                        <a:pt x="2347" y="7661"/>
                      </a:cubicBezTo>
                      <a:lnTo>
                        <a:pt x="2348" y="7661"/>
                      </a:lnTo>
                      <a:cubicBezTo>
                        <a:pt x="1" y="4434"/>
                        <a:pt x="679" y="1457"/>
                        <a:pt x="1269" y="0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3844;p59">
                  <a:extLst>
                    <a:ext uri="{FF2B5EF4-FFF2-40B4-BE49-F238E27FC236}">
                      <a16:creationId xmlns:a16="http://schemas.microsoft.com/office/drawing/2014/main" id="{36149716-CD88-01EA-9B36-5F80C183069C}"/>
                    </a:ext>
                  </a:extLst>
                </p:cNvPr>
                <p:cNvSpPr/>
                <p:nvPr/>
              </p:nvSpPr>
              <p:spPr>
                <a:xfrm>
                  <a:off x="3939900" y="4100600"/>
                  <a:ext cx="6950" cy="2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" h="1188" extrusionOk="0">
                      <a:moveTo>
                        <a:pt x="278" y="1"/>
                      </a:moveTo>
                      <a:cubicBezTo>
                        <a:pt x="192" y="404"/>
                        <a:pt x="99" y="801"/>
                        <a:pt x="0" y="1188"/>
                      </a:cubicBezTo>
                      <a:cubicBezTo>
                        <a:pt x="99" y="801"/>
                        <a:pt x="193" y="404"/>
                        <a:pt x="278" y="1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3845;p59">
                  <a:extLst>
                    <a:ext uri="{FF2B5EF4-FFF2-40B4-BE49-F238E27FC236}">
                      <a16:creationId xmlns:a16="http://schemas.microsoft.com/office/drawing/2014/main" id="{600875A9-92AA-9E55-5232-FF9C51DE1FDA}"/>
                    </a:ext>
                  </a:extLst>
                </p:cNvPr>
                <p:cNvSpPr/>
                <p:nvPr/>
              </p:nvSpPr>
              <p:spPr>
                <a:xfrm>
                  <a:off x="3702225" y="3820125"/>
                  <a:ext cx="365450" cy="51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18" h="20756" extrusionOk="0">
                      <a:moveTo>
                        <a:pt x="14618" y="19102"/>
                      </a:moveTo>
                      <a:lnTo>
                        <a:pt x="14618" y="19102"/>
                      </a:lnTo>
                      <a:cubicBezTo>
                        <a:pt x="14618" y="19102"/>
                        <a:pt x="14618" y="19102"/>
                        <a:pt x="14618" y="19102"/>
                      </a:cubicBezTo>
                      <a:lnTo>
                        <a:pt x="14618" y="19102"/>
                      </a:lnTo>
                      <a:cubicBezTo>
                        <a:pt x="14618" y="19102"/>
                        <a:pt x="14618" y="19102"/>
                        <a:pt x="14618" y="19102"/>
                      </a:cubicBezTo>
                      <a:cubicBezTo>
                        <a:pt x="14618" y="19102"/>
                        <a:pt x="14618" y="19102"/>
                        <a:pt x="14618" y="19102"/>
                      </a:cubicBezTo>
                      <a:close/>
                      <a:moveTo>
                        <a:pt x="5705" y="1"/>
                      </a:moveTo>
                      <a:lnTo>
                        <a:pt x="3660" y="2384"/>
                      </a:lnTo>
                      <a:lnTo>
                        <a:pt x="3660" y="2480"/>
                      </a:lnTo>
                      <a:lnTo>
                        <a:pt x="3656" y="2491"/>
                      </a:lnTo>
                      <a:cubicBezTo>
                        <a:pt x="3571" y="2721"/>
                        <a:pt x="2257" y="6461"/>
                        <a:pt x="5705" y="9738"/>
                      </a:cubicBezTo>
                      <a:cubicBezTo>
                        <a:pt x="5704" y="9741"/>
                        <a:pt x="5479" y="10083"/>
                        <a:pt x="5239" y="10675"/>
                      </a:cubicBezTo>
                      <a:cubicBezTo>
                        <a:pt x="4648" y="12133"/>
                        <a:pt x="3969" y="15110"/>
                        <a:pt x="6316" y="18336"/>
                      </a:cubicBezTo>
                      <a:lnTo>
                        <a:pt x="6315" y="18336"/>
                      </a:lnTo>
                      <a:cubicBezTo>
                        <a:pt x="6308" y="18335"/>
                        <a:pt x="5567" y="18229"/>
                        <a:pt x="4595" y="18229"/>
                      </a:cubicBezTo>
                      <a:cubicBezTo>
                        <a:pt x="2774" y="18229"/>
                        <a:pt x="140" y="18604"/>
                        <a:pt x="1" y="20755"/>
                      </a:cubicBezTo>
                      <a:cubicBezTo>
                        <a:pt x="2" y="20755"/>
                        <a:pt x="861" y="20745"/>
                        <a:pt x="2162" y="20463"/>
                      </a:cubicBezTo>
                      <a:cubicBezTo>
                        <a:pt x="3204" y="20240"/>
                        <a:pt x="4526" y="19841"/>
                        <a:pt x="5922" y="19137"/>
                      </a:cubicBezTo>
                      <a:cubicBezTo>
                        <a:pt x="6183" y="19006"/>
                        <a:pt x="6445" y="18864"/>
                        <a:pt x="6710" y="18709"/>
                      </a:cubicBezTo>
                      <a:cubicBezTo>
                        <a:pt x="6710" y="18709"/>
                        <a:pt x="9576" y="19373"/>
                        <a:pt x="12196" y="19373"/>
                      </a:cubicBezTo>
                      <a:cubicBezTo>
                        <a:pt x="13069" y="19373"/>
                        <a:pt x="13915" y="19299"/>
                        <a:pt x="14618" y="19102"/>
                      </a:cubicBezTo>
                      <a:lnTo>
                        <a:pt x="14618" y="19102"/>
                      </a:lnTo>
                      <a:cubicBezTo>
                        <a:pt x="14614" y="19100"/>
                        <a:pt x="14525" y="18966"/>
                        <a:pt x="14333" y="18778"/>
                      </a:cubicBezTo>
                      <a:cubicBezTo>
                        <a:pt x="14312" y="18757"/>
                        <a:pt x="14291" y="18737"/>
                        <a:pt x="14267" y="18716"/>
                      </a:cubicBezTo>
                      <a:lnTo>
                        <a:pt x="14243" y="18692"/>
                      </a:lnTo>
                      <a:cubicBezTo>
                        <a:pt x="13936" y="18412"/>
                        <a:pt x="13426" y="18050"/>
                        <a:pt x="12678" y="17811"/>
                      </a:cubicBezTo>
                      <a:cubicBezTo>
                        <a:pt x="12200" y="17658"/>
                        <a:pt x="11624" y="17555"/>
                        <a:pt x="10938" y="17555"/>
                      </a:cubicBezTo>
                      <a:cubicBezTo>
                        <a:pt x="9994" y="17555"/>
                        <a:pt x="8842" y="17751"/>
                        <a:pt x="7455" y="18281"/>
                      </a:cubicBezTo>
                      <a:cubicBezTo>
                        <a:pt x="7455" y="18281"/>
                        <a:pt x="8127" y="16850"/>
                        <a:pt x="8818" y="14754"/>
                      </a:cubicBezTo>
                      <a:lnTo>
                        <a:pt x="8827" y="14728"/>
                      </a:lnTo>
                      <a:cubicBezTo>
                        <a:pt x="8883" y="14557"/>
                        <a:pt x="8940" y="14382"/>
                        <a:pt x="8996" y="14204"/>
                      </a:cubicBezTo>
                      <a:lnTo>
                        <a:pt x="8998" y="14194"/>
                      </a:lnTo>
                      <a:cubicBezTo>
                        <a:pt x="9110" y="13836"/>
                        <a:pt x="9220" y="13465"/>
                        <a:pt x="9327" y="13080"/>
                      </a:cubicBezTo>
                      <a:lnTo>
                        <a:pt x="9342" y="13026"/>
                      </a:lnTo>
                      <a:cubicBezTo>
                        <a:pt x="9391" y="12843"/>
                        <a:pt x="9442" y="12656"/>
                        <a:pt x="9490" y="12466"/>
                      </a:cubicBezTo>
                      <a:cubicBezTo>
                        <a:pt x="9495" y="12445"/>
                        <a:pt x="9500" y="12426"/>
                        <a:pt x="9505" y="12405"/>
                      </a:cubicBezTo>
                      <a:cubicBezTo>
                        <a:pt x="9604" y="12019"/>
                        <a:pt x="9699" y="11622"/>
                        <a:pt x="9784" y="11219"/>
                      </a:cubicBezTo>
                      <a:cubicBezTo>
                        <a:pt x="9788" y="11198"/>
                        <a:pt x="9793" y="11178"/>
                        <a:pt x="9797" y="11158"/>
                      </a:cubicBezTo>
                      <a:cubicBezTo>
                        <a:pt x="9837" y="10965"/>
                        <a:pt x="9876" y="10769"/>
                        <a:pt x="9913" y="10574"/>
                      </a:cubicBezTo>
                      <a:cubicBezTo>
                        <a:pt x="9918" y="10544"/>
                        <a:pt x="9925" y="10511"/>
                        <a:pt x="9932" y="10480"/>
                      </a:cubicBezTo>
                      <a:cubicBezTo>
                        <a:pt x="9968" y="10283"/>
                        <a:pt x="10002" y="10086"/>
                        <a:pt x="10033" y="9887"/>
                      </a:cubicBezTo>
                      <a:cubicBezTo>
                        <a:pt x="10037" y="9867"/>
                        <a:pt x="10040" y="9846"/>
                        <a:pt x="10044" y="9825"/>
                      </a:cubicBezTo>
                      <a:cubicBezTo>
                        <a:pt x="10075" y="9629"/>
                        <a:pt x="10104" y="9431"/>
                        <a:pt x="10131" y="9232"/>
                      </a:cubicBezTo>
                      <a:lnTo>
                        <a:pt x="10136" y="9191"/>
                      </a:lnTo>
                      <a:cubicBezTo>
                        <a:pt x="10162" y="8992"/>
                        <a:pt x="10183" y="8792"/>
                        <a:pt x="10204" y="8594"/>
                      </a:cubicBezTo>
                      <a:cubicBezTo>
                        <a:pt x="10208" y="8557"/>
                        <a:pt x="10212" y="8522"/>
                        <a:pt x="10214" y="8487"/>
                      </a:cubicBezTo>
                      <a:cubicBezTo>
                        <a:pt x="10234" y="8292"/>
                        <a:pt x="10250" y="8098"/>
                        <a:pt x="10262" y="7902"/>
                      </a:cubicBezTo>
                      <a:cubicBezTo>
                        <a:pt x="10265" y="7869"/>
                        <a:pt x="10266" y="7835"/>
                        <a:pt x="10269" y="7803"/>
                      </a:cubicBezTo>
                      <a:cubicBezTo>
                        <a:pt x="10281" y="7601"/>
                        <a:pt x="10291" y="7398"/>
                        <a:pt x="10296" y="7196"/>
                      </a:cubicBezTo>
                      <a:lnTo>
                        <a:pt x="10296" y="7183"/>
                      </a:lnTo>
                      <a:cubicBezTo>
                        <a:pt x="10301" y="6985"/>
                        <a:pt x="10301" y="6788"/>
                        <a:pt x="10300" y="6592"/>
                      </a:cubicBezTo>
                      <a:cubicBezTo>
                        <a:pt x="10300" y="6559"/>
                        <a:pt x="10300" y="6526"/>
                        <a:pt x="10298" y="6493"/>
                      </a:cubicBezTo>
                      <a:cubicBezTo>
                        <a:pt x="10295" y="6302"/>
                        <a:pt x="10288" y="6112"/>
                        <a:pt x="10276" y="5924"/>
                      </a:cubicBezTo>
                      <a:cubicBezTo>
                        <a:pt x="10274" y="5887"/>
                        <a:pt x="10272" y="5848"/>
                        <a:pt x="10270" y="5811"/>
                      </a:cubicBezTo>
                      <a:cubicBezTo>
                        <a:pt x="10257" y="5621"/>
                        <a:pt x="10241" y="5431"/>
                        <a:pt x="10221" y="5243"/>
                      </a:cubicBezTo>
                      <a:cubicBezTo>
                        <a:pt x="10219" y="5220"/>
                        <a:pt x="10215" y="5196"/>
                        <a:pt x="10212" y="5173"/>
                      </a:cubicBezTo>
                      <a:cubicBezTo>
                        <a:pt x="10192" y="4992"/>
                        <a:pt x="10166" y="4812"/>
                        <a:pt x="10136" y="4634"/>
                      </a:cubicBezTo>
                      <a:cubicBezTo>
                        <a:pt x="10132" y="4611"/>
                        <a:pt x="10129" y="4589"/>
                        <a:pt x="10125" y="4567"/>
                      </a:cubicBezTo>
                      <a:cubicBezTo>
                        <a:pt x="10094" y="4384"/>
                        <a:pt x="10057" y="4202"/>
                        <a:pt x="10016" y="4024"/>
                      </a:cubicBezTo>
                      <a:cubicBezTo>
                        <a:pt x="10007" y="3988"/>
                        <a:pt x="9999" y="3953"/>
                        <a:pt x="9991" y="3917"/>
                      </a:cubicBezTo>
                      <a:cubicBezTo>
                        <a:pt x="9948" y="3741"/>
                        <a:pt x="9902" y="3568"/>
                        <a:pt x="9850" y="3395"/>
                      </a:cubicBezTo>
                      <a:cubicBezTo>
                        <a:pt x="9841" y="3366"/>
                        <a:pt x="9830" y="3335"/>
                        <a:pt x="9821" y="3305"/>
                      </a:cubicBezTo>
                      <a:cubicBezTo>
                        <a:pt x="9766" y="3129"/>
                        <a:pt x="9706" y="2955"/>
                        <a:pt x="9640" y="2786"/>
                      </a:cubicBezTo>
                      <a:lnTo>
                        <a:pt x="9637" y="2774"/>
                      </a:lnTo>
                      <a:cubicBezTo>
                        <a:pt x="9568" y="2603"/>
                        <a:pt x="9494" y="2437"/>
                        <a:pt x="9415" y="2272"/>
                      </a:cubicBezTo>
                      <a:lnTo>
                        <a:pt x="9390" y="2217"/>
                      </a:lnTo>
                      <a:lnTo>
                        <a:pt x="570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3846;p59">
                  <a:extLst>
                    <a:ext uri="{FF2B5EF4-FFF2-40B4-BE49-F238E27FC236}">
                      <a16:creationId xmlns:a16="http://schemas.microsoft.com/office/drawing/2014/main" id="{1193EF5F-474B-C2EC-C7CF-38609C941951}"/>
                    </a:ext>
                  </a:extLst>
                </p:cNvPr>
                <p:cNvSpPr/>
                <p:nvPr/>
              </p:nvSpPr>
              <p:spPr>
                <a:xfrm>
                  <a:off x="3834250" y="4232850"/>
                  <a:ext cx="72775" cy="4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1" h="1895" extrusionOk="0">
                      <a:moveTo>
                        <a:pt x="2911" y="0"/>
                      </a:moveTo>
                      <a:lnTo>
                        <a:pt x="1" y="16"/>
                      </a:lnTo>
                      <a:cubicBezTo>
                        <a:pt x="156" y="382"/>
                        <a:pt x="346" y="758"/>
                        <a:pt x="578" y="1137"/>
                      </a:cubicBezTo>
                      <a:cubicBezTo>
                        <a:pt x="901" y="1160"/>
                        <a:pt x="1272" y="1323"/>
                        <a:pt x="1422" y="1894"/>
                      </a:cubicBezTo>
                      <a:lnTo>
                        <a:pt x="1882" y="1894"/>
                      </a:lnTo>
                      <a:cubicBezTo>
                        <a:pt x="1882" y="1894"/>
                        <a:pt x="1771" y="1134"/>
                        <a:pt x="2480" y="1077"/>
                      </a:cubicBezTo>
                      <a:cubicBezTo>
                        <a:pt x="2599" y="792"/>
                        <a:pt x="2748" y="430"/>
                        <a:pt x="2911" y="0"/>
                      </a:cubicBezTo>
                      <a:close/>
                    </a:path>
                  </a:pathLst>
                </a:custGeom>
                <a:solidFill>
                  <a:srgbClr val="7032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3847;p59">
                  <a:extLst>
                    <a:ext uri="{FF2B5EF4-FFF2-40B4-BE49-F238E27FC236}">
                      <a16:creationId xmlns:a16="http://schemas.microsoft.com/office/drawing/2014/main" id="{C3D17F47-0885-57C0-FE00-7DF5EAB3A4E2}"/>
                    </a:ext>
                  </a:extLst>
                </p:cNvPr>
                <p:cNvSpPr/>
                <p:nvPr/>
              </p:nvSpPr>
              <p:spPr>
                <a:xfrm>
                  <a:off x="3828150" y="4220875"/>
                  <a:ext cx="86925" cy="17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7" h="709" extrusionOk="0">
                      <a:moveTo>
                        <a:pt x="3477" y="1"/>
                      </a:moveTo>
                      <a:lnTo>
                        <a:pt x="1" y="119"/>
                      </a:lnTo>
                      <a:lnTo>
                        <a:pt x="244" y="709"/>
                      </a:lnTo>
                      <a:lnTo>
                        <a:pt x="3306" y="564"/>
                      </a:lnTo>
                      <a:lnTo>
                        <a:pt x="3477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3848;p59">
                  <a:extLst>
                    <a:ext uri="{FF2B5EF4-FFF2-40B4-BE49-F238E27FC236}">
                      <a16:creationId xmlns:a16="http://schemas.microsoft.com/office/drawing/2014/main" id="{97A77D7A-A84C-DB63-4747-ADEB882FA492}"/>
                    </a:ext>
                  </a:extLst>
                </p:cNvPr>
                <p:cNvSpPr/>
                <p:nvPr/>
              </p:nvSpPr>
              <p:spPr>
                <a:xfrm>
                  <a:off x="3869650" y="4168150"/>
                  <a:ext cx="18825" cy="12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" h="4802" extrusionOk="0">
                      <a:moveTo>
                        <a:pt x="597" y="0"/>
                      </a:moveTo>
                      <a:lnTo>
                        <a:pt x="0" y="4782"/>
                      </a:lnTo>
                      <a:lnTo>
                        <a:pt x="156" y="4801"/>
                      </a:lnTo>
                      <a:lnTo>
                        <a:pt x="753" y="20"/>
                      </a:lnTo>
                      <a:lnTo>
                        <a:pt x="59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3849;p59">
                  <a:extLst>
                    <a:ext uri="{FF2B5EF4-FFF2-40B4-BE49-F238E27FC236}">
                      <a16:creationId xmlns:a16="http://schemas.microsoft.com/office/drawing/2014/main" id="{66B7FA1D-2108-BCEE-BD04-213FA5596381}"/>
                    </a:ext>
                  </a:extLst>
                </p:cNvPr>
                <p:cNvSpPr/>
                <p:nvPr/>
              </p:nvSpPr>
              <p:spPr>
                <a:xfrm>
                  <a:off x="3702125" y="4285850"/>
                  <a:ext cx="366225" cy="5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49" h="2207" extrusionOk="0">
                      <a:moveTo>
                        <a:pt x="6701" y="0"/>
                      </a:moveTo>
                      <a:lnTo>
                        <a:pt x="6675" y="16"/>
                      </a:lnTo>
                      <a:cubicBezTo>
                        <a:pt x="3613" y="1813"/>
                        <a:pt x="37" y="2049"/>
                        <a:pt x="1" y="2051"/>
                      </a:cubicBezTo>
                      <a:lnTo>
                        <a:pt x="10" y="2207"/>
                      </a:lnTo>
                      <a:cubicBezTo>
                        <a:pt x="46" y="2205"/>
                        <a:pt x="3639" y="1969"/>
                        <a:pt x="6728" y="167"/>
                      </a:cubicBezTo>
                      <a:cubicBezTo>
                        <a:pt x="7092" y="243"/>
                        <a:pt x="10042" y="842"/>
                        <a:pt x="12426" y="842"/>
                      </a:cubicBezTo>
                      <a:cubicBezTo>
                        <a:pt x="13292" y="842"/>
                        <a:pt x="14083" y="763"/>
                        <a:pt x="14649" y="551"/>
                      </a:cubicBezTo>
                      <a:lnTo>
                        <a:pt x="14594" y="404"/>
                      </a:lnTo>
                      <a:cubicBezTo>
                        <a:pt x="14055" y="606"/>
                        <a:pt x="13292" y="681"/>
                        <a:pt x="12451" y="681"/>
                      </a:cubicBezTo>
                      <a:cubicBezTo>
                        <a:pt x="9954" y="681"/>
                        <a:pt x="6773" y="15"/>
                        <a:pt x="6730" y="6"/>
                      </a:cubicBezTo>
                      <a:lnTo>
                        <a:pt x="670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3850;p59">
                  <a:extLst>
                    <a:ext uri="{FF2B5EF4-FFF2-40B4-BE49-F238E27FC236}">
                      <a16:creationId xmlns:a16="http://schemas.microsoft.com/office/drawing/2014/main" id="{F6CD278A-3C50-9EB5-0293-49EFF1332376}"/>
                    </a:ext>
                  </a:extLst>
                </p:cNvPr>
                <p:cNvSpPr/>
                <p:nvPr/>
              </p:nvSpPr>
              <p:spPr>
                <a:xfrm>
                  <a:off x="3852200" y="4272900"/>
                  <a:ext cx="12925" cy="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64" extrusionOk="0">
                      <a:moveTo>
                        <a:pt x="70" y="1"/>
                      </a:moveTo>
                      <a:lnTo>
                        <a:pt x="0" y="141"/>
                      </a:lnTo>
                      <a:lnTo>
                        <a:pt x="446" y="364"/>
                      </a:lnTo>
                      <a:lnTo>
                        <a:pt x="517" y="223"/>
                      </a:lnTo>
                      <a:lnTo>
                        <a:pt x="70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3851;p59">
                  <a:extLst>
                    <a:ext uri="{FF2B5EF4-FFF2-40B4-BE49-F238E27FC236}">
                      <a16:creationId xmlns:a16="http://schemas.microsoft.com/office/drawing/2014/main" id="{865F67F1-2607-4CF7-2543-F090DCF688C4}"/>
                    </a:ext>
                  </a:extLst>
                </p:cNvPr>
                <p:cNvSpPr/>
                <p:nvPr/>
              </p:nvSpPr>
              <p:spPr>
                <a:xfrm>
                  <a:off x="3840225" y="4275000"/>
                  <a:ext cx="13825" cy="1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" h="410" extrusionOk="0">
                      <a:moveTo>
                        <a:pt x="80" y="0"/>
                      </a:moveTo>
                      <a:lnTo>
                        <a:pt x="0" y="138"/>
                      </a:lnTo>
                      <a:lnTo>
                        <a:pt x="475" y="409"/>
                      </a:lnTo>
                      <a:lnTo>
                        <a:pt x="553" y="273"/>
                      </a:lnTo>
                      <a:lnTo>
                        <a:pt x="8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3852;p59">
                  <a:extLst>
                    <a:ext uri="{FF2B5EF4-FFF2-40B4-BE49-F238E27FC236}">
                      <a16:creationId xmlns:a16="http://schemas.microsoft.com/office/drawing/2014/main" id="{2CF5757E-9A24-EA47-8E91-A48F0AF32326}"/>
                    </a:ext>
                  </a:extLst>
                </p:cNvPr>
                <p:cNvSpPr/>
                <p:nvPr/>
              </p:nvSpPr>
              <p:spPr>
                <a:xfrm>
                  <a:off x="3885050" y="4272000"/>
                  <a:ext cx="10500" cy="1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" h="436" extrusionOk="0">
                      <a:moveTo>
                        <a:pt x="302" y="0"/>
                      </a:moveTo>
                      <a:lnTo>
                        <a:pt x="1" y="328"/>
                      </a:lnTo>
                      <a:lnTo>
                        <a:pt x="117" y="435"/>
                      </a:lnTo>
                      <a:lnTo>
                        <a:pt x="419" y="108"/>
                      </a:lnTo>
                      <a:lnTo>
                        <a:pt x="30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3853;p59">
                  <a:extLst>
                    <a:ext uri="{FF2B5EF4-FFF2-40B4-BE49-F238E27FC236}">
                      <a16:creationId xmlns:a16="http://schemas.microsoft.com/office/drawing/2014/main" id="{836AB48C-E5CA-0215-5C46-6DF10007D7A8}"/>
                    </a:ext>
                  </a:extLst>
                </p:cNvPr>
                <p:cNvSpPr/>
                <p:nvPr/>
              </p:nvSpPr>
              <p:spPr>
                <a:xfrm>
                  <a:off x="3897775" y="4269400"/>
                  <a:ext cx="10825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84" extrusionOk="0">
                      <a:moveTo>
                        <a:pt x="310" y="1"/>
                      </a:moveTo>
                      <a:lnTo>
                        <a:pt x="0" y="384"/>
                      </a:lnTo>
                      <a:lnTo>
                        <a:pt x="122" y="483"/>
                      </a:lnTo>
                      <a:lnTo>
                        <a:pt x="433" y="100"/>
                      </a:lnTo>
                      <a:lnTo>
                        <a:pt x="310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3854;p59">
                  <a:extLst>
                    <a:ext uri="{FF2B5EF4-FFF2-40B4-BE49-F238E27FC236}">
                      <a16:creationId xmlns:a16="http://schemas.microsoft.com/office/drawing/2014/main" id="{DD6F2015-C895-3D68-8DC9-40CC74DCAF54}"/>
                    </a:ext>
                  </a:extLst>
                </p:cNvPr>
                <p:cNvSpPr/>
                <p:nvPr/>
              </p:nvSpPr>
              <p:spPr>
                <a:xfrm>
                  <a:off x="3490325" y="3367400"/>
                  <a:ext cx="326575" cy="40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63" h="16009" extrusionOk="0">
                      <a:moveTo>
                        <a:pt x="7900" y="1"/>
                      </a:moveTo>
                      <a:cubicBezTo>
                        <a:pt x="7706" y="1"/>
                        <a:pt x="7487" y="36"/>
                        <a:pt x="7240" y="112"/>
                      </a:cubicBezTo>
                      <a:cubicBezTo>
                        <a:pt x="2931" y="1431"/>
                        <a:pt x="0" y="8119"/>
                        <a:pt x="1278" y="11740"/>
                      </a:cubicBezTo>
                      <a:cubicBezTo>
                        <a:pt x="1782" y="13163"/>
                        <a:pt x="2899" y="13595"/>
                        <a:pt x="4070" y="13595"/>
                      </a:cubicBezTo>
                      <a:cubicBezTo>
                        <a:pt x="5876" y="13595"/>
                        <a:pt x="7810" y="12567"/>
                        <a:pt x="7810" y="12567"/>
                      </a:cubicBezTo>
                      <a:lnTo>
                        <a:pt x="7810" y="12567"/>
                      </a:lnTo>
                      <a:cubicBezTo>
                        <a:pt x="7810" y="12567"/>
                        <a:pt x="7101" y="14337"/>
                        <a:pt x="7376" y="15006"/>
                      </a:cubicBezTo>
                      <a:cubicBezTo>
                        <a:pt x="7445" y="15172"/>
                        <a:pt x="7559" y="15235"/>
                        <a:pt x="7711" y="15235"/>
                      </a:cubicBezTo>
                      <a:cubicBezTo>
                        <a:pt x="8168" y="15235"/>
                        <a:pt x="8963" y="14661"/>
                        <a:pt x="9835" y="14632"/>
                      </a:cubicBezTo>
                      <a:cubicBezTo>
                        <a:pt x="9851" y="14631"/>
                        <a:pt x="9867" y="14631"/>
                        <a:pt x="9883" y="14631"/>
                      </a:cubicBezTo>
                      <a:cubicBezTo>
                        <a:pt x="10937" y="14631"/>
                        <a:pt x="11440" y="15836"/>
                        <a:pt x="11500" y="15992"/>
                      </a:cubicBezTo>
                      <a:lnTo>
                        <a:pt x="11500" y="15992"/>
                      </a:lnTo>
                      <a:lnTo>
                        <a:pt x="13062" y="15673"/>
                      </a:lnTo>
                      <a:lnTo>
                        <a:pt x="12039" y="10618"/>
                      </a:lnTo>
                      <a:lnTo>
                        <a:pt x="7376" y="9615"/>
                      </a:lnTo>
                      <a:cubicBezTo>
                        <a:pt x="7376" y="9615"/>
                        <a:pt x="11083" y="1"/>
                        <a:pt x="7900" y="1"/>
                      </a:cubicBezTo>
                      <a:close/>
                      <a:moveTo>
                        <a:pt x="11500" y="15992"/>
                      </a:moveTo>
                      <a:lnTo>
                        <a:pt x="11429" y="16006"/>
                      </a:lnTo>
                      <a:lnTo>
                        <a:pt x="11506" y="16006"/>
                      </a:lnTo>
                      <a:cubicBezTo>
                        <a:pt x="11505" y="16004"/>
                        <a:pt x="11503" y="15999"/>
                        <a:pt x="11500" y="15992"/>
                      </a:cubicBezTo>
                      <a:close/>
                      <a:moveTo>
                        <a:pt x="11506" y="16006"/>
                      </a:moveTo>
                      <a:cubicBezTo>
                        <a:pt x="11506" y="16008"/>
                        <a:pt x="11507" y="16009"/>
                        <a:pt x="11507" y="16009"/>
                      </a:cubicBezTo>
                      <a:lnTo>
                        <a:pt x="11507" y="16006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3855;p59">
                  <a:extLst>
                    <a:ext uri="{FF2B5EF4-FFF2-40B4-BE49-F238E27FC236}">
                      <a16:creationId xmlns:a16="http://schemas.microsoft.com/office/drawing/2014/main" id="{A6C9C6DF-1312-2BD3-76BF-392A24E3E26C}"/>
                    </a:ext>
                  </a:extLst>
                </p:cNvPr>
                <p:cNvSpPr/>
                <p:nvPr/>
              </p:nvSpPr>
              <p:spPr>
                <a:xfrm>
                  <a:off x="3532200" y="3428600"/>
                  <a:ext cx="232450" cy="29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8" h="11652" extrusionOk="0">
                      <a:moveTo>
                        <a:pt x="5121" y="0"/>
                      </a:moveTo>
                      <a:cubicBezTo>
                        <a:pt x="5070" y="0"/>
                        <a:pt x="5018" y="10"/>
                        <a:pt x="4984" y="32"/>
                      </a:cubicBezTo>
                      <a:cubicBezTo>
                        <a:pt x="3248" y="1147"/>
                        <a:pt x="2020" y="2753"/>
                        <a:pt x="1239" y="4650"/>
                      </a:cubicBezTo>
                      <a:cubicBezTo>
                        <a:pt x="807" y="5699"/>
                        <a:pt x="1" y="8087"/>
                        <a:pt x="1233" y="8951"/>
                      </a:cubicBezTo>
                      <a:cubicBezTo>
                        <a:pt x="1669" y="9258"/>
                        <a:pt x="2144" y="9379"/>
                        <a:pt x="2631" y="9379"/>
                      </a:cubicBezTo>
                      <a:cubicBezTo>
                        <a:pt x="3898" y="9379"/>
                        <a:pt x="5259" y="8567"/>
                        <a:pt x="6309" y="8090"/>
                      </a:cubicBezTo>
                      <a:cubicBezTo>
                        <a:pt x="6431" y="8035"/>
                        <a:pt x="6538" y="8009"/>
                        <a:pt x="6631" y="8009"/>
                      </a:cubicBezTo>
                      <a:cubicBezTo>
                        <a:pt x="7520" y="8009"/>
                        <a:pt x="7149" y="10329"/>
                        <a:pt x="7143" y="10630"/>
                      </a:cubicBezTo>
                      <a:cubicBezTo>
                        <a:pt x="7137" y="11018"/>
                        <a:pt x="7350" y="11279"/>
                        <a:pt x="7640" y="11493"/>
                      </a:cubicBezTo>
                      <a:cubicBezTo>
                        <a:pt x="7800" y="11611"/>
                        <a:pt x="8008" y="11652"/>
                        <a:pt x="8226" y="11652"/>
                      </a:cubicBezTo>
                      <a:cubicBezTo>
                        <a:pt x="8535" y="11652"/>
                        <a:pt x="8863" y="11571"/>
                        <a:pt x="9109" y="11523"/>
                      </a:cubicBezTo>
                      <a:cubicBezTo>
                        <a:pt x="9297" y="11486"/>
                        <a:pt x="9276" y="11342"/>
                        <a:pt x="9121" y="11342"/>
                      </a:cubicBezTo>
                      <a:cubicBezTo>
                        <a:pt x="9104" y="11342"/>
                        <a:pt x="9084" y="11345"/>
                        <a:pt x="9062" y="11348"/>
                      </a:cubicBezTo>
                      <a:cubicBezTo>
                        <a:pt x="8802" y="11400"/>
                        <a:pt x="8582" y="11425"/>
                        <a:pt x="8398" y="11425"/>
                      </a:cubicBezTo>
                      <a:cubicBezTo>
                        <a:pt x="6291" y="11425"/>
                        <a:pt x="8727" y="8267"/>
                        <a:pt x="7019" y="7764"/>
                      </a:cubicBezTo>
                      <a:lnTo>
                        <a:pt x="7019" y="7764"/>
                      </a:lnTo>
                      <a:lnTo>
                        <a:pt x="6641" y="7787"/>
                      </a:lnTo>
                      <a:cubicBezTo>
                        <a:pt x="6467" y="7832"/>
                        <a:pt x="6290" y="7906"/>
                        <a:pt x="6172" y="7946"/>
                      </a:cubicBezTo>
                      <a:cubicBezTo>
                        <a:pt x="5058" y="8330"/>
                        <a:pt x="3965" y="9167"/>
                        <a:pt x="2770" y="9167"/>
                      </a:cubicBezTo>
                      <a:cubicBezTo>
                        <a:pt x="2428" y="9167"/>
                        <a:pt x="2077" y="9099"/>
                        <a:pt x="1715" y="8931"/>
                      </a:cubicBezTo>
                      <a:cubicBezTo>
                        <a:pt x="344" y="8299"/>
                        <a:pt x="1115" y="5922"/>
                        <a:pt x="1467" y="4910"/>
                      </a:cubicBezTo>
                      <a:cubicBezTo>
                        <a:pt x="2145" y="2959"/>
                        <a:pt x="3459" y="1254"/>
                        <a:pt x="5197" y="137"/>
                      </a:cubicBezTo>
                      <a:cubicBezTo>
                        <a:pt x="5332" y="50"/>
                        <a:pt x="5232" y="0"/>
                        <a:pt x="512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3856;p59">
                  <a:extLst>
                    <a:ext uri="{FF2B5EF4-FFF2-40B4-BE49-F238E27FC236}">
                      <a16:creationId xmlns:a16="http://schemas.microsoft.com/office/drawing/2014/main" id="{95DB8A89-247C-2B29-800D-690B301A9CC2}"/>
                    </a:ext>
                  </a:extLst>
                </p:cNvPr>
                <p:cNvSpPr/>
                <p:nvPr/>
              </p:nvSpPr>
              <p:spPr>
                <a:xfrm>
                  <a:off x="3566550" y="3491000"/>
                  <a:ext cx="99350" cy="13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4" h="5200" extrusionOk="0">
                      <a:moveTo>
                        <a:pt x="2214" y="0"/>
                      </a:moveTo>
                      <a:cubicBezTo>
                        <a:pt x="2132" y="0"/>
                        <a:pt x="2037" y="31"/>
                        <a:pt x="2000" y="88"/>
                      </a:cubicBezTo>
                      <a:cubicBezTo>
                        <a:pt x="1175" y="1394"/>
                        <a:pt x="1" y="5199"/>
                        <a:pt x="2520" y="5199"/>
                      </a:cubicBezTo>
                      <a:cubicBezTo>
                        <a:pt x="2555" y="5199"/>
                        <a:pt x="2590" y="5199"/>
                        <a:pt x="2627" y="5198"/>
                      </a:cubicBezTo>
                      <a:cubicBezTo>
                        <a:pt x="3078" y="5181"/>
                        <a:pt x="3529" y="5074"/>
                        <a:pt x="3973" y="4912"/>
                      </a:cubicBezTo>
                      <a:lnTo>
                        <a:pt x="3726" y="4686"/>
                      </a:lnTo>
                      <a:cubicBezTo>
                        <a:pt x="3360" y="4830"/>
                        <a:pt x="2949" y="4946"/>
                        <a:pt x="2570" y="4946"/>
                      </a:cubicBezTo>
                      <a:cubicBezTo>
                        <a:pt x="2074" y="4946"/>
                        <a:pt x="1635" y="4747"/>
                        <a:pt x="1429" y="4152"/>
                      </a:cubicBezTo>
                      <a:cubicBezTo>
                        <a:pt x="1034" y="3009"/>
                        <a:pt x="1726" y="1078"/>
                        <a:pt x="2326" y="124"/>
                      </a:cubicBezTo>
                      <a:cubicBezTo>
                        <a:pt x="2379" y="38"/>
                        <a:pt x="2306" y="0"/>
                        <a:pt x="22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3857;p59">
                  <a:extLst>
                    <a:ext uri="{FF2B5EF4-FFF2-40B4-BE49-F238E27FC236}">
                      <a16:creationId xmlns:a16="http://schemas.microsoft.com/office/drawing/2014/main" id="{EE1B2E37-3A0C-1DFB-87BA-7F1AC0BAF9A0}"/>
                    </a:ext>
                  </a:extLst>
                </p:cNvPr>
                <p:cNvSpPr/>
                <p:nvPr/>
              </p:nvSpPr>
              <p:spPr>
                <a:xfrm>
                  <a:off x="3958975" y="4000250"/>
                  <a:ext cx="675" cy="1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" h="599" extrusionOk="0">
                      <a:moveTo>
                        <a:pt x="27" y="1"/>
                      </a:moveTo>
                      <a:lnTo>
                        <a:pt x="27" y="1"/>
                      </a:lnTo>
                      <a:cubicBezTo>
                        <a:pt x="22" y="200"/>
                        <a:pt x="11" y="399"/>
                        <a:pt x="0" y="599"/>
                      </a:cubicBezTo>
                      <a:cubicBezTo>
                        <a:pt x="11" y="400"/>
                        <a:pt x="22" y="200"/>
                        <a:pt x="27" y="1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3858;p59">
                  <a:extLst>
                    <a:ext uri="{FF2B5EF4-FFF2-40B4-BE49-F238E27FC236}">
                      <a16:creationId xmlns:a16="http://schemas.microsoft.com/office/drawing/2014/main" id="{5E5E13B7-1BCE-C6FA-0233-08BD1BF543C0}"/>
                    </a:ext>
                  </a:extLst>
                </p:cNvPr>
                <p:cNvSpPr/>
                <p:nvPr/>
              </p:nvSpPr>
              <p:spPr>
                <a:xfrm>
                  <a:off x="3952625" y="3920750"/>
                  <a:ext cx="2775" cy="1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543" extrusionOk="0">
                      <a:moveTo>
                        <a:pt x="1" y="0"/>
                      </a:moveTo>
                      <a:cubicBezTo>
                        <a:pt x="42" y="181"/>
                        <a:pt x="78" y="361"/>
                        <a:pt x="110" y="543"/>
                      </a:cubicBezTo>
                      <a:cubicBezTo>
                        <a:pt x="78" y="361"/>
                        <a:pt x="42" y="180"/>
                        <a:pt x="1" y="0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3859;p59">
                  <a:extLst>
                    <a:ext uri="{FF2B5EF4-FFF2-40B4-BE49-F238E27FC236}">
                      <a16:creationId xmlns:a16="http://schemas.microsoft.com/office/drawing/2014/main" id="{E7936736-C956-47E7-C154-3EB6389DCCB9}"/>
                    </a:ext>
                  </a:extLst>
                </p:cNvPr>
                <p:cNvSpPr/>
                <p:nvPr/>
              </p:nvSpPr>
              <p:spPr>
                <a:xfrm>
                  <a:off x="3957600" y="4017850"/>
                  <a:ext cx="1225" cy="1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" h="580" extrusionOk="0">
                      <a:moveTo>
                        <a:pt x="49" y="0"/>
                      </a:moveTo>
                      <a:lnTo>
                        <a:pt x="49" y="0"/>
                      </a:lnTo>
                      <a:cubicBezTo>
                        <a:pt x="35" y="193"/>
                        <a:pt x="19" y="386"/>
                        <a:pt x="0" y="580"/>
                      </a:cubicBezTo>
                      <a:cubicBezTo>
                        <a:pt x="19" y="387"/>
                        <a:pt x="35" y="193"/>
                        <a:pt x="49" y="0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3860;p59">
                  <a:extLst>
                    <a:ext uri="{FF2B5EF4-FFF2-40B4-BE49-F238E27FC236}">
                      <a16:creationId xmlns:a16="http://schemas.microsoft.com/office/drawing/2014/main" id="{077A12BE-409A-3254-E9EB-E83A173CBB2E}"/>
                    </a:ext>
                  </a:extLst>
                </p:cNvPr>
                <p:cNvSpPr/>
                <p:nvPr/>
              </p:nvSpPr>
              <p:spPr>
                <a:xfrm>
                  <a:off x="3948500" y="3905075"/>
                  <a:ext cx="3525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" h="522" extrusionOk="0">
                      <a:moveTo>
                        <a:pt x="0" y="0"/>
                      </a:moveTo>
                      <a:cubicBezTo>
                        <a:pt x="52" y="171"/>
                        <a:pt x="98" y="346"/>
                        <a:pt x="141" y="522"/>
                      </a:cubicBezTo>
                      <a:cubicBezTo>
                        <a:pt x="98" y="346"/>
                        <a:pt x="52" y="171"/>
                        <a:pt x="0" y="0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3861;p59">
                  <a:extLst>
                    <a:ext uri="{FF2B5EF4-FFF2-40B4-BE49-F238E27FC236}">
                      <a16:creationId xmlns:a16="http://schemas.microsoft.com/office/drawing/2014/main" id="{A7D7366F-1244-380F-BD6A-4D40D49EA3B5}"/>
                    </a:ext>
                  </a:extLst>
                </p:cNvPr>
                <p:cNvSpPr/>
                <p:nvPr/>
              </p:nvSpPr>
              <p:spPr>
                <a:xfrm>
                  <a:off x="3959650" y="3984925"/>
                  <a:ext cx="200" cy="1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" h="593" extrusionOk="0">
                      <a:moveTo>
                        <a:pt x="4" y="1"/>
                      </a:moveTo>
                      <a:cubicBezTo>
                        <a:pt x="5" y="197"/>
                        <a:pt x="5" y="394"/>
                        <a:pt x="0" y="593"/>
                      </a:cubicBezTo>
                      <a:cubicBezTo>
                        <a:pt x="5" y="394"/>
                        <a:pt x="7" y="197"/>
                        <a:pt x="4" y="1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3862;p59">
                  <a:extLst>
                    <a:ext uri="{FF2B5EF4-FFF2-40B4-BE49-F238E27FC236}">
                      <a16:creationId xmlns:a16="http://schemas.microsoft.com/office/drawing/2014/main" id="{596E5E3C-25A5-FFD2-AC3A-C3B6971A6F08}"/>
                    </a:ext>
                  </a:extLst>
                </p:cNvPr>
                <p:cNvSpPr/>
                <p:nvPr/>
              </p:nvSpPr>
              <p:spPr>
                <a:xfrm>
                  <a:off x="3955625" y="3936050"/>
                  <a:ext cx="1950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" h="540" extrusionOk="0">
                      <a:moveTo>
                        <a:pt x="1" y="0"/>
                      </a:moveTo>
                      <a:cubicBezTo>
                        <a:pt x="31" y="179"/>
                        <a:pt x="56" y="359"/>
                        <a:pt x="77" y="540"/>
                      </a:cubicBezTo>
                      <a:cubicBezTo>
                        <a:pt x="57" y="359"/>
                        <a:pt x="31" y="179"/>
                        <a:pt x="1" y="0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3863;p59">
                  <a:extLst>
                    <a:ext uri="{FF2B5EF4-FFF2-40B4-BE49-F238E27FC236}">
                      <a16:creationId xmlns:a16="http://schemas.microsoft.com/office/drawing/2014/main" id="{0B42D502-C0DC-9DC1-5943-17F75E280121}"/>
                    </a:ext>
                  </a:extLst>
                </p:cNvPr>
                <p:cNvSpPr/>
                <p:nvPr/>
              </p:nvSpPr>
              <p:spPr>
                <a:xfrm>
                  <a:off x="3959175" y="3968300"/>
                  <a:ext cx="575" cy="1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" h="570" extrusionOk="0">
                      <a:moveTo>
                        <a:pt x="1" y="0"/>
                      </a:moveTo>
                      <a:cubicBezTo>
                        <a:pt x="12" y="188"/>
                        <a:pt x="18" y="378"/>
                        <a:pt x="22" y="569"/>
                      </a:cubicBezTo>
                      <a:cubicBezTo>
                        <a:pt x="18" y="378"/>
                        <a:pt x="12" y="188"/>
                        <a:pt x="1" y="0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3864;p59">
                  <a:extLst>
                    <a:ext uri="{FF2B5EF4-FFF2-40B4-BE49-F238E27FC236}">
                      <a16:creationId xmlns:a16="http://schemas.microsoft.com/office/drawing/2014/main" id="{D6FD0057-F2A6-F301-1621-84CCADAB1897}"/>
                    </a:ext>
                  </a:extLst>
                </p:cNvPr>
                <p:cNvSpPr/>
                <p:nvPr/>
              </p:nvSpPr>
              <p:spPr>
                <a:xfrm>
                  <a:off x="3937600" y="3877025"/>
                  <a:ext cx="555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" h="502" extrusionOk="0">
                      <a:moveTo>
                        <a:pt x="1" y="0"/>
                      </a:moveTo>
                      <a:cubicBezTo>
                        <a:pt x="79" y="164"/>
                        <a:pt x="154" y="331"/>
                        <a:pt x="222" y="501"/>
                      </a:cubicBezTo>
                      <a:cubicBezTo>
                        <a:pt x="155" y="331"/>
                        <a:pt x="79" y="164"/>
                        <a:pt x="1" y="0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3865;p59">
                  <a:extLst>
                    <a:ext uri="{FF2B5EF4-FFF2-40B4-BE49-F238E27FC236}">
                      <a16:creationId xmlns:a16="http://schemas.microsoft.com/office/drawing/2014/main" id="{9E133A51-D5A3-15F3-7608-95FDBD1AA1E4}"/>
                    </a:ext>
                  </a:extLst>
                </p:cNvPr>
                <p:cNvSpPr/>
                <p:nvPr/>
              </p:nvSpPr>
              <p:spPr>
                <a:xfrm>
                  <a:off x="3955600" y="4034975"/>
                  <a:ext cx="1750" cy="1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" h="599" extrusionOk="0">
                      <a:moveTo>
                        <a:pt x="69" y="1"/>
                      </a:moveTo>
                      <a:cubicBezTo>
                        <a:pt x="48" y="200"/>
                        <a:pt x="27" y="399"/>
                        <a:pt x="1" y="599"/>
                      </a:cubicBezTo>
                      <a:cubicBezTo>
                        <a:pt x="27" y="400"/>
                        <a:pt x="49" y="201"/>
                        <a:pt x="69" y="1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3866;p59">
                  <a:extLst>
                    <a:ext uri="{FF2B5EF4-FFF2-40B4-BE49-F238E27FC236}">
                      <a16:creationId xmlns:a16="http://schemas.microsoft.com/office/drawing/2014/main" id="{AB721EBC-408C-1C2B-9B49-484A023572AD}"/>
                    </a:ext>
                  </a:extLst>
                </p:cNvPr>
                <p:cNvSpPr/>
                <p:nvPr/>
              </p:nvSpPr>
              <p:spPr>
                <a:xfrm>
                  <a:off x="3947175" y="4084500"/>
                  <a:ext cx="2925" cy="14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" h="585" extrusionOk="0">
                      <a:moveTo>
                        <a:pt x="116" y="1"/>
                      </a:moveTo>
                      <a:cubicBezTo>
                        <a:pt x="79" y="196"/>
                        <a:pt x="41" y="391"/>
                        <a:pt x="0" y="585"/>
                      </a:cubicBezTo>
                      <a:cubicBezTo>
                        <a:pt x="41" y="391"/>
                        <a:pt x="79" y="196"/>
                        <a:pt x="116" y="1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3867;p59">
                  <a:extLst>
                    <a:ext uri="{FF2B5EF4-FFF2-40B4-BE49-F238E27FC236}">
                      <a16:creationId xmlns:a16="http://schemas.microsoft.com/office/drawing/2014/main" id="{BEB649EB-56B0-601F-A16D-7C429CC39CE4}"/>
                    </a:ext>
                  </a:extLst>
                </p:cNvPr>
                <p:cNvSpPr/>
                <p:nvPr/>
              </p:nvSpPr>
              <p:spPr>
                <a:xfrm>
                  <a:off x="3953300" y="4051000"/>
                  <a:ext cx="2200" cy="1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" h="593" extrusionOk="0">
                      <a:moveTo>
                        <a:pt x="88" y="0"/>
                      </a:moveTo>
                      <a:cubicBezTo>
                        <a:pt x="62" y="198"/>
                        <a:pt x="32" y="396"/>
                        <a:pt x="1" y="592"/>
                      </a:cubicBezTo>
                      <a:cubicBezTo>
                        <a:pt x="32" y="396"/>
                        <a:pt x="62" y="198"/>
                        <a:pt x="88" y="0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3868;p59">
                  <a:extLst>
                    <a:ext uri="{FF2B5EF4-FFF2-40B4-BE49-F238E27FC236}">
                      <a16:creationId xmlns:a16="http://schemas.microsoft.com/office/drawing/2014/main" id="{1C91FE5B-4774-9B19-4B40-4D113C6F9717}"/>
                    </a:ext>
                  </a:extLst>
                </p:cNvPr>
                <p:cNvSpPr/>
                <p:nvPr/>
              </p:nvSpPr>
              <p:spPr>
                <a:xfrm>
                  <a:off x="3943200" y="3889825"/>
                  <a:ext cx="4575" cy="1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" h="521" extrusionOk="0">
                      <a:moveTo>
                        <a:pt x="1" y="0"/>
                      </a:moveTo>
                      <a:cubicBezTo>
                        <a:pt x="67" y="170"/>
                        <a:pt x="127" y="344"/>
                        <a:pt x="182" y="520"/>
                      </a:cubicBezTo>
                      <a:cubicBezTo>
                        <a:pt x="127" y="344"/>
                        <a:pt x="67" y="170"/>
                        <a:pt x="1" y="0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3869;p59">
                  <a:extLst>
                    <a:ext uri="{FF2B5EF4-FFF2-40B4-BE49-F238E27FC236}">
                      <a16:creationId xmlns:a16="http://schemas.microsoft.com/office/drawing/2014/main" id="{18DE11A3-A12F-844D-8489-1B97F745FA99}"/>
                    </a:ext>
                  </a:extLst>
                </p:cNvPr>
                <p:cNvSpPr/>
                <p:nvPr/>
              </p:nvSpPr>
              <p:spPr>
                <a:xfrm>
                  <a:off x="3957750" y="3951225"/>
                  <a:ext cx="1250" cy="1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" h="570" extrusionOk="0">
                      <a:moveTo>
                        <a:pt x="1" y="1"/>
                      </a:moveTo>
                      <a:cubicBezTo>
                        <a:pt x="21" y="188"/>
                        <a:pt x="37" y="379"/>
                        <a:pt x="49" y="569"/>
                      </a:cubicBezTo>
                      <a:cubicBezTo>
                        <a:pt x="38" y="379"/>
                        <a:pt x="22" y="188"/>
                        <a:pt x="1" y="1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" name="Google Shape;3870;p59">
                  <a:extLst>
                    <a:ext uri="{FF2B5EF4-FFF2-40B4-BE49-F238E27FC236}">
                      <a16:creationId xmlns:a16="http://schemas.microsoft.com/office/drawing/2014/main" id="{11544A59-ED44-7EA5-D64A-D2DBB75AAF17}"/>
                    </a:ext>
                  </a:extLst>
                </p:cNvPr>
                <p:cNvSpPr/>
                <p:nvPr/>
              </p:nvSpPr>
              <p:spPr>
                <a:xfrm>
                  <a:off x="3950525" y="4067375"/>
                  <a:ext cx="2600" cy="1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" h="593" extrusionOk="0">
                      <a:moveTo>
                        <a:pt x="103" y="1"/>
                      </a:moveTo>
                      <a:lnTo>
                        <a:pt x="103" y="1"/>
                      </a:lnTo>
                      <a:cubicBezTo>
                        <a:pt x="70" y="199"/>
                        <a:pt x="36" y="396"/>
                        <a:pt x="1" y="593"/>
                      </a:cubicBezTo>
                      <a:cubicBezTo>
                        <a:pt x="37" y="396"/>
                        <a:pt x="70" y="199"/>
                        <a:pt x="103" y="1"/>
                      </a:cubicBezTo>
                      <a:close/>
                    </a:path>
                  </a:pathLst>
                </a:custGeom>
                <a:solidFill>
                  <a:srgbClr val="6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" name="Google Shape;3871;p59">
                  <a:extLst>
                    <a:ext uri="{FF2B5EF4-FFF2-40B4-BE49-F238E27FC236}">
                      <a16:creationId xmlns:a16="http://schemas.microsoft.com/office/drawing/2014/main" id="{07FE2320-D901-34F1-E8D1-1C73793A7397}"/>
                    </a:ext>
                  </a:extLst>
                </p:cNvPr>
                <p:cNvSpPr/>
                <p:nvPr/>
              </p:nvSpPr>
              <p:spPr>
                <a:xfrm>
                  <a:off x="3710100" y="3727750"/>
                  <a:ext cx="226850" cy="15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74" h="6083" extrusionOk="0">
                      <a:moveTo>
                        <a:pt x="4899" y="0"/>
                      </a:moveTo>
                      <a:lnTo>
                        <a:pt x="0" y="2086"/>
                      </a:lnTo>
                      <a:lnTo>
                        <a:pt x="2007" y="4172"/>
                      </a:lnTo>
                      <a:lnTo>
                        <a:pt x="3345" y="2912"/>
                      </a:lnTo>
                      <a:lnTo>
                        <a:pt x="3345" y="6083"/>
                      </a:lnTo>
                      <a:lnTo>
                        <a:pt x="9073" y="5916"/>
                      </a:lnTo>
                      <a:cubicBezTo>
                        <a:pt x="8587" y="4920"/>
                        <a:pt x="7879" y="4053"/>
                        <a:pt x="6886" y="3383"/>
                      </a:cubicBezTo>
                      <a:lnTo>
                        <a:pt x="8164" y="1672"/>
                      </a:lnTo>
                      <a:lnTo>
                        <a:pt x="489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" name="Google Shape;3872;p59">
                  <a:extLst>
                    <a:ext uri="{FF2B5EF4-FFF2-40B4-BE49-F238E27FC236}">
                      <a16:creationId xmlns:a16="http://schemas.microsoft.com/office/drawing/2014/main" id="{196A407E-8EE9-F264-D8AB-1B827D914352}"/>
                    </a:ext>
                  </a:extLst>
                </p:cNvPr>
                <p:cNvSpPr/>
                <p:nvPr/>
              </p:nvSpPr>
              <p:spPr>
                <a:xfrm>
                  <a:off x="3642900" y="3791525"/>
                  <a:ext cx="196550" cy="10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62" h="4297" extrusionOk="0">
                      <a:moveTo>
                        <a:pt x="3135" y="0"/>
                      </a:moveTo>
                      <a:cubicBezTo>
                        <a:pt x="2138" y="680"/>
                        <a:pt x="0" y="2272"/>
                        <a:pt x="91" y="3392"/>
                      </a:cubicBezTo>
                      <a:cubicBezTo>
                        <a:pt x="136" y="3936"/>
                        <a:pt x="976" y="4106"/>
                        <a:pt x="2011" y="4106"/>
                      </a:cubicBezTo>
                      <a:cubicBezTo>
                        <a:pt x="3748" y="4106"/>
                        <a:pt x="6033" y="3627"/>
                        <a:pt x="6033" y="3627"/>
                      </a:cubicBezTo>
                      <a:lnTo>
                        <a:pt x="7153" y="4297"/>
                      </a:lnTo>
                      <a:lnTo>
                        <a:pt x="7543" y="3487"/>
                      </a:lnTo>
                      <a:lnTo>
                        <a:pt x="7862" y="2822"/>
                      </a:lnTo>
                      <a:cubicBezTo>
                        <a:pt x="7862" y="2822"/>
                        <a:pt x="7248" y="1709"/>
                        <a:pt x="6179" y="1709"/>
                      </a:cubicBezTo>
                      <a:cubicBezTo>
                        <a:pt x="6131" y="1709"/>
                        <a:pt x="6082" y="1712"/>
                        <a:pt x="6032" y="1716"/>
                      </a:cubicBezTo>
                      <a:cubicBezTo>
                        <a:pt x="5848" y="1732"/>
                        <a:pt x="5651" y="1784"/>
                        <a:pt x="5441" y="1878"/>
                      </a:cubicBezTo>
                      <a:lnTo>
                        <a:pt x="5599" y="2959"/>
                      </a:lnTo>
                      <a:lnTo>
                        <a:pt x="1644" y="3195"/>
                      </a:lnTo>
                      <a:lnTo>
                        <a:pt x="4218" y="1127"/>
                      </a:lnTo>
                      <a:lnTo>
                        <a:pt x="3135" y="0"/>
                      </a:lnTo>
                      <a:close/>
                    </a:path>
                  </a:pathLst>
                </a:custGeom>
                <a:solidFill>
                  <a:srgbClr val="7032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" name="Google Shape;3873;p59">
                  <a:extLst>
                    <a:ext uri="{FF2B5EF4-FFF2-40B4-BE49-F238E27FC236}">
                      <a16:creationId xmlns:a16="http://schemas.microsoft.com/office/drawing/2014/main" id="{9AA92AA0-82EF-A5DE-851E-41F4AF01327A}"/>
                    </a:ext>
                  </a:extLst>
                </p:cNvPr>
                <p:cNvSpPr/>
                <p:nvPr/>
              </p:nvSpPr>
              <p:spPr>
                <a:xfrm>
                  <a:off x="3786225" y="3740700"/>
                  <a:ext cx="79850" cy="50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4" h="2015" extrusionOk="0">
                      <a:moveTo>
                        <a:pt x="2965" y="0"/>
                      </a:moveTo>
                      <a:lnTo>
                        <a:pt x="2810" y="24"/>
                      </a:lnTo>
                      <a:lnTo>
                        <a:pt x="3014" y="1300"/>
                      </a:lnTo>
                      <a:lnTo>
                        <a:pt x="933" y="1829"/>
                      </a:lnTo>
                      <a:lnTo>
                        <a:pt x="142" y="207"/>
                      </a:lnTo>
                      <a:lnTo>
                        <a:pt x="1" y="276"/>
                      </a:lnTo>
                      <a:lnTo>
                        <a:pt x="849" y="2014"/>
                      </a:lnTo>
                      <a:lnTo>
                        <a:pt x="3193" y="1416"/>
                      </a:lnTo>
                      <a:lnTo>
                        <a:pt x="296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" name="Google Shape;3874;p59">
                  <a:extLst>
                    <a:ext uri="{FF2B5EF4-FFF2-40B4-BE49-F238E27FC236}">
                      <a16:creationId xmlns:a16="http://schemas.microsoft.com/office/drawing/2014/main" id="{4F8A4029-832B-D67F-7110-109979A5B262}"/>
                    </a:ext>
                  </a:extLst>
                </p:cNvPr>
                <p:cNvSpPr/>
                <p:nvPr/>
              </p:nvSpPr>
              <p:spPr>
                <a:xfrm>
                  <a:off x="3707275" y="3777175"/>
                  <a:ext cx="55850" cy="5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4" h="2304" extrusionOk="0">
                      <a:moveTo>
                        <a:pt x="227" y="1"/>
                      </a:moveTo>
                      <a:lnTo>
                        <a:pt x="1" y="218"/>
                      </a:lnTo>
                      <a:lnTo>
                        <a:pt x="2008" y="2304"/>
                      </a:lnTo>
                      <a:lnTo>
                        <a:pt x="2233" y="2084"/>
                      </a:lnTo>
                      <a:lnTo>
                        <a:pt x="227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" name="Google Shape;3875;p59">
                  <a:extLst>
                    <a:ext uri="{FF2B5EF4-FFF2-40B4-BE49-F238E27FC236}">
                      <a16:creationId xmlns:a16="http://schemas.microsoft.com/office/drawing/2014/main" id="{F40319F3-A0A5-B4AA-9013-797EFEAF2DBE}"/>
                    </a:ext>
                  </a:extLst>
                </p:cNvPr>
                <p:cNvSpPr/>
                <p:nvPr/>
              </p:nvSpPr>
              <p:spPr>
                <a:xfrm>
                  <a:off x="3790875" y="3867525"/>
                  <a:ext cx="36750" cy="2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0" h="949" extrusionOk="0">
                      <a:moveTo>
                        <a:pt x="385" y="0"/>
                      </a:moveTo>
                      <a:cubicBezTo>
                        <a:pt x="248" y="0"/>
                        <a:pt x="119" y="48"/>
                        <a:pt x="0" y="144"/>
                      </a:cubicBezTo>
                      <a:lnTo>
                        <a:pt x="98" y="266"/>
                      </a:lnTo>
                      <a:cubicBezTo>
                        <a:pt x="188" y="194"/>
                        <a:pt x="283" y="158"/>
                        <a:pt x="383" y="158"/>
                      </a:cubicBezTo>
                      <a:cubicBezTo>
                        <a:pt x="410" y="158"/>
                        <a:pt x="438" y="161"/>
                        <a:pt x="466" y="166"/>
                      </a:cubicBezTo>
                      <a:cubicBezTo>
                        <a:pt x="915" y="248"/>
                        <a:pt x="1330" y="942"/>
                        <a:pt x="1334" y="948"/>
                      </a:cubicBezTo>
                      <a:lnTo>
                        <a:pt x="1470" y="869"/>
                      </a:lnTo>
                      <a:cubicBezTo>
                        <a:pt x="1451" y="838"/>
                        <a:pt x="1014" y="105"/>
                        <a:pt x="496" y="11"/>
                      </a:cubicBezTo>
                      <a:cubicBezTo>
                        <a:pt x="458" y="4"/>
                        <a:pt x="421" y="0"/>
                        <a:pt x="38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" name="Google Shape;3876;p59">
                  <a:extLst>
                    <a:ext uri="{FF2B5EF4-FFF2-40B4-BE49-F238E27FC236}">
                      <a16:creationId xmlns:a16="http://schemas.microsoft.com/office/drawing/2014/main" id="{D026C7C0-E682-E5CF-2FC4-E367F91C4A7E}"/>
                    </a:ext>
                  </a:extLst>
                </p:cNvPr>
                <p:cNvSpPr/>
                <p:nvPr/>
              </p:nvSpPr>
              <p:spPr>
                <a:xfrm>
                  <a:off x="3792575" y="3854900"/>
                  <a:ext cx="40625" cy="2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" h="992" extrusionOk="0">
                      <a:moveTo>
                        <a:pt x="431" y="1"/>
                      </a:moveTo>
                      <a:cubicBezTo>
                        <a:pt x="280" y="1"/>
                        <a:pt x="136" y="50"/>
                        <a:pt x="0" y="148"/>
                      </a:cubicBezTo>
                      <a:lnTo>
                        <a:pt x="93" y="276"/>
                      </a:lnTo>
                      <a:cubicBezTo>
                        <a:pt x="202" y="197"/>
                        <a:pt x="315" y="159"/>
                        <a:pt x="434" y="159"/>
                      </a:cubicBezTo>
                      <a:cubicBezTo>
                        <a:pt x="473" y="159"/>
                        <a:pt x="512" y="163"/>
                        <a:pt x="553" y="171"/>
                      </a:cubicBezTo>
                      <a:cubicBezTo>
                        <a:pt x="1055" y="274"/>
                        <a:pt x="1485" y="986"/>
                        <a:pt x="1489" y="992"/>
                      </a:cubicBezTo>
                      <a:lnTo>
                        <a:pt x="1625" y="910"/>
                      </a:lnTo>
                      <a:cubicBezTo>
                        <a:pt x="1605" y="879"/>
                        <a:pt x="1156" y="135"/>
                        <a:pt x="585" y="18"/>
                      </a:cubicBezTo>
                      <a:cubicBezTo>
                        <a:pt x="533" y="6"/>
                        <a:pt x="482" y="1"/>
                        <a:pt x="4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" name="Google Shape;3877;p59">
                  <a:extLst>
                    <a:ext uri="{FF2B5EF4-FFF2-40B4-BE49-F238E27FC236}">
                      <a16:creationId xmlns:a16="http://schemas.microsoft.com/office/drawing/2014/main" id="{D2061E27-2CC0-3D98-4318-D625B1F8D53D}"/>
                    </a:ext>
                  </a:extLst>
                </p:cNvPr>
                <p:cNvSpPr/>
                <p:nvPr/>
              </p:nvSpPr>
              <p:spPr>
                <a:xfrm>
                  <a:off x="3786875" y="3841150"/>
                  <a:ext cx="50750" cy="2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0" h="1172" extrusionOk="0">
                      <a:moveTo>
                        <a:pt x="624" y="0"/>
                      </a:moveTo>
                      <a:cubicBezTo>
                        <a:pt x="412" y="0"/>
                        <a:pt x="203" y="71"/>
                        <a:pt x="1" y="213"/>
                      </a:cubicBezTo>
                      <a:lnTo>
                        <a:pt x="92" y="342"/>
                      </a:lnTo>
                      <a:cubicBezTo>
                        <a:pt x="267" y="220"/>
                        <a:pt x="446" y="158"/>
                        <a:pt x="627" y="158"/>
                      </a:cubicBezTo>
                      <a:cubicBezTo>
                        <a:pt x="690" y="158"/>
                        <a:pt x="754" y="166"/>
                        <a:pt x="818" y="182"/>
                      </a:cubicBezTo>
                      <a:cubicBezTo>
                        <a:pt x="1442" y="333"/>
                        <a:pt x="1886" y="1163"/>
                        <a:pt x="1890" y="1171"/>
                      </a:cubicBezTo>
                      <a:lnTo>
                        <a:pt x="2030" y="1099"/>
                      </a:lnTo>
                      <a:cubicBezTo>
                        <a:pt x="2010" y="1061"/>
                        <a:pt x="1549" y="198"/>
                        <a:pt x="856" y="28"/>
                      </a:cubicBezTo>
                      <a:cubicBezTo>
                        <a:pt x="778" y="10"/>
                        <a:pt x="701" y="0"/>
                        <a:pt x="62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" name="Google Shape;3878;p59">
                  <a:extLst>
                    <a:ext uri="{FF2B5EF4-FFF2-40B4-BE49-F238E27FC236}">
                      <a16:creationId xmlns:a16="http://schemas.microsoft.com/office/drawing/2014/main" id="{B1391662-8DDE-F06B-F241-9771AAB13501}"/>
                    </a:ext>
                  </a:extLst>
                </p:cNvPr>
                <p:cNvSpPr/>
                <p:nvPr/>
              </p:nvSpPr>
              <p:spPr>
                <a:xfrm>
                  <a:off x="3639600" y="3363975"/>
                  <a:ext cx="286600" cy="26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4" h="10420" extrusionOk="0">
                      <a:moveTo>
                        <a:pt x="8553" y="1"/>
                      </a:moveTo>
                      <a:cubicBezTo>
                        <a:pt x="7869" y="1"/>
                        <a:pt x="7151" y="90"/>
                        <a:pt x="6402" y="287"/>
                      </a:cubicBezTo>
                      <a:cubicBezTo>
                        <a:pt x="1119" y="1678"/>
                        <a:pt x="1" y="7206"/>
                        <a:pt x="579" y="9563"/>
                      </a:cubicBezTo>
                      <a:lnTo>
                        <a:pt x="1523" y="10419"/>
                      </a:lnTo>
                      <a:lnTo>
                        <a:pt x="8710" y="9987"/>
                      </a:lnTo>
                      <a:lnTo>
                        <a:pt x="11464" y="4073"/>
                      </a:lnTo>
                      <a:lnTo>
                        <a:pt x="10041" y="146"/>
                      </a:lnTo>
                      <a:cubicBezTo>
                        <a:pt x="9565" y="52"/>
                        <a:pt x="9069" y="1"/>
                        <a:pt x="855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" name="Google Shape;3879;p59">
                  <a:extLst>
                    <a:ext uri="{FF2B5EF4-FFF2-40B4-BE49-F238E27FC236}">
                      <a16:creationId xmlns:a16="http://schemas.microsoft.com/office/drawing/2014/main" id="{E33C18BE-87B8-7B40-B2BB-D05A32E693B6}"/>
                    </a:ext>
                  </a:extLst>
                </p:cNvPr>
                <p:cNvSpPr/>
                <p:nvPr/>
              </p:nvSpPr>
              <p:spPr>
                <a:xfrm>
                  <a:off x="3649675" y="3415300"/>
                  <a:ext cx="67900" cy="19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6" h="7762" extrusionOk="0">
                      <a:moveTo>
                        <a:pt x="2716" y="0"/>
                      </a:moveTo>
                      <a:cubicBezTo>
                        <a:pt x="1030" y="1545"/>
                        <a:pt x="260" y="3678"/>
                        <a:pt x="81" y="5432"/>
                      </a:cubicBezTo>
                      <a:lnTo>
                        <a:pt x="81" y="5433"/>
                      </a:lnTo>
                      <a:cubicBezTo>
                        <a:pt x="80" y="5436"/>
                        <a:pt x="80" y="5437"/>
                        <a:pt x="80" y="5440"/>
                      </a:cubicBezTo>
                      <a:lnTo>
                        <a:pt x="80" y="5442"/>
                      </a:lnTo>
                      <a:cubicBezTo>
                        <a:pt x="79" y="5445"/>
                        <a:pt x="79" y="5447"/>
                        <a:pt x="79" y="5450"/>
                      </a:cubicBezTo>
                      <a:lnTo>
                        <a:pt x="79" y="5455"/>
                      </a:lnTo>
                      <a:lnTo>
                        <a:pt x="79" y="5457"/>
                      </a:lnTo>
                      <a:cubicBezTo>
                        <a:pt x="78" y="5459"/>
                        <a:pt x="78" y="5462"/>
                        <a:pt x="78" y="5464"/>
                      </a:cubicBezTo>
                      <a:lnTo>
                        <a:pt x="78" y="5466"/>
                      </a:lnTo>
                      <a:cubicBezTo>
                        <a:pt x="0" y="6252"/>
                        <a:pt x="43" y="6962"/>
                        <a:pt x="174" y="7503"/>
                      </a:cubicBezTo>
                      <a:cubicBezTo>
                        <a:pt x="174" y="7506"/>
                        <a:pt x="176" y="7507"/>
                        <a:pt x="176" y="7510"/>
                      </a:cubicBezTo>
                      <a:lnTo>
                        <a:pt x="454" y="7762"/>
                      </a:lnTo>
                      <a:cubicBezTo>
                        <a:pt x="260" y="6435"/>
                        <a:pt x="126" y="3129"/>
                        <a:pt x="271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" name="Google Shape;3880;p59">
                  <a:extLst>
                    <a:ext uri="{FF2B5EF4-FFF2-40B4-BE49-F238E27FC236}">
                      <a16:creationId xmlns:a16="http://schemas.microsoft.com/office/drawing/2014/main" id="{54295BCE-B0A5-2181-BA73-4C803873BF26}"/>
                    </a:ext>
                  </a:extLst>
                </p:cNvPr>
                <p:cNvSpPr/>
                <p:nvPr/>
              </p:nvSpPr>
              <p:spPr>
                <a:xfrm>
                  <a:off x="3731750" y="3379550"/>
                  <a:ext cx="136775" cy="20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1" h="8382" extrusionOk="0">
                      <a:moveTo>
                        <a:pt x="5470" y="1"/>
                      </a:moveTo>
                      <a:cubicBezTo>
                        <a:pt x="5470" y="1"/>
                        <a:pt x="5470" y="1"/>
                        <a:pt x="5470" y="1"/>
                      </a:cubicBezTo>
                      <a:lnTo>
                        <a:pt x="5470" y="1"/>
                      </a:lnTo>
                      <a:cubicBezTo>
                        <a:pt x="5470" y="1"/>
                        <a:pt x="5470" y="1"/>
                        <a:pt x="5470" y="1"/>
                      </a:cubicBezTo>
                      <a:close/>
                      <a:moveTo>
                        <a:pt x="5470" y="1"/>
                      </a:moveTo>
                      <a:lnTo>
                        <a:pt x="5470" y="1"/>
                      </a:lnTo>
                      <a:cubicBezTo>
                        <a:pt x="3385" y="6513"/>
                        <a:pt x="1" y="8381"/>
                        <a:pt x="1" y="8381"/>
                      </a:cubicBezTo>
                      <a:cubicBezTo>
                        <a:pt x="4422" y="5984"/>
                        <a:pt x="5467" y="15"/>
                        <a:pt x="547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" name="Google Shape;3881;p59">
                  <a:extLst>
                    <a:ext uri="{FF2B5EF4-FFF2-40B4-BE49-F238E27FC236}">
                      <a16:creationId xmlns:a16="http://schemas.microsoft.com/office/drawing/2014/main" id="{1BF04F2E-E7B0-A63E-A1C7-A140FC0EE07F}"/>
                    </a:ext>
                  </a:extLst>
                </p:cNvPr>
                <p:cNvSpPr/>
                <p:nvPr/>
              </p:nvSpPr>
              <p:spPr>
                <a:xfrm>
                  <a:off x="3692425" y="3379550"/>
                  <a:ext cx="107750" cy="22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0" h="8833" extrusionOk="0">
                      <a:moveTo>
                        <a:pt x="4310" y="1"/>
                      </a:moveTo>
                      <a:cubicBezTo>
                        <a:pt x="4310" y="1"/>
                        <a:pt x="4310" y="1"/>
                        <a:pt x="4310" y="1"/>
                      </a:cubicBezTo>
                      <a:lnTo>
                        <a:pt x="4310" y="1"/>
                      </a:lnTo>
                      <a:cubicBezTo>
                        <a:pt x="4310" y="1"/>
                        <a:pt x="4310" y="1"/>
                        <a:pt x="4310" y="1"/>
                      </a:cubicBezTo>
                      <a:close/>
                      <a:moveTo>
                        <a:pt x="4310" y="1"/>
                      </a:moveTo>
                      <a:lnTo>
                        <a:pt x="4310" y="1"/>
                      </a:lnTo>
                      <a:cubicBezTo>
                        <a:pt x="3836" y="6353"/>
                        <a:pt x="0" y="8832"/>
                        <a:pt x="0" y="8832"/>
                      </a:cubicBezTo>
                      <a:cubicBezTo>
                        <a:pt x="4290" y="6756"/>
                        <a:pt x="4308" y="57"/>
                        <a:pt x="431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" name="Google Shape;3882;p59">
                  <a:extLst>
                    <a:ext uri="{FF2B5EF4-FFF2-40B4-BE49-F238E27FC236}">
                      <a16:creationId xmlns:a16="http://schemas.microsoft.com/office/drawing/2014/main" id="{2B92A112-7505-A7F1-9832-6946F62AFD90}"/>
                    </a:ext>
                  </a:extLst>
                </p:cNvPr>
                <p:cNvSpPr/>
                <p:nvPr/>
              </p:nvSpPr>
              <p:spPr>
                <a:xfrm>
                  <a:off x="3665775" y="3454300"/>
                  <a:ext cx="109775" cy="10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1" h="4330" extrusionOk="0">
                      <a:moveTo>
                        <a:pt x="4390" y="0"/>
                      </a:moveTo>
                      <a:cubicBezTo>
                        <a:pt x="3044" y="3418"/>
                        <a:pt x="0" y="4329"/>
                        <a:pt x="0" y="4329"/>
                      </a:cubicBezTo>
                      <a:cubicBezTo>
                        <a:pt x="3675" y="3679"/>
                        <a:pt x="4390" y="1"/>
                        <a:pt x="439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3883;p59">
                  <a:extLst>
                    <a:ext uri="{FF2B5EF4-FFF2-40B4-BE49-F238E27FC236}">
                      <a16:creationId xmlns:a16="http://schemas.microsoft.com/office/drawing/2014/main" id="{33AB04CE-B67E-A2B4-99E0-602BB5F3EE1A}"/>
                    </a:ext>
                  </a:extLst>
                </p:cNvPr>
                <p:cNvSpPr/>
                <p:nvPr/>
              </p:nvSpPr>
              <p:spPr>
                <a:xfrm>
                  <a:off x="3627425" y="3367575"/>
                  <a:ext cx="450575" cy="40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23" h="16395" extrusionOk="0">
                      <a:moveTo>
                        <a:pt x="10528" y="0"/>
                      </a:moveTo>
                      <a:cubicBezTo>
                        <a:pt x="9890" y="5295"/>
                        <a:pt x="4371" y="9843"/>
                        <a:pt x="4371" y="9843"/>
                      </a:cubicBezTo>
                      <a:cubicBezTo>
                        <a:pt x="4371" y="9843"/>
                        <a:pt x="2616" y="9410"/>
                        <a:pt x="1366" y="9410"/>
                      </a:cubicBezTo>
                      <a:cubicBezTo>
                        <a:pt x="1262" y="9410"/>
                        <a:pt x="1161" y="9413"/>
                        <a:pt x="1065" y="9419"/>
                      </a:cubicBezTo>
                      <a:cubicBezTo>
                        <a:pt x="426" y="9460"/>
                        <a:pt x="0" y="9655"/>
                        <a:pt x="181" y="10156"/>
                      </a:cubicBezTo>
                      <a:cubicBezTo>
                        <a:pt x="546" y="11172"/>
                        <a:pt x="2751" y="11330"/>
                        <a:pt x="4088" y="11330"/>
                      </a:cubicBezTo>
                      <a:cubicBezTo>
                        <a:pt x="4692" y="11330"/>
                        <a:pt x="5119" y="11298"/>
                        <a:pt x="5119" y="11298"/>
                      </a:cubicBezTo>
                      <a:lnTo>
                        <a:pt x="7361" y="16395"/>
                      </a:lnTo>
                      <a:lnTo>
                        <a:pt x="9092" y="15901"/>
                      </a:lnTo>
                      <a:cubicBezTo>
                        <a:pt x="9092" y="15901"/>
                        <a:pt x="8365" y="14035"/>
                        <a:pt x="9721" y="13090"/>
                      </a:cubicBezTo>
                      <a:cubicBezTo>
                        <a:pt x="11078" y="12146"/>
                        <a:pt x="18023" y="10295"/>
                        <a:pt x="17729" y="7480"/>
                      </a:cubicBezTo>
                      <a:cubicBezTo>
                        <a:pt x="17492" y="5242"/>
                        <a:pt x="14842" y="850"/>
                        <a:pt x="10528" y="0"/>
                      </a:cubicBezTo>
                      <a:close/>
                    </a:path>
                  </a:pathLst>
                </a:custGeom>
                <a:solidFill>
                  <a:srgbClr val="7032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3884;p59">
                  <a:extLst>
                    <a:ext uri="{FF2B5EF4-FFF2-40B4-BE49-F238E27FC236}">
                      <a16:creationId xmlns:a16="http://schemas.microsoft.com/office/drawing/2014/main" id="{470F6AB5-76EB-BA61-AE64-698CFF80FFA2}"/>
                    </a:ext>
                  </a:extLst>
                </p:cNvPr>
                <p:cNvSpPr/>
                <p:nvPr/>
              </p:nvSpPr>
              <p:spPr>
                <a:xfrm>
                  <a:off x="3646825" y="3616225"/>
                  <a:ext cx="80175" cy="2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1057" extrusionOk="0">
                      <a:moveTo>
                        <a:pt x="1119" y="1"/>
                      </a:moveTo>
                      <a:cubicBezTo>
                        <a:pt x="65" y="1"/>
                        <a:pt x="1" y="406"/>
                        <a:pt x="1" y="406"/>
                      </a:cubicBezTo>
                      <a:cubicBezTo>
                        <a:pt x="1" y="406"/>
                        <a:pt x="514" y="70"/>
                        <a:pt x="1328" y="70"/>
                      </a:cubicBezTo>
                      <a:cubicBezTo>
                        <a:pt x="1542" y="70"/>
                        <a:pt x="1778" y="93"/>
                        <a:pt x="2030" y="152"/>
                      </a:cubicBezTo>
                      <a:cubicBezTo>
                        <a:pt x="3151" y="415"/>
                        <a:pt x="2773" y="965"/>
                        <a:pt x="2255" y="965"/>
                      </a:cubicBezTo>
                      <a:cubicBezTo>
                        <a:pt x="2215" y="965"/>
                        <a:pt x="2174" y="961"/>
                        <a:pt x="2133" y="954"/>
                      </a:cubicBezTo>
                      <a:cubicBezTo>
                        <a:pt x="1559" y="857"/>
                        <a:pt x="1931" y="611"/>
                        <a:pt x="1931" y="611"/>
                      </a:cubicBezTo>
                      <a:lnTo>
                        <a:pt x="810" y="581"/>
                      </a:lnTo>
                      <a:lnTo>
                        <a:pt x="1664" y="655"/>
                      </a:lnTo>
                      <a:cubicBezTo>
                        <a:pt x="1305" y="880"/>
                        <a:pt x="1733" y="1056"/>
                        <a:pt x="2185" y="1056"/>
                      </a:cubicBezTo>
                      <a:cubicBezTo>
                        <a:pt x="2430" y="1056"/>
                        <a:pt x="2681" y="1005"/>
                        <a:pt x="2818" y="881"/>
                      </a:cubicBezTo>
                      <a:cubicBezTo>
                        <a:pt x="3206" y="529"/>
                        <a:pt x="2604" y="65"/>
                        <a:pt x="1339" y="6"/>
                      </a:cubicBezTo>
                      <a:cubicBezTo>
                        <a:pt x="1261" y="3"/>
                        <a:pt x="1188" y="1"/>
                        <a:pt x="11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3885;p59">
                  <a:extLst>
                    <a:ext uri="{FF2B5EF4-FFF2-40B4-BE49-F238E27FC236}">
                      <a16:creationId xmlns:a16="http://schemas.microsoft.com/office/drawing/2014/main" id="{2DF0BC46-A77F-2829-0EA0-9ACCF1F25CFE}"/>
                    </a:ext>
                  </a:extLst>
                </p:cNvPr>
                <p:cNvSpPr/>
                <p:nvPr/>
              </p:nvSpPr>
              <p:spPr>
                <a:xfrm>
                  <a:off x="3702375" y="3646025"/>
                  <a:ext cx="30300" cy="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2" h="640" extrusionOk="0">
                      <a:moveTo>
                        <a:pt x="687" y="1"/>
                      </a:moveTo>
                      <a:cubicBezTo>
                        <a:pt x="650" y="1"/>
                        <a:pt x="612" y="3"/>
                        <a:pt x="573" y="7"/>
                      </a:cubicBezTo>
                      <a:cubicBezTo>
                        <a:pt x="248" y="42"/>
                        <a:pt x="1" y="209"/>
                        <a:pt x="20" y="382"/>
                      </a:cubicBezTo>
                      <a:cubicBezTo>
                        <a:pt x="35" y="534"/>
                        <a:pt x="251" y="639"/>
                        <a:pt x="524" y="639"/>
                      </a:cubicBezTo>
                      <a:cubicBezTo>
                        <a:pt x="561" y="639"/>
                        <a:pt x="599" y="637"/>
                        <a:pt x="639" y="633"/>
                      </a:cubicBezTo>
                      <a:cubicBezTo>
                        <a:pt x="963" y="599"/>
                        <a:pt x="1211" y="430"/>
                        <a:pt x="1192" y="258"/>
                      </a:cubicBezTo>
                      <a:cubicBezTo>
                        <a:pt x="1177" y="107"/>
                        <a:pt x="960" y="1"/>
                        <a:pt x="68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3886;p59">
                  <a:extLst>
                    <a:ext uri="{FF2B5EF4-FFF2-40B4-BE49-F238E27FC236}">
                      <a16:creationId xmlns:a16="http://schemas.microsoft.com/office/drawing/2014/main" id="{11535ED9-0B85-40A7-AEC7-03020A3B6CE0}"/>
                    </a:ext>
                  </a:extLst>
                </p:cNvPr>
                <p:cNvSpPr/>
                <p:nvPr/>
              </p:nvSpPr>
              <p:spPr>
                <a:xfrm>
                  <a:off x="3805925" y="3628825"/>
                  <a:ext cx="59900" cy="4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6" h="1636" extrusionOk="0">
                      <a:moveTo>
                        <a:pt x="1281" y="1"/>
                      </a:moveTo>
                      <a:cubicBezTo>
                        <a:pt x="1229" y="1"/>
                        <a:pt x="1176" y="3"/>
                        <a:pt x="1123" y="8"/>
                      </a:cubicBezTo>
                      <a:cubicBezTo>
                        <a:pt x="485" y="67"/>
                        <a:pt x="1" y="477"/>
                        <a:pt x="42" y="926"/>
                      </a:cubicBezTo>
                      <a:cubicBezTo>
                        <a:pt x="80" y="1336"/>
                        <a:pt x="549" y="1636"/>
                        <a:pt x="1120" y="1636"/>
                      </a:cubicBezTo>
                      <a:cubicBezTo>
                        <a:pt x="1171" y="1636"/>
                        <a:pt x="1222" y="1633"/>
                        <a:pt x="1274" y="1628"/>
                      </a:cubicBezTo>
                      <a:cubicBezTo>
                        <a:pt x="1912" y="1568"/>
                        <a:pt x="2396" y="1158"/>
                        <a:pt x="2354" y="710"/>
                      </a:cubicBezTo>
                      <a:cubicBezTo>
                        <a:pt x="2316" y="299"/>
                        <a:pt x="1851" y="1"/>
                        <a:pt x="128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3887;p59">
                  <a:extLst>
                    <a:ext uri="{FF2B5EF4-FFF2-40B4-BE49-F238E27FC236}">
                      <a16:creationId xmlns:a16="http://schemas.microsoft.com/office/drawing/2014/main" id="{8A96EFEB-5F82-1A4A-D49A-349B11D4E0E5}"/>
                    </a:ext>
                  </a:extLst>
                </p:cNvPr>
                <p:cNvSpPr/>
                <p:nvPr/>
              </p:nvSpPr>
              <p:spPr>
                <a:xfrm>
                  <a:off x="3804225" y="3622425"/>
                  <a:ext cx="68225" cy="34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9" h="1364" extrusionOk="0">
                      <a:moveTo>
                        <a:pt x="0" y="0"/>
                      </a:moveTo>
                      <a:cubicBezTo>
                        <a:pt x="161" y="1088"/>
                        <a:pt x="827" y="1363"/>
                        <a:pt x="1460" y="1363"/>
                      </a:cubicBezTo>
                      <a:cubicBezTo>
                        <a:pt x="2111" y="1363"/>
                        <a:pt x="2729" y="1072"/>
                        <a:pt x="2729" y="1072"/>
                      </a:cubicBezTo>
                      <a:lnTo>
                        <a:pt x="2729" y="1072"/>
                      </a:lnTo>
                      <a:cubicBezTo>
                        <a:pt x="2336" y="1180"/>
                        <a:pt x="1998" y="1225"/>
                        <a:pt x="1709" y="1225"/>
                      </a:cubicBezTo>
                      <a:cubicBezTo>
                        <a:pt x="205" y="1225"/>
                        <a:pt x="0" y="2"/>
                        <a:pt x="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3888;p59">
                  <a:extLst>
                    <a:ext uri="{FF2B5EF4-FFF2-40B4-BE49-F238E27FC236}">
                      <a16:creationId xmlns:a16="http://schemas.microsoft.com/office/drawing/2014/main" id="{51493CB5-DC9E-0CA2-5764-3EAB5AB3FA74}"/>
                    </a:ext>
                  </a:extLst>
                </p:cNvPr>
                <p:cNvSpPr/>
                <p:nvPr/>
              </p:nvSpPr>
              <p:spPr>
                <a:xfrm>
                  <a:off x="3784700" y="3556725"/>
                  <a:ext cx="34300" cy="1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2" h="611" extrusionOk="0">
                      <a:moveTo>
                        <a:pt x="52" y="0"/>
                      </a:moveTo>
                      <a:lnTo>
                        <a:pt x="1" y="149"/>
                      </a:lnTo>
                      <a:lnTo>
                        <a:pt x="1319" y="611"/>
                      </a:lnTo>
                      <a:lnTo>
                        <a:pt x="1371" y="462"/>
                      </a:lnTo>
                      <a:lnTo>
                        <a:pt x="5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3889;p59">
                  <a:extLst>
                    <a:ext uri="{FF2B5EF4-FFF2-40B4-BE49-F238E27FC236}">
                      <a16:creationId xmlns:a16="http://schemas.microsoft.com/office/drawing/2014/main" id="{6F005C6A-B295-AA78-06B0-1FF6947FA141}"/>
                    </a:ext>
                  </a:extLst>
                </p:cNvPr>
                <p:cNvSpPr/>
                <p:nvPr/>
              </p:nvSpPr>
              <p:spPr>
                <a:xfrm>
                  <a:off x="3795025" y="3545425"/>
                  <a:ext cx="27550" cy="2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2" h="859" extrusionOk="0">
                      <a:moveTo>
                        <a:pt x="93" y="1"/>
                      </a:moveTo>
                      <a:lnTo>
                        <a:pt x="1" y="127"/>
                      </a:lnTo>
                      <a:lnTo>
                        <a:pt x="1009" y="858"/>
                      </a:lnTo>
                      <a:lnTo>
                        <a:pt x="1101" y="732"/>
                      </a:lnTo>
                      <a:lnTo>
                        <a:pt x="93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" name="Google Shape;3890;p59">
                  <a:extLst>
                    <a:ext uri="{FF2B5EF4-FFF2-40B4-BE49-F238E27FC236}">
                      <a16:creationId xmlns:a16="http://schemas.microsoft.com/office/drawing/2014/main" id="{951A24EC-FB78-C0B0-D66C-88FFD63496C4}"/>
                    </a:ext>
                  </a:extLst>
                </p:cNvPr>
                <p:cNvSpPr/>
                <p:nvPr/>
              </p:nvSpPr>
              <p:spPr>
                <a:xfrm>
                  <a:off x="3806675" y="3545775"/>
                  <a:ext cx="103150" cy="60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6" h="2418" extrusionOk="0">
                      <a:moveTo>
                        <a:pt x="2064" y="0"/>
                      </a:moveTo>
                      <a:cubicBezTo>
                        <a:pt x="923" y="0"/>
                        <a:pt x="1" y="542"/>
                        <a:pt x="1" y="1209"/>
                      </a:cubicBezTo>
                      <a:cubicBezTo>
                        <a:pt x="1" y="1877"/>
                        <a:pt x="925" y="2417"/>
                        <a:pt x="2064" y="2417"/>
                      </a:cubicBezTo>
                      <a:cubicBezTo>
                        <a:pt x="3202" y="2417"/>
                        <a:pt x="4126" y="1877"/>
                        <a:pt x="4126" y="1209"/>
                      </a:cubicBezTo>
                      <a:cubicBezTo>
                        <a:pt x="4126" y="542"/>
                        <a:pt x="3202" y="0"/>
                        <a:pt x="206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" name="Google Shape;3891;p59">
                  <a:extLst>
                    <a:ext uri="{FF2B5EF4-FFF2-40B4-BE49-F238E27FC236}">
                      <a16:creationId xmlns:a16="http://schemas.microsoft.com/office/drawing/2014/main" id="{637DD578-4A8F-7ED2-64B3-C06EDB0E82CA}"/>
                    </a:ext>
                  </a:extLst>
                </p:cNvPr>
                <p:cNvSpPr/>
                <p:nvPr/>
              </p:nvSpPr>
              <p:spPr>
                <a:xfrm>
                  <a:off x="3785175" y="3543800"/>
                  <a:ext cx="126600" cy="3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64" h="1376" extrusionOk="0">
                      <a:moveTo>
                        <a:pt x="2924" y="1"/>
                      </a:moveTo>
                      <a:cubicBezTo>
                        <a:pt x="1791" y="1"/>
                        <a:pt x="861" y="533"/>
                        <a:pt x="787" y="1201"/>
                      </a:cubicBezTo>
                      <a:lnTo>
                        <a:pt x="16" y="1124"/>
                      </a:lnTo>
                      <a:lnTo>
                        <a:pt x="0" y="1280"/>
                      </a:lnTo>
                      <a:lnTo>
                        <a:pt x="938" y="1375"/>
                      </a:lnTo>
                      <a:lnTo>
                        <a:pt x="938" y="1375"/>
                      </a:lnTo>
                      <a:lnTo>
                        <a:pt x="938" y="1287"/>
                      </a:lnTo>
                      <a:cubicBezTo>
                        <a:pt x="938" y="664"/>
                        <a:pt x="1828" y="157"/>
                        <a:pt x="2921" y="157"/>
                      </a:cubicBezTo>
                      <a:cubicBezTo>
                        <a:pt x="4016" y="157"/>
                        <a:pt x="4905" y="664"/>
                        <a:pt x="4905" y="1287"/>
                      </a:cubicBezTo>
                      <a:lnTo>
                        <a:pt x="5063" y="1287"/>
                      </a:lnTo>
                      <a:cubicBezTo>
                        <a:pt x="5063" y="578"/>
                        <a:pt x="4104" y="1"/>
                        <a:pt x="2924" y="1"/>
                      </a:cubicBezTo>
                      <a:close/>
                      <a:moveTo>
                        <a:pt x="938" y="1375"/>
                      </a:moveTo>
                      <a:lnTo>
                        <a:pt x="938" y="1375"/>
                      </a:lnTo>
                      <a:lnTo>
                        <a:pt x="939" y="1375"/>
                      </a:lnTo>
                      <a:lnTo>
                        <a:pt x="938" y="13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" name="Google Shape;3892;p59">
                  <a:extLst>
                    <a:ext uri="{FF2B5EF4-FFF2-40B4-BE49-F238E27FC236}">
                      <a16:creationId xmlns:a16="http://schemas.microsoft.com/office/drawing/2014/main" id="{8C129DC1-D2FA-BE08-327E-8A878A52A1FC}"/>
                    </a:ext>
                  </a:extLst>
                </p:cNvPr>
                <p:cNvSpPr/>
                <p:nvPr/>
              </p:nvSpPr>
              <p:spPr>
                <a:xfrm>
                  <a:off x="3812575" y="3562475"/>
                  <a:ext cx="38325" cy="3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" h="1397" extrusionOk="0">
                      <a:moveTo>
                        <a:pt x="767" y="0"/>
                      </a:moveTo>
                      <a:cubicBezTo>
                        <a:pt x="343" y="0"/>
                        <a:pt x="1" y="313"/>
                        <a:pt x="1" y="698"/>
                      </a:cubicBezTo>
                      <a:cubicBezTo>
                        <a:pt x="1" y="1083"/>
                        <a:pt x="343" y="1396"/>
                        <a:pt x="767" y="1396"/>
                      </a:cubicBezTo>
                      <a:cubicBezTo>
                        <a:pt x="1189" y="1396"/>
                        <a:pt x="1533" y="1085"/>
                        <a:pt x="1533" y="699"/>
                      </a:cubicBezTo>
                      <a:cubicBezTo>
                        <a:pt x="1533" y="315"/>
                        <a:pt x="1190" y="2"/>
                        <a:pt x="76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" name="Google Shape;3893;p59">
                  <a:extLst>
                    <a:ext uri="{FF2B5EF4-FFF2-40B4-BE49-F238E27FC236}">
                      <a16:creationId xmlns:a16="http://schemas.microsoft.com/office/drawing/2014/main" id="{D6D43209-BD49-81CF-C590-49BACF88ABB5}"/>
                    </a:ext>
                  </a:extLst>
                </p:cNvPr>
                <p:cNvSpPr/>
                <p:nvPr/>
              </p:nvSpPr>
              <p:spPr>
                <a:xfrm>
                  <a:off x="4011500" y="3548175"/>
                  <a:ext cx="39775" cy="2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1" h="846" extrusionOk="0">
                      <a:moveTo>
                        <a:pt x="1526" y="1"/>
                      </a:moveTo>
                      <a:lnTo>
                        <a:pt x="1" y="701"/>
                      </a:lnTo>
                      <a:lnTo>
                        <a:pt x="67" y="845"/>
                      </a:lnTo>
                      <a:lnTo>
                        <a:pt x="1591" y="142"/>
                      </a:lnTo>
                      <a:lnTo>
                        <a:pt x="1526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3894;p59">
                  <a:extLst>
                    <a:ext uri="{FF2B5EF4-FFF2-40B4-BE49-F238E27FC236}">
                      <a16:creationId xmlns:a16="http://schemas.microsoft.com/office/drawing/2014/main" id="{CA2DBBA4-176A-462F-001B-261DD3849734}"/>
                    </a:ext>
                  </a:extLst>
                </p:cNvPr>
                <p:cNvSpPr/>
                <p:nvPr/>
              </p:nvSpPr>
              <p:spPr>
                <a:xfrm>
                  <a:off x="4006525" y="3538500"/>
                  <a:ext cx="34500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0" h="1026" extrusionOk="0">
                      <a:moveTo>
                        <a:pt x="1290" y="1"/>
                      </a:moveTo>
                      <a:lnTo>
                        <a:pt x="1" y="896"/>
                      </a:lnTo>
                      <a:lnTo>
                        <a:pt x="91" y="1025"/>
                      </a:lnTo>
                      <a:lnTo>
                        <a:pt x="1380" y="130"/>
                      </a:lnTo>
                      <a:lnTo>
                        <a:pt x="129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3895;p59">
                  <a:extLst>
                    <a:ext uri="{FF2B5EF4-FFF2-40B4-BE49-F238E27FC236}">
                      <a16:creationId xmlns:a16="http://schemas.microsoft.com/office/drawing/2014/main" id="{028A89C3-98F4-6C85-5622-54B13A5E0AA4}"/>
                    </a:ext>
                  </a:extLst>
                </p:cNvPr>
                <p:cNvSpPr/>
                <p:nvPr/>
              </p:nvSpPr>
              <p:spPr>
                <a:xfrm>
                  <a:off x="3932600" y="3545775"/>
                  <a:ext cx="91325" cy="5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3" h="2142" extrusionOk="0">
                      <a:moveTo>
                        <a:pt x="1826" y="0"/>
                      </a:moveTo>
                      <a:cubicBezTo>
                        <a:pt x="818" y="0"/>
                        <a:pt x="0" y="480"/>
                        <a:pt x="0" y="1071"/>
                      </a:cubicBezTo>
                      <a:cubicBezTo>
                        <a:pt x="0" y="1662"/>
                        <a:pt x="818" y="2141"/>
                        <a:pt x="1826" y="2141"/>
                      </a:cubicBezTo>
                      <a:cubicBezTo>
                        <a:pt x="2835" y="2141"/>
                        <a:pt x="3652" y="1662"/>
                        <a:pt x="3652" y="1071"/>
                      </a:cubicBezTo>
                      <a:cubicBezTo>
                        <a:pt x="3652" y="480"/>
                        <a:pt x="2835" y="0"/>
                        <a:pt x="182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3896;p59">
                  <a:extLst>
                    <a:ext uri="{FF2B5EF4-FFF2-40B4-BE49-F238E27FC236}">
                      <a16:creationId xmlns:a16="http://schemas.microsoft.com/office/drawing/2014/main" id="{7232FB32-928A-ADAB-FA1F-FDF6C8D3538C}"/>
                    </a:ext>
                  </a:extLst>
                </p:cNvPr>
                <p:cNvSpPr/>
                <p:nvPr/>
              </p:nvSpPr>
              <p:spPr>
                <a:xfrm>
                  <a:off x="3930625" y="3543800"/>
                  <a:ext cx="118800" cy="3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2" h="1246" extrusionOk="0">
                      <a:moveTo>
                        <a:pt x="1905" y="1"/>
                      </a:moveTo>
                      <a:cubicBezTo>
                        <a:pt x="855" y="1"/>
                        <a:pt x="1" y="516"/>
                        <a:pt x="1" y="1150"/>
                      </a:cubicBezTo>
                      <a:lnTo>
                        <a:pt x="159" y="1150"/>
                      </a:lnTo>
                      <a:cubicBezTo>
                        <a:pt x="159" y="603"/>
                        <a:pt x="942" y="159"/>
                        <a:pt x="1905" y="159"/>
                      </a:cubicBezTo>
                      <a:cubicBezTo>
                        <a:pt x="2868" y="159"/>
                        <a:pt x="3653" y="603"/>
                        <a:pt x="3653" y="1150"/>
                      </a:cubicBezTo>
                      <a:lnTo>
                        <a:pt x="3653" y="1246"/>
                      </a:lnTo>
                      <a:lnTo>
                        <a:pt x="4751" y="1024"/>
                      </a:lnTo>
                      <a:lnTo>
                        <a:pt x="4720" y="870"/>
                      </a:lnTo>
                      <a:lnTo>
                        <a:pt x="3804" y="1055"/>
                      </a:lnTo>
                      <a:cubicBezTo>
                        <a:pt x="3723" y="466"/>
                        <a:pt x="2903" y="1"/>
                        <a:pt x="190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3897;p59">
                  <a:extLst>
                    <a:ext uri="{FF2B5EF4-FFF2-40B4-BE49-F238E27FC236}">
                      <a16:creationId xmlns:a16="http://schemas.microsoft.com/office/drawing/2014/main" id="{63405071-30DE-655E-FAD1-98A215562CEE}"/>
                    </a:ext>
                  </a:extLst>
                </p:cNvPr>
                <p:cNvSpPr/>
                <p:nvPr/>
              </p:nvSpPr>
              <p:spPr>
                <a:xfrm>
                  <a:off x="3937325" y="3555100"/>
                  <a:ext cx="38325" cy="3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" h="1396" extrusionOk="0">
                      <a:moveTo>
                        <a:pt x="767" y="0"/>
                      </a:moveTo>
                      <a:cubicBezTo>
                        <a:pt x="344" y="0"/>
                        <a:pt x="1" y="313"/>
                        <a:pt x="1" y="698"/>
                      </a:cubicBezTo>
                      <a:cubicBezTo>
                        <a:pt x="1" y="1083"/>
                        <a:pt x="344" y="1395"/>
                        <a:pt x="767" y="1395"/>
                      </a:cubicBezTo>
                      <a:cubicBezTo>
                        <a:pt x="1190" y="1395"/>
                        <a:pt x="1533" y="1083"/>
                        <a:pt x="1533" y="698"/>
                      </a:cubicBezTo>
                      <a:cubicBezTo>
                        <a:pt x="1533" y="313"/>
                        <a:pt x="1190" y="0"/>
                        <a:pt x="76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3898;p59">
                  <a:extLst>
                    <a:ext uri="{FF2B5EF4-FFF2-40B4-BE49-F238E27FC236}">
                      <a16:creationId xmlns:a16="http://schemas.microsoft.com/office/drawing/2014/main" id="{CC5F260F-053F-8A90-805D-12BA278DD775}"/>
                    </a:ext>
                  </a:extLst>
                </p:cNvPr>
                <p:cNvSpPr/>
                <p:nvPr/>
              </p:nvSpPr>
              <p:spPr>
                <a:xfrm>
                  <a:off x="3818600" y="3502725"/>
                  <a:ext cx="75725" cy="3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9" h="1389" extrusionOk="0">
                      <a:moveTo>
                        <a:pt x="3028" y="1"/>
                      </a:moveTo>
                      <a:lnTo>
                        <a:pt x="1" y="799"/>
                      </a:lnTo>
                      <a:lnTo>
                        <a:pt x="222" y="1388"/>
                      </a:lnTo>
                      <a:lnTo>
                        <a:pt x="302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3899;p59">
                  <a:extLst>
                    <a:ext uri="{FF2B5EF4-FFF2-40B4-BE49-F238E27FC236}">
                      <a16:creationId xmlns:a16="http://schemas.microsoft.com/office/drawing/2014/main" id="{FDFE0F25-7151-6586-BAC7-8A5E05A88A7E}"/>
                    </a:ext>
                  </a:extLst>
                </p:cNvPr>
                <p:cNvSpPr/>
                <p:nvPr/>
              </p:nvSpPr>
              <p:spPr>
                <a:xfrm>
                  <a:off x="3944300" y="3482325"/>
                  <a:ext cx="75675" cy="2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7" h="1043" extrusionOk="0">
                      <a:moveTo>
                        <a:pt x="153" y="0"/>
                      </a:moveTo>
                      <a:lnTo>
                        <a:pt x="0" y="611"/>
                      </a:lnTo>
                      <a:lnTo>
                        <a:pt x="3026" y="1043"/>
                      </a:lnTo>
                      <a:lnTo>
                        <a:pt x="3026" y="1043"/>
                      </a:lnTo>
                      <a:lnTo>
                        <a:pt x="153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3900;p59">
                  <a:extLst>
                    <a:ext uri="{FF2B5EF4-FFF2-40B4-BE49-F238E27FC236}">
                      <a16:creationId xmlns:a16="http://schemas.microsoft.com/office/drawing/2014/main" id="{13F6B06C-2D80-654E-A4EC-61FD77F481DE}"/>
                    </a:ext>
                  </a:extLst>
                </p:cNvPr>
                <p:cNvSpPr/>
                <p:nvPr/>
              </p:nvSpPr>
              <p:spPr>
                <a:xfrm>
                  <a:off x="3894275" y="3545775"/>
                  <a:ext cx="43650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6" h="2972" extrusionOk="0">
                      <a:moveTo>
                        <a:pt x="1439" y="0"/>
                      </a:moveTo>
                      <a:lnTo>
                        <a:pt x="1439" y="0"/>
                      </a:lnTo>
                      <a:cubicBezTo>
                        <a:pt x="946" y="526"/>
                        <a:pt x="602" y="2468"/>
                        <a:pt x="602" y="2468"/>
                      </a:cubicBezTo>
                      <a:cubicBezTo>
                        <a:pt x="602" y="2468"/>
                        <a:pt x="1474" y="2476"/>
                        <a:pt x="1504" y="2588"/>
                      </a:cubicBezTo>
                      <a:cubicBezTo>
                        <a:pt x="1533" y="2701"/>
                        <a:pt x="0" y="2968"/>
                        <a:pt x="0" y="2968"/>
                      </a:cubicBezTo>
                      <a:cubicBezTo>
                        <a:pt x="0" y="2968"/>
                        <a:pt x="81" y="2971"/>
                        <a:pt x="207" y="2971"/>
                      </a:cubicBezTo>
                      <a:cubicBezTo>
                        <a:pt x="647" y="2971"/>
                        <a:pt x="1641" y="2933"/>
                        <a:pt x="1703" y="2591"/>
                      </a:cubicBezTo>
                      <a:cubicBezTo>
                        <a:pt x="1746" y="2357"/>
                        <a:pt x="1502" y="2302"/>
                        <a:pt x="1264" y="2302"/>
                      </a:cubicBezTo>
                      <a:cubicBezTo>
                        <a:pt x="1054" y="2302"/>
                        <a:pt x="848" y="2345"/>
                        <a:pt x="848" y="2345"/>
                      </a:cubicBezTo>
                      <a:lnTo>
                        <a:pt x="143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pic>
        <p:nvPicPr>
          <p:cNvPr id="86" name="Hình ảnh 85">
            <a:extLst>
              <a:ext uri="{FF2B5EF4-FFF2-40B4-BE49-F238E27FC236}">
                <a16:creationId xmlns:a16="http://schemas.microsoft.com/office/drawing/2014/main" id="{F73F11FB-A0E7-2D30-A747-E1B13B280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6187" y="1415049"/>
            <a:ext cx="2949413" cy="18271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7" name="5 phút đếm ngược nhạc vui vẻ hào hứng cho hoạt động nhóm">
            <a:hlinkClick r:id="" action="ppaction://media"/>
            <a:extLst>
              <a:ext uri="{FF2B5EF4-FFF2-40B4-BE49-F238E27FC236}">
                <a16:creationId xmlns:a16="http://schemas.microsoft.com/office/drawing/2014/main" id="{E5BAFA94-EA4A-8797-60EC-A950F43FAB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45639" y="3334256"/>
            <a:ext cx="2964777" cy="141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25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87"/>
                </p:tgtEl>
              </p:cMediaNode>
            </p:video>
          </p:childTnLst>
        </p:cTn>
      </p:par>
    </p:tnLst>
    <p:bldLst>
      <p:bldP spid="6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9" name="Google Shape;2169;p37"/>
          <p:cNvSpPr txBox="1">
            <a:spLocks noGrp="1"/>
          </p:cNvSpPr>
          <p:nvPr>
            <p:ph type="title"/>
          </p:nvPr>
        </p:nvSpPr>
        <p:spPr>
          <a:xfrm>
            <a:off x="-1609132" y="16091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Gợi ý: </a:t>
            </a:r>
            <a:endParaRPr dirty="0"/>
          </a:p>
        </p:txBody>
      </p:sp>
      <p:grpSp>
        <p:nvGrpSpPr>
          <p:cNvPr id="2171" name="Google Shape;2171;p37"/>
          <p:cNvGrpSpPr/>
          <p:nvPr/>
        </p:nvGrpSpPr>
        <p:grpSpPr>
          <a:xfrm rot="-8472223">
            <a:off x="7996018" y="344006"/>
            <a:ext cx="557640" cy="560901"/>
            <a:chOff x="1938525" y="705925"/>
            <a:chExt cx="859088" cy="863925"/>
          </a:xfrm>
        </p:grpSpPr>
        <p:sp>
          <p:nvSpPr>
            <p:cNvPr id="2172" name="Google Shape;2172;p37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37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4" name="Google Shape;2174;p37"/>
          <p:cNvGrpSpPr/>
          <p:nvPr/>
        </p:nvGrpSpPr>
        <p:grpSpPr>
          <a:xfrm rot="827167">
            <a:off x="7426299" y="2319870"/>
            <a:ext cx="2258823" cy="2591825"/>
            <a:chOff x="5171326" y="2019025"/>
            <a:chExt cx="2258805" cy="2591804"/>
          </a:xfrm>
        </p:grpSpPr>
        <p:sp>
          <p:nvSpPr>
            <p:cNvPr id="2175" name="Google Shape;2175;p37"/>
            <p:cNvSpPr/>
            <p:nvPr/>
          </p:nvSpPr>
          <p:spPr>
            <a:xfrm>
              <a:off x="5171350" y="2026056"/>
              <a:ext cx="2258744" cy="2584773"/>
            </a:xfrm>
            <a:custGeom>
              <a:avLst/>
              <a:gdLst/>
              <a:ahLst/>
              <a:cxnLst/>
              <a:rect l="l" t="t" r="r" b="b"/>
              <a:pathLst>
                <a:path w="61521" h="70401" extrusionOk="0">
                  <a:moveTo>
                    <a:pt x="44361" y="36494"/>
                  </a:moveTo>
                  <a:cubicBezTo>
                    <a:pt x="44541" y="36734"/>
                    <a:pt x="44807" y="36947"/>
                    <a:pt x="45001" y="37116"/>
                  </a:cubicBezTo>
                  <a:cubicBezTo>
                    <a:pt x="44742" y="37165"/>
                    <a:pt x="44488" y="37216"/>
                    <a:pt x="44241" y="37268"/>
                  </a:cubicBezTo>
                  <a:cubicBezTo>
                    <a:pt x="44300" y="37017"/>
                    <a:pt x="44322" y="36754"/>
                    <a:pt x="44299" y="36510"/>
                  </a:cubicBezTo>
                  <a:lnTo>
                    <a:pt x="44361" y="36494"/>
                  </a:lnTo>
                  <a:close/>
                  <a:moveTo>
                    <a:pt x="40627" y="39540"/>
                  </a:moveTo>
                  <a:lnTo>
                    <a:pt x="57247" y="41479"/>
                  </a:lnTo>
                  <a:lnTo>
                    <a:pt x="50805" y="44916"/>
                  </a:lnTo>
                  <a:lnTo>
                    <a:pt x="48017" y="46403"/>
                  </a:lnTo>
                  <a:lnTo>
                    <a:pt x="46538" y="47195"/>
                  </a:lnTo>
                  <a:lnTo>
                    <a:pt x="40627" y="39540"/>
                  </a:lnTo>
                  <a:close/>
                  <a:moveTo>
                    <a:pt x="29470" y="44332"/>
                  </a:moveTo>
                  <a:cubicBezTo>
                    <a:pt x="29696" y="45175"/>
                    <a:pt x="30454" y="45940"/>
                    <a:pt x="31172" y="46224"/>
                  </a:cubicBezTo>
                  <a:cubicBezTo>
                    <a:pt x="31663" y="46421"/>
                    <a:pt x="32155" y="46513"/>
                    <a:pt x="32633" y="46513"/>
                  </a:cubicBezTo>
                  <a:cubicBezTo>
                    <a:pt x="33813" y="46513"/>
                    <a:pt x="34913" y="45955"/>
                    <a:pt x="35731" y="45037"/>
                  </a:cubicBezTo>
                  <a:lnTo>
                    <a:pt x="37084" y="45285"/>
                  </a:lnTo>
                  <a:lnTo>
                    <a:pt x="33780" y="51924"/>
                  </a:lnTo>
                  <a:lnTo>
                    <a:pt x="27681" y="48377"/>
                  </a:lnTo>
                  <a:lnTo>
                    <a:pt x="25240" y="46957"/>
                  </a:lnTo>
                  <a:lnTo>
                    <a:pt x="22627" y="45435"/>
                  </a:lnTo>
                  <a:lnTo>
                    <a:pt x="22643" y="45428"/>
                  </a:lnTo>
                  <a:cubicBezTo>
                    <a:pt x="23058" y="45655"/>
                    <a:pt x="23540" y="45762"/>
                    <a:pt x="24032" y="45762"/>
                  </a:cubicBezTo>
                  <a:cubicBezTo>
                    <a:pt x="24738" y="45762"/>
                    <a:pt x="25465" y="45541"/>
                    <a:pt x="26042" y="45136"/>
                  </a:cubicBezTo>
                  <a:cubicBezTo>
                    <a:pt x="26333" y="45789"/>
                    <a:pt x="26930" y="46313"/>
                    <a:pt x="27611" y="46313"/>
                  </a:cubicBezTo>
                  <a:cubicBezTo>
                    <a:pt x="27650" y="46313"/>
                    <a:pt x="27690" y="46311"/>
                    <a:pt x="27729" y="46308"/>
                  </a:cubicBezTo>
                  <a:cubicBezTo>
                    <a:pt x="28823" y="46188"/>
                    <a:pt x="29347" y="45291"/>
                    <a:pt x="29470" y="44332"/>
                  </a:cubicBezTo>
                  <a:close/>
                  <a:moveTo>
                    <a:pt x="28706" y="0"/>
                  </a:moveTo>
                  <a:cubicBezTo>
                    <a:pt x="28034" y="0"/>
                    <a:pt x="27376" y="64"/>
                    <a:pt x="26778" y="170"/>
                  </a:cubicBezTo>
                  <a:cubicBezTo>
                    <a:pt x="24325" y="607"/>
                    <a:pt x="21675" y="2111"/>
                    <a:pt x="21239" y="4760"/>
                  </a:cubicBezTo>
                  <a:cubicBezTo>
                    <a:pt x="21233" y="4799"/>
                    <a:pt x="21231" y="4840"/>
                    <a:pt x="21223" y="4887"/>
                  </a:cubicBezTo>
                  <a:cubicBezTo>
                    <a:pt x="20325" y="3596"/>
                    <a:pt x="18635" y="2611"/>
                    <a:pt x="17258" y="2611"/>
                  </a:cubicBezTo>
                  <a:cubicBezTo>
                    <a:pt x="17075" y="2611"/>
                    <a:pt x="16898" y="2628"/>
                    <a:pt x="16729" y="2664"/>
                  </a:cubicBezTo>
                  <a:cubicBezTo>
                    <a:pt x="15028" y="2981"/>
                    <a:pt x="14630" y="4684"/>
                    <a:pt x="14829" y="6184"/>
                  </a:cubicBezTo>
                  <a:cubicBezTo>
                    <a:pt x="14846" y="6298"/>
                    <a:pt x="14867" y="6437"/>
                    <a:pt x="14897" y="6588"/>
                  </a:cubicBezTo>
                  <a:cubicBezTo>
                    <a:pt x="14883" y="6667"/>
                    <a:pt x="14870" y="6746"/>
                    <a:pt x="14860" y="6824"/>
                  </a:cubicBezTo>
                  <a:cubicBezTo>
                    <a:pt x="14295" y="6515"/>
                    <a:pt x="13528" y="6377"/>
                    <a:pt x="12795" y="6377"/>
                  </a:cubicBezTo>
                  <a:cubicBezTo>
                    <a:pt x="11971" y="6377"/>
                    <a:pt x="11191" y="6552"/>
                    <a:pt x="10794" y="6858"/>
                  </a:cubicBezTo>
                  <a:cubicBezTo>
                    <a:pt x="9971" y="7516"/>
                    <a:pt x="10107" y="8723"/>
                    <a:pt x="10471" y="9656"/>
                  </a:cubicBezTo>
                  <a:cubicBezTo>
                    <a:pt x="8863" y="9935"/>
                    <a:pt x="7363" y="10691"/>
                    <a:pt x="6441" y="12123"/>
                  </a:cubicBezTo>
                  <a:cubicBezTo>
                    <a:pt x="5875" y="13066"/>
                    <a:pt x="5564" y="14136"/>
                    <a:pt x="5602" y="15209"/>
                  </a:cubicBezTo>
                  <a:cubicBezTo>
                    <a:pt x="5235" y="15237"/>
                    <a:pt x="4899" y="15292"/>
                    <a:pt x="4620" y="15363"/>
                  </a:cubicBezTo>
                  <a:cubicBezTo>
                    <a:pt x="1575" y="16117"/>
                    <a:pt x="152" y="19479"/>
                    <a:pt x="1258" y="22327"/>
                  </a:cubicBezTo>
                  <a:cubicBezTo>
                    <a:pt x="1500" y="22935"/>
                    <a:pt x="1892" y="23619"/>
                    <a:pt x="2398" y="24148"/>
                  </a:cubicBezTo>
                  <a:cubicBezTo>
                    <a:pt x="1" y="25796"/>
                    <a:pt x="1981" y="29808"/>
                    <a:pt x="4408" y="29965"/>
                  </a:cubicBezTo>
                  <a:cubicBezTo>
                    <a:pt x="3142" y="30459"/>
                    <a:pt x="1924" y="31374"/>
                    <a:pt x="2209" y="32734"/>
                  </a:cubicBezTo>
                  <a:cubicBezTo>
                    <a:pt x="2552" y="34265"/>
                    <a:pt x="3701" y="34578"/>
                    <a:pt x="4949" y="34578"/>
                  </a:cubicBezTo>
                  <a:cubicBezTo>
                    <a:pt x="5131" y="34578"/>
                    <a:pt x="5314" y="34571"/>
                    <a:pt x="5498" y="34561"/>
                  </a:cubicBezTo>
                  <a:lnTo>
                    <a:pt x="5498" y="34561"/>
                  </a:lnTo>
                  <a:cubicBezTo>
                    <a:pt x="5295" y="34896"/>
                    <a:pt x="5225" y="35253"/>
                    <a:pt x="5451" y="35545"/>
                  </a:cubicBezTo>
                  <a:cubicBezTo>
                    <a:pt x="5628" y="35757"/>
                    <a:pt x="5931" y="35843"/>
                    <a:pt x="6276" y="35843"/>
                  </a:cubicBezTo>
                  <a:cubicBezTo>
                    <a:pt x="6728" y="35843"/>
                    <a:pt x="7251" y="35697"/>
                    <a:pt x="7661" y="35498"/>
                  </a:cubicBezTo>
                  <a:lnTo>
                    <a:pt x="7661" y="35498"/>
                  </a:lnTo>
                  <a:cubicBezTo>
                    <a:pt x="7462" y="35760"/>
                    <a:pt x="7300" y="36083"/>
                    <a:pt x="7192" y="36295"/>
                  </a:cubicBezTo>
                  <a:cubicBezTo>
                    <a:pt x="6641" y="37244"/>
                    <a:pt x="6243" y="38512"/>
                    <a:pt x="6717" y="39578"/>
                  </a:cubicBezTo>
                  <a:cubicBezTo>
                    <a:pt x="6939" y="40147"/>
                    <a:pt x="7535" y="40738"/>
                    <a:pt x="8188" y="40738"/>
                  </a:cubicBezTo>
                  <a:cubicBezTo>
                    <a:pt x="8233" y="40738"/>
                    <a:pt x="8277" y="40736"/>
                    <a:pt x="8322" y="40730"/>
                  </a:cubicBezTo>
                  <a:lnTo>
                    <a:pt x="8322" y="40730"/>
                  </a:lnTo>
                  <a:cubicBezTo>
                    <a:pt x="8313" y="40800"/>
                    <a:pt x="8306" y="40854"/>
                    <a:pt x="8300" y="40885"/>
                  </a:cubicBezTo>
                  <a:cubicBezTo>
                    <a:pt x="8224" y="42308"/>
                    <a:pt x="8700" y="44209"/>
                    <a:pt x="9807" y="45157"/>
                  </a:cubicBezTo>
                  <a:cubicBezTo>
                    <a:pt x="10200" y="45491"/>
                    <a:pt x="10618" y="45644"/>
                    <a:pt x="11017" y="45644"/>
                  </a:cubicBezTo>
                  <a:cubicBezTo>
                    <a:pt x="11658" y="45644"/>
                    <a:pt x="12251" y="45248"/>
                    <a:pt x="12616" y="44565"/>
                  </a:cubicBezTo>
                  <a:cubicBezTo>
                    <a:pt x="12698" y="44397"/>
                    <a:pt x="12793" y="44167"/>
                    <a:pt x="12859" y="43917"/>
                  </a:cubicBezTo>
                  <a:cubicBezTo>
                    <a:pt x="13248" y="44718"/>
                    <a:pt x="14068" y="45544"/>
                    <a:pt x="14474" y="45870"/>
                  </a:cubicBezTo>
                  <a:cubicBezTo>
                    <a:pt x="14818" y="46155"/>
                    <a:pt x="15182" y="46358"/>
                    <a:pt x="15556" y="46489"/>
                  </a:cubicBezTo>
                  <a:cubicBezTo>
                    <a:pt x="13328" y="47345"/>
                    <a:pt x="11163" y="48360"/>
                    <a:pt x="11033" y="49115"/>
                  </a:cubicBezTo>
                  <a:cubicBezTo>
                    <a:pt x="10990" y="49364"/>
                    <a:pt x="11166" y="49469"/>
                    <a:pt x="11495" y="49469"/>
                  </a:cubicBezTo>
                  <a:cubicBezTo>
                    <a:pt x="13250" y="49469"/>
                    <a:pt x="19343" y="46465"/>
                    <a:pt x="19343" y="46465"/>
                  </a:cubicBezTo>
                  <a:cubicBezTo>
                    <a:pt x="19343" y="46465"/>
                    <a:pt x="19479" y="47783"/>
                    <a:pt x="19868" y="49078"/>
                  </a:cubicBezTo>
                  <a:lnTo>
                    <a:pt x="19825" y="49110"/>
                  </a:lnTo>
                  <a:lnTo>
                    <a:pt x="19917" y="49237"/>
                  </a:lnTo>
                  <a:cubicBezTo>
                    <a:pt x="20133" y="49919"/>
                    <a:pt x="20421" y="50580"/>
                    <a:pt x="20797" y="51023"/>
                  </a:cubicBezTo>
                  <a:lnTo>
                    <a:pt x="20781" y="51043"/>
                  </a:lnTo>
                  <a:lnTo>
                    <a:pt x="20900" y="51137"/>
                  </a:lnTo>
                  <a:cubicBezTo>
                    <a:pt x="21086" y="51327"/>
                    <a:pt x="21293" y="51466"/>
                    <a:pt x="21522" y="51529"/>
                  </a:cubicBezTo>
                  <a:cubicBezTo>
                    <a:pt x="21654" y="51566"/>
                    <a:pt x="21777" y="51583"/>
                    <a:pt x="21890" y="51583"/>
                  </a:cubicBezTo>
                  <a:cubicBezTo>
                    <a:pt x="22947" y="51583"/>
                    <a:pt x="23214" y="50103"/>
                    <a:pt x="23280" y="49473"/>
                  </a:cubicBezTo>
                  <a:lnTo>
                    <a:pt x="23417" y="49394"/>
                  </a:lnTo>
                  <a:lnTo>
                    <a:pt x="23301" y="49193"/>
                  </a:lnTo>
                  <a:lnTo>
                    <a:pt x="24589" y="49660"/>
                  </a:lnTo>
                  <a:lnTo>
                    <a:pt x="23617" y="53662"/>
                  </a:lnTo>
                  <a:lnTo>
                    <a:pt x="27890" y="56234"/>
                  </a:lnTo>
                  <a:lnTo>
                    <a:pt x="27849" y="54624"/>
                  </a:lnTo>
                  <a:lnTo>
                    <a:pt x="27849" y="54624"/>
                  </a:lnTo>
                  <a:cubicBezTo>
                    <a:pt x="28839" y="55431"/>
                    <a:pt x="30281" y="56232"/>
                    <a:pt x="32101" y="56232"/>
                  </a:cubicBezTo>
                  <a:cubicBezTo>
                    <a:pt x="32643" y="56232"/>
                    <a:pt x="33218" y="56161"/>
                    <a:pt x="33825" y="55998"/>
                  </a:cubicBezTo>
                  <a:cubicBezTo>
                    <a:pt x="35753" y="55479"/>
                    <a:pt x="37059" y="53439"/>
                    <a:pt x="37928" y="51211"/>
                  </a:cubicBezTo>
                  <a:lnTo>
                    <a:pt x="37928" y="51211"/>
                  </a:lnTo>
                  <a:lnTo>
                    <a:pt x="34023" y="70400"/>
                  </a:lnTo>
                  <a:lnTo>
                    <a:pt x="34023" y="70400"/>
                  </a:lnTo>
                  <a:lnTo>
                    <a:pt x="49414" y="70084"/>
                  </a:lnTo>
                  <a:cubicBezTo>
                    <a:pt x="49414" y="70084"/>
                    <a:pt x="50650" y="62131"/>
                    <a:pt x="49325" y="55140"/>
                  </a:cubicBezTo>
                  <a:lnTo>
                    <a:pt x="49325" y="55140"/>
                  </a:lnTo>
                  <a:lnTo>
                    <a:pt x="54917" y="55602"/>
                  </a:lnTo>
                  <a:lnTo>
                    <a:pt x="54917" y="55602"/>
                  </a:lnTo>
                  <a:lnTo>
                    <a:pt x="54888" y="54177"/>
                  </a:lnTo>
                  <a:lnTo>
                    <a:pt x="54894" y="54018"/>
                  </a:lnTo>
                  <a:lnTo>
                    <a:pt x="54885" y="54018"/>
                  </a:lnTo>
                  <a:lnTo>
                    <a:pt x="54874" y="53517"/>
                  </a:lnTo>
                  <a:lnTo>
                    <a:pt x="54915" y="53518"/>
                  </a:lnTo>
                  <a:lnTo>
                    <a:pt x="54922" y="53202"/>
                  </a:lnTo>
                  <a:lnTo>
                    <a:pt x="54867" y="53200"/>
                  </a:lnTo>
                  <a:lnTo>
                    <a:pt x="54846" y="52200"/>
                  </a:lnTo>
                  <a:lnTo>
                    <a:pt x="51911" y="53126"/>
                  </a:lnTo>
                  <a:lnTo>
                    <a:pt x="51452" y="53115"/>
                  </a:lnTo>
                  <a:lnTo>
                    <a:pt x="51448" y="53272"/>
                  </a:lnTo>
                  <a:lnTo>
                    <a:pt x="50979" y="53421"/>
                  </a:lnTo>
                  <a:cubicBezTo>
                    <a:pt x="51041" y="52236"/>
                    <a:pt x="50832" y="51316"/>
                    <a:pt x="50351" y="50674"/>
                  </a:cubicBezTo>
                  <a:cubicBezTo>
                    <a:pt x="49956" y="50148"/>
                    <a:pt x="49484" y="49960"/>
                    <a:pt x="49239" y="49897"/>
                  </a:cubicBezTo>
                  <a:lnTo>
                    <a:pt x="49973" y="49383"/>
                  </a:lnTo>
                  <a:lnTo>
                    <a:pt x="49973" y="49383"/>
                  </a:lnTo>
                  <a:lnTo>
                    <a:pt x="51823" y="52203"/>
                  </a:lnTo>
                  <a:lnTo>
                    <a:pt x="56337" y="49157"/>
                  </a:lnTo>
                  <a:lnTo>
                    <a:pt x="54869" y="48034"/>
                  </a:lnTo>
                  <a:lnTo>
                    <a:pt x="61520" y="42902"/>
                  </a:lnTo>
                  <a:cubicBezTo>
                    <a:pt x="59483" y="37961"/>
                    <a:pt x="54856" y="36578"/>
                    <a:pt x="50308" y="36578"/>
                  </a:cubicBezTo>
                  <a:cubicBezTo>
                    <a:pt x="50155" y="36578"/>
                    <a:pt x="50002" y="36580"/>
                    <a:pt x="49849" y="36583"/>
                  </a:cubicBezTo>
                  <a:cubicBezTo>
                    <a:pt x="50086" y="36207"/>
                    <a:pt x="50260" y="35785"/>
                    <a:pt x="50362" y="35347"/>
                  </a:cubicBezTo>
                  <a:cubicBezTo>
                    <a:pt x="50473" y="34875"/>
                    <a:pt x="50564" y="34154"/>
                    <a:pt x="50431" y="33574"/>
                  </a:cubicBezTo>
                  <a:lnTo>
                    <a:pt x="50431" y="33574"/>
                  </a:lnTo>
                  <a:cubicBezTo>
                    <a:pt x="50740" y="33844"/>
                    <a:pt x="51239" y="33947"/>
                    <a:pt x="51748" y="33947"/>
                  </a:cubicBezTo>
                  <a:cubicBezTo>
                    <a:pt x="52368" y="33947"/>
                    <a:pt x="53003" y="33795"/>
                    <a:pt x="53331" y="33605"/>
                  </a:cubicBezTo>
                  <a:cubicBezTo>
                    <a:pt x="55109" y="32582"/>
                    <a:pt x="55021" y="30237"/>
                    <a:pt x="54027" y="28638"/>
                  </a:cubicBezTo>
                  <a:cubicBezTo>
                    <a:pt x="55378" y="28173"/>
                    <a:pt x="56591" y="26754"/>
                    <a:pt x="56731" y="25492"/>
                  </a:cubicBezTo>
                  <a:cubicBezTo>
                    <a:pt x="56850" y="24466"/>
                    <a:pt x="56455" y="23516"/>
                    <a:pt x="55623" y="22884"/>
                  </a:cubicBezTo>
                  <a:cubicBezTo>
                    <a:pt x="55204" y="22572"/>
                    <a:pt x="54552" y="22217"/>
                    <a:pt x="53900" y="22037"/>
                  </a:cubicBezTo>
                  <a:cubicBezTo>
                    <a:pt x="53940" y="21822"/>
                    <a:pt x="53954" y="21603"/>
                    <a:pt x="53940" y="21388"/>
                  </a:cubicBezTo>
                  <a:cubicBezTo>
                    <a:pt x="54483" y="19839"/>
                    <a:pt x="53315" y="18091"/>
                    <a:pt x="51629" y="17978"/>
                  </a:cubicBezTo>
                  <a:cubicBezTo>
                    <a:pt x="51590" y="17974"/>
                    <a:pt x="51547" y="17972"/>
                    <a:pt x="51499" y="17972"/>
                  </a:cubicBezTo>
                  <a:cubicBezTo>
                    <a:pt x="51467" y="17972"/>
                    <a:pt x="51432" y="17973"/>
                    <a:pt x="51394" y="17975"/>
                  </a:cubicBezTo>
                  <a:cubicBezTo>
                    <a:pt x="51413" y="17412"/>
                    <a:pt x="51052" y="16871"/>
                    <a:pt x="50558" y="16514"/>
                  </a:cubicBezTo>
                  <a:cubicBezTo>
                    <a:pt x="50377" y="16381"/>
                    <a:pt x="50198" y="16289"/>
                    <a:pt x="50015" y="16229"/>
                  </a:cubicBezTo>
                  <a:cubicBezTo>
                    <a:pt x="50761" y="14969"/>
                    <a:pt x="51037" y="13535"/>
                    <a:pt x="49017" y="13148"/>
                  </a:cubicBezTo>
                  <a:cubicBezTo>
                    <a:pt x="48958" y="13140"/>
                    <a:pt x="48885" y="13136"/>
                    <a:pt x="48800" y="13136"/>
                  </a:cubicBezTo>
                  <a:cubicBezTo>
                    <a:pt x="48103" y="13136"/>
                    <a:pt x="46622" y="13412"/>
                    <a:pt x="45722" y="13940"/>
                  </a:cubicBezTo>
                  <a:cubicBezTo>
                    <a:pt x="45893" y="13272"/>
                    <a:pt x="45931" y="12518"/>
                    <a:pt x="45931" y="12123"/>
                  </a:cubicBezTo>
                  <a:cubicBezTo>
                    <a:pt x="45931" y="10932"/>
                    <a:pt x="45536" y="9508"/>
                    <a:pt x="44468" y="8874"/>
                  </a:cubicBezTo>
                  <a:cubicBezTo>
                    <a:pt x="44301" y="8772"/>
                    <a:pt x="44130" y="8697"/>
                    <a:pt x="43952" y="8644"/>
                  </a:cubicBezTo>
                  <a:cubicBezTo>
                    <a:pt x="43965" y="8318"/>
                    <a:pt x="43943" y="7985"/>
                    <a:pt x="43873" y="7650"/>
                  </a:cubicBezTo>
                  <a:cubicBezTo>
                    <a:pt x="43386" y="5288"/>
                    <a:pt x="41227" y="4595"/>
                    <a:pt x="39082" y="4595"/>
                  </a:cubicBezTo>
                  <a:cubicBezTo>
                    <a:pt x="38964" y="4595"/>
                    <a:pt x="38847" y="4597"/>
                    <a:pt x="38729" y="4601"/>
                  </a:cubicBezTo>
                  <a:cubicBezTo>
                    <a:pt x="37609" y="4654"/>
                    <a:pt x="35887" y="4787"/>
                    <a:pt x="34512" y="5326"/>
                  </a:cubicBezTo>
                  <a:cubicBezTo>
                    <a:pt x="34733" y="4100"/>
                    <a:pt x="34348" y="2694"/>
                    <a:pt x="33585" y="1794"/>
                  </a:cubicBezTo>
                  <a:cubicBezTo>
                    <a:pt x="32456" y="464"/>
                    <a:pt x="30527" y="0"/>
                    <a:pt x="28706" y="0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76" name="Google Shape;2176;p37"/>
            <p:cNvGrpSpPr/>
            <p:nvPr/>
          </p:nvGrpSpPr>
          <p:grpSpPr>
            <a:xfrm>
              <a:off x="5171326" y="2019025"/>
              <a:ext cx="2258805" cy="2584923"/>
              <a:chOff x="6171976" y="2019025"/>
              <a:chExt cx="2258805" cy="2584923"/>
            </a:xfrm>
          </p:grpSpPr>
          <p:sp>
            <p:nvSpPr>
              <p:cNvPr id="2177" name="Google Shape;2177;p37"/>
              <p:cNvSpPr/>
              <p:nvPr/>
            </p:nvSpPr>
            <p:spPr>
              <a:xfrm>
                <a:off x="6171976" y="2019025"/>
                <a:ext cx="2087395" cy="1713629"/>
              </a:xfrm>
              <a:custGeom>
                <a:avLst/>
                <a:gdLst/>
                <a:ahLst/>
                <a:cxnLst/>
                <a:rect l="l" t="t" r="r" b="b"/>
                <a:pathLst>
                  <a:path w="56854" h="46677" extrusionOk="0">
                    <a:moveTo>
                      <a:pt x="28707" y="0"/>
                    </a:moveTo>
                    <a:cubicBezTo>
                      <a:pt x="28035" y="0"/>
                      <a:pt x="27377" y="64"/>
                      <a:pt x="26779" y="170"/>
                    </a:cubicBezTo>
                    <a:cubicBezTo>
                      <a:pt x="24326" y="607"/>
                      <a:pt x="21676" y="2109"/>
                      <a:pt x="21240" y="4759"/>
                    </a:cubicBezTo>
                    <a:cubicBezTo>
                      <a:pt x="21234" y="4799"/>
                      <a:pt x="21231" y="4839"/>
                      <a:pt x="21224" y="4887"/>
                    </a:cubicBezTo>
                    <a:cubicBezTo>
                      <a:pt x="20325" y="3596"/>
                      <a:pt x="18636" y="2611"/>
                      <a:pt x="17259" y="2611"/>
                    </a:cubicBezTo>
                    <a:cubicBezTo>
                      <a:pt x="17076" y="2611"/>
                      <a:pt x="16899" y="2628"/>
                      <a:pt x="16730" y="2664"/>
                    </a:cubicBezTo>
                    <a:cubicBezTo>
                      <a:pt x="15029" y="2980"/>
                      <a:pt x="14629" y="4684"/>
                      <a:pt x="14830" y="6184"/>
                    </a:cubicBezTo>
                    <a:cubicBezTo>
                      <a:pt x="14859" y="6371"/>
                      <a:pt x="14897" y="6623"/>
                      <a:pt x="14963" y="6883"/>
                    </a:cubicBezTo>
                    <a:cubicBezTo>
                      <a:pt x="14391" y="6533"/>
                      <a:pt x="13574" y="6376"/>
                      <a:pt x="12796" y="6376"/>
                    </a:cubicBezTo>
                    <a:cubicBezTo>
                      <a:pt x="11972" y="6376"/>
                      <a:pt x="11192" y="6552"/>
                      <a:pt x="10795" y="6858"/>
                    </a:cubicBezTo>
                    <a:cubicBezTo>
                      <a:pt x="9972" y="7517"/>
                      <a:pt x="10107" y="8724"/>
                      <a:pt x="10472" y="9657"/>
                    </a:cubicBezTo>
                    <a:cubicBezTo>
                      <a:pt x="8864" y="9935"/>
                      <a:pt x="7364" y="10692"/>
                      <a:pt x="6442" y="12124"/>
                    </a:cubicBezTo>
                    <a:cubicBezTo>
                      <a:pt x="5876" y="13067"/>
                      <a:pt x="5565" y="14137"/>
                      <a:pt x="5602" y="15210"/>
                    </a:cubicBezTo>
                    <a:cubicBezTo>
                      <a:pt x="5236" y="15238"/>
                      <a:pt x="4899" y="15292"/>
                      <a:pt x="4621" y="15364"/>
                    </a:cubicBezTo>
                    <a:cubicBezTo>
                      <a:pt x="1576" y="16118"/>
                      <a:pt x="151" y="19480"/>
                      <a:pt x="1259" y="22328"/>
                    </a:cubicBezTo>
                    <a:cubicBezTo>
                      <a:pt x="1500" y="22936"/>
                      <a:pt x="1893" y="23620"/>
                      <a:pt x="2399" y="24148"/>
                    </a:cubicBezTo>
                    <a:cubicBezTo>
                      <a:pt x="1" y="25797"/>
                      <a:pt x="1982" y="29809"/>
                      <a:pt x="4409" y="29966"/>
                    </a:cubicBezTo>
                    <a:cubicBezTo>
                      <a:pt x="3143" y="30460"/>
                      <a:pt x="1925" y="31375"/>
                      <a:pt x="2210" y="32735"/>
                    </a:cubicBezTo>
                    <a:cubicBezTo>
                      <a:pt x="2553" y="34267"/>
                      <a:pt x="3703" y="34579"/>
                      <a:pt x="4952" y="34579"/>
                    </a:cubicBezTo>
                    <a:cubicBezTo>
                      <a:pt x="5133" y="34579"/>
                      <a:pt x="5315" y="34572"/>
                      <a:pt x="5498" y="34562"/>
                    </a:cubicBezTo>
                    <a:lnTo>
                      <a:pt x="5498" y="34562"/>
                    </a:lnTo>
                    <a:cubicBezTo>
                      <a:pt x="5295" y="34897"/>
                      <a:pt x="5226" y="35254"/>
                      <a:pt x="5451" y="35546"/>
                    </a:cubicBezTo>
                    <a:cubicBezTo>
                      <a:pt x="5629" y="35758"/>
                      <a:pt x="5932" y="35844"/>
                      <a:pt x="6277" y="35844"/>
                    </a:cubicBezTo>
                    <a:cubicBezTo>
                      <a:pt x="6729" y="35844"/>
                      <a:pt x="7252" y="35698"/>
                      <a:pt x="7662" y="35499"/>
                    </a:cubicBezTo>
                    <a:lnTo>
                      <a:pt x="7662" y="35499"/>
                    </a:lnTo>
                    <a:cubicBezTo>
                      <a:pt x="7462" y="35761"/>
                      <a:pt x="7301" y="36084"/>
                      <a:pt x="7193" y="36296"/>
                    </a:cubicBezTo>
                    <a:cubicBezTo>
                      <a:pt x="6642" y="37245"/>
                      <a:pt x="6243" y="38513"/>
                      <a:pt x="6718" y="39578"/>
                    </a:cubicBezTo>
                    <a:cubicBezTo>
                      <a:pt x="6940" y="40148"/>
                      <a:pt x="7535" y="40739"/>
                      <a:pt x="8189" y="40739"/>
                    </a:cubicBezTo>
                    <a:cubicBezTo>
                      <a:pt x="8234" y="40739"/>
                      <a:pt x="8278" y="40737"/>
                      <a:pt x="8323" y="40731"/>
                    </a:cubicBezTo>
                    <a:lnTo>
                      <a:pt x="8323" y="40731"/>
                    </a:lnTo>
                    <a:cubicBezTo>
                      <a:pt x="8313" y="40801"/>
                      <a:pt x="8307" y="40854"/>
                      <a:pt x="8301" y="40885"/>
                    </a:cubicBezTo>
                    <a:cubicBezTo>
                      <a:pt x="8225" y="42309"/>
                      <a:pt x="8700" y="44210"/>
                      <a:pt x="9808" y="45158"/>
                    </a:cubicBezTo>
                    <a:cubicBezTo>
                      <a:pt x="10201" y="45492"/>
                      <a:pt x="10619" y="45645"/>
                      <a:pt x="11018" y="45645"/>
                    </a:cubicBezTo>
                    <a:cubicBezTo>
                      <a:pt x="11659" y="45645"/>
                      <a:pt x="12252" y="45249"/>
                      <a:pt x="12617" y="44566"/>
                    </a:cubicBezTo>
                    <a:cubicBezTo>
                      <a:pt x="12698" y="44398"/>
                      <a:pt x="12794" y="44168"/>
                      <a:pt x="12859" y="43918"/>
                    </a:cubicBezTo>
                    <a:cubicBezTo>
                      <a:pt x="13249" y="44719"/>
                      <a:pt x="14069" y="45544"/>
                      <a:pt x="14475" y="45871"/>
                    </a:cubicBezTo>
                    <a:cubicBezTo>
                      <a:pt x="15151" y="46429"/>
                      <a:pt x="15908" y="46677"/>
                      <a:pt x="16662" y="46677"/>
                    </a:cubicBezTo>
                    <a:cubicBezTo>
                      <a:pt x="17941" y="46677"/>
                      <a:pt x="19209" y="45964"/>
                      <a:pt x="20056" y="44842"/>
                    </a:cubicBezTo>
                    <a:cubicBezTo>
                      <a:pt x="20372" y="44404"/>
                      <a:pt x="20689" y="43908"/>
                      <a:pt x="20902" y="43379"/>
                    </a:cubicBezTo>
                    <a:cubicBezTo>
                      <a:pt x="21205" y="44196"/>
                      <a:pt x="21845" y="44984"/>
                      <a:pt x="22588" y="45397"/>
                    </a:cubicBezTo>
                    <a:cubicBezTo>
                      <a:pt x="23016" y="45646"/>
                      <a:pt x="23520" y="45763"/>
                      <a:pt x="24034" y="45763"/>
                    </a:cubicBezTo>
                    <a:cubicBezTo>
                      <a:pt x="24741" y="45763"/>
                      <a:pt x="25468" y="45541"/>
                      <a:pt x="26045" y="45136"/>
                    </a:cubicBezTo>
                    <a:cubicBezTo>
                      <a:pt x="26336" y="45789"/>
                      <a:pt x="26934" y="46313"/>
                      <a:pt x="27616" y="46313"/>
                    </a:cubicBezTo>
                    <a:cubicBezTo>
                      <a:pt x="27655" y="46313"/>
                      <a:pt x="27693" y="46311"/>
                      <a:pt x="27732" y="46308"/>
                    </a:cubicBezTo>
                    <a:cubicBezTo>
                      <a:pt x="28826" y="46188"/>
                      <a:pt x="29350" y="45291"/>
                      <a:pt x="29474" y="44331"/>
                    </a:cubicBezTo>
                    <a:cubicBezTo>
                      <a:pt x="29699" y="45174"/>
                      <a:pt x="30458" y="45939"/>
                      <a:pt x="31176" y="46224"/>
                    </a:cubicBezTo>
                    <a:cubicBezTo>
                      <a:pt x="31667" y="46421"/>
                      <a:pt x="32158" y="46513"/>
                      <a:pt x="32636" y="46513"/>
                    </a:cubicBezTo>
                    <a:cubicBezTo>
                      <a:pt x="34082" y="46513"/>
                      <a:pt x="35408" y="45674"/>
                      <a:pt x="36240" y="44366"/>
                    </a:cubicBezTo>
                    <a:lnTo>
                      <a:pt x="36830" y="43679"/>
                    </a:lnTo>
                    <a:lnTo>
                      <a:pt x="38789" y="41177"/>
                    </a:lnTo>
                    <a:lnTo>
                      <a:pt x="42172" y="38034"/>
                    </a:lnTo>
                    <a:lnTo>
                      <a:pt x="42172" y="38034"/>
                    </a:lnTo>
                    <a:cubicBezTo>
                      <a:pt x="42067" y="38393"/>
                      <a:pt x="42401" y="38516"/>
                      <a:pt x="42784" y="38516"/>
                    </a:cubicBezTo>
                    <a:cubicBezTo>
                      <a:pt x="43119" y="38516"/>
                      <a:pt x="43490" y="38422"/>
                      <a:pt x="43637" y="38310"/>
                    </a:cubicBezTo>
                    <a:cubicBezTo>
                      <a:pt x="44126" y="37952"/>
                      <a:pt x="44401" y="37056"/>
                      <a:pt x="44283" y="36376"/>
                    </a:cubicBezTo>
                    <a:lnTo>
                      <a:pt x="44283" y="36376"/>
                    </a:lnTo>
                    <a:cubicBezTo>
                      <a:pt x="44473" y="36690"/>
                      <a:pt x="44838" y="36964"/>
                      <a:pt x="45062" y="37165"/>
                    </a:cubicBezTo>
                    <a:cubicBezTo>
                      <a:pt x="45720" y="37703"/>
                      <a:pt x="46468" y="38082"/>
                      <a:pt x="47290" y="38082"/>
                    </a:cubicBezTo>
                    <a:cubicBezTo>
                      <a:pt x="47556" y="38082"/>
                      <a:pt x="47829" y="38042"/>
                      <a:pt x="48109" y="37956"/>
                    </a:cubicBezTo>
                    <a:cubicBezTo>
                      <a:pt x="49294" y="37601"/>
                      <a:pt x="50086" y="36532"/>
                      <a:pt x="50364" y="35344"/>
                    </a:cubicBezTo>
                    <a:cubicBezTo>
                      <a:pt x="50475" y="34872"/>
                      <a:pt x="50566" y="34150"/>
                      <a:pt x="50433" y="33571"/>
                    </a:cubicBezTo>
                    <a:lnTo>
                      <a:pt x="50433" y="33571"/>
                    </a:lnTo>
                    <a:cubicBezTo>
                      <a:pt x="50742" y="33841"/>
                      <a:pt x="51241" y="33944"/>
                      <a:pt x="51750" y="33944"/>
                    </a:cubicBezTo>
                    <a:cubicBezTo>
                      <a:pt x="52370" y="33944"/>
                      <a:pt x="53005" y="33791"/>
                      <a:pt x="53333" y="33602"/>
                    </a:cubicBezTo>
                    <a:cubicBezTo>
                      <a:pt x="55111" y="32579"/>
                      <a:pt x="55023" y="30233"/>
                      <a:pt x="54029" y="28635"/>
                    </a:cubicBezTo>
                    <a:cubicBezTo>
                      <a:pt x="55380" y="28170"/>
                      <a:pt x="56593" y="26751"/>
                      <a:pt x="56733" y="25489"/>
                    </a:cubicBezTo>
                    <a:cubicBezTo>
                      <a:pt x="56853" y="24467"/>
                      <a:pt x="56458" y="23517"/>
                      <a:pt x="55625" y="22885"/>
                    </a:cubicBezTo>
                    <a:cubicBezTo>
                      <a:pt x="55153" y="22533"/>
                      <a:pt x="54381" y="22125"/>
                      <a:pt x="53647" y="21976"/>
                    </a:cubicBezTo>
                    <a:cubicBezTo>
                      <a:pt x="53748" y="21814"/>
                      <a:pt x="53827" y="21660"/>
                      <a:pt x="53883" y="21536"/>
                    </a:cubicBezTo>
                    <a:cubicBezTo>
                      <a:pt x="54558" y="19954"/>
                      <a:pt x="53371" y="18095"/>
                      <a:pt x="51629" y="17977"/>
                    </a:cubicBezTo>
                    <a:cubicBezTo>
                      <a:pt x="51592" y="17974"/>
                      <a:pt x="51550" y="17972"/>
                      <a:pt x="51503" y="17972"/>
                    </a:cubicBezTo>
                    <a:cubicBezTo>
                      <a:pt x="51469" y="17972"/>
                      <a:pt x="51433" y="17973"/>
                      <a:pt x="51394" y="17975"/>
                    </a:cubicBezTo>
                    <a:cubicBezTo>
                      <a:pt x="51414" y="17412"/>
                      <a:pt x="51053" y="16871"/>
                      <a:pt x="50559" y="16513"/>
                    </a:cubicBezTo>
                    <a:cubicBezTo>
                      <a:pt x="50378" y="16381"/>
                      <a:pt x="50199" y="16289"/>
                      <a:pt x="50015" y="16228"/>
                    </a:cubicBezTo>
                    <a:cubicBezTo>
                      <a:pt x="50762" y="14968"/>
                      <a:pt x="51038" y="13535"/>
                      <a:pt x="49018" y="13148"/>
                    </a:cubicBezTo>
                    <a:cubicBezTo>
                      <a:pt x="48959" y="13140"/>
                      <a:pt x="48886" y="13136"/>
                      <a:pt x="48800" y="13136"/>
                    </a:cubicBezTo>
                    <a:cubicBezTo>
                      <a:pt x="48103" y="13136"/>
                      <a:pt x="46623" y="13412"/>
                      <a:pt x="45723" y="13940"/>
                    </a:cubicBezTo>
                    <a:cubicBezTo>
                      <a:pt x="45894" y="13271"/>
                      <a:pt x="45932" y="12518"/>
                      <a:pt x="45932" y="12123"/>
                    </a:cubicBezTo>
                    <a:cubicBezTo>
                      <a:pt x="45932" y="10932"/>
                      <a:pt x="45537" y="9507"/>
                      <a:pt x="44469" y="8874"/>
                    </a:cubicBezTo>
                    <a:cubicBezTo>
                      <a:pt x="44302" y="8772"/>
                      <a:pt x="44131" y="8697"/>
                      <a:pt x="43953" y="8643"/>
                    </a:cubicBezTo>
                    <a:cubicBezTo>
                      <a:pt x="43965" y="8318"/>
                      <a:pt x="43944" y="7985"/>
                      <a:pt x="43874" y="7649"/>
                    </a:cubicBezTo>
                    <a:cubicBezTo>
                      <a:pt x="43387" y="5288"/>
                      <a:pt x="41228" y="4595"/>
                      <a:pt x="39083" y="4595"/>
                    </a:cubicBezTo>
                    <a:cubicBezTo>
                      <a:pt x="38965" y="4595"/>
                      <a:pt x="38848" y="4597"/>
                      <a:pt x="38730" y="4601"/>
                    </a:cubicBezTo>
                    <a:cubicBezTo>
                      <a:pt x="37609" y="4654"/>
                      <a:pt x="35888" y="4786"/>
                      <a:pt x="34513" y="5326"/>
                    </a:cubicBezTo>
                    <a:lnTo>
                      <a:pt x="34513" y="5326"/>
                    </a:lnTo>
                    <a:cubicBezTo>
                      <a:pt x="34734" y="4099"/>
                      <a:pt x="34349" y="2693"/>
                      <a:pt x="33585" y="1794"/>
                    </a:cubicBezTo>
                    <a:cubicBezTo>
                      <a:pt x="32457" y="464"/>
                      <a:pt x="30528" y="0"/>
                      <a:pt x="287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8" name="Google Shape;2178;p37"/>
              <p:cNvSpPr/>
              <p:nvPr/>
            </p:nvSpPr>
            <p:spPr>
              <a:xfrm>
                <a:off x="6478360" y="2638843"/>
                <a:ext cx="1159239" cy="1004821"/>
              </a:xfrm>
              <a:custGeom>
                <a:avLst/>
                <a:gdLst/>
                <a:ahLst/>
                <a:cxnLst/>
                <a:rect l="l" t="t" r="r" b="b"/>
                <a:pathLst>
                  <a:path w="31574" h="27370" extrusionOk="0">
                    <a:moveTo>
                      <a:pt x="7537" y="0"/>
                    </a:moveTo>
                    <a:cubicBezTo>
                      <a:pt x="6750" y="481"/>
                      <a:pt x="5860" y="802"/>
                      <a:pt x="5382" y="817"/>
                    </a:cubicBezTo>
                    <a:cubicBezTo>
                      <a:pt x="5330" y="821"/>
                      <a:pt x="5277" y="822"/>
                      <a:pt x="5224" y="822"/>
                    </a:cubicBezTo>
                    <a:cubicBezTo>
                      <a:pt x="5086" y="822"/>
                      <a:pt x="4944" y="812"/>
                      <a:pt x="4803" y="791"/>
                    </a:cubicBezTo>
                    <a:cubicBezTo>
                      <a:pt x="4710" y="1396"/>
                      <a:pt x="4539" y="1956"/>
                      <a:pt x="4314" y="2400"/>
                    </a:cubicBezTo>
                    <a:cubicBezTo>
                      <a:pt x="3877" y="3229"/>
                      <a:pt x="2848" y="4537"/>
                      <a:pt x="1781" y="4577"/>
                    </a:cubicBezTo>
                    <a:cubicBezTo>
                      <a:pt x="1696" y="4577"/>
                      <a:pt x="1601" y="4566"/>
                      <a:pt x="1505" y="4544"/>
                    </a:cubicBezTo>
                    <a:lnTo>
                      <a:pt x="1505" y="4544"/>
                    </a:lnTo>
                    <a:cubicBezTo>
                      <a:pt x="1530" y="5448"/>
                      <a:pt x="1363" y="6658"/>
                      <a:pt x="790" y="7345"/>
                    </a:cubicBezTo>
                    <a:cubicBezTo>
                      <a:pt x="622" y="7548"/>
                      <a:pt x="331" y="7740"/>
                      <a:pt x="1" y="7877"/>
                    </a:cubicBezTo>
                    <a:cubicBezTo>
                      <a:pt x="921" y="12786"/>
                      <a:pt x="2977" y="22235"/>
                      <a:pt x="5496" y="24322"/>
                    </a:cubicBezTo>
                    <a:cubicBezTo>
                      <a:pt x="6196" y="24901"/>
                      <a:pt x="7386" y="25132"/>
                      <a:pt x="8836" y="25132"/>
                    </a:cubicBezTo>
                    <a:cubicBezTo>
                      <a:pt x="14519" y="25132"/>
                      <a:pt x="24213" y="21589"/>
                      <a:pt x="24213" y="21589"/>
                    </a:cubicBezTo>
                    <a:lnTo>
                      <a:pt x="27971" y="25349"/>
                    </a:lnTo>
                    <a:lnTo>
                      <a:pt x="28483" y="26800"/>
                    </a:lnTo>
                    <a:lnTo>
                      <a:pt x="28686" y="27369"/>
                    </a:lnTo>
                    <a:lnTo>
                      <a:pt x="31573" y="27369"/>
                    </a:lnTo>
                    <a:lnTo>
                      <a:pt x="30449" y="24299"/>
                    </a:lnTo>
                    <a:lnTo>
                      <a:pt x="25684" y="11343"/>
                    </a:lnTo>
                    <a:cubicBezTo>
                      <a:pt x="25684" y="11343"/>
                      <a:pt x="28730" y="11301"/>
                      <a:pt x="29836" y="8018"/>
                    </a:cubicBezTo>
                    <a:cubicBezTo>
                      <a:pt x="30278" y="6712"/>
                      <a:pt x="29753" y="6113"/>
                      <a:pt x="28838" y="6113"/>
                    </a:cubicBezTo>
                    <a:cubicBezTo>
                      <a:pt x="27719" y="6113"/>
                      <a:pt x="26017" y="7010"/>
                      <a:pt x="24791" y="8605"/>
                    </a:cubicBezTo>
                    <a:cubicBezTo>
                      <a:pt x="24788" y="8605"/>
                      <a:pt x="24785" y="8605"/>
                      <a:pt x="24782" y="8605"/>
                    </a:cubicBezTo>
                    <a:cubicBezTo>
                      <a:pt x="23973" y="8605"/>
                      <a:pt x="23248" y="8303"/>
                      <a:pt x="22834" y="7426"/>
                    </a:cubicBezTo>
                    <a:cubicBezTo>
                      <a:pt x="22546" y="6904"/>
                      <a:pt x="22464" y="5897"/>
                      <a:pt x="22661" y="5094"/>
                    </a:cubicBezTo>
                    <a:lnTo>
                      <a:pt x="22661" y="5094"/>
                    </a:lnTo>
                    <a:cubicBezTo>
                      <a:pt x="21868" y="6207"/>
                      <a:pt x="20470" y="7228"/>
                      <a:pt x="19164" y="7228"/>
                    </a:cubicBezTo>
                    <a:cubicBezTo>
                      <a:pt x="18761" y="7228"/>
                      <a:pt x="18368" y="7131"/>
                      <a:pt x="18003" y="6911"/>
                    </a:cubicBezTo>
                    <a:cubicBezTo>
                      <a:pt x="17300" y="6467"/>
                      <a:pt x="16883" y="5556"/>
                      <a:pt x="16746" y="4583"/>
                    </a:cubicBezTo>
                    <a:cubicBezTo>
                      <a:pt x="16712" y="4584"/>
                      <a:pt x="16677" y="4584"/>
                      <a:pt x="16642" y="4584"/>
                    </a:cubicBezTo>
                    <a:cubicBezTo>
                      <a:pt x="15259" y="4584"/>
                      <a:pt x="13955" y="4134"/>
                      <a:pt x="13020" y="2837"/>
                    </a:cubicBezTo>
                    <a:cubicBezTo>
                      <a:pt x="12735" y="2444"/>
                      <a:pt x="12431" y="1792"/>
                      <a:pt x="12317" y="1144"/>
                    </a:cubicBezTo>
                    <a:cubicBezTo>
                      <a:pt x="12108" y="1553"/>
                      <a:pt x="11827" y="1932"/>
                      <a:pt x="11595" y="2163"/>
                    </a:cubicBezTo>
                    <a:cubicBezTo>
                      <a:pt x="11079" y="2702"/>
                      <a:pt x="10306" y="3090"/>
                      <a:pt x="9557" y="3090"/>
                    </a:cubicBezTo>
                    <a:cubicBezTo>
                      <a:pt x="9098" y="3090"/>
                      <a:pt x="8647" y="2944"/>
                      <a:pt x="8271" y="2597"/>
                    </a:cubicBezTo>
                    <a:cubicBezTo>
                      <a:pt x="7537" y="1896"/>
                      <a:pt x="7369" y="915"/>
                      <a:pt x="7537" y="0"/>
                    </a:cubicBezTo>
                    <a:close/>
                  </a:path>
                </a:pathLst>
              </a:custGeom>
              <a:solidFill>
                <a:srgbClr val="FF82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9" name="Google Shape;2179;p37"/>
              <p:cNvSpPr/>
              <p:nvPr/>
            </p:nvSpPr>
            <p:spPr>
              <a:xfrm>
                <a:off x="6760952" y="3125166"/>
                <a:ext cx="217830" cy="235180"/>
              </a:xfrm>
              <a:custGeom>
                <a:avLst/>
                <a:gdLst/>
                <a:ahLst/>
                <a:cxnLst/>
                <a:rect l="l" t="t" r="r" b="b"/>
                <a:pathLst>
                  <a:path w="5933" h="6406" extrusionOk="0">
                    <a:moveTo>
                      <a:pt x="1042" y="0"/>
                    </a:moveTo>
                    <a:lnTo>
                      <a:pt x="731" y="67"/>
                    </a:lnTo>
                    <a:cubicBezTo>
                      <a:pt x="738" y="97"/>
                      <a:pt x="1357" y="3024"/>
                      <a:pt x="965" y="4748"/>
                    </a:cubicBezTo>
                    <a:cubicBezTo>
                      <a:pt x="945" y="4747"/>
                      <a:pt x="924" y="4747"/>
                      <a:pt x="902" y="4747"/>
                    </a:cubicBezTo>
                    <a:cubicBezTo>
                      <a:pt x="740" y="4747"/>
                      <a:pt x="512" y="4780"/>
                      <a:pt x="325" y="4935"/>
                    </a:cubicBezTo>
                    <a:cubicBezTo>
                      <a:pt x="104" y="5118"/>
                      <a:pt x="0" y="5415"/>
                      <a:pt x="14" y="5818"/>
                    </a:cubicBezTo>
                    <a:cubicBezTo>
                      <a:pt x="23" y="6062"/>
                      <a:pt x="177" y="6246"/>
                      <a:pt x="449" y="6336"/>
                    </a:cubicBezTo>
                    <a:cubicBezTo>
                      <a:pt x="590" y="6383"/>
                      <a:pt x="760" y="6406"/>
                      <a:pt x="955" y="6406"/>
                    </a:cubicBezTo>
                    <a:cubicBezTo>
                      <a:pt x="2304" y="6406"/>
                      <a:pt x="4790" y="5354"/>
                      <a:pt x="5836" y="4053"/>
                    </a:cubicBezTo>
                    <a:lnTo>
                      <a:pt x="5932" y="3933"/>
                    </a:lnTo>
                    <a:lnTo>
                      <a:pt x="5813" y="3832"/>
                    </a:lnTo>
                    <a:cubicBezTo>
                      <a:pt x="5793" y="3814"/>
                      <a:pt x="5345" y="3440"/>
                      <a:pt x="4862" y="3440"/>
                    </a:cubicBezTo>
                    <a:cubicBezTo>
                      <a:pt x="4790" y="3440"/>
                      <a:pt x="4717" y="3448"/>
                      <a:pt x="4644" y="3468"/>
                    </a:cubicBezTo>
                    <a:cubicBezTo>
                      <a:pt x="4345" y="3548"/>
                      <a:pt x="4121" y="3785"/>
                      <a:pt x="3980" y="4176"/>
                    </a:cubicBezTo>
                    <a:lnTo>
                      <a:pt x="4278" y="4284"/>
                    </a:lnTo>
                    <a:cubicBezTo>
                      <a:pt x="4382" y="3996"/>
                      <a:pt x="4533" y="3825"/>
                      <a:pt x="4724" y="3774"/>
                    </a:cubicBezTo>
                    <a:cubicBezTo>
                      <a:pt x="4771" y="3761"/>
                      <a:pt x="4819" y="3755"/>
                      <a:pt x="4867" y="3755"/>
                    </a:cubicBezTo>
                    <a:cubicBezTo>
                      <a:pt x="5099" y="3755"/>
                      <a:pt x="5340" y="3886"/>
                      <a:pt x="5482" y="3980"/>
                    </a:cubicBezTo>
                    <a:cubicBezTo>
                      <a:pt x="4386" y="5215"/>
                      <a:pt x="2093" y="6089"/>
                      <a:pt x="952" y="6089"/>
                    </a:cubicBezTo>
                    <a:cubicBezTo>
                      <a:pt x="793" y="6089"/>
                      <a:pt x="656" y="6072"/>
                      <a:pt x="548" y="6036"/>
                    </a:cubicBezTo>
                    <a:cubicBezTo>
                      <a:pt x="361" y="5973"/>
                      <a:pt x="334" y="5880"/>
                      <a:pt x="330" y="5805"/>
                    </a:cubicBezTo>
                    <a:cubicBezTo>
                      <a:pt x="320" y="5507"/>
                      <a:pt x="386" y="5298"/>
                      <a:pt x="526" y="5179"/>
                    </a:cubicBezTo>
                    <a:cubicBezTo>
                      <a:pt x="640" y="5084"/>
                      <a:pt x="790" y="5063"/>
                      <a:pt x="899" y="5063"/>
                    </a:cubicBezTo>
                    <a:cubicBezTo>
                      <a:pt x="986" y="5063"/>
                      <a:pt x="1048" y="5076"/>
                      <a:pt x="1049" y="5076"/>
                    </a:cubicBezTo>
                    <a:lnTo>
                      <a:pt x="1198" y="5111"/>
                    </a:lnTo>
                    <a:lnTo>
                      <a:pt x="1236" y="4964"/>
                    </a:lnTo>
                    <a:cubicBezTo>
                      <a:pt x="1716" y="3186"/>
                      <a:pt x="1069" y="129"/>
                      <a:pt x="10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0" name="Google Shape;2180;p37"/>
              <p:cNvSpPr/>
              <p:nvPr/>
            </p:nvSpPr>
            <p:spPr>
              <a:xfrm>
                <a:off x="6827479" y="3094950"/>
                <a:ext cx="77138" cy="148062"/>
              </a:xfrm>
              <a:custGeom>
                <a:avLst/>
                <a:gdLst/>
                <a:ahLst/>
                <a:cxnLst/>
                <a:rect l="l" t="t" r="r" b="b"/>
                <a:pathLst>
                  <a:path w="2101" h="4033" extrusionOk="0">
                    <a:moveTo>
                      <a:pt x="286" y="1"/>
                    </a:moveTo>
                    <a:lnTo>
                      <a:pt x="0" y="134"/>
                    </a:lnTo>
                    <a:lnTo>
                      <a:pt x="1813" y="4032"/>
                    </a:lnTo>
                    <a:lnTo>
                      <a:pt x="2100" y="3898"/>
                    </a:lnTo>
                    <a:lnTo>
                      <a:pt x="28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1" name="Google Shape;2181;p37"/>
              <p:cNvSpPr/>
              <p:nvPr/>
            </p:nvSpPr>
            <p:spPr>
              <a:xfrm>
                <a:off x="6523078" y="2963989"/>
                <a:ext cx="196315" cy="175706"/>
              </a:xfrm>
              <a:custGeom>
                <a:avLst/>
                <a:gdLst/>
                <a:ahLst/>
                <a:cxnLst/>
                <a:rect l="l" t="t" r="r" b="b"/>
                <a:pathLst>
                  <a:path w="5347" h="4786" extrusionOk="0">
                    <a:moveTo>
                      <a:pt x="5347" y="1"/>
                    </a:moveTo>
                    <a:lnTo>
                      <a:pt x="1" y="3591"/>
                    </a:lnTo>
                    <a:lnTo>
                      <a:pt x="1039" y="4786"/>
                    </a:lnTo>
                    <a:lnTo>
                      <a:pt x="534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2" name="Google Shape;2182;p37"/>
              <p:cNvSpPr/>
              <p:nvPr/>
            </p:nvSpPr>
            <p:spPr>
              <a:xfrm>
                <a:off x="6786799" y="2878150"/>
                <a:ext cx="272572" cy="57932"/>
              </a:xfrm>
              <a:custGeom>
                <a:avLst/>
                <a:gdLst/>
                <a:ahLst/>
                <a:cxnLst/>
                <a:rect l="l" t="t" r="r" b="b"/>
                <a:pathLst>
                  <a:path w="7424" h="1578" extrusionOk="0">
                    <a:moveTo>
                      <a:pt x="0" y="0"/>
                    </a:moveTo>
                    <a:lnTo>
                      <a:pt x="127" y="1577"/>
                    </a:lnTo>
                    <a:lnTo>
                      <a:pt x="7424" y="1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3" name="Google Shape;2183;p37"/>
              <p:cNvSpPr/>
              <p:nvPr/>
            </p:nvSpPr>
            <p:spPr>
              <a:xfrm>
                <a:off x="7052099" y="3231419"/>
                <a:ext cx="197563" cy="124198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383" extrusionOk="0">
                    <a:moveTo>
                      <a:pt x="2691" y="1"/>
                    </a:moveTo>
                    <a:cubicBezTo>
                      <a:pt x="1205" y="1"/>
                      <a:pt x="0" y="758"/>
                      <a:pt x="0" y="1692"/>
                    </a:cubicBezTo>
                    <a:cubicBezTo>
                      <a:pt x="0" y="2625"/>
                      <a:pt x="1204" y="3383"/>
                      <a:pt x="2691" y="3383"/>
                    </a:cubicBezTo>
                    <a:cubicBezTo>
                      <a:pt x="4175" y="3383"/>
                      <a:pt x="5380" y="2625"/>
                      <a:pt x="5380" y="1692"/>
                    </a:cubicBezTo>
                    <a:cubicBezTo>
                      <a:pt x="5380" y="758"/>
                      <a:pt x="4176" y="1"/>
                      <a:pt x="26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4" name="Google Shape;2184;p37"/>
              <p:cNvSpPr/>
              <p:nvPr/>
            </p:nvSpPr>
            <p:spPr>
              <a:xfrm>
                <a:off x="7047767" y="3172859"/>
                <a:ext cx="135919" cy="186867"/>
              </a:xfrm>
              <a:custGeom>
                <a:avLst/>
                <a:gdLst/>
                <a:ahLst/>
                <a:cxnLst/>
                <a:rect l="l" t="t" r="r" b="b"/>
                <a:pathLst>
                  <a:path w="3702" h="5090" extrusionOk="0">
                    <a:moveTo>
                      <a:pt x="2571" y="1"/>
                    </a:moveTo>
                    <a:cubicBezTo>
                      <a:pt x="2532" y="1"/>
                      <a:pt x="2507" y="84"/>
                      <a:pt x="2525" y="123"/>
                    </a:cubicBezTo>
                    <a:cubicBezTo>
                      <a:pt x="3015" y="1151"/>
                      <a:pt x="3256" y="2241"/>
                      <a:pt x="2851" y="3345"/>
                    </a:cubicBezTo>
                    <a:cubicBezTo>
                      <a:pt x="2420" y="4520"/>
                      <a:pt x="1187" y="4654"/>
                      <a:pt x="114" y="4656"/>
                    </a:cubicBezTo>
                    <a:cubicBezTo>
                      <a:pt x="1" y="4657"/>
                      <a:pt x="5" y="4886"/>
                      <a:pt x="97" y="4919"/>
                    </a:cubicBezTo>
                    <a:cubicBezTo>
                      <a:pt x="418" y="5034"/>
                      <a:pt x="734" y="5089"/>
                      <a:pt x="1038" y="5089"/>
                    </a:cubicBezTo>
                    <a:cubicBezTo>
                      <a:pt x="1963" y="5089"/>
                      <a:pt x="2767" y="4573"/>
                      <a:pt x="3190" y="3633"/>
                    </a:cubicBezTo>
                    <a:cubicBezTo>
                      <a:pt x="3702" y="2491"/>
                      <a:pt x="3334" y="985"/>
                      <a:pt x="2607" y="24"/>
                    </a:cubicBezTo>
                    <a:cubicBezTo>
                      <a:pt x="2594" y="7"/>
                      <a:pt x="2582" y="1"/>
                      <a:pt x="25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5" name="Google Shape;2185;p37"/>
              <p:cNvSpPr/>
              <p:nvPr/>
            </p:nvSpPr>
            <p:spPr>
              <a:xfrm>
                <a:off x="7411279" y="2900435"/>
                <a:ext cx="144914" cy="111129"/>
              </a:xfrm>
              <a:custGeom>
                <a:avLst/>
                <a:gdLst/>
                <a:ahLst/>
                <a:cxnLst/>
                <a:rect l="l" t="t" r="r" b="b"/>
                <a:pathLst>
                  <a:path w="3947" h="3027" extrusionOk="0">
                    <a:moveTo>
                      <a:pt x="2659" y="1"/>
                    </a:moveTo>
                    <a:cubicBezTo>
                      <a:pt x="2368" y="1"/>
                      <a:pt x="2044" y="76"/>
                      <a:pt x="1704" y="285"/>
                    </a:cubicBezTo>
                    <a:cubicBezTo>
                      <a:pt x="480" y="1039"/>
                      <a:pt x="0" y="2230"/>
                      <a:pt x="598" y="2845"/>
                    </a:cubicBezTo>
                    <a:cubicBezTo>
                      <a:pt x="722" y="2972"/>
                      <a:pt x="920" y="3027"/>
                      <a:pt x="1145" y="3027"/>
                    </a:cubicBezTo>
                    <a:cubicBezTo>
                      <a:pt x="1999" y="3027"/>
                      <a:pt x="3232" y="2227"/>
                      <a:pt x="2170" y="1558"/>
                    </a:cubicBezTo>
                    <a:lnTo>
                      <a:pt x="2839" y="1167"/>
                    </a:lnTo>
                    <a:lnTo>
                      <a:pt x="1838" y="1560"/>
                    </a:lnTo>
                    <a:cubicBezTo>
                      <a:pt x="1838" y="1560"/>
                      <a:pt x="2915" y="1961"/>
                      <a:pt x="2052" y="2617"/>
                    </a:cubicBezTo>
                    <a:cubicBezTo>
                      <a:pt x="1786" y="2818"/>
                      <a:pt x="1516" y="2905"/>
                      <a:pt x="1277" y="2905"/>
                    </a:cubicBezTo>
                    <a:cubicBezTo>
                      <a:pt x="738" y="2905"/>
                      <a:pt x="354" y="2466"/>
                      <a:pt x="522" y="1913"/>
                    </a:cubicBezTo>
                    <a:cubicBezTo>
                      <a:pt x="713" y="1288"/>
                      <a:pt x="1476" y="229"/>
                      <a:pt x="2753" y="229"/>
                    </a:cubicBezTo>
                    <a:cubicBezTo>
                      <a:pt x="3111" y="229"/>
                      <a:pt x="3509" y="312"/>
                      <a:pt x="3947" y="511"/>
                    </a:cubicBezTo>
                    <a:cubicBezTo>
                      <a:pt x="3947" y="511"/>
                      <a:pt x="3416" y="1"/>
                      <a:pt x="26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6" name="Google Shape;2186;p37"/>
              <p:cNvSpPr/>
              <p:nvPr/>
            </p:nvSpPr>
            <p:spPr>
              <a:xfrm>
                <a:off x="7406322" y="2974966"/>
                <a:ext cx="243531" cy="210656"/>
              </a:xfrm>
              <a:custGeom>
                <a:avLst/>
                <a:gdLst/>
                <a:ahLst/>
                <a:cxnLst/>
                <a:rect l="l" t="t" r="r" b="b"/>
                <a:pathLst>
                  <a:path w="6633" h="5738" extrusionOk="0">
                    <a:moveTo>
                      <a:pt x="4875" y="0"/>
                    </a:moveTo>
                    <a:cubicBezTo>
                      <a:pt x="4785" y="0"/>
                      <a:pt x="4692" y="10"/>
                      <a:pt x="4595" y="31"/>
                    </a:cubicBezTo>
                    <a:cubicBezTo>
                      <a:pt x="4374" y="77"/>
                      <a:pt x="4382" y="447"/>
                      <a:pt x="4561" y="543"/>
                    </a:cubicBezTo>
                    <a:cubicBezTo>
                      <a:pt x="5238" y="900"/>
                      <a:pt x="5767" y="1243"/>
                      <a:pt x="5852" y="2070"/>
                    </a:cubicBezTo>
                    <a:cubicBezTo>
                      <a:pt x="5920" y="2753"/>
                      <a:pt x="5670" y="3494"/>
                      <a:pt x="5231" y="4013"/>
                    </a:cubicBezTo>
                    <a:cubicBezTo>
                      <a:pt x="4882" y="4426"/>
                      <a:pt x="4378" y="4602"/>
                      <a:pt x="3848" y="4602"/>
                    </a:cubicBezTo>
                    <a:cubicBezTo>
                      <a:pt x="2383" y="4602"/>
                      <a:pt x="723" y="3255"/>
                      <a:pt x="1615" y="1866"/>
                    </a:cubicBezTo>
                    <a:cubicBezTo>
                      <a:pt x="1692" y="1747"/>
                      <a:pt x="1622" y="1491"/>
                      <a:pt x="1505" y="1491"/>
                    </a:cubicBezTo>
                    <a:cubicBezTo>
                      <a:pt x="1473" y="1491"/>
                      <a:pt x="1437" y="1510"/>
                      <a:pt x="1400" y="1556"/>
                    </a:cubicBezTo>
                    <a:cubicBezTo>
                      <a:pt x="1" y="3305"/>
                      <a:pt x="2051" y="5737"/>
                      <a:pt x="4017" y="5737"/>
                    </a:cubicBezTo>
                    <a:cubicBezTo>
                      <a:pt x="4501" y="5737"/>
                      <a:pt x="4979" y="5590"/>
                      <a:pt x="5400" y="5249"/>
                    </a:cubicBezTo>
                    <a:cubicBezTo>
                      <a:pt x="6298" y="4521"/>
                      <a:pt x="6632" y="3153"/>
                      <a:pt x="6518" y="2054"/>
                    </a:cubicBezTo>
                    <a:cubicBezTo>
                      <a:pt x="6426" y="1173"/>
                      <a:pt x="5863" y="0"/>
                      <a:pt x="48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37"/>
              <p:cNvSpPr/>
              <p:nvPr/>
            </p:nvSpPr>
            <p:spPr>
              <a:xfrm>
                <a:off x="6602932" y="3085845"/>
                <a:ext cx="187540" cy="228058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6212" extrusionOk="0">
                    <a:moveTo>
                      <a:pt x="4244" y="0"/>
                    </a:moveTo>
                    <a:cubicBezTo>
                      <a:pt x="4200" y="0"/>
                      <a:pt x="4156" y="47"/>
                      <a:pt x="4161" y="120"/>
                    </a:cubicBezTo>
                    <a:cubicBezTo>
                      <a:pt x="4250" y="1535"/>
                      <a:pt x="4443" y="2917"/>
                      <a:pt x="4228" y="4334"/>
                    </a:cubicBezTo>
                    <a:cubicBezTo>
                      <a:pt x="4077" y="5333"/>
                      <a:pt x="3671" y="5718"/>
                      <a:pt x="3168" y="5718"/>
                    </a:cubicBezTo>
                    <a:cubicBezTo>
                      <a:pt x="1969" y="5718"/>
                      <a:pt x="223" y="3534"/>
                      <a:pt x="91" y="2293"/>
                    </a:cubicBezTo>
                    <a:cubicBezTo>
                      <a:pt x="85" y="2254"/>
                      <a:pt x="62" y="2234"/>
                      <a:pt x="41" y="2234"/>
                    </a:cubicBezTo>
                    <a:cubicBezTo>
                      <a:pt x="20" y="2234"/>
                      <a:pt x="1" y="2254"/>
                      <a:pt x="4" y="2295"/>
                    </a:cubicBezTo>
                    <a:cubicBezTo>
                      <a:pt x="105" y="3558"/>
                      <a:pt x="830" y="4710"/>
                      <a:pt x="1726" y="5572"/>
                    </a:cubicBezTo>
                    <a:cubicBezTo>
                      <a:pt x="2081" y="5913"/>
                      <a:pt x="2629" y="6211"/>
                      <a:pt x="3139" y="6211"/>
                    </a:cubicBezTo>
                    <a:cubicBezTo>
                      <a:pt x="3453" y="6211"/>
                      <a:pt x="3752" y="6098"/>
                      <a:pt x="3981" y="5811"/>
                    </a:cubicBezTo>
                    <a:cubicBezTo>
                      <a:pt x="5107" y="4397"/>
                      <a:pt x="4671" y="1711"/>
                      <a:pt x="4319" y="82"/>
                    </a:cubicBezTo>
                    <a:cubicBezTo>
                      <a:pt x="4307" y="25"/>
                      <a:pt x="4275" y="0"/>
                      <a:pt x="4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37"/>
              <p:cNvSpPr/>
              <p:nvPr/>
            </p:nvSpPr>
            <p:spPr>
              <a:xfrm>
                <a:off x="6617068" y="3271364"/>
                <a:ext cx="39065" cy="39796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1084" extrusionOk="0">
                    <a:moveTo>
                      <a:pt x="837" y="1"/>
                    </a:moveTo>
                    <a:lnTo>
                      <a:pt x="0" y="863"/>
                    </a:lnTo>
                    <a:lnTo>
                      <a:pt x="228" y="1084"/>
                    </a:lnTo>
                    <a:lnTo>
                      <a:pt x="1063" y="222"/>
                    </a:lnTo>
                    <a:lnTo>
                      <a:pt x="8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37"/>
              <p:cNvSpPr/>
              <p:nvPr/>
            </p:nvSpPr>
            <p:spPr>
              <a:xfrm>
                <a:off x="6582592" y="3254255"/>
                <a:ext cx="64398" cy="35024"/>
              </a:xfrm>
              <a:custGeom>
                <a:avLst/>
                <a:gdLst/>
                <a:ahLst/>
                <a:cxnLst/>
                <a:rect l="l" t="t" r="r" b="b"/>
                <a:pathLst>
                  <a:path w="1754" h="954" extrusionOk="0">
                    <a:moveTo>
                      <a:pt x="1636" y="0"/>
                    </a:moveTo>
                    <a:lnTo>
                      <a:pt x="0" y="660"/>
                    </a:lnTo>
                    <a:lnTo>
                      <a:pt x="119" y="953"/>
                    </a:lnTo>
                    <a:lnTo>
                      <a:pt x="1753" y="293"/>
                    </a:lnTo>
                    <a:lnTo>
                      <a:pt x="16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37"/>
              <p:cNvSpPr/>
              <p:nvPr/>
            </p:nvSpPr>
            <p:spPr>
              <a:xfrm>
                <a:off x="6869848" y="2959693"/>
                <a:ext cx="187504" cy="228021"/>
              </a:xfrm>
              <a:custGeom>
                <a:avLst/>
                <a:gdLst/>
                <a:ahLst/>
                <a:cxnLst/>
                <a:rect l="l" t="t" r="r" b="b"/>
                <a:pathLst>
                  <a:path w="5107" h="6211" extrusionOk="0">
                    <a:moveTo>
                      <a:pt x="4243" y="0"/>
                    </a:moveTo>
                    <a:cubicBezTo>
                      <a:pt x="4199" y="0"/>
                      <a:pt x="4155" y="47"/>
                      <a:pt x="4159" y="119"/>
                    </a:cubicBezTo>
                    <a:cubicBezTo>
                      <a:pt x="4250" y="1534"/>
                      <a:pt x="4443" y="2917"/>
                      <a:pt x="4227" y="4334"/>
                    </a:cubicBezTo>
                    <a:cubicBezTo>
                      <a:pt x="4076" y="5333"/>
                      <a:pt x="3669" y="5718"/>
                      <a:pt x="3167" y="5718"/>
                    </a:cubicBezTo>
                    <a:cubicBezTo>
                      <a:pt x="1968" y="5718"/>
                      <a:pt x="222" y="3534"/>
                      <a:pt x="90" y="2293"/>
                    </a:cubicBezTo>
                    <a:cubicBezTo>
                      <a:pt x="86" y="2254"/>
                      <a:pt x="63" y="2235"/>
                      <a:pt x="41" y="2235"/>
                    </a:cubicBezTo>
                    <a:cubicBezTo>
                      <a:pt x="20" y="2235"/>
                      <a:pt x="1" y="2255"/>
                      <a:pt x="4" y="2295"/>
                    </a:cubicBezTo>
                    <a:cubicBezTo>
                      <a:pt x="106" y="3558"/>
                      <a:pt x="830" y="4710"/>
                      <a:pt x="1727" y="5572"/>
                    </a:cubicBezTo>
                    <a:cubicBezTo>
                      <a:pt x="2081" y="5912"/>
                      <a:pt x="2630" y="6211"/>
                      <a:pt x="3140" y="6211"/>
                    </a:cubicBezTo>
                    <a:cubicBezTo>
                      <a:pt x="3454" y="6211"/>
                      <a:pt x="3752" y="6097"/>
                      <a:pt x="3980" y="5811"/>
                    </a:cubicBezTo>
                    <a:cubicBezTo>
                      <a:pt x="5107" y="4397"/>
                      <a:pt x="4672" y="1711"/>
                      <a:pt x="4319" y="82"/>
                    </a:cubicBezTo>
                    <a:cubicBezTo>
                      <a:pt x="4306" y="25"/>
                      <a:pt x="4274" y="0"/>
                      <a:pt x="42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1" name="Google Shape;2191;p37"/>
              <p:cNvSpPr/>
              <p:nvPr/>
            </p:nvSpPr>
            <p:spPr>
              <a:xfrm>
                <a:off x="7034366" y="3070865"/>
                <a:ext cx="57165" cy="20889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569" extrusionOk="0">
                    <a:moveTo>
                      <a:pt x="1504" y="1"/>
                    </a:moveTo>
                    <a:lnTo>
                      <a:pt x="0" y="257"/>
                    </a:lnTo>
                    <a:lnTo>
                      <a:pt x="53" y="568"/>
                    </a:lnTo>
                    <a:lnTo>
                      <a:pt x="1557" y="312"/>
                    </a:lnTo>
                    <a:lnTo>
                      <a:pt x="150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2" name="Google Shape;2192;p37"/>
              <p:cNvSpPr/>
              <p:nvPr/>
            </p:nvSpPr>
            <p:spPr>
              <a:xfrm>
                <a:off x="7032861" y="3031507"/>
                <a:ext cx="72292" cy="38842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1058" extrusionOk="0">
                    <a:moveTo>
                      <a:pt x="1848" y="0"/>
                    </a:moveTo>
                    <a:lnTo>
                      <a:pt x="0" y="765"/>
                    </a:lnTo>
                    <a:lnTo>
                      <a:pt x="122" y="1057"/>
                    </a:lnTo>
                    <a:lnTo>
                      <a:pt x="1968" y="292"/>
                    </a:lnTo>
                    <a:lnTo>
                      <a:pt x="18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37"/>
              <p:cNvSpPr/>
              <p:nvPr/>
            </p:nvSpPr>
            <p:spPr>
              <a:xfrm>
                <a:off x="6575396" y="3598419"/>
                <a:ext cx="540188" cy="314553"/>
              </a:xfrm>
              <a:custGeom>
                <a:avLst/>
                <a:gdLst/>
                <a:ahLst/>
                <a:cxnLst/>
                <a:rect l="l" t="t" r="r" b="b"/>
                <a:pathLst>
                  <a:path w="14713" h="8568" extrusionOk="0">
                    <a:moveTo>
                      <a:pt x="9618" y="0"/>
                    </a:moveTo>
                    <a:cubicBezTo>
                      <a:pt x="9592" y="0"/>
                      <a:pt x="9567" y="2"/>
                      <a:pt x="9541" y="5"/>
                    </a:cubicBezTo>
                    <a:cubicBezTo>
                      <a:pt x="9075" y="56"/>
                      <a:pt x="8847" y="968"/>
                      <a:pt x="8826" y="2003"/>
                    </a:cubicBezTo>
                    <a:cubicBezTo>
                      <a:pt x="6654" y="2682"/>
                      <a:pt x="272" y="4785"/>
                      <a:pt x="44" y="6098"/>
                    </a:cubicBezTo>
                    <a:cubicBezTo>
                      <a:pt x="1" y="6347"/>
                      <a:pt x="177" y="6452"/>
                      <a:pt x="506" y="6452"/>
                    </a:cubicBezTo>
                    <a:cubicBezTo>
                      <a:pt x="2262" y="6452"/>
                      <a:pt x="8355" y="3448"/>
                      <a:pt x="8355" y="3448"/>
                    </a:cubicBezTo>
                    <a:cubicBezTo>
                      <a:pt x="8355" y="3448"/>
                      <a:pt x="8829" y="8039"/>
                      <a:pt x="10532" y="8514"/>
                    </a:cubicBezTo>
                    <a:cubicBezTo>
                      <a:pt x="10664" y="8551"/>
                      <a:pt x="10786" y="8568"/>
                      <a:pt x="10899" y="8568"/>
                    </a:cubicBezTo>
                    <a:cubicBezTo>
                      <a:pt x="12243" y="8568"/>
                      <a:pt x="12312" y="6178"/>
                      <a:pt x="12312" y="6178"/>
                    </a:cubicBezTo>
                    <a:lnTo>
                      <a:pt x="14713" y="7051"/>
                    </a:lnTo>
                    <a:lnTo>
                      <a:pt x="14254" y="3940"/>
                    </a:lnTo>
                    <a:lnTo>
                      <a:pt x="11641" y="2416"/>
                    </a:lnTo>
                    <a:cubicBezTo>
                      <a:pt x="11641" y="2416"/>
                      <a:pt x="10694" y="0"/>
                      <a:pt x="9618" y="0"/>
                    </a:cubicBezTo>
                    <a:close/>
                  </a:path>
                </a:pathLst>
              </a:custGeom>
              <a:solidFill>
                <a:srgbClr val="FF82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37"/>
              <p:cNvSpPr/>
              <p:nvPr/>
            </p:nvSpPr>
            <p:spPr>
              <a:xfrm>
                <a:off x="6891546" y="3592655"/>
                <a:ext cx="116570" cy="197770"/>
              </a:xfrm>
              <a:custGeom>
                <a:avLst/>
                <a:gdLst/>
                <a:ahLst/>
                <a:cxnLst/>
                <a:rect l="l" t="t" r="r" b="b"/>
                <a:pathLst>
                  <a:path w="3175" h="5387" extrusionOk="0">
                    <a:moveTo>
                      <a:pt x="1010" y="0"/>
                    </a:moveTo>
                    <a:cubicBezTo>
                      <a:pt x="977" y="0"/>
                      <a:pt x="945" y="2"/>
                      <a:pt x="912" y="5"/>
                    </a:cubicBezTo>
                    <a:cubicBezTo>
                      <a:pt x="94" y="93"/>
                      <a:pt x="0" y="1885"/>
                      <a:pt x="74" y="2929"/>
                    </a:cubicBezTo>
                    <a:cubicBezTo>
                      <a:pt x="158" y="4120"/>
                      <a:pt x="497" y="5386"/>
                      <a:pt x="1192" y="5386"/>
                    </a:cubicBezTo>
                    <a:cubicBezTo>
                      <a:pt x="1199" y="5386"/>
                      <a:pt x="1205" y="5386"/>
                      <a:pt x="1212" y="5383"/>
                    </a:cubicBezTo>
                    <a:cubicBezTo>
                      <a:pt x="1399" y="5378"/>
                      <a:pt x="1562" y="5293"/>
                      <a:pt x="1682" y="5138"/>
                    </a:cubicBezTo>
                    <a:cubicBezTo>
                      <a:pt x="2306" y="4333"/>
                      <a:pt x="1744" y="1656"/>
                      <a:pt x="1677" y="1354"/>
                    </a:cubicBezTo>
                    <a:lnTo>
                      <a:pt x="1368" y="1421"/>
                    </a:lnTo>
                    <a:cubicBezTo>
                      <a:pt x="1538" y="2203"/>
                      <a:pt x="1884" y="4362"/>
                      <a:pt x="1432" y="4944"/>
                    </a:cubicBezTo>
                    <a:cubicBezTo>
                      <a:pt x="1368" y="5025"/>
                      <a:pt x="1293" y="5066"/>
                      <a:pt x="1200" y="5069"/>
                    </a:cubicBezTo>
                    <a:lnTo>
                      <a:pt x="1192" y="5069"/>
                    </a:lnTo>
                    <a:cubicBezTo>
                      <a:pt x="822" y="5069"/>
                      <a:pt x="476" y="4143"/>
                      <a:pt x="390" y="2905"/>
                    </a:cubicBezTo>
                    <a:cubicBezTo>
                      <a:pt x="294" y="1546"/>
                      <a:pt x="548" y="360"/>
                      <a:pt x="947" y="319"/>
                    </a:cubicBezTo>
                    <a:cubicBezTo>
                      <a:pt x="968" y="316"/>
                      <a:pt x="989" y="315"/>
                      <a:pt x="1010" y="315"/>
                    </a:cubicBezTo>
                    <a:cubicBezTo>
                      <a:pt x="1793" y="315"/>
                      <a:pt x="2623" y="1977"/>
                      <a:pt x="2879" y="2633"/>
                    </a:cubicBezTo>
                    <a:lnTo>
                      <a:pt x="3175" y="2519"/>
                    </a:lnTo>
                    <a:cubicBezTo>
                      <a:pt x="3070" y="2255"/>
                      <a:pt x="2172" y="0"/>
                      <a:pt x="10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37"/>
              <p:cNvSpPr/>
              <p:nvPr/>
            </p:nvSpPr>
            <p:spPr>
              <a:xfrm>
                <a:off x="6952529" y="3712896"/>
                <a:ext cx="79158" cy="125557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3420" extrusionOk="0">
                    <a:moveTo>
                      <a:pt x="276" y="1"/>
                    </a:moveTo>
                    <a:lnTo>
                      <a:pt x="1" y="160"/>
                    </a:lnTo>
                    <a:lnTo>
                      <a:pt x="1880" y="3419"/>
                    </a:lnTo>
                    <a:lnTo>
                      <a:pt x="2155" y="3260"/>
                    </a:lnTo>
                    <a:lnTo>
                      <a:pt x="27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6" name="Google Shape;2196;p37"/>
              <p:cNvSpPr/>
              <p:nvPr/>
            </p:nvSpPr>
            <p:spPr>
              <a:xfrm>
                <a:off x="6934869" y="3803581"/>
                <a:ext cx="79965" cy="96774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2636" extrusionOk="0">
                    <a:moveTo>
                      <a:pt x="1929" y="1"/>
                    </a:moveTo>
                    <a:lnTo>
                      <a:pt x="1" y="2439"/>
                    </a:lnTo>
                    <a:lnTo>
                      <a:pt x="249" y="2636"/>
                    </a:lnTo>
                    <a:lnTo>
                      <a:pt x="2178" y="196"/>
                    </a:lnTo>
                    <a:lnTo>
                      <a:pt x="19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7" name="Google Shape;2197;p37"/>
              <p:cNvSpPr/>
              <p:nvPr/>
            </p:nvSpPr>
            <p:spPr>
              <a:xfrm>
                <a:off x="6899734" y="3761469"/>
                <a:ext cx="90319" cy="70121"/>
              </a:xfrm>
              <a:custGeom>
                <a:avLst/>
                <a:gdLst/>
                <a:ahLst/>
                <a:cxnLst/>
                <a:rect l="l" t="t" r="r" b="b"/>
                <a:pathLst>
                  <a:path w="2460" h="1910" extrusionOk="0">
                    <a:moveTo>
                      <a:pt x="2275" y="0"/>
                    </a:moveTo>
                    <a:lnTo>
                      <a:pt x="1" y="1654"/>
                    </a:lnTo>
                    <a:lnTo>
                      <a:pt x="186" y="1910"/>
                    </a:lnTo>
                    <a:lnTo>
                      <a:pt x="2459" y="257"/>
                    </a:lnTo>
                    <a:lnTo>
                      <a:pt x="22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37"/>
              <p:cNvSpPr/>
              <p:nvPr/>
            </p:nvSpPr>
            <p:spPr>
              <a:xfrm>
                <a:off x="7038992" y="3642183"/>
                <a:ext cx="584026" cy="441651"/>
              </a:xfrm>
              <a:custGeom>
                <a:avLst/>
                <a:gdLst/>
                <a:ahLst/>
                <a:cxnLst/>
                <a:rect l="l" t="t" r="r" b="b"/>
                <a:pathLst>
                  <a:path w="15907" h="12030" extrusionOk="0">
                    <a:moveTo>
                      <a:pt x="14007" y="1"/>
                    </a:moveTo>
                    <a:lnTo>
                      <a:pt x="10167" y="7715"/>
                    </a:lnTo>
                    <a:lnTo>
                      <a:pt x="4068" y="4168"/>
                    </a:lnTo>
                    <a:lnTo>
                      <a:pt x="1627" y="2748"/>
                    </a:lnTo>
                    <a:lnTo>
                      <a:pt x="998" y="5347"/>
                    </a:lnTo>
                    <a:lnTo>
                      <a:pt x="0" y="9457"/>
                    </a:lnTo>
                    <a:lnTo>
                      <a:pt x="4273" y="12030"/>
                    </a:lnTo>
                    <a:lnTo>
                      <a:pt x="4273" y="12030"/>
                    </a:lnTo>
                    <a:lnTo>
                      <a:pt x="4231" y="10418"/>
                    </a:lnTo>
                    <a:lnTo>
                      <a:pt x="4231" y="10418"/>
                    </a:lnTo>
                    <a:cubicBezTo>
                      <a:pt x="5221" y="11226"/>
                      <a:pt x="6663" y="12027"/>
                      <a:pt x="8482" y="12027"/>
                    </a:cubicBezTo>
                    <a:cubicBezTo>
                      <a:pt x="9024" y="12027"/>
                      <a:pt x="9600" y="11956"/>
                      <a:pt x="10208" y="11792"/>
                    </a:cubicBezTo>
                    <a:cubicBezTo>
                      <a:pt x="14915" y="10526"/>
                      <a:pt x="15907" y="201"/>
                      <a:pt x="15907" y="201"/>
                    </a:cubicBezTo>
                    <a:lnTo>
                      <a:pt x="1400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37"/>
              <p:cNvSpPr/>
              <p:nvPr/>
            </p:nvSpPr>
            <p:spPr>
              <a:xfrm>
                <a:off x="7421045" y="3761359"/>
                <a:ext cx="646771" cy="842589"/>
              </a:xfrm>
              <a:custGeom>
                <a:avLst/>
                <a:gdLst/>
                <a:ahLst/>
                <a:cxnLst/>
                <a:rect l="l" t="t" r="r" b="b"/>
                <a:pathLst>
                  <a:path w="17616" h="22951" extrusionOk="0">
                    <a:moveTo>
                      <a:pt x="4670" y="0"/>
                    </a:moveTo>
                    <a:lnTo>
                      <a:pt x="1" y="22950"/>
                    </a:lnTo>
                    <a:lnTo>
                      <a:pt x="15393" y="22634"/>
                    </a:lnTo>
                    <a:cubicBezTo>
                      <a:pt x="15393" y="22634"/>
                      <a:pt x="17616" y="8327"/>
                      <a:pt x="12900" y="1227"/>
                    </a:cubicBezTo>
                    <a:lnTo>
                      <a:pt x="467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37"/>
              <p:cNvSpPr/>
              <p:nvPr/>
            </p:nvSpPr>
            <p:spPr>
              <a:xfrm>
                <a:off x="7590887" y="3963364"/>
                <a:ext cx="142785" cy="621983"/>
              </a:xfrm>
              <a:custGeom>
                <a:avLst/>
                <a:gdLst/>
                <a:ahLst/>
                <a:cxnLst/>
                <a:rect l="l" t="t" r="r" b="b"/>
                <a:pathLst>
                  <a:path w="3889" h="16942" extrusionOk="0">
                    <a:moveTo>
                      <a:pt x="75" y="1"/>
                    </a:moveTo>
                    <a:lnTo>
                      <a:pt x="1" y="309"/>
                    </a:lnTo>
                    <a:lnTo>
                      <a:pt x="3557" y="1149"/>
                    </a:lnTo>
                    <a:lnTo>
                      <a:pt x="2650" y="16924"/>
                    </a:lnTo>
                    <a:lnTo>
                      <a:pt x="2965" y="16941"/>
                    </a:lnTo>
                    <a:lnTo>
                      <a:pt x="3889" y="902"/>
                    </a:lnTo>
                    <a:lnTo>
                      <a:pt x="7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37"/>
              <p:cNvSpPr/>
              <p:nvPr/>
            </p:nvSpPr>
            <p:spPr>
              <a:xfrm>
                <a:off x="7421045" y="3358929"/>
                <a:ext cx="1009736" cy="576643"/>
              </a:xfrm>
              <a:custGeom>
                <a:avLst/>
                <a:gdLst/>
                <a:ahLst/>
                <a:cxnLst/>
                <a:rect l="l" t="t" r="r" b="b"/>
                <a:pathLst>
                  <a:path w="27502" h="15707" extrusionOk="0">
                    <a:moveTo>
                      <a:pt x="4629" y="0"/>
                    </a:moveTo>
                    <a:lnTo>
                      <a:pt x="2927" y="909"/>
                    </a:lnTo>
                    <a:cubicBezTo>
                      <a:pt x="2927" y="909"/>
                      <a:pt x="4035" y="6724"/>
                      <a:pt x="4035" y="6844"/>
                    </a:cubicBezTo>
                    <a:cubicBezTo>
                      <a:pt x="4035" y="6846"/>
                      <a:pt x="4034" y="6847"/>
                      <a:pt x="4032" y="6847"/>
                    </a:cubicBezTo>
                    <a:cubicBezTo>
                      <a:pt x="3931" y="6847"/>
                      <a:pt x="672" y="3166"/>
                      <a:pt x="672" y="3166"/>
                    </a:cubicBezTo>
                    <a:lnTo>
                      <a:pt x="1" y="4748"/>
                    </a:lnTo>
                    <a:lnTo>
                      <a:pt x="1268" y="5224"/>
                    </a:lnTo>
                    <a:lnTo>
                      <a:pt x="1068" y="8427"/>
                    </a:lnTo>
                    <a:lnTo>
                      <a:pt x="4750" y="9098"/>
                    </a:lnTo>
                    <a:lnTo>
                      <a:pt x="3681" y="13413"/>
                    </a:lnTo>
                    <a:lnTo>
                      <a:pt x="6925" y="15272"/>
                    </a:lnTo>
                    <a:lnTo>
                      <a:pt x="7758" y="13097"/>
                    </a:lnTo>
                    <a:lnTo>
                      <a:pt x="8625" y="15629"/>
                    </a:lnTo>
                    <a:cubicBezTo>
                      <a:pt x="8625" y="15629"/>
                      <a:pt x="11167" y="15492"/>
                      <a:pt x="13054" y="13947"/>
                    </a:cubicBezTo>
                    <a:cubicBezTo>
                      <a:pt x="13450" y="13624"/>
                      <a:pt x="13817" y="13238"/>
                      <a:pt x="14128" y="12780"/>
                    </a:cubicBezTo>
                    <a:lnTo>
                      <a:pt x="12519" y="10701"/>
                    </a:lnTo>
                    <a:lnTo>
                      <a:pt x="6608" y="3046"/>
                    </a:lnTo>
                    <a:lnTo>
                      <a:pt x="23228" y="4985"/>
                    </a:lnTo>
                    <a:lnTo>
                      <a:pt x="16786" y="8422"/>
                    </a:lnTo>
                    <a:lnTo>
                      <a:pt x="13998" y="9909"/>
                    </a:lnTo>
                    <a:lnTo>
                      <a:pt x="13752" y="11878"/>
                    </a:lnTo>
                    <a:lnTo>
                      <a:pt x="15953" y="12889"/>
                    </a:lnTo>
                    <a:lnTo>
                      <a:pt x="15955" y="12888"/>
                    </a:lnTo>
                    <a:lnTo>
                      <a:pt x="17805" y="15707"/>
                    </a:lnTo>
                    <a:lnTo>
                      <a:pt x="22319" y="12661"/>
                    </a:lnTo>
                    <a:lnTo>
                      <a:pt x="20851" y="11539"/>
                    </a:lnTo>
                    <a:lnTo>
                      <a:pt x="27501" y="6408"/>
                    </a:lnTo>
                    <a:cubicBezTo>
                      <a:pt x="25465" y="1469"/>
                      <a:pt x="20838" y="85"/>
                      <a:pt x="16291" y="85"/>
                    </a:cubicBezTo>
                    <a:cubicBezTo>
                      <a:pt x="10493" y="85"/>
                      <a:pt x="4826" y="2335"/>
                      <a:pt x="4826" y="2335"/>
                    </a:cubicBezTo>
                    <a:lnTo>
                      <a:pt x="462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2" name="Google Shape;2202;p37"/>
              <p:cNvSpPr/>
              <p:nvPr/>
            </p:nvSpPr>
            <p:spPr>
              <a:xfrm>
                <a:off x="7525865" y="3391018"/>
                <a:ext cx="74715" cy="94975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2587" extrusionOk="0">
                    <a:moveTo>
                      <a:pt x="144" y="1"/>
                    </a:moveTo>
                    <a:lnTo>
                      <a:pt x="1" y="71"/>
                    </a:lnTo>
                    <a:lnTo>
                      <a:pt x="1206" y="2586"/>
                    </a:lnTo>
                    <a:lnTo>
                      <a:pt x="2034" y="1509"/>
                    </a:lnTo>
                    <a:lnTo>
                      <a:pt x="1908" y="1412"/>
                    </a:lnTo>
                    <a:lnTo>
                      <a:pt x="1237" y="2285"/>
                    </a:lnTo>
                    <a:lnTo>
                      <a:pt x="14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37"/>
              <p:cNvSpPr/>
              <p:nvPr/>
            </p:nvSpPr>
            <p:spPr>
              <a:xfrm>
                <a:off x="7447993" y="3478766"/>
                <a:ext cx="56615" cy="75334"/>
              </a:xfrm>
              <a:custGeom>
                <a:avLst/>
                <a:gdLst/>
                <a:ahLst/>
                <a:cxnLst/>
                <a:rect l="l" t="t" r="r" b="b"/>
                <a:pathLst>
                  <a:path w="1542" h="2052" extrusionOk="0">
                    <a:moveTo>
                      <a:pt x="131" y="0"/>
                    </a:moveTo>
                    <a:lnTo>
                      <a:pt x="1" y="91"/>
                    </a:lnTo>
                    <a:lnTo>
                      <a:pt x="1238" y="1890"/>
                    </a:lnTo>
                    <a:lnTo>
                      <a:pt x="535" y="1882"/>
                    </a:lnTo>
                    <a:lnTo>
                      <a:pt x="534" y="2039"/>
                    </a:lnTo>
                    <a:lnTo>
                      <a:pt x="1542" y="2052"/>
                    </a:lnTo>
                    <a:lnTo>
                      <a:pt x="1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37"/>
              <p:cNvSpPr/>
              <p:nvPr/>
            </p:nvSpPr>
            <p:spPr>
              <a:xfrm>
                <a:off x="7566655" y="3608736"/>
                <a:ext cx="141720" cy="232537"/>
              </a:xfrm>
              <a:custGeom>
                <a:avLst/>
                <a:gdLst/>
                <a:ahLst/>
                <a:cxnLst/>
                <a:rect l="l" t="t" r="r" b="b"/>
                <a:pathLst>
                  <a:path w="3860" h="6334" extrusionOk="0">
                    <a:moveTo>
                      <a:pt x="137" y="1"/>
                    </a:moveTo>
                    <a:lnTo>
                      <a:pt x="1" y="82"/>
                    </a:lnTo>
                    <a:lnTo>
                      <a:pt x="3723" y="6333"/>
                    </a:lnTo>
                    <a:lnTo>
                      <a:pt x="3860" y="6252"/>
                    </a:lnTo>
                    <a:lnTo>
                      <a:pt x="1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37"/>
              <p:cNvSpPr/>
              <p:nvPr/>
            </p:nvSpPr>
            <p:spPr>
              <a:xfrm>
                <a:off x="7598230" y="3619934"/>
                <a:ext cx="24819" cy="15529"/>
              </a:xfrm>
              <a:custGeom>
                <a:avLst/>
                <a:gdLst/>
                <a:ahLst/>
                <a:cxnLst/>
                <a:rect l="l" t="t" r="r" b="b"/>
                <a:pathLst>
                  <a:path w="676" h="423" extrusionOk="0">
                    <a:moveTo>
                      <a:pt x="338" y="1"/>
                    </a:moveTo>
                    <a:cubicBezTo>
                      <a:pt x="152" y="1"/>
                      <a:pt x="1" y="94"/>
                      <a:pt x="1" y="211"/>
                    </a:cubicBezTo>
                    <a:cubicBezTo>
                      <a:pt x="1" y="328"/>
                      <a:pt x="152" y="422"/>
                      <a:pt x="338" y="422"/>
                    </a:cubicBezTo>
                    <a:cubicBezTo>
                      <a:pt x="525" y="422"/>
                      <a:pt x="676" y="328"/>
                      <a:pt x="676" y="211"/>
                    </a:cubicBezTo>
                    <a:cubicBezTo>
                      <a:pt x="676" y="94"/>
                      <a:pt x="525" y="1"/>
                      <a:pt x="3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6" name="Google Shape;2206;p37"/>
              <p:cNvSpPr/>
              <p:nvPr/>
            </p:nvSpPr>
            <p:spPr>
              <a:xfrm>
                <a:off x="7637551" y="3691491"/>
                <a:ext cx="24746" cy="15529"/>
              </a:xfrm>
              <a:custGeom>
                <a:avLst/>
                <a:gdLst/>
                <a:ahLst/>
                <a:cxnLst/>
                <a:rect l="l" t="t" r="r" b="b"/>
                <a:pathLst>
                  <a:path w="674" h="423" extrusionOk="0">
                    <a:moveTo>
                      <a:pt x="338" y="1"/>
                    </a:moveTo>
                    <a:cubicBezTo>
                      <a:pt x="151" y="1"/>
                      <a:pt x="0" y="97"/>
                      <a:pt x="0" y="212"/>
                    </a:cubicBezTo>
                    <a:cubicBezTo>
                      <a:pt x="0" y="328"/>
                      <a:pt x="151" y="422"/>
                      <a:pt x="338" y="422"/>
                    </a:cubicBezTo>
                    <a:cubicBezTo>
                      <a:pt x="523" y="422"/>
                      <a:pt x="674" y="328"/>
                      <a:pt x="674" y="212"/>
                    </a:cubicBezTo>
                    <a:cubicBezTo>
                      <a:pt x="674" y="94"/>
                      <a:pt x="523" y="1"/>
                      <a:pt x="3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7" name="Google Shape;2207;p37"/>
              <p:cNvSpPr/>
              <p:nvPr/>
            </p:nvSpPr>
            <p:spPr>
              <a:xfrm>
                <a:off x="7687593" y="3769069"/>
                <a:ext cx="24746" cy="15529"/>
              </a:xfrm>
              <a:custGeom>
                <a:avLst/>
                <a:gdLst/>
                <a:ahLst/>
                <a:cxnLst/>
                <a:rect l="l" t="t" r="r" b="b"/>
                <a:pathLst>
                  <a:path w="674" h="423" extrusionOk="0">
                    <a:moveTo>
                      <a:pt x="336" y="0"/>
                    </a:moveTo>
                    <a:cubicBezTo>
                      <a:pt x="151" y="0"/>
                      <a:pt x="0" y="94"/>
                      <a:pt x="0" y="212"/>
                    </a:cubicBezTo>
                    <a:cubicBezTo>
                      <a:pt x="0" y="327"/>
                      <a:pt x="151" y="422"/>
                      <a:pt x="336" y="422"/>
                    </a:cubicBezTo>
                    <a:cubicBezTo>
                      <a:pt x="523" y="422"/>
                      <a:pt x="674" y="327"/>
                      <a:pt x="674" y="212"/>
                    </a:cubicBezTo>
                    <a:cubicBezTo>
                      <a:pt x="674" y="94"/>
                      <a:pt x="523" y="0"/>
                      <a:pt x="3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8" name="Google Shape;2208;p37"/>
              <p:cNvSpPr/>
              <p:nvPr/>
            </p:nvSpPr>
            <p:spPr>
              <a:xfrm>
                <a:off x="7623012" y="3560823"/>
                <a:ext cx="107905" cy="93029"/>
              </a:xfrm>
              <a:custGeom>
                <a:avLst/>
                <a:gdLst/>
                <a:ahLst/>
                <a:cxnLst/>
                <a:rect l="l" t="t" r="r" b="b"/>
                <a:pathLst>
                  <a:path w="2939" h="2534" extrusionOk="0">
                    <a:moveTo>
                      <a:pt x="2098" y="1"/>
                    </a:moveTo>
                    <a:lnTo>
                      <a:pt x="1" y="660"/>
                    </a:lnTo>
                    <a:cubicBezTo>
                      <a:pt x="334" y="2508"/>
                      <a:pt x="1684" y="2533"/>
                      <a:pt x="1757" y="2533"/>
                    </a:cubicBezTo>
                    <a:cubicBezTo>
                      <a:pt x="1759" y="2533"/>
                      <a:pt x="1760" y="2533"/>
                      <a:pt x="1760" y="2533"/>
                    </a:cubicBezTo>
                    <a:cubicBezTo>
                      <a:pt x="2939" y="1267"/>
                      <a:pt x="2098" y="1"/>
                      <a:pt x="20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37"/>
              <p:cNvSpPr/>
              <p:nvPr/>
            </p:nvSpPr>
            <p:spPr>
              <a:xfrm>
                <a:off x="7862722" y="3722772"/>
                <a:ext cx="325478" cy="337828"/>
              </a:xfrm>
              <a:custGeom>
                <a:avLst/>
                <a:gdLst/>
                <a:ahLst/>
                <a:cxnLst/>
                <a:rect l="l" t="t" r="r" b="b"/>
                <a:pathLst>
                  <a:path w="8865" h="9202" extrusionOk="0">
                    <a:moveTo>
                      <a:pt x="1968" y="0"/>
                    </a:moveTo>
                    <a:lnTo>
                      <a:pt x="489" y="792"/>
                    </a:lnTo>
                    <a:lnTo>
                      <a:pt x="1" y="1050"/>
                    </a:lnTo>
                    <a:lnTo>
                      <a:pt x="1023" y="4038"/>
                    </a:lnTo>
                    <a:lnTo>
                      <a:pt x="2609" y="8685"/>
                    </a:lnTo>
                    <a:lnTo>
                      <a:pt x="8865" y="9202"/>
                    </a:lnTo>
                    <a:lnTo>
                      <a:pt x="8865" y="9202"/>
                    </a:lnTo>
                    <a:lnTo>
                      <a:pt x="8793" y="5799"/>
                    </a:lnTo>
                    <a:lnTo>
                      <a:pt x="4766" y="7071"/>
                    </a:lnTo>
                    <a:cubicBezTo>
                      <a:pt x="4952" y="3811"/>
                      <a:pt x="3009" y="3621"/>
                      <a:pt x="3009" y="3621"/>
                    </a:cubicBezTo>
                    <a:lnTo>
                      <a:pt x="3923" y="2982"/>
                    </a:lnTo>
                    <a:lnTo>
                      <a:pt x="1968" y="0"/>
                    </a:lnTo>
                    <a:close/>
                  </a:path>
                </a:pathLst>
              </a:custGeom>
              <a:solidFill>
                <a:srgbClr val="FF82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0" name="Google Shape;2210;p37"/>
              <p:cNvSpPr/>
              <p:nvPr/>
            </p:nvSpPr>
            <p:spPr>
              <a:xfrm>
                <a:off x="7972572" y="3849952"/>
                <a:ext cx="77616" cy="182681"/>
              </a:xfrm>
              <a:custGeom>
                <a:avLst/>
                <a:gdLst/>
                <a:ahLst/>
                <a:cxnLst/>
                <a:rect l="l" t="t" r="r" b="b"/>
                <a:pathLst>
                  <a:path w="2114" h="4976" extrusionOk="0">
                    <a:moveTo>
                      <a:pt x="32" y="1"/>
                    </a:moveTo>
                    <a:lnTo>
                      <a:pt x="0" y="316"/>
                    </a:lnTo>
                    <a:cubicBezTo>
                      <a:pt x="23" y="317"/>
                      <a:pt x="597" y="385"/>
                      <a:pt x="1059" y="1008"/>
                    </a:cubicBezTo>
                    <a:cubicBezTo>
                      <a:pt x="1646" y="1802"/>
                      <a:pt x="1779" y="3153"/>
                      <a:pt x="1442" y="4915"/>
                    </a:cubicBezTo>
                    <a:lnTo>
                      <a:pt x="1753" y="4975"/>
                    </a:lnTo>
                    <a:cubicBezTo>
                      <a:pt x="2114" y="3090"/>
                      <a:pt x="1964" y="1689"/>
                      <a:pt x="1308" y="812"/>
                    </a:cubicBezTo>
                    <a:cubicBezTo>
                      <a:pt x="758" y="79"/>
                      <a:pt x="61" y="4"/>
                      <a:pt x="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1" name="Google Shape;2211;p37"/>
              <p:cNvSpPr/>
              <p:nvPr/>
            </p:nvSpPr>
            <p:spPr>
              <a:xfrm>
                <a:off x="8037374" y="4015095"/>
                <a:ext cx="142271" cy="29003"/>
              </a:xfrm>
              <a:custGeom>
                <a:avLst/>
                <a:gdLst/>
                <a:ahLst/>
                <a:cxnLst/>
                <a:rect l="l" t="t" r="r" b="b"/>
                <a:pathLst>
                  <a:path w="3875" h="790" extrusionOk="0">
                    <a:moveTo>
                      <a:pt x="39" y="1"/>
                    </a:moveTo>
                    <a:lnTo>
                      <a:pt x="0" y="315"/>
                    </a:lnTo>
                    <a:lnTo>
                      <a:pt x="3837" y="790"/>
                    </a:lnTo>
                    <a:lnTo>
                      <a:pt x="3875" y="476"/>
                    </a:lnTo>
                    <a:lnTo>
                      <a:pt x="3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2" name="Google Shape;2212;p37"/>
              <p:cNvSpPr/>
              <p:nvPr/>
            </p:nvSpPr>
            <p:spPr>
              <a:xfrm>
                <a:off x="8035281" y="3996701"/>
                <a:ext cx="151743" cy="17512"/>
              </a:xfrm>
              <a:custGeom>
                <a:avLst/>
                <a:gdLst/>
                <a:ahLst/>
                <a:cxnLst/>
                <a:rect l="l" t="t" r="r" b="b"/>
                <a:pathLst>
                  <a:path w="4133" h="477" extrusionOk="0">
                    <a:moveTo>
                      <a:pt x="13" y="1"/>
                    </a:moveTo>
                    <a:lnTo>
                      <a:pt x="1" y="317"/>
                    </a:lnTo>
                    <a:lnTo>
                      <a:pt x="4121" y="477"/>
                    </a:lnTo>
                    <a:lnTo>
                      <a:pt x="4132" y="161"/>
                    </a:lnTo>
                    <a:lnTo>
                      <a:pt x="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3" name="Google Shape;2213;p37"/>
              <p:cNvSpPr/>
              <p:nvPr/>
            </p:nvSpPr>
            <p:spPr>
              <a:xfrm>
                <a:off x="8060577" y="3969311"/>
                <a:ext cx="127731" cy="14795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403" extrusionOk="0">
                    <a:moveTo>
                      <a:pt x="9" y="0"/>
                    </a:moveTo>
                    <a:lnTo>
                      <a:pt x="0" y="316"/>
                    </a:lnTo>
                    <a:lnTo>
                      <a:pt x="3472" y="402"/>
                    </a:lnTo>
                    <a:lnTo>
                      <a:pt x="3479" y="86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14" name="Google Shape;2214;p37"/>
          <p:cNvGrpSpPr/>
          <p:nvPr/>
        </p:nvGrpSpPr>
        <p:grpSpPr>
          <a:xfrm>
            <a:off x="690458" y="33168"/>
            <a:ext cx="654534" cy="689932"/>
            <a:chOff x="7769963" y="332797"/>
            <a:chExt cx="654534" cy="689932"/>
          </a:xfrm>
        </p:grpSpPr>
        <p:sp>
          <p:nvSpPr>
            <p:cNvPr id="2215" name="Google Shape;2215;p37"/>
            <p:cNvSpPr/>
            <p:nvPr/>
          </p:nvSpPr>
          <p:spPr>
            <a:xfrm>
              <a:off x="7769963" y="359589"/>
              <a:ext cx="654534" cy="663141"/>
            </a:xfrm>
            <a:custGeom>
              <a:avLst/>
              <a:gdLst/>
              <a:ahLst/>
              <a:cxnLst/>
              <a:rect l="l" t="t" r="r" b="b"/>
              <a:pathLst>
                <a:path w="17582" h="17812" extrusionOk="0">
                  <a:moveTo>
                    <a:pt x="16888" y="1"/>
                  </a:moveTo>
                  <a:cubicBezTo>
                    <a:pt x="16505" y="1"/>
                    <a:pt x="16195" y="255"/>
                    <a:pt x="16195" y="571"/>
                  </a:cubicBezTo>
                  <a:cubicBezTo>
                    <a:pt x="16195" y="694"/>
                    <a:pt x="16241" y="806"/>
                    <a:pt x="16321" y="899"/>
                  </a:cubicBezTo>
                  <a:lnTo>
                    <a:pt x="16303" y="1018"/>
                  </a:lnTo>
                  <a:lnTo>
                    <a:pt x="1" y="2098"/>
                  </a:lnTo>
                  <a:lnTo>
                    <a:pt x="14885" y="10373"/>
                  </a:lnTo>
                  <a:lnTo>
                    <a:pt x="13757" y="17811"/>
                  </a:lnTo>
                  <a:lnTo>
                    <a:pt x="13925" y="17811"/>
                  </a:lnTo>
                  <a:lnTo>
                    <a:pt x="16918" y="1140"/>
                  </a:lnTo>
                  <a:cubicBezTo>
                    <a:pt x="17287" y="1129"/>
                    <a:pt x="17582" y="878"/>
                    <a:pt x="17582" y="571"/>
                  </a:cubicBezTo>
                  <a:cubicBezTo>
                    <a:pt x="17582" y="255"/>
                    <a:pt x="17271" y="1"/>
                    <a:pt x="16888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16" name="Google Shape;2216;p37"/>
            <p:cNvGrpSpPr/>
            <p:nvPr/>
          </p:nvGrpSpPr>
          <p:grpSpPr>
            <a:xfrm>
              <a:off x="7776215" y="332797"/>
              <a:ext cx="647779" cy="684921"/>
              <a:chOff x="2832050" y="326350"/>
              <a:chExt cx="439500" cy="464700"/>
            </a:xfrm>
          </p:grpSpPr>
          <p:sp>
            <p:nvSpPr>
              <p:cNvPr id="2217" name="Google Shape;2217;p37"/>
              <p:cNvSpPr/>
              <p:nvPr/>
            </p:nvSpPr>
            <p:spPr>
              <a:xfrm>
                <a:off x="2832050" y="370825"/>
                <a:ext cx="414250" cy="237000"/>
              </a:xfrm>
              <a:custGeom>
                <a:avLst/>
                <a:gdLst/>
                <a:ahLst/>
                <a:cxnLst/>
                <a:rect l="l" t="t" r="r" b="b"/>
                <a:pathLst>
                  <a:path w="16570" h="9480" extrusionOk="0">
                    <a:moveTo>
                      <a:pt x="16570" y="0"/>
                    </a:moveTo>
                    <a:lnTo>
                      <a:pt x="0" y="1097"/>
                    </a:lnTo>
                    <a:lnTo>
                      <a:pt x="15078" y="9480"/>
                    </a:lnTo>
                    <a:lnTo>
                      <a:pt x="1657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8" name="Google Shape;2218;p37"/>
              <p:cNvSpPr/>
              <p:nvPr/>
            </p:nvSpPr>
            <p:spPr>
              <a:xfrm>
                <a:off x="3175900" y="361450"/>
                <a:ext cx="80400" cy="429600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17184" extrusionOk="0">
                    <a:moveTo>
                      <a:pt x="2607" y="0"/>
                    </a:moveTo>
                    <a:lnTo>
                      <a:pt x="0" y="17184"/>
                    </a:lnTo>
                    <a:lnTo>
                      <a:pt x="169" y="17184"/>
                    </a:lnTo>
                    <a:lnTo>
                      <a:pt x="3215" y="215"/>
                    </a:lnTo>
                    <a:lnTo>
                      <a:pt x="260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9" name="Google Shape;2219;p37"/>
              <p:cNvSpPr/>
              <p:nvPr/>
            </p:nvSpPr>
            <p:spPr>
              <a:xfrm>
                <a:off x="3236825" y="326350"/>
                <a:ext cx="347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143" extrusionOk="0">
                    <a:moveTo>
                      <a:pt x="694" y="1"/>
                    </a:moveTo>
                    <a:cubicBezTo>
                      <a:pt x="311" y="1"/>
                      <a:pt x="1" y="255"/>
                      <a:pt x="1" y="571"/>
                    </a:cubicBezTo>
                    <a:cubicBezTo>
                      <a:pt x="1" y="887"/>
                      <a:pt x="311" y="1143"/>
                      <a:pt x="694" y="1143"/>
                    </a:cubicBezTo>
                    <a:cubicBezTo>
                      <a:pt x="1077" y="1143"/>
                      <a:pt x="1388" y="887"/>
                      <a:pt x="1388" y="571"/>
                    </a:cubicBezTo>
                    <a:cubicBezTo>
                      <a:pt x="1388" y="255"/>
                      <a:pt x="1077" y="1"/>
                      <a:pt x="6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0598EF8F-DD03-FCD4-C3A3-1DFB469E6BCF}"/>
              </a:ext>
            </a:extLst>
          </p:cNvPr>
          <p:cNvSpPr txBox="1"/>
          <p:nvPr/>
        </p:nvSpPr>
        <p:spPr>
          <a:xfrm>
            <a:off x="878644" y="959737"/>
            <a:ext cx="673159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000" b="0" i="0" dirty="0">
                <a:solidFill>
                  <a:srgbClr val="C00000"/>
                </a:solidFill>
                <a:effectLst/>
                <a:latin typeface="+mj-lt"/>
              </a:rPr>
              <a:t>Những biểu hiện của hành vi giao tiếp có văn hóa là:</a:t>
            </a:r>
          </a:p>
          <a:p>
            <a:pPr algn="just"/>
            <a:r>
              <a:rPr lang="vi-VN" sz="2000" b="0" i="0" dirty="0">
                <a:solidFill>
                  <a:srgbClr val="000000"/>
                </a:solidFill>
                <a:effectLst/>
                <a:latin typeface="+mj-lt"/>
              </a:rPr>
              <a:t>- Nói năng lịch sự, tế nhị</a:t>
            </a:r>
          </a:p>
          <a:p>
            <a:pPr algn="just"/>
            <a:r>
              <a:rPr lang="vi-VN" sz="2000" b="0" i="0" dirty="0">
                <a:solidFill>
                  <a:srgbClr val="000000"/>
                </a:solidFill>
                <a:effectLst/>
                <a:latin typeface="+mj-lt"/>
              </a:rPr>
              <a:t>- Giọng nói vừa đủ nghe, không nói quá to hoặc quá nhỏ</a:t>
            </a:r>
          </a:p>
          <a:p>
            <a:pPr algn="just"/>
            <a:r>
              <a:rPr lang="vi-VN" sz="2000" b="0" i="0" dirty="0">
                <a:solidFill>
                  <a:srgbClr val="000000"/>
                </a:solidFill>
                <a:effectLst/>
                <a:latin typeface="+mj-lt"/>
              </a:rPr>
              <a:t>- Cách nói giản dị, dễ hiểu, phù hợp với đối tượng giao tiếp</a:t>
            </a:r>
          </a:p>
          <a:p>
            <a:pPr algn="just"/>
            <a:r>
              <a:rPr lang="vi-VN" sz="2000" b="0" i="0" dirty="0">
                <a:solidFill>
                  <a:srgbClr val="000000"/>
                </a:solidFill>
                <a:effectLst/>
                <a:latin typeface="+mj-lt"/>
              </a:rPr>
              <a:t>- Chăm chú lắng nghe khi người khác nói</a:t>
            </a:r>
          </a:p>
          <a:p>
            <a:pPr algn="just"/>
            <a:r>
              <a:rPr lang="vi-VN" sz="2000" b="0" i="0" dirty="0">
                <a:solidFill>
                  <a:srgbClr val="000000"/>
                </a:solidFill>
                <a:effectLst/>
                <a:latin typeface="+mj-lt"/>
              </a:rPr>
              <a:t>- Luôn chú ý tìm ra những điểm hay, điểm tốt của người khác để khen ngợi và học hỏi.</a:t>
            </a:r>
          </a:p>
          <a:p>
            <a:pPr algn="just"/>
            <a:r>
              <a:rPr lang="vi-VN" sz="2000" b="0" i="0" dirty="0">
                <a:solidFill>
                  <a:srgbClr val="000000"/>
                </a:solidFill>
                <a:effectLst/>
                <a:latin typeface="+mj-lt"/>
              </a:rPr>
              <a:t>- Tôn trọng đối tượng giao tiếp và nhu cầu của họ</a:t>
            </a:r>
          </a:p>
          <a:p>
            <a:pPr algn="just"/>
            <a:r>
              <a:rPr lang="vi-VN" sz="2000" b="0" i="0" dirty="0">
                <a:solidFill>
                  <a:srgbClr val="000000"/>
                </a:solidFill>
                <a:effectLst/>
                <a:latin typeface="+mj-lt"/>
              </a:rPr>
              <a:t>- Biết đặt mình vào địa vị của người khác để hiểu và cảm thông với họ</a:t>
            </a:r>
          </a:p>
          <a:p>
            <a:pPr marL="285750" indent="-285750" algn="just">
              <a:buFontTx/>
              <a:buChar char="-"/>
            </a:pPr>
            <a:r>
              <a:rPr lang="vi-VN" sz="2000" b="0" i="0" dirty="0">
                <a:solidFill>
                  <a:srgbClr val="000000"/>
                </a:solidFill>
                <a:effectLst/>
                <a:latin typeface="+mj-lt"/>
              </a:rPr>
              <a:t>Chân thành, cầu thị khi giao tiếp</a:t>
            </a:r>
            <a:endParaRPr lang="vi-VN" sz="2000" dirty="0">
              <a:latin typeface="+mj-lt"/>
            </a:endParaRPr>
          </a:p>
          <a:p>
            <a:pPr algn="just"/>
            <a:r>
              <a:rPr lang="vi-VN" sz="2000" dirty="0">
                <a:latin typeface="+mj-lt"/>
              </a:rPr>
              <a:t>…</a:t>
            </a:r>
            <a:endParaRPr lang="vi-VN" sz="2000" b="0" i="0" dirty="0">
              <a:solidFill>
                <a:srgbClr val="000000"/>
              </a:solidFill>
              <a:effectLst/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Career Day for Elementary Students by Slidesgo">
  <a:themeElements>
    <a:clrScheme name="Simple Light">
      <a:dk1>
        <a:srgbClr val="191919"/>
      </a:dk1>
      <a:lt1>
        <a:srgbClr val="FFFFFF"/>
      </a:lt1>
      <a:dk2>
        <a:srgbClr val="595959"/>
      </a:dk2>
      <a:lt2>
        <a:srgbClr val="EEEEEE"/>
      </a:lt2>
      <a:accent1>
        <a:srgbClr val="187E89"/>
      </a:accent1>
      <a:accent2>
        <a:srgbClr val="13A8B1"/>
      </a:accent2>
      <a:accent3>
        <a:srgbClr val="FFC382"/>
      </a:accent3>
      <a:accent4>
        <a:srgbClr val="FF7C35"/>
      </a:accent4>
      <a:accent5>
        <a:srgbClr val="D95E0A"/>
      </a:accent5>
      <a:accent6>
        <a:srgbClr val="FFFFFF"/>
      </a:accent6>
      <a:hlink>
        <a:srgbClr val="D95E0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1085</Words>
  <Application>Microsoft Office PowerPoint</Application>
  <PresentationFormat>Trình chiếu Trên màn hình (16:9)</PresentationFormat>
  <Paragraphs>86</Paragraphs>
  <Slides>25</Slides>
  <Notes>14</Notes>
  <HiddenSlides>0</HiddenSlides>
  <MMClips>2</MMClips>
  <ScaleCrop>false</ScaleCrop>
  <HeadingPairs>
    <vt:vector size="6" baseType="variant">
      <vt:variant>
        <vt:lpstr>Phông được Dùng</vt:lpstr>
      </vt:variant>
      <vt:variant>
        <vt:i4>9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25</vt:i4>
      </vt:variant>
    </vt:vector>
  </HeadingPairs>
  <TitlesOfParts>
    <vt:vector size="35" baseType="lpstr">
      <vt:lpstr>Nunito Light</vt:lpstr>
      <vt:lpstr>Montserrat Medium</vt:lpstr>
      <vt:lpstr>Bebas Neue</vt:lpstr>
      <vt:lpstr>Times New Roman</vt:lpstr>
      <vt:lpstr>Josefin Sans</vt:lpstr>
      <vt:lpstr>Arial</vt:lpstr>
      <vt:lpstr>Wingdings</vt:lpstr>
      <vt:lpstr>Montserrat</vt:lpstr>
      <vt:lpstr>PT Sans</vt:lpstr>
      <vt:lpstr>Career Day for Elementary Students by Slidesgo</vt:lpstr>
      <vt:lpstr>CHỦ ĐỀ 6 EM VỚI CỘNG ĐỒNG</vt:lpstr>
      <vt:lpstr>MỤC TIÊU</vt:lpstr>
      <vt:lpstr>Giao tiếp, ứng xử có văn hóa và tôn trọng sự khác biệt</vt:lpstr>
      <vt:lpstr>1. Nhận diện hành vi giao tiếp, ứng xử có văn hóa và tôn trọng sự khác biệt</vt:lpstr>
      <vt:lpstr>Bản trình bày PowerPoint</vt:lpstr>
      <vt:lpstr>Bản trình bày PowerPoint</vt:lpstr>
      <vt:lpstr>Bản trình bày PowerPoint</vt:lpstr>
      <vt:lpstr>2. Tìm hiểu những hành vi giao tiếp, ứng xử có văn hóa và tôn trọng sự khác biệt.</vt:lpstr>
      <vt:lpstr>Gợi ý: </vt:lpstr>
      <vt:lpstr>Hoạt động sắm vai</vt:lpstr>
      <vt:lpstr>3.Thực hiện hành vi giao tiếp, ứng xử có văn hóa và tôn trọng sự khác biệt của người khác</vt:lpstr>
      <vt:lpstr>Tiết 65 Tham gia hoạt động thiện nguyện</vt:lpstr>
      <vt:lpstr>Bản trình bày PowerPoint</vt:lpstr>
      <vt:lpstr>1. Chia sẻ về hoạt động thiện nguyện, nhân đạo </vt:lpstr>
      <vt:lpstr>Bản trình bày PowerPoint</vt:lpstr>
      <vt:lpstr>2. Tham gia hoạt động thiện nguyện, thân đạo</vt:lpstr>
      <vt:lpstr>Bản trình bày PowerPoint</vt:lpstr>
      <vt:lpstr>Tự hào truyền thống quê hương</vt:lpstr>
      <vt:lpstr>Bản trình bày PowerPoint</vt:lpstr>
      <vt:lpstr>1. Giới thiệu truyền thống địa phương</vt:lpstr>
      <vt:lpstr>Bản trình bày PowerPoint</vt:lpstr>
      <vt:lpstr>2. Thiết kế sản phẩm giới thiệu truyền thống tự hòa của địa phương</vt:lpstr>
      <vt:lpstr>1. Giới thiệu truyền thống địa phương</vt:lpstr>
      <vt:lpstr>Giới thiệu truyền thống địa phương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 6 EM VỚI CỘNG ĐỒNG</dc:title>
  <cp:lastModifiedBy>Huế phùng</cp:lastModifiedBy>
  <cp:revision>2</cp:revision>
  <dcterms:modified xsi:type="dcterms:W3CDTF">2023-02-05T14:46:39Z</dcterms:modified>
</cp:coreProperties>
</file>