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64"/>
  </p:notesMasterIdLst>
  <p:sldIdLst>
    <p:sldId id="320" r:id="rId2"/>
    <p:sldId id="313" r:id="rId3"/>
    <p:sldId id="283" r:id="rId4"/>
    <p:sldId id="284" r:id="rId5"/>
    <p:sldId id="285" r:id="rId6"/>
    <p:sldId id="260" r:id="rId7"/>
    <p:sldId id="261" r:id="rId8"/>
    <p:sldId id="314" r:id="rId9"/>
    <p:sldId id="289" r:id="rId10"/>
    <p:sldId id="291" r:id="rId11"/>
    <p:sldId id="287" r:id="rId12"/>
    <p:sldId id="293" r:id="rId13"/>
    <p:sldId id="447" r:id="rId14"/>
    <p:sldId id="294" r:id="rId15"/>
    <p:sldId id="315" r:id="rId16"/>
    <p:sldId id="448" r:id="rId17"/>
    <p:sldId id="449" r:id="rId18"/>
    <p:sldId id="450" r:id="rId19"/>
    <p:sldId id="430" r:id="rId20"/>
    <p:sldId id="316" r:id="rId21"/>
    <p:sldId id="317" r:id="rId22"/>
    <p:sldId id="318" r:id="rId23"/>
    <p:sldId id="319" r:id="rId24"/>
    <p:sldId id="431" r:id="rId25"/>
    <p:sldId id="432" r:id="rId26"/>
    <p:sldId id="433" r:id="rId27"/>
    <p:sldId id="434" r:id="rId28"/>
    <p:sldId id="437" r:id="rId29"/>
    <p:sldId id="435" r:id="rId30"/>
    <p:sldId id="436" r:id="rId31"/>
    <p:sldId id="438" r:id="rId32"/>
    <p:sldId id="441" r:id="rId33"/>
    <p:sldId id="288" r:id="rId34"/>
    <p:sldId id="290" r:id="rId35"/>
    <p:sldId id="297" r:id="rId36"/>
    <p:sldId id="298" r:id="rId37"/>
    <p:sldId id="439" r:id="rId38"/>
    <p:sldId id="442" r:id="rId39"/>
    <p:sldId id="440" r:id="rId40"/>
    <p:sldId id="443" r:id="rId41"/>
    <p:sldId id="444" r:id="rId42"/>
    <p:sldId id="445" r:id="rId43"/>
    <p:sldId id="262" r:id="rId44"/>
    <p:sldId id="263" r:id="rId45"/>
    <p:sldId id="265" r:id="rId46"/>
    <p:sldId id="269" r:id="rId47"/>
    <p:sldId id="295" r:id="rId48"/>
    <p:sldId id="302" r:id="rId49"/>
    <p:sldId id="303" r:id="rId50"/>
    <p:sldId id="304" r:id="rId51"/>
    <p:sldId id="305" r:id="rId52"/>
    <p:sldId id="306" r:id="rId53"/>
    <p:sldId id="300" r:id="rId54"/>
    <p:sldId id="446" r:id="rId55"/>
    <p:sldId id="299" r:id="rId56"/>
    <p:sldId id="274" r:id="rId57"/>
    <p:sldId id="277" r:id="rId58"/>
    <p:sldId id="278" r:id="rId59"/>
    <p:sldId id="279" r:id="rId60"/>
    <p:sldId id="280" r:id="rId61"/>
    <p:sldId id="281" r:id="rId62"/>
    <p:sldId id="420" r:id="rId63"/>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7" d="100"/>
          <a:sy n="107" d="100"/>
        </p:scale>
        <p:origin x="197" y="8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035AB-EF20-4699-AD0F-FE7EC96A8CD5}" type="datetimeFigureOut">
              <a:rPr lang="en-US" smtClean="0"/>
              <a:t>4/10/2023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1A574E-4D55-405F-AEF4-B4A8488BFC9D}" type="slidenum">
              <a:rPr lang="en-US" smtClean="0"/>
              <a:t>‹#›</a:t>
            </a:fld>
            <a:endParaRPr lang="en-US"/>
          </a:p>
        </p:txBody>
      </p:sp>
    </p:spTree>
    <p:extLst>
      <p:ext uri="{BB962C8B-B14F-4D97-AF65-F5344CB8AC3E}">
        <p14:creationId xmlns:p14="http://schemas.microsoft.com/office/powerpoint/2010/main" val="837408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C3533178-8093-4253-A5F8-4336FF0BFD23}"/>
              </a:ext>
            </a:extLst>
          </p:cNvPr>
          <p:cNvSpPr>
            <a:spLocks noGrp="1" noChangeArrowheads="1"/>
          </p:cNvSpPr>
          <p:nvPr>
            <p:ph type="hdr" sz="quarter"/>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b="1">
                <a:solidFill>
                  <a:srgbClr val="1004FA"/>
                </a:solidFill>
                <a:latin typeface="Times New Roman" panose="02020603050405020304" pitchFamily="18" charset="0"/>
              </a:defRPr>
            </a:lvl1pPr>
            <a:lvl2pPr marL="742950" indent="-285750">
              <a:defRPr sz="2400" b="1">
                <a:solidFill>
                  <a:srgbClr val="1004FA"/>
                </a:solidFill>
                <a:latin typeface="Times New Roman" panose="02020603050405020304" pitchFamily="18" charset="0"/>
              </a:defRPr>
            </a:lvl2pPr>
            <a:lvl3pPr marL="1143000" indent="-228600">
              <a:defRPr sz="2400" b="1">
                <a:solidFill>
                  <a:srgbClr val="1004FA"/>
                </a:solidFill>
                <a:latin typeface="Times New Roman" panose="02020603050405020304" pitchFamily="18" charset="0"/>
              </a:defRPr>
            </a:lvl3pPr>
            <a:lvl4pPr marL="1600200" indent="-228600">
              <a:defRPr sz="2400" b="1">
                <a:solidFill>
                  <a:srgbClr val="1004FA"/>
                </a:solidFill>
                <a:latin typeface="Times New Roman" panose="02020603050405020304" pitchFamily="18" charset="0"/>
              </a:defRPr>
            </a:lvl4pPr>
            <a:lvl5pPr marL="2057400" indent="-228600">
              <a:defRPr sz="2400" b="1">
                <a:solidFill>
                  <a:srgbClr val="1004FA"/>
                </a:solidFill>
                <a:latin typeface="Times New Roman" panose="02020603050405020304" pitchFamily="18" charset="0"/>
              </a:defRPr>
            </a:lvl5pPr>
            <a:lvl6pPr marL="2514600" indent="-228600" eaLnBrk="0" fontAlgn="base" hangingPunct="0">
              <a:spcBef>
                <a:spcPct val="0"/>
              </a:spcBef>
              <a:spcAft>
                <a:spcPct val="0"/>
              </a:spcAft>
              <a:defRPr sz="2400" b="1">
                <a:solidFill>
                  <a:srgbClr val="1004FA"/>
                </a:solidFill>
                <a:latin typeface="Times New Roman" panose="02020603050405020304" pitchFamily="18" charset="0"/>
              </a:defRPr>
            </a:lvl6pPr>
            <a:lvl7pPr marL="2971800" indent="-228600" eaLnBrk="0" fontAlgn="base" hangingPunct="0">
              <a:spcBef>
                <a:spcPct val="0"/>
              </a:spcBef>
              <a:spcAft>
                <a:spcPct val="0"/>
              </a:spcAft>
              <a:defRPr sz="2400" b="1">
                <a:solidFill>
                  <a:srgbClr val="1004FA"/>
                </a:solidFill>
                <a:latin typeface="Times New Roman" panose="02020603050405020304" pitchFamily="18" charset="0"/>
              </a:defRPr>
            </a:lvl7pPr>
            <a:lvl8pPr marL="3429000" indent="-228600" eaLnBrk="0" fontAlgn="base" hangingPunct="0">
              <a:spcBef>
                <a:spcPct val="0"/>
              </a:spcBef>
              <a:spcAft>
                <a:spcPct val="0"/>
              </a:spcAft>
              <a:defRPr sz="2400" b="1">
                <a:solidFill>
                  <a:srgbClr val="1004FA"/>
                </a:solidFill>
                <a:latin typeface="Times New Roman" panose="02020603050405020304" pitchFamily="18" charset="0"/>
              </a:defRPr>
            </a:lvl8pPr>
            <a:lvl9pPr marL="3886200" indent="-228600" eaLnBrk="0" fontAlgn="base" hangingPunct="0">
              <a:spcBef>
                <a:spcPct val="0"/>
              </a:spcBef>
              <a:spcAft>
                <a:spcPct val="0"/>
              </a:spcAft>
              <a:defRPr sz="2400" b="1">
                <a:solidFill>
                  <a:srgbClr val="1004FA"/>
                </a:solidFill>
                <a:latin typeface="Times New Roman" panose="02020603050405020304" pitchFamily="18" charset="0"/>
              </a:defRPr>
            </a:lvl9pPr>
          </a:lstStyle>
          <a:p>
            <a:r>
              <a:rPr lang="en-US" altLang="vi-VN" sz="1200" b="0">
                <a:solidFill>
                  <a:schemeClr val="tx1"/>
                </a:solidFill>
                <a:latin typeface="Arial" panose="020B0604020202020204" pitchFamily="34" charset="0"/>
              </a:rPr>
              <a:t>Võ mmmmmmmmm</a:t>
            </a:r>
          </a:p>
        </p:txBody>
      </p:sp>
      <p:sp>
        <p:nvSpPr>
          <p:cNvPr id="8195" name="Rectangle 3">
            <a:extLst>
              <a:ext uri="{FF2B5EF4-FFF2-40B4-BE49-F238E27FC236}">
                <a16:creationId xmlns:a16="http://schemas.microsoft.com/office/drawing/2014/main" id="{B794C100-6CAC-4B47-B782-3FEA2D1D11FC}"/>
              </a:ext>
            </a:extLst>
          </p:cNvPr>
          <p:cNvSpPr>
            <a:spLocks noGrp="1" noChangeArrowheads="1"/>
          </p:cNvSpPr>
          <p:nvPr>
            <p:ph type="dt" sz="quarter"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b="1">
                <a:solidFill>
                  <a:srgbClr val="1004FA"/>
                </a:solidFill>
                <a:latin typeface="Times New Roman" panose="02020603050405020304" pitchFamily="18" charset="0"/>
              </a:defRPr>
            </a:lvl1pPr>
            <a:lvl2pPr marL="742950" indent="-285750">
              <a:defRPr sz="2400" b="1">
                <a:solidFill>
                  <a:srgbClr val="1004FA"/>
                </a:solidFill>
                <a:latin typeface="Times New Roman" panose="02020603050405020304" pitchFamily="18" charset="0"/>
              </a:defRPr>
            </a:lvl2pPr>
            <a:lvl3pPr marL="1143000" indent="-228600">
              <a:defRPr sz="2400" b="1">
                <a:solidFill>
                  <a:srgbClr val="1004FA"/>
                </a:solidFill>
                <a:latin typeface="Times New Roman" panose="02020603050405020304" pitchFamily="18" charset="0"/>
              </a:defRPr>
            </a:lvl3pPr>
            <a:lvl4pPr marL="1600200" indent="-228600">
              <a:defRPr sz="2400" b="1">
                <a:solidFill>
                  <a:srgbClr val="1004FA"/>
                </a:solidFill>
                <a:latin typeface="Times New Roman" panose="02020603050405020304" pitchFamily="18" charset="0"/>
              </a:defRPr>
            </a:lvl4pPr>
            <a:lvl5pPr marL="2057400" indent="-228600">
              <a:defRPr sz="2400" b="1">
                <a:solidFill>
                  <a:srgbClr val="1004FA"/>
                </a:solidFill>
                <a:latin typeface="Times New Roman" panose="02020603050405020304" pitchFamily="18" charset="0"/>
              </a:defRPr>
            </a:lvl5pPr>
            <a:lvl6pPr marL="2514600" indent="-228600" eaLnBrk="0" fontAlgn="base" hangingPunct="0">
              <a:spcBef>
                <a:spcPct val="0"/>
              </a:spcBef>
              <a:spcAft>
                <a:spcPct val="0"/>
              </a:spcAft>
              <a:defRPr sz="2400" b="1">
                <a:solidFill>
                  <a:srgbClr val="1004FA"/>
                </a:solidFill>
                <a:latin typeface="Times New Roman" panose="02020603050405020304" pitchFamily="18" charset="0"/>
              </a:defRPr>
            </a:lvl6pPr>
            <a:lvl7pPr marL="2971800" indent="-228600" eaLnBrk="0" fontAlgn="base" hangingPunct="0">
              <a:spcBef>
                <a:spcPct val="0"/>
              </a:spcBef>
              <a:spcAft>
                <a:spcPct val="0"/>
              </a:spcAft>
              <a:defRPr sz="2400" b="1">
                <a:solidFill>
                  <a:srgbClr val="1004FA"/>
                </a:solidFill>
                <a:latin typeface="Times New Roman" panose="02020603050405020304" pitchFamily="18" charset="0"/>
              </a:defRPr>
            </a:lvl7pPr>
            <a:lvl8pPr marL="3429000" indent="-228600" eaLnBrk="0" fontAlgn="base" hangingPunct="0">
              <a:spcBef>
                <a:spcPct val="0"/>
              </a:spcBef>
              <a:spcAft>
                <a:spcPct val="0"/>
              </a:spcAft>
              <a:defRPr sz="2400" b="1">
                <a:solidFill>
                  <a:srgbClr val="1004FA"/>
                </a:solidFill>
                <a:latin typeface="Times New Roman" panose="02020603050405020304" pitchFamily="18" charset="0"/>
              </a:defRPr>
            </a:lvl8pPr>
            <a:lvl9pPr marL="3886200" indent="-228600" eaLnBrk="0" fontAlgn="base" hangingPunct="0">
              <a:spcBef>
                <a:spcPct val="0"/>
              </a:spcBef>
              <a:spcAft>
                <a:spcPct val="0"/>
              </a:spcAft>
              <a:defRPr sz="2400" b="1">
                <a:solidFill>
                  <a:srgbClr val="1004FA"/>
                </a:solidFill>
                <a:latin typeface="Times New Roman" panose="02020603050405020304" pitchFamily="18" charset="0"/>
              </a:defRPr>
            </a:lvl9pPr>
          </a:lstStyle>
          <a:p>
            <a:r>
              <a:rPr lang="en-US" altLang="vi-VN" sz="1200" b="0">
                <a:solidFill>
                  <a:schemeClr val="tx1"/>
                </a:solidFill>
                <a:latin typeface="Arial" panose="020B0604020202020204" pitchFamily="34" charset="0"/>
              </a:rPr>
              <a:t>huihniioio</a:t>
            </a:r>
          </a:p>
        </p:txBody>
      </p:sp>
      <p:sp>
        <p:nvSpPr>
          <p:cNvPr id="8196" name="Rectangle 2">
            <a:extLst>
              <a:ext uri="{FF2B5EF4-FFF2-40B4-BE49-F238E27FC236}">
                <a16:creationId xmlns:a16="http://schemas.microsoft.com/office/drawing/2014/main" id="{D7AABFC8-BBC2-4F5F-9B68-370DFB3DC477}"/>
              </a:ext>
            </a:extLst>
          </p:cNvPr>
          <p:cNvSpPr>
            <a:spLocks noGrp="1" noRot="1" noChangeAspect="1" noChangeArrowheads="1" noTextEdit="1"/>
          </p:cNvSpPr>
          <p:nvPr>
            <p:ph type="sldImg"/>
          </p:nvPr>
        </p:nvSpPr>
        <p:spPr>
          <a:xfrm>
            <a:off x="381000" y="685800"/>
            <a:ext cx="6096000" cy="3429000"/>
          </a:xfrm>
          <a:ln/>
        </p:spPr>
      </p:sp>
      <p:sp>
        <p:nvSpPr>
          <p:cNvPr id="8197" name="Rectangle 3">
            <a:extLst>
              <a:ext uri="{FF2B5EF4-FFF2-40B4-BE49-F238E27FC236}">
                <a16:creationId xmlns:a16="http://schemas.microsoft.com/office/drawing/2014/main" id="{DEEFD6C2-D4EF-4107-BC0D-9BB7B81F5A29}"/>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eaLnBrk="1" hangingPunct="1"/>
            <a:endParaRPr lang="vi-VN" altLang="vi-V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5"/>
        <p:cNvGrpSpPr/>
        <p:nvPr/>
      </p:nvGrpSpPr>
      <p:grpSpPr>
        <a:xfrm>
          <a:off x="0" y="0"/>
          <a:ext cx="0" cy="0"/>
          <a:chOff x="0" y="0"/>
          <a:chExt cx="0" cy="0"/>
        </a:xfrm>
      </p:grpSpPr>
      <p:sp>
        <p:nvSpPr>
          <p:cNvPr id="746" name="Google Shape;746;g4c68a97855_1_3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7" name="Google Shape;747;g4c68a97855_1_307: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4c6f126ef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4c6f126ef7_0_2: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Google Shape;784;g4c6f126ef7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5" name="Google Shape;785;g4c6f126ef7_1_5: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4c6f126ef7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1" name="Google Shape;801;g4c6f126ef7_1_148: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4c6f126ef7_1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7" name="Google Shape;817;g4c6f126ef7_1_163: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4c68a97855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4c68a97855_0_89: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4c68a97855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4c68a97855_0_302: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dirty="0"/>
          </a:p>
        </p:txBody>
      </p:sp>
      <p:sp>
        <p:nvSpPr>
          <p:cNvPr id="4" name="Chỗ dành sẵn cho Số hiệu Bản chiếu 3"/>
          <p:cNvSpPr>
            <a:spLocks noGrp="1"/>
          </p:cNvSpPr>
          <p:nvPr>
            <p:ph type="sldNum" sz="quarter" idx="5"/>
          </p:nvPr>
        </p:nvSpPr>
        <p:spPr/>
        <p:txBody>
          <a:bodyPr/>
          <a:lstStyle/>
          <a:p>
            <a:fld id="{C31A574E-4D55-405F-AEF4-B4A8488BFC9D}" type="slidenum">
              <a:rPr lang="en-US" smtClean="0"/>
              <a:t>34</a:t>
            </a:fld>
            <a:endParaRPr lang="en-US"/>
          </a:p>
        </p:txBody>
      </p:sp>
    </p:spTree>
    <p:extLst>
      <p:ext uri="{BB962C8B-B14F-4D97-AF65-F5344CB8AC3E}">
        <p14:creationId xmlns:p14="http://schemas.microsoft.com/office/powerpoint/2010/main" val="39401194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58b56fcf48_0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58b56fcf48_0_79: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4c68a97855_1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4c68a97855_1_65: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4c68a97855_1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4c68a97855_1_210: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4c68a97855_1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4c68a97855_1_141: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g4c6f126ef7_1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7" name="Google Shape;827;g4c6f126ef7_1_182:notes"/>
          <p:cNvSpPr txBox="1">
            <a:spLocks noGrp="1"/>
          </p:cNvSpPr>
          <p:nvPr>
            <p:ph type="body" idx="1"/>
          </p:nvPr>
        </p:nvSpPr>
        <p:spPr>
          <a:xfrm>
            <a:off x="685792" y="4343390"/>
            <a:ext cx="5486416" cy="4114688"/>
          </a:xfrm>
          <a:prstGeom prst="rect">
            <a:avLst/>
          </a:prstGeom>
        </p:spPr>
        <p:txBody>
          <a:bodyPr spcFirstLastPara="1" wrap="square" lIns="53977" tIns="53977" rIns="53977" bIns="53977" anchor="t" anchorCtr="0">
            <a:no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êu đề Bản chiếu">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vi-VN"/>
              <a:t>Bấm để sửa kiểu tiêu đề Bản cái</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vi-VN"/>
              <a:t>Bấm để chỉnh sửa kiểu tiêu đề phụ của Bản cái</a:t>
            </a:r>
            <a:endParaRPr lang="en-US" dirty="0"/>
          </a:p>
        </p:txBody>
      </p:sp>
      <p:sp>
        <p:nvSpPr>
          <p:cNvPr id="4" name="Date Placeholder 3"/>
          <p:cNvSpPr>
            <a:spLocks noGrp="1"/>
          </p:cNvSpPr>
          <p:nvPr>
            <p:ph type="dt" sz="half" idx="10"/>
          </p:nvPr>
        </p:nvSpPr>
        <p:spPr/>
        <p:txBody>
          <a:bodyPr/>
          <a:lstStyle/>
          <a:p>
            <a:fld id="{D6BA13B6-5343-42FD-ABE6-D7437671446A}" type="datetimeFigureOut">
              <a:rPr lang="en-US" smtClean="0"/>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4F7AC-D380-471C-A108-1D7F09E5DC78}"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4492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D6BA13B6-5343-42FD-ABE6-D7437671446A}" type="datetimeFigureOut">
              <a:rPr lang="en-US" smtClean="0"/>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3214675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êu đề Dọc và Văn bản">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vi-VN"/>
              <a:t>Bấm để sửa kiểu tiêu đề Bản cái</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D6BA13B6-5343-42FD-ABE6-D7437671446A}" type="datetimeFigureOut">
              <a:rPr lang="en-US" smtClean="0"/>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2964750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2629800" y="1993400"/>
            <a:ext cx="3884400" cy="365400"/>
          </a:xfrm>
          <a:prstGeom prst="rect">
            <a:avLst/>
          </a:prstGeom>
          <a:noFill/>
          <a:ln>
            <a:noFill/>
          </a:ln>
        </p:spPr>
        <p:txBody>
          <a:bodyPr spcFirstLastPara="1" wrap="square" lIns="0" tIns="0" rIns="0" bIns="0" anchor="t" anchorCtr="0">
            <a:noAutofit/>
          </a:bodyPr>
          <a:lstStyle>
            <a:lvl1pPr lvl="0" rtl="0">
              <a:spcBef>
                <a:spcPts val="0"/>
              </a:spcBef>
              <a:spcAft>
                <a:spcPts val="0"/>
              </a:spcAft>
              <a:buClr>
                <a:srgbClr val="C6D9BB"/>
              </a:buClr>
              <a:buSzPts val="1200"/>
              <a:buNone/>
              <a:defRPr sz="1200" i="0">
                <a:solidFill>
                  <a:srgbClr val="C6D9BB"/>
                </a:solidFill>
              </a:defRPr>
            </a:lvl1pPr>
            <a:lvl2pPr lvl="1"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2pPr>
            <a:lvl3pPr lvl="2"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3pPr>
            <a:lvl4pPr lvl="3"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4pPr>
            <a:lvl5pPr lvl="4"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5pPr>
            <a:lvl6pPr lvl="5"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6pPr>
            <a:lvl7pPr lvl="6"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7pPr>
            <a:lvl8pPr lvl="7"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8pPr>
            <a:lvl9pPr lvl="8"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9pPr>
          </a:lstStyle>
          <a:p>
            <a:endParaRPr/>
          </a:p>
        </p:txBody>
      </p:sp>
      <p:sp>
        <p:nvSpPr>
          <p:cNvPr id="16" name="Google Shape;16;p4"/>
          <p:cNvSpPr txBox="1">
            <a:spLocks noGrp="1"/>
          </p:cNvSpPr>
          <p:nvPr>
            <p:ph type="subTitle" idx="1"/>
          </p:nvPr>
        </p:nvSpPr>
        <p:spPr>
          <a:xfrm>
            <a:off x="2629800" y="1176100"/>
            <a:ext cx="3884400" cy="699000"/>
          </a:xfrm>
          <a:prstGeom prst="rect">
            <a:avLst/>
          </a:prstGeom>
        </p:spPr>
        <p:txBody>
          <a:bodyPr spcFirstLastPara="1" wrap="square" lIns="0" tIns="0" rIns="0" bIns="0" anchor="b" anchorCtr="0">
            <a:noAutofit/>
          </a:bodyPr>
          <a:lstStyle>
            <a:lvl1pPr lvl="0" rtl="0">
              <a:spcBef>
                <a:spcPts val="0"/>
              </a:spcBef>
              <a:spcAft>
                <a:spcPts val="0"/>
              </a:spcAft>
              <a:buNone/>
              <a:defRPr>
                <a:solidFill>
                  <a:srgbClr val="C6D9BB"/>
                </a:solidFill>
              </a:defRPr>
            </a:lvl1pPr>
            <a:lvl2pPr lvl="1" rtl="0">
              <a:spcBef>
                <a:spcPts val="0"/>
              </a:spcBef>
              <a:spcAft>
                <a:spcPts val="0"/>
              </a:spcAft>
              <a:buNone/>
              <a:defRPr sz="600">
                <a:solidFill>
                  <a:srgbClr val="C6D9BB"/>
                </a:solidFill>
              </a:defRPr>
            </a:lvl2pPr>
            <a:lvl3pPr lvl="2" rtl="0">
              <a:spcBef>
                <a:spcPts val="0"/>
              </a:spcBef>
              <a:spcAft>
                <a:spcPts val="0"/>
              </a:spcAft>
              <a:buNone/>
              <a:defRPr sz="600">
                <a:solidFill>
                  <a:srgbClr val="C6D9BB"/>
                </a:solidFill>
              </a:defRPr>
            </a:lvl3pPr>
            <a:lvl4pPr lvl="3" rtl="0">
              <a:spcBef>
                <a:spcPts val="0"/>
              </a:spcBef>
              <a:spcAft>
                <a:spcPts val="0"/>
              </a:spcAft>
              <a:buNone/>
              <a:defRPr sz="600">
                <a:solidFill>
                  <a:srgbClr val="C6D9BB"/>
                </a:solidFill>
              </a:defRPr>
            </a:lvl4pPr>
            <a:lvl5pPr lvl="4" rtl="0">
              <a:spcBef>
                <a:spcPts val="0"/>
              </a:spcBef>
              <a:spcAft>
                <a:spcPts val="0"/>
              </a:spcAft>
              <a:buNone/>
              <a:defRPr sz="600">
                <a:solidFill>
                  <a:srgbClr val="C6D9BB"/>
                </a:solidFill>
              </a:defRPr>
            </a:lvl5pPr>
            <a:lvl6pPr lvl="5" rtl="0">
              <a:spcBef>
                <a:spcPts val="0"/>
              </a:spcBef>
              <a:spcAft>
                <a:spcPts val="0"/>
              </a:spcAft>
              <a:buNone/>
              <a:defRPr sz="600">
                <a:solidFill>
                  <a:srgbClr val="C6D9BB"/>
                </a:solidFill>
              </a:defRPr>
            </a:lvl6pPr>
            <a:lvl7pPr lvl="6" rtl="0">
              <a:spcBef>
                <a:spcPts val="0"/>
              </a:spcBef>
              <a:spcAft>
                <a:spcPts val="0"/>
              </a:spcAft>
              <a:buNone/>
              <a:defRPr sz="600">
                <a:solidFill>
                  <a:srgbClr val="C6D9BB"/>
                </a:solidFill>
              </a:defRPr>
            </a:lvl7pPr>
            <a:lvl8pPr lvl="7" rtl="0">
              <a:spcBef>
                <a:spcPts val="0"/>
              </a:spcBef>
              <a:spcAft>
                <a:spcPts val="0"/>
              </a:spcAft>
              <a:buNone/>
              <a:defRPr sz="600">
                <a:solidFill>
                  <a:srgbClr val="C6D9BB"/>
                </a:solidFill>
              </a:defRPr>
            </a:lvl8pPr>
            <a:lvl9pPr lvl="8" rtl="0">
              <a:spcBef>
                <a:spcPts val="0"/>
              </a:spcBef>
              <a:spcAft>
                <a:spcPts val="0"/>
              </a:spcAft>
              <a:buNone/>
              <a:defRPr sz="600">
                <a:solidFill>
                  <a:srgbClr val="C6D9BB"/>
                </a:solidFill>
              </a:defRPr>
            </a:lvl9pPr>
          </a:lstStyle>
          <a:p>
            <a:endParaRPr/>
          </a:p>
        </p:txBody>
      </p:sp>
    </p:spTree>
    <p:extLst>
      <p:ext uri="{BB962C8B-B14F-4D97-AF65-F5344CB8AC3E}">
        <p14:creationId xmlns:p14="http://schemas.microsoft.com/office/powerpoint/2010/main" val="2608033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HEADLINE DESIGN ">
  <p:cSld name="HEADLINE DESIGN ">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2980100" y="3179475"/>
            <a:ext cx="3339000" cy="6162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4D4F40"/>
              </a:buClr>
              <a:buSzPts val="2500"/>
              <a:buNone/>
              <a:defRPr sz="2500" i="0">
                <a:solidFill>
                  <a:srgbClr val="4D4F40"/>
                </a:solidFill>
              </a:defRPr>
            </a:lvl1pPr>
            <a:lvl2pPr lvl="1" rtl="0">
              <a:spcBef>
                <a:spcPts val="0"/>
              </a:spcBef>
              <a:spcAft>
                <a:spcPts val="0"/>
              </a:spcAft>
              <a:buClr>
                <a:srgbClr val="4D4F40"/>
              </a:buClr>
              <a:buSzPts val="2500"/>
              <a:buNone/>
              <a:defRPr sz="2500">
                <a:solidFill>
                  <a:srgbClr val="4D4F40"/>
                </a:solidFill>
              </a:defRPr>
            </a:lvl2pPr>
            <a:lvl3pPr lvl="2" rtl="0">
              <a:spcBef>
                <a:spcPts val="0"/>
              </a:spcBef>
              <a:spcAft>
                <a:spcPts val="0"/>
              </a:spcAft>
              <a:buClr>
                <a:srgbClr val="4D4F40"/>
              </a:buClr>
              <a:buSzPts val="2500"/>
              <a:buNone/>
              <a:defRPr sz="2500">
                <a:solidFill>
                  <a:srgbClr val="4D4F40"/>
                </a:solidFill>
              </a:defRPr>
            </a:lvl3pPr>
            <a:lvl4pPr lvl="3" rtl="0">
              <a:spcBef>
                <a:spcPts val="0"/>
              </a:spcBef>
              <a:spcAft>
                <a:spcPts val="0"/>
              </a:spcAft>
              <a:buClr>
                <a:srgbClr val="4D4F40"/>
              </a:buClr>
              <a:buSzPts val="2500"/>
              <a:buNone/>
              <a:defRPr sz="2500">
                <a:solidFill>
                  <a:srgbClr val="4D4F40"/>
                </a:solidFill>
              </a:defRPr>
            </a:lvl4pPr>
            <a:lvl5pPr lvl="4" rtl="0">
              <a:spcBef>
                <a:spcPts val="0"/>
              </a:spcBef>
              <a:spcAft>
                <a:spcPts val="0"/>
              </a:spcAft>
              <a:buClr>
                <a:srgbClr val="4D4F40"/>
              </a:buClr>
              <a:buSzPts val="2500"/>
              <a:buNone/>
              <a:defRPr sz="2500">
                <a:solidFill>
                  <a:srgbClr val="4D4F40"/>
                </a:solidFill>
              </a:defRPr>
            </a:lvl5pPr>
            <a:lvl6pPr lvl="5" rtl="0">
              <a:spcBef>
                <a:spcPts val="0"/>
              </a:spcBef>
              <a:spcAft>
                <a:spcPts val="0"/>
              </a:spcAft>
              <a:buClr>
                <a:srgbClr val="4D4F40"/>
              </a:buClr>
              <a:buSzPts val="2500"/>
              <a:buNone/>
              <a:defRPr sz="2500">
                <a:solidFill>
                  <a:srgbClr val="4D4F40"/>
                </a:solidFill>
              </a:defRPr>
            </a:lvl6pPr>
            <a:lvl7pPr lvl="6" rtl="0">
              <a:spcBef>
                <a:spcPts val="0"/>
              </a:spcBef>
              <a:spcAft>
                <a:spcPts val="0"/>
              </a:spcAft>
              <a:buClr>
                <a:srgbClr val="4D4F40"/>
              </a:buClr>
              <a:buSzPts val="2500"/>
              <a:buNone/>
              <a:defRPr sz="2500">
                <a:solidFill>
                  <a:srgbClr val="4D4F40"/>
                </a:solidFill>
              </a:defRPr>
            </a:lvl7pPr>
            <a:lvl8pPr lvl="7" rtl="0">
              <a:spcBef>
                <a:spcPts val="0"/>
              </a:spcBef>
              <a:spcAft>
                <a:spcPts val="0"/>
              </a:spcAft>
              <a:buClr>
                <a:srgbClr val="4D4F40"/>
              </a:buClr>
              <a:buSzPts val="2500"/>
              <a:buNone/>
              <a:defRPr sz="2500">
                <a:solidFill>
                  <a:srgbClr val="4D4F40"/>
                </a:solidFill>
              </a:defRPr>
            </a:lvl8pPr>
            <a:lvl9pPr lvl="8" rtl="0">
              <a:spcBef>
                <a:spcPts val="0"/>
              </a:spcBef>
              <a:spcAft>
                <a:spcPts val="0"/>
              </a:spcAft>
              <a:buClr>
                <a:srgbClr val="4D4F40"/>
              </a:buClr>
              <a:buSzPts val="2500"/>
              <a:buNone/>
              <a:defRPr sz="2500">
                <a:solidFill>
                  <a:srgbClr val="4D4F40"/>
                </a:solidFill>
              </a:defRPr>
            </a:lvl9pPr>
          </a:lstStyle>
          <a:p>
            <a:endParaRPr/>
          </a:p>
        </p:txBody>
      </p:sp>
      <p:sp>
        <p:nvSpPr>
          <p:cNvPr id="30" name="Google Shape;30;p6"/>
          <p:cNvSpPr txBox="1">
            <a:spLocks noGrp="1"/>
          </p:cNvSpPr>
          <p:nvPr>
            <p:ph type="subTitle" idx="1"/>
          </p:nvPr>
        </p:nvSpPr>
        <p:spPr>
          <a:xfrm>
            <a:off x="2980100" y="3878850"/>
            <a:ext cx="3339000" cy="355200"/>
          </a:xfrm>
          <a:prstGeom prst="rect">
            <a:avLst/>
          </a:prstGeom>
        </p:spPr>
        <p:txBody>
          <a:bodyPr spcFirstLastPara="1" wrap="square" lIns="0" tIns="0" rIns="0" bIns="0" anchor="t" anchorCtr="0">
            <a:noAutofit/>
          </a:bodyPr>
          <a:lstStyle>
            <a:lvl1pPr lvl="0" rtl="0">
              <a:spcBef>
                <a:spcPts val="0"/>
              </a:spcBef>
              <a:spcAft>
                <a:spcPts val="0"/>
              </a:spcAft>
              <a:buNone/>
              <a:defRPr>
                <a:solidFill>
                  <a:srgbClr val="4D4F40"/>
                </a:solidFill>
              </a:defRPr>
            </a:lvl1pPr>
            <a:lvl2pPr lvl="1" rtl="0">
              <a:spcBef>
                <a:spcPts val="0"/>
              </a:spcBef>
              <a:spcAft>
                <a:spcPts val="0"/>
              </a:spcAft>
              <a:buNone/>
              <a:defRPr sz="600">
                <a:solidFill>
                  <a:srgbClr val="4D4F40"/>
                </a:solidFill>
              </a:defRPr>
            </a:lvl2pPr>
            <a:lvl3pPr lvl="2" rtl="0">
              <a:spcBef>
                <a:spcPts val="0"/>
              </a:spcBef>
              <a:spcAft>
                <a:spcPts val="0"/>
              </a:spcAft>
              <a:buNone/>
              <a:defRPr sz="600">
                <a:solidFill>
                  <a:srgbClr val="4D4F40"/>
                </a:solidFill>
              </a:defRPr>
            </a:lvl3pPr>
            <a:lvl4pPr lvl="3" rtl="0">
              <a:spcBef>
                <a:spcPts val="0"/>
              </a:spcBef>
              <a:spcAft>
                <a:spcPts val="0"/>
              </a:spcAft>
              <a:buNone/>
              <a:defRPr sz="600">
                <a:solidFill>
                  <a:srgbClr val="4D4F40"/>
                </a:solidFill>
              </a:defRPr>
            </a:lvl4pPr>
            <a:lvl5pPr lvl="4" rtl="0">
              <a:spcBef>
                <a:spcPts val="0"/>
              </a:spcBef>
              <a:spcAft>
                <a:spcPts val="0"/>
              </a:spcAft>
              <a:buNone/>
              <a:defRPr sz="600">
                <a:solidFill>
                  <a:srgbClr val="4D4F40"/>
                </a:solidFill>
              </a:defRPr>
            </a:lvl5pPr>
            <a:lvl6pPr lvl="5" rtl="0">
              <a:spcBef>
                <a:spcPts val="0"/>
              </a:spcBef>
              <a:spcAft>
                <a:spcPts val="0"/>
              </a:spcAft>
              <a:buNone/>
              <a:defRPr sz="600">
                <a:solidFill>
                  <a:srgbClr val="4D4F40"/>
                </a:solidFill>
              </a:defRPr>
            </a:lvl6pPr>
            <a:lvl7pPr lvl="6" rtl="0">
              <a:spcBef>
                <a:spcPts val="0"/>
              </a:spcBef>
              <a:spcAft>
                <a:spcPts val="0"/>
              </a:spcAft>
              <a:buNone/>
              <a:defRPr sz="600">
                <a:solidFill>
                  <a:srgbClr val="4D4F40"/>
                </a:solidFill>
              </a:defRPr>
            </a:lvl7pPr>
            <a:lvl8pPr lvl="7" rtl="0">
              <a:spcBef>
                <a:spcPts val="0"/>
              </a:spcBef>
              <a:spcAft>
                <a:spcPts val="0"/>
              </a:spcAft>
              <a:buNone/>
              <a:defRPr sz="600">
                <a:solidFill>
                  <a:srgbClr val="4D4F40"/>
                </a:solidFill>
              </a:defRPr>
            </a:lvl8pPr>
            <a:lvl9pPr lvl="8" rtl="0">
              <a:spcBef>
                <a:spcPts val="0"/>
              </a:spcBef>
              <a:spcAft>
                <a:spcPts val="0"/>
              </a:spcAft>
              <a:buNone/>
              <a:defRPr sz="600">
                <a:solidFill>
                  <a:srgbClr val="4D4F40"/>
                </a:solidFill>
              </a:defRPr>
            </a:lvl9pPr>
          </a:lstStyle>
          <a:p>
            <a:endParaRPr/>
          </a:p>
        </p:txBody>
      </p:sp>
      <p:sp>
        <p:nvSpPr>
          <p:cNvPr id="32" name="Google Shape;32;p6"/>
          <p:cNvSpPr txBox="1">
            <a:spLocks noGrp="1"/>
          </p:cNvSpPr>
          <p:nvPr>
            <p:ph type="title" idx="2" hasCustomPrompt="1"/>
          </p:nvPr>
        </p:nvSpPr>
        <p:spPr>
          <a:xfrm>
            <a:off x="784850" y="3225228"/>
            <a:ext cx="2241600" cy="1239900"/>
          </a:xfrm>
          <a:prstGeom prst="rect">
            <a:avLst/>
          </a:prstGeom>
        </p:spPr>
        <p:txBody>
          <a:bodyPr spcFirstLastPara="1" wrap="square" lIns="0" tIns="0" rIns="0" bIns="0" anchor="b" anchorCtr="0">
            <a:noAutofit/>
          </a:bodyPr>
          <a:lstStyle>
            <a:lvl1pPr lvl="0" algn="ctr" rtl="0">
              <a:spcBef>
                <a:spcPts val="0"/>
              </a:spcBef>
              <a:spcAft>
                <a:spcPts val="0"/>
              </a:spcAft>
              <a:buClr>
                <a:srgbClr val="E3EDDE"/>
              </a:buClr>
              <a:buSzPts val="10000"/>
              <a:buNone/>
              <a:defRPr sz="10000">
                <a:solidFill>
                  <a:srgbClr val="E3EDDE"/>
                </a:solidFill>
              </a:defRPr>
            </a:lvl1pPr>
            <a:lvl2pPr lvl="1" algn="ctr" rtl="0">
              <a:spcBef>
                <a:spcPts val="0"/>
              </a:spcBef>
              <a:spcAft>
                <a:spcPts val="0"/>
              </a:spcAft>
              <a:buClr>
                <a:srgbClr val="4D4F40"/>
              </a:buClr>
              <a:buSzPts val="6000"/>
              <a:buNone/>
              <a:defRPr sz="6000">
                <a:solidFill>
                  <a:srgbClr val="4D4F40"/>
                </a:solidFill>
              </a:defRPr>
            </a:lvl2pPr>
            <a:lvl3pPr lvl="2" algn="ctr" rtl="0">
              <a:spcBef>
                <a:spcPts val="0"/>
              </a:spcBef>
              <a:spcAft>
                <a:spcPts val="0"/>
              </a:spcAft>
              <a:buClr>
                <a:srgbClr val="4D4F40"/>
              </a:buClr>
              <a:buSzPts val="6000"/>
              <a:buNone/>
              <a:defRPr sz="6000">
                <a:solidFill>
                  <a:srgbClr val="4D4F40"/>
                </a:solidFill>
              </a:defRPr>
            </a:lvl3pPr>
            <a:lvl4pPr lvl="3" algn="ctr" rtl="0">
              <a:spcBef>
                <a:spcPts val="0"/>
              </a:spcBef>
              <a:spcAft>
                <a:spcPts val="0"/>
              </a:spcAft>
              <a:buClr>
                <a:srgbClr val="4D4F40"/>
              </a:buClr>
              <a:buSzPts val="6000"/>
              <a:buNone/>
              <a:defRPr sz="6000">
                <a:solidFill>
                  <a:srgbClr val="4D4F40"/>
                </a:solidFill>
              </a:defRPr>
            </a:lvl4pPr>
            <a:lvl5pPr lvl="4" algn="ctr" rtl="0">
              <a:spcBef>
                <a:spcPts val="0"/>
              </a:spcBef>
              <a:spcAft>
                <a:spcPts val="0"/>
              </a:spcAft>
              <a:buClr>
                <a:srgbClr val="4D4F40"/>
              </a:buClr>
              <a:buSzPts val="6000"/>
              <a:buNone/>
              <a:defRPr sz="6000">
                <a:solidFill>
                  <a:srgbClr val="4D4F40"/>
                </a:solidFill>
              </a:defRPr>
            </a:lvl5pPr>
            <a:lvl6pPr lvl="5" algn="ctr" rtl="0">
              <a:spcBef>
                <a:spcPts val="0"/>
              </a:spcBef>
              <a:spcAft>
                <a:spcPts val="0"/>
              </a:spcAft>
              <a:buClr>
                <a:srgbClr val="4D4F40"/>
              </a:buClr>
              <a:buSzPts val="6000"/>
              <a:buNone/>
              <a:defRPr sz="6000">
                <a:solidFill>
                  <a:srgbClr val="4D4F40"/>
                </a:solidFill>
              </a:defRPr>
            </a:lvl6pPr>
            <a:lvl7pPr lvl="6" algn="ctr" rtl="0">
              <a:spcBef>
                <a:spcPts val="0"/>
              </a:spcBef>
              <a:spcAft>
                <a:spcPts val="0"/>
              </a:spcAft>
              <a:buClr>
                <a:srgbClr val="4D4F40"/>
              </a:buClr>
              <a:buSzPts val="6000"/>
              <a:buNone/>
              <a:defRPr sz="6000">
                <a:solidFill>
                  <a:srgbClr val="4D4F40"/>
                </a:solidFill>
              </a:defRPr>
            </a:lvl7pPr>
            <a:lvl8pPr lvl="7" algn="ctr" rtl="0">
              <a:spcBef>
                <a:spcPts val="0"/>
              </a:spcBef>
              <a:spcAft>
                <a:spcPts val="0"/>
              </a:spcAft>
              <a:buClr>
                <a:srgbClr val="4D4F40"/>
              </a:buClr>
              <a:buSzPts val="6000"/>
              <a:buNone/>
              <a:defRPr sz="6000">
                <a:solidFill>
                  <a:srgbClr val="4D4F40"/>
                </a:solidFill>
              </a:defRPr>
            </a:lvl8pPr>
            <a:lvl9pPr lvl="8" algn="ctr" rtl="0">
              <a:spcBef>
                <a:spcPts val="0"/>
              </a:spcBef>
              <a:spcAft>
                <a:spcPts val="0"/>
              </a:spcAft>
              <a:buClr>
                <a:srgbClr val="4D4F40"/>
              </a:buClr>
              <a:buSzPts val="6000"/>
              <a:buNone/>
              <a:defRPr sz="6000">
                <a:solidFill>
                  <a:srgbClr val="4D4F40"/>
                </a:solidFill>
              </a:defRPr>
            </a:lvl9pPr>
          </a:lstStyle>
          <a:p>
            <a:r>
              <a:t>xx%</a:t>
            </a:r>
          </a:p>
        </p:txBody>
      </p:sp>
    </p:spTree>
    <p:extLst>
      <p:ext uri="{BB962C8B-B14F-4D97-AF65-F5344CB8AC3E}">
        <p14:creationId xmlns:p14="http://schemas.microsoft.com/office/powerpoint/2010/main" val="17430554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TLE &amp; TEXT">
  <p:cSld name="TITTLE &amp; TEXT">
    <p:spTree>
      <p:nvGrpSpPr>
        <p:cNvPr id="1" name="Shape 33"/>
        <p:cNvGrpSpPr/>
        <p:nvPr/>
      </p:nvGrpSpPr>
      <p:grpSpPr>
        <a:xfrm>
          <a:off x="0" y="0"/>
          <a:ext cx="0" cy="0"/>
          <a:chOff x="0" y="0"/>
          <a:chExt cx="0" cy="0"/>
        </a:xfrm>
      </p:grpSpPr>
      <p:sp>
        <p:nvSpPr>
          <p:cNvPr id="34" name="Google Shape;34;p7"/>
          <p:cNvSpPr txBox="1">
            <a:spLocks noGrp="1"/>
          </p:cNvSpPr>
          <p:nvPr>
            <p:ph type="title"/>
          </p:nvPr>
        </p:nvSpPr>
        <p:spPr>
          <a:xfrm>
            <a:off x="808900" y="1403875"/>
            <a:ext cx="3189000" cy="1032900"/>
          </a:xfrm>
          <a:prstGeom prst="rect">
            <a:avLst/>
          </a:prstGeom>
          <a:noFill/>
          <a:ln>
            <a:noFill/>
          </a:ln>
        </p:spPr>
        <p:txBody>
          <a:bodyPr spcFirstLastPara="1" wrap="square" lIns="0" tIns="0" rIns="0" bIns="0" anchor="b" anchorCtr="0">
            <a:noAutofit/>
          </a:bodyPr>
          <a:lstStyle>
            <a:lvl1pPr lvl="0" rtl="0">
              <a:spcBef>
                <a:spcPts val="0"/>
              </a:spcBef>
              <a:spcAft>
                <a:spcPts val="0"/>
              </a:spcAft>
              <a:buSzPts val="700"/>
              <a:buNone/>
              <a:defRPr sz="33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
        <p:nvSpPr>
          <p:cNvPr id="35" name="Google Shape;35;p7"/>
          <p:cNvSpPr txBox="1">
            <a:spLocks noGrp="1"/>
          </p:cNvSpPr>
          <p:nvPr>
            <p:ph type="subTitle" idx="1"/>
          </p:nvPr>
        </p:nvSpPr>
        <p:spPr>
          <a:xfrm>
            <a:off x="808900" y="2579800"/>
            <a:ext cx="3561000" cy="1449600"/>
          </a:xfrm>
          <a:prstGeom prst="rect">
            <a:avLst/>
          </a:prstGeom>
        </p:spPr>
        <p:txBody>
          <a:bodyPr spcFirstLastPara="1" wrap="square" lIns="0" tIns="0" rIns="0" bIns="0" anchor="t" anchorCtr="0">
            <a:noAutofit/>
          </a:bodyPr>
          <a:lstStyle>
            <a:lvl1pPr lvl="0" rtl="0">
              <a:spcBef>
                <a:spcPts val="0"/>
              </a:spcBef>
              <a:spcAft>
                <a:spcPts val="0"/>
              </a:spcAft>
              <a:buNone/>
              <a:defRPr sz="1100"/>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extLst>
      <p:ext uri="{BB962C8B-B14F-4D97-AF65-F5344CB8AC3E}">
        <p14:creationId xmlns:p14="http://schemas.microsoft.com/office/powerpoint/2010/main" val="9326091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mp; TEXT 1">
  <p:cSld name="TITLE &amp; TEXT 1">
    <p:spTree>
      <p:nvGrpSpPr>
        <p:cNvPr id="1" name="Shape 55"/>
        <p:cNvGrpSpPr/>
        <p:nvPr/>
      </p:nvGrpSpPr>
      <p:grpSpPr>
        <a:xfrm>
          <a:off x="0" y="0"/>
          <a:ext cx="0" cy="0"/>
          <a:chOff x="0" y="0"/>
          <a:chExt cx="0" cy="0"/>
        </a:xfrm>
      </p:grpSpPr>
      <p:sp>
        <p:nvSpPr>
          <p:cNvPr id="56" name="Google Shape;56;p10"/>
          <p:cNvSpPr txBox="1">
            <a:spLocks noGrp="1"/>
          </p:cNvSpPr>
          <p:nvPr>
            <p:ph type="title"/>
          </p:nvPr>
        </p:nvSpPr>
        <p:spPr>
          <a:xfrm flipH="1">
            <a:off x="1600688" y="2926525"/>
            <a:ext cx="4456500" cy="6162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4D4F40"/>
              </a:buClr>
              <a:buSzPts val="2500"/>
              <a:buNone/>
              <a:defRPr sz="2500" i="0">
                <a:solidFill>
                  <a:srgbClr val="4D4F40"/>
                </a:solidFill>
              </a:defRPr>
            </a:lvl1pPr>
            <a:lvl2pPr lvl="1" rtl="0">
              <a:spcBef>
                <a:spcPts val="0"/>
              </a:spcBef>
              <a:spcAft>
                <a:spcPts val="0"/>
              </a:spcAft>
              <a:buClr>
                <a:srgbClr val="4D4F40"/>
              </a:buClr>
              <a:buSzPts val="2500"/>
              <a:buNone/>
              <a:defRPr sz="2500">
                <a:solidFill>
                  <a:srgbClr val="4D4F40"/>
                </a:solidFill>
              </a:defRPr>
            </a:lvl2pPr>
            <a:lvl3pPr lvl="2" rtl="0">
              <a:spcBef>
                <a:spcPts val="0"/>
              </a:spcBef>
              <a:spcAft>
                <a:spcPts val="0"/>
              </a:spcAft>
              <a:buClr>
                <a:srgbClr val="4D4F40"/>
              </a:buClr>
              <a:buSzPts val="2500"/>
              <a:buNone/>
              <a:defRPr sz="2500">
                <a:solidFill>
                  <a:srgbClr val="4D4F40"/>
                </a:solidFill>
              </a:defRPr>
            </a:lvl3pPr>
            <a:lvl4pPr lvl="3" rtl="0">
              <a:spcBef>
                <a:spcPts val="0"/>
              </a:spcBef>
              <a:spcAft>
                <a:spcPts val="0"/>
              </a:spcAft>
              <a:buClr>
                <a:srgbClr val="4D4F40"/>
              </a:buClr>
              <a:buSzPts val="2500"/>
              <a:buNone/>
              <a:defRPr sz="2500">
                <a:solidFill>
                  <a:srgbClr val="4D4F40"/>
                </a:solidFill>
              </a:defRPr>
            </a:lvl4pPr>
            <a:lvl5pPr lvl="4" rtl="0">
              <a:spcBef>
                <a:spcPts val="0"/>
              </a:spcBef>
              <a:spcAft>
                <a:spcPts val="0"/>
              </a:spcAft>
              <a:buClr>
                <a:srgbClr val="4D4F40"/>
              </a:buClr>
              <a:buSzPts val="2500"/>
              <a:buNone/>
              <a:defRPr sz="2500">
                <a:solidFill>
                  <a:srgbClr val="4D4F40"/>
                </a:solidFill>
              </a:defRPr>
            </a:lvl5pPr>
            <a:lvl6pPr lvl="5" rtl="0">
              <a:spcBef>
                <a:spcPts val="0"/>
              </a:spcBef>
              <a:spcAft>
                <a:spcPts val="0"/>
              </a:spcAft>
              <a:buClr>
                <a:srgbClr val="4D4F40"/>
              </a:buClr>
              <a:buSzPts val="2500"/>
              <a:buNone/>
              <a:defRPr sz="2500">
                <a:solidFill>
                  <a:srgbClr val="4D4F40"/>
                </a:solidFill>
              </a:defRPr>
            </a:lvl6pPr>
            <a:lvl7pPr lvl="6" rtl="0">
              <a:spcBef>
                <a:spcPts val="0"/>
              </a:spcBef>
              <a:spcAft>
                <a:spcPts val="0"/>
              </a:spcAft>
              <a:buClr>
                <a:srgbClr val="4D4F40"/>
              </a:buClr>
              <a:buSzPts val="2500"/>
              <a:buNone/>
              <a:defRPr sz="2500">
                <a:solidFill>
                  <a:srgbClr val="4D4F40"/>
                </a:solidFill>
              </a:defRPr>
            </a:lvl7pPr>
            <a:lvl8pPr lvl="7" rtl="0">
              <a:spcBef>
                <a:spcPts val="0"/>
              </a:spcBef>
              <a:spcAft>
                <a:spcPts val="0"/>
              </a:spcAft>
              <a:buClr>
                <a:srgbClr val="4D4F40"/>
              </a:buClr>
              <a:buSzPts val="2500"/>
              <a:buNone/>
              <a:defRPr sz="2500">
                <a:solidFill>
                  <a:srgbClr val="4D4F40"/>
                </a:solidFill>
              </a:defRPr>
            </a:lvl8pPr>
            <a:lvl9pPr lvl="8" rtl="0">
              <a:spcBef>
                <a:spcPts val="0"/>
              </a:spcBef>
              <a:spcAft>
                <a:spcPts val="0"/>
              </a:spcAft>
              <a:buClr>
                <a:srgbClr val="4D4F40"/>
              </a:buClr>
              <a:buSzPts val="2500"/>
              <a:buNone/>
              <a:defRPr sz="2500">
                <a:solidFill>
                  <a:srgbClr val="4D4F40"/>
                </a:solidFill>
              </a:defRPr>
            </a:lvl9pPr>
          </a:lstStyle>
          <a:p>
            <a:endParaRPr/>
          </a:p>
        </p:txBody>
      </p:sp>
      <p:sp>
        <p:nvSpPr>
          <p:cNvPr id="57" name="Google Shape;57;p10"/>
          <p:cNvSpPr txBox="1">
            <a:spLocks noGrp="1"/>
          </p:cNvSpPr>
          <p:nvPr>
            <p:ph type="subTitle" idx="1"/>
          </p:nvPr>
        </p:nvSpPr>
        <p:spPr>
          <a:xfrm flipH="1">
            <a:off x="1600688" y="3625900"/>
            <a:ext cx="3339000" cy="355200"/>
          </a:xfrm>
          <a:prstGeom prst="rect">
            <a:avLst/>
          </a:prstGeom>
        </p:spPr>
        <p:txBody>
          <a:bodyPr spcFirstLastPara="1" wrap="square" lIns="0" tIns="0" rIns="0" bIns="0" anchor="t" anchorCtr="0">
            <a:noAutofit/>
          </a:bodyPr>
          <a:lstStyle>
            <a:lvl1pPr lvl="0" rtl="0">
              <a:spcBef>
                <a:spcPts val="0"/>
              </a:spcBef>
              <a:spcAft>
                <a:spcPts val="0"/>
              </a:spcAft>
              <a:buNone/>
              <a:defRPr sz="1100">
                <a:solidFill>
                  <a:srgbClr val="4D4F40"/>
                </a:solidFill>
              </a:defRPr>
            </a:lvl1pPr>
            <a:lvl2pPr lvl="1" rtl="0">
              <a:spcBef>
                <a:spcPts val="0"/>
              </a:spcBef>
              <a:spcAft>
                <a:spcPts val="0"/>
              </a:spcAft>
              <a:buNone/>
              <a:defRPr sz="600">
                <a:solidFill>
                  <a:srgbClr val="4D4F40"/>
                </a:solidFill>
              </a:defRPr>
            </a:lvl2pPr>
            <a:lvl3pPr lvl="2" rtl="0">
              <a:spcBef>
                <a:spcPts val="0"/>
              </a:spcBef>
              <a:spcAft>
                <a:spcPts val="0"/>
              </a:spcAft>
              <a:buNone/>
              <a:defRPr sz="600">
                <a:solidFill>
                  <a:srgbClr val="4D4F40"/>
                </a:solidFill>
              </a:defRPr>
            </a:lvl3pPr>
            <a:lvl4pPr lvl="3" rtl="0">
              <a:spcBef>
                <a:spcPts val="0"/>
              </a:spcBef>
              <a:spcAft>
                <a:spcPts val="0"/>
              </a:spcAft>
              <a:buNone/>
              <a:defRPr sz="600">
                <a:solidFill>
                  <a:srgbClr val="4D4F40"/>
                </a:solidFill>
              </a:defRPr>
            </a:lvl4pPr>
            <a:lvl5pPr lvl="4" rtl="0">
              <a:spcBef>
                <a:spcPts val="0"/>
              </a:spcBef>
              <a:spcAft>
                <a:spcPts val="0"/>
              </a:spcAft>
              <a:buNone/>
              <a:defRPr sz="600">
                <a:solidFill>
                  <a:srgbClr val="4D4F40"/>
                </a:solidFill>
              </a:defRPr>
            </a:lvl5pPr>
            <a:lvl6pPr lvl="5" rtl="0">
              <a:spcBef>
                <a:spcPts val="0"/>
              </a:spcBef>
              <a:spcAft>
                <a:spcPts val="0"/>
              </a:spcAft>
              <a:buNone/>
              <a:defRPr sz="600">
                <a:solidFill>
                  <a:srgbClr val="4D4F40"/>
                </a:solidFill>
              </a:defRPr>
            </a:lvl6pPr>
            <a:lvl7pPr lvl="6" rtl="0">
              <a:spcBef>
                <a:spcPts val="0"/>
              </a:spcBef>
              <a:spcAft>
                <a:spcPts val="0"/>
              </a:spcAft>
              <a:buNone/>
              <a:defRPr sz="600">
                <a:solidFill>
                  <a:srgbClr val="4D4F40"/>
                </a:solidFill>
              </a:defRPr>
            </a:lvl7pPr>
            <a:lvl8pPr lvl="7" rtl="0">
              <a:spcBef>
                <a:spcPts val="0"/>
              </a:spcBef>
              <a:spcAft>
                <a:spcPts val="0"/>
              </a:spcAft>
              <a:buNone/>
              <a:defRPr sz="600">
                <a:solidFill>
                  <a:srgbClr val="4D4F40"/>
                </a:solidFill>
              </a:defRPr>
            </a:lvl8pPr>
            <a:lvl9pPr lvl="8" rtl="0">
              <a:spcBef>
                <a:spcPts val="0"/>
              </a:spcBef>
              <a:spcAft>
                <a:spcPts val="0"/>
              </a:spcAft>
              <a:buNone/>
              <a:defRPr sz="600">
                <a:solidFill>
                  <a:srgbClr val="4D4F40"/>
                </a:solidFill>
              </a:defRPr>
            </a:lvl9pPr>
          </a:lstStyle>
          <a:p>
            <a:endParaRPr/>
          </a:p>
        </p:txBody>
      </p:sp>
    </p:spTree>
    <p:extLst>
      <p:ext uri="{BB962C8B-B14F-4D97-AF65-F5344CB8AC3E}">
        <p14:creationId xmlns:p14="http://schemas.microsoft.com/office/powerpoint/2010/main" val="1096760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IG TEXT">
  <p:cSld name="BIG TEXT">
    <p:spTree>
      <p:nvGrpSpPr>
        <p:cNvPr id="1" name="Shape 60"/>
        <p:cNvGrpSpPr/>
        <p:nvPr/>
      </p:nvGrpSpPr>
      <p:grpSpPr>
        <a:xfrm>
          <a:off x="0" y="0"/>
          <a:ext cx="0" cy="0"/>
          <a:chOff x="0" y="0"/>
          <a:chExt cx="0" cy="0"/>
        </a:xfrm>
      </p:grpSpPr>
      <p:sp>
        <p:nvSpPr>
          <p:cNvPr id="62" name="Google Shape;62;p11"/>
          <p:cNvSpPr txBox="1">
            <a:spLocks noGrp="1"/>
          </p:cNvSpPr>
          <p:nvPr>
            <p:ph type="title"/>
          </p:nvPr>
        </p:nvSpPr>
        <p:spPr>
          <a:xfrm>
            <a:off x="5865825" y="1528150"/>
            <a:ext cx="2717100" cy="901800"/>
          </a:xfrm>
          <a:prstGeom prst="rect">
            <a:avLst/>
          </a:prstGeom>
        </p:spPr>
        <p:txBody>
          <a:bodyPr spcFirstLastPara="1" wrap="square" lIns="0" tIns="0" rIns="0" bIns="0" anchor="ctr" anchorCtr="0">
            <a:noAutofit/>
          </a:bodyPr>
          <a:lstStyle>
            <a:lvl1pPr lvl="0" algn="ctr" rtl="0">
              <a:spcBef>
                <a:spcPts val="0"/>
              </a:spcBef>
              <a:spcAft>
                <a:spcPts val="0"/>
              </a:spcAft>
              <a:buNone/>
              <a:defRPr sz="2500">
                <a:solidFill>
                  <a:srgbClr val="F8FFF5"/>
                </a:solidFill>
              </a:defRPr>
            </a:lvl1pPr>
            <a:lvl2pPr lvl="1" algn="ctr" rtl="0">
              <a:spcBef>
                <a:spcPts val="0"/>
              </a:spcBef>
              <a:spcAft>
                <a:spcPts val="0"/>
              </a:spcAft>
              <a:buNone/>
              <a:defRPr>
                <a:solidFill>
                  <a:srgbClr val="FFFFFF"/>
                </a:solidFill>
              </a:defRPr>
            </a:lvl2pPr>
            <a:lvl3pPr lvl="2" algn="ctr" rtl="0">
              <a:spcBef>
                <a:spcPts val="0"/>
              </a:spcBef>
              <a:spcAft>
                <a:spcPts val="0"/>
              </a:spcAft>
              <a:buNone/>
              <a:defRPr>
                <a:solidFill>
                  <a:srgbClr val="FFFFFF"/>
                </a:solidFill>
              </a:defRPr>
            </a:lvl3pPr>
            <a:lvl4pPr lvl="3" algn="ctr" rtl="0">
              <a:spcBef>
                <a:spcPts val="0"/>
              </a:spcBef>
              <a:spcAft>
                <a:spcPts val="0"/>
              </a:spcAft>
              <a:buNone/>
              <a:defRPr>
                <a:solidFill>
                  <a:srgbClr val="FFFFFF"/>
                </a:solidFill>
              </a:defRPr>
            </a:lvl4pPr>
            <a:lvl5pPr lvl="4" algn="ctr" rtl="0">
              <a:spcBef>
                <a:spcPts val="0"/>
              </a:spcBef>
              <a:spcAft>
                <a:spcPts val="0"/>
              </a:spcAft>
              <a:buNone/>
              <a:defRPr>
                <a:solidFill>
                  <a:srgbClr val="FFFFFF"/>
                </a:solidFill>
              </a:defRPr>
            </a:lvl5pPr>
            <a:lvl6pPr lvl="5" algn="ctr" rtl="0">
              <a:spcBef>
                <a:spcPts val="0"/>
              </a:spcBef>
              <a:spcAft>
                <a:spcPts val="0"/>
              </a:spcAft>
              <a:buNone/>
              <a:defRPr>
                <a:solidFill>
                  <a:srgbClr val="FFFFFF"/>
                </a:solidFill>
              </a:defRPr>
            </a:lvl6pPr>
            <a:lvl7pPr lvl="6" algn="ctr" rtl="0">
              <a:spcBef>
                <a:spcPts val="0"/>
              </a:spcBef>
              <a:spcAft>
                <a:spcPts val="0"/>
              </a:spcAft>
              <a:buNone/>
              <a:defRPr>
                <a:solidFill>
                  <a:srgbClr val="FFFFFF"/>
                </a:solidFill>
              </a:defRPr>
            </a:lvl7pPr>
            <a:lvl8pPr lvl="7" algn="ctr" rtl="0">
              <a:spcBef>
                <a:spcPts val="0"/>
              </a:spcBef>
              <a:spcAft>
                <a:spcPts val="0"/>
              </a:spcAft>
              <a:buNone/>
              <a:defRPr>
                <a:solidFill>
                  <a:srgbClr val="FFFFFF"/>
                </a:solidFill>
              </a:defRPr>
            </a:lvl8pPr>
            <a:lvl9pPr lvl="8" algn="ctr" rtl="0">
              <a:spcBef>
                <a:spcPts val="0"/>
              </a:spcBef>
              <a:spcAft>
                <a:spcPts val="0"/>
              </a:spcAft>
              <a:buNone/>
              <a:defRPr>
                <a:solidFill>
                  <a:srgbClr val="FFFFFF"/>
                </a:solidFill>
              </a:defRPr>
            </a:lvl9pPr>
          </a:lstStyle>
          <a:p>
            <a:endParaRPr/>
          </a:p>
        </p:txBody>
      </p:sp>
    </p:spTree>
    <p:extLst>
      <p:ext uri="{BB962C8B-B14F-4D97-AF65-F5344CB8AC3E}">
        <p14:creationId xmlns:p14="http://schemas.microsoft.com/office/powerpoint/2010/main" val="29730667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TLE &amp; BLANK SLIDE">
  <p:cSld name="TITTLE &amp; BLANK SLIDE">
    <p:spTree>
      <p:nvGrpSpPr>
        <p:cNvPr id="1" name="Shape 71"/>
        <p:cNvGrpSpPr/>
        <p:nvPr/>
      </p:nvGrpSpPr>
      <p:grpSpPr>
        <a:xfrm>
          <a:off x="0" y="0"/>
          <a:ext cx="0" cy="0"/>
          <a:chOff x="0" y="0"/>
          <a:chExt cx="0" cy="0"/>
        </a:xfrm>
      </p:grpSpPr>
      <p:sp>
        <p:nvSpPr>
          <p:cNvPr id="72" name="Google Shape;72;p14"/>
          <p:cNvSpPr txBox="1">
            <a:spLocks noGrp="1"/>
          </p:cNvSpPr>
          <p:nvPr>
            <p:ph type="title"/>
          </p:nvPr>
        </p:nvSpPr>
        <p:spPr>
          <a:xfrm>
            <a:off x="408637" y="391777"/>
            <a:ext cx="8545800" cy="4017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2500"/>
              <a:buNone/>
              <a:defRPr sz="2500" i="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Tree>
    <p:extLst>
      <p:ext uri="{BB962C8B-B14F-4D97-AF65-F5344CB8AC3E}">
        <p14:creationId xmlns:p14="http://schemas.microsoft.com/office/powerpoint/2010/main" val="15678648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HREE COLUMNS 2">
  <p:cSld name="THREE COLUMNS 2">
    <p:spTree>
      <p:nvGrpSpPr>
        <p:cNvPr id="1" name="Shape 85"/>
        <p:cNvGrpSpPr/>
        <p:nvPr/>
      </p:nvGrpSpPr>
      <p:grpSpPr>
        <a:xfrm>
          <a:off x="0" y="0"/>
          <a:ext cx="0" cy="0"/>
          <a:chOff x="0" y="0"/>
          <a:chExt cx="0" cy="0"/>
        </a:xfrm>
      </p:grpSpPr>
      <p:sp>
        <p:nvSpPr>
          <p:cNvPr id="90" name="Google Shape;90;p17"/>
          <p:cNvSpPr txBox="1">
            <a:spLocks noGrp="1"/>
          </p:cNvSpPr>
          <p:nvPr>
            <p:ph type="title"/>
          </p:nvPr>
        </p:nvSpPr>
        <p:spPr>
          <a:xfrm>
            <a:off x="408637" y="391777"/>
            <a:ext cx="8545800" cy="401700"/>
          </a:xfrm>
          <a:prstGeom prst="rect">
            <a:avLst/>
          </a:prstGeom>
          <a:noFill/>
          <a:ln>
            <a:noFill/>
          </a:ln>
        </p:spPr>
        <p:txBody>
          <a:bodyPr spcFirstLastPara="1" wrap="square" lIns="0" tIns="0" rIns="0" bIns="0" anchor="t" anchorCtr="0">
            <a:noAutofit/>
          </a:bodyPr>
          <a:lstStyle>
            <a:lvl1pPr lvl="0" algn="ctr" rtl="0">
              <a:spcBef>
                <a:spcPts val="0"/>
              </a:spcBef>
              <a:spcAft>
                <a:spcPts val="0"/>
              </a:spcAft>
              <a:buSzPts val="2500"/>
              <a:buNone/>
              <a:defRPr sz="2500" i="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91" name="Google Shape;91;p17"/>
          <p:cNvSpPr txBox="1">
            <a:spLocks noGrp="1"/>
          </p:cNvSpPr>
          <p:nvPr>
            <p:ph type="title" idx="2"/>
          </p:nvPr>
        </p:nvSpPr>
        <p:spPr>
          <a:xfrm>
            <a:off x="1431001" y="889038"/>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8FFF5"/>
              </a:buClr>
              <a:buSzPts val="1400"/>
              <a:buNone/>
              <a:defRPr sz="1400" i="0">
                <a:solidFill>
                  <a:srgbClr val="F8FFF5"/>
                </a:solidFill>
              </a:defRPr>
            </a:lvl1pPr>
            <a:lvl2pPr lvl="1" algn="ctr" rtl="0">
              <a:spcBef>
                <a:spcPts val="0"/>
              </a:spcBef>
              <a:spcAft>
                <a:spcPts val="0"/>
              </a:spcAft>
              <a:buClr>
                <a:srgbClr val="F8FFF5"/>
              </a:buClr>
              <a:buSzPts val="1400"/>
              <a:buNone/>
              <a:defRPr sz="1400">
                <a:solidFill>
                  <a:srgbClr val="F8FFF5"/>
                </a:solidFill>
              </a:defRPr>
            </a:lvl2pPr>
            <a:lvl3pPr lvl="2" algn="ctr" rtl="0">
              <a:spcBef>
                <a:spcPts val="0"/>
              </a:spcBef>
              <a:spcAft>
                <a:spcPts val="0"/>
              </a:spcAft>
              <a:buClr>
                <a:srgbClr val="F8FFF5"/>
              </a:buClr>
              <a:buSzPts val="1400"/>
              <a:buNone/>
              <a:defRPr sz="1400">
                <a:solidFill>
                  <a:srgbClr val="F8FFF5"/>
                </a:solidFill>
              </a:defRPr>
            </a:lvl3pPr>
            <a:lvl4pPr lvl="3" algn="ctr" rtl="0">
              <a:spcBef>
                <a:spcPts val="0"/>
              </a:spcBef>
              <a:spcAft>
                <a:spcPts val="0"/>
              </a:spcAft>
              <a:buClr>
                <a:srgbClr val="F8FFF5"/>
              </a:buClr>
              <a:buSzPts val="1400"/>
              <a:buNone/>
              <a:defRPr sz="1400">
                <a:solidFill>
                  <a:srgbClr val="F8FFF5"/>
                </a:solidFill>
              </a:defRPr>
            </a:lvl4pPr>
            <a:lvl5pPr lvl="4" algn="ctr" rtl="0">
              <a:spcBef>
                <a:spcPts val="0"/>
              </a:spcBef>
              <a:spcAft>
                <a:spcPts val="0"/>
              </a:spcAft>
              <a:buClr>
                <a:srgbClr val="F8FFF5"/>
              </a:buClr>
              <a:buSzPts val="1400"/>
              <a:buNone/>
              <a:defRPr sz="1400">
                <a:solidFill>
                  <a:srgbClr val="F8FFF5"/>
                </a:solidFill>
              </a:defRPr>
            </a:lvl5pPr>
            <a:lvl6pPr lvl="5" algn="ctr" rtl="0">
              <a:spcBef>
                <a:spcPts val="0"/>
              </a:spcBef>
              <a:spcAft>
                <a:spcPts val="0"/>
              </a:spcAft>
              <a:buClr>
                <a:srgbClr val="F8FFF5"/>
              </a:buClr>
              <a:buSzPts val="1400"/>
              <a:buNone/>
              <a:defRPr sz="1400">
                <a:solidFill>
                  <a:srgbClr val="F8FFF5"/>
                </a:solidFill>
              </a:defRPr>
            </a:lvl6pPr>
            <a:lvl7pPr lvl="6" algn="ctr" rtl="0">
              <a:spcBef>
                <a:spcPts val="0"/>
              </a:spcBef>
              <a:spcAft>
                <a:spcPts val="0"/>
              </a:spcAft>
              <a:buClr>
                <a:srgbClr val="F8FFF5"/>
              </a:buClr>
              <a:buSzPts val="1400"/>
              <a:buNone/>
              <a:defRPr sz="1400">
                <a:solidFill>
                  <a:srgbClr val="F8FFF5"/>
                </a:solidFill>
              </a:defRPr>
            </a:lvl7pPr>
            <a:lvl8pPr lvl="7" algn="ctr" rtl="0">
              <a:spcBef>
                <a:spcPts val="0"/>
              </a:spcBef>
              <a:spcAft>
                <a:spcPts val="0"/>
              </a:spcAft>
              <a:buClr>
                <a:srgbClr val="F8FFF5"/>
              </a:buClr>
              <a:buSzPts val="1400"/>
              <a:buNone/>
              <a:defRPr sz="1400">
                <a:solidFill>
                  <a:srgbClr val="F8FFF5"/>
                </a:solidFill>
              </a:defRPr>
            </a:lvl8pPr>
            <a:lvl9pPr lvl="8" algn="ctr" rtl="0">
              <a:spcBef>
                <a:spcPts val="0"/>
              </a:spcBef>
              <a:spcAft>
                <a:spcPts val="0"/>
              </a:spcAft>
              <a:buClr>
                <a:srgbClr val="F8FFF5"/>
              </a:buClr>
              <a:buSzPts val="1400"/>
              <a:buNone/>
              <a:defRPr sz="1400">
                <a:solidFill>
                  <a:srgbClr val="F8FFF5"/>
                </a:solidFill>
              </a:defRPr>
            </a:lvl9pPr>
          </a:lstStyle>
          <a:p>
            <a:endParaRPr/>
          </a:p>
        </p:txBody>
      </p:sp>
      <p:sp>
        <p:nvSpPr>
          <p:cNvPr id="92" name="Google Shape;92;p17"/>
          <p:cNvSpPr txBox="1">
            <a:spLocks noGrp="1"/>
          </p:cNvSpPr>
          <p:nvPr>
            <p:ph type="subTitle" idx="1"/>
          </p:nvPr>
        </p:nvSpPr>
        <p:spPr>
          <a:xfrm>
            <a:off x="1583075" y="1363123"/>
            <a:ext cx="15390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8FFF5"/>
                </a:solidFill>
              </a:defRPr>
            </a:lvl1pPr>
            <a:lvl2pPr lvl="1" algn="ctr" rtl="0">
              <a:spcBef>
                <a:spcPts val="0"/>
              </a:spcBef>
              <a:spcAft>
                <a:spcPts val="0"/>
              </a:spcAft>
              <a:buNone/>
              <a:defRPr sz="1100">
                <a:solidFill>
                  <a:srgbClr val="F8FFF5"/>
                </a:solidFill>
              </a:defRPr>
            </a:lvl2pPr>
            <a:lvl3pPr lvl="2" algn="ctr" rtl="0">
              <a:spcBef>
                <a:spcPts val="0"/>
              </a:spcBef>
              <a:spcAft>
                <a:spcPts val="0"/>
              </a:spcAft>
              <a:buNone/>
              <a:defRPr sz="1100">
                <a:solidFill>
                  <a:srgbClr val="F8FFF5"/>
                </a:solidFill>
              </a:defRPr>
            </a:lvl3pPr>
            <a:lvl4pPr lvl="3" algn="ctr" rtl="0">
              <a:spcBef>
                <a:spcPts val="0"/>
              </a:spcBef>
              <a:spcAft>
                <a:spcPts val="0"/>
              </a:spcAft>
              <a:buNone/>
              <a:defRPr sz="1100">
                <a:solidFill>
                  <a:srgbClr val="F8FFF5"/>
                </a:solidFill>
              </a:defRPr>
            </a:lvl4pPr>
            <a:lvl5pPr lvl="4" algn="ctr" rtl="0">
              <a:spcBef>
                <a:spcPts val="0"/>
              </a:spcBef>
              <a:spcAft>
                <a:spcPts val="0"/>
              </a:spcAft>
              <a:buNone/>
              <a:defRPr sz="1100">
                <a:solidFill>
                  <a:srgbClr val="F8FFF5"/>
                </a:solidFill>
              </a:defRPr>
            </a:lvl5pPr>
            <a:lvl6pPr lvl="5" algn="ctr" rtl="0">
              <a:spcBef>
                <a:spcPts val="0"/>
              </a:spcBef>
              <a:spcAft>
                <a:spcPts val="0"/>
              </a:spcAft>
              <a:buNone/>
              <a:defRPr sz="1100">
                <a:solidFill>
                  <a:srgbClr val="F8FFF5"/>
                </a:solidFill>
              </a:defRPr>
            </a:lvl6pPr>
            <a:lvl7pPr lvl="6" algn="ctr" rtl="0">
              <a:spcBef>
                <a:spcPts val="0"/>
              </a:spcBef>
              <a:spcAft>
                <a:spcPts val="0"/>
              </a:spcAft>
              <a:buNone/>
              <a:defRPr sz="1100">
                <a:solidFill>
                  <a:srgbClr val="F8FFF5"/>
                </a:solidFill>
              </a:defRPr>
            </a:lvl7pPr>
            <a:lvl8pPr lvl="7" algn="ctr" rtl="0">
              <a:spcBef>
                <a:spcPts val="0"/>
              </a:spcBef>
              <a:spcAft>
                <a:spcPts val="0"/>
              </a:spcAft>
              <a:buNone/>
              <a:defRPr sz="1100">
                <a:solidFill>
                  <a:srgbClr val="F8FFF5"/>
                </a:solidFill>
              </a:defRPr>
            </a:lvl8pPr>
            <a:lvl9pPr lvl="8" algn="ctr" rtl="0">
              <a:spcBef>
                <a:spcPts val="0"/>
              </a:spcBef>
              <a:spcAft>
                <a:spcPts val="0"/>
              </a:spcAft>
              <a:buNone/>
              <a:defRPr sz="1100">
                <a:solidFill>
                  <a:srgbClr val="F8FFF5"/>
                </a:solidFill>
              </a:defRPr>
            </a:lvl9pPr>
          </a:lstStyle>
          <a:p>
            <a:endParaRPr/>
          </a:p>
        </p:txBody>
      </p:sp>
      <p:sp>
        <p:nvSpPr>
          <p:cNvPr id="93" name="Google Shape;93;p17"/>
          <p:cNvSpPr txBox="1">
            <a:spLocks noGrp="1"/>
          </p:cNvSpPr>
          <p:nvPr>
            <p:ph type="title" idx="3"/>
          </p:nvPr>
        </p:nvSpPr>
        <p:spPr>
          <a:xfrm>
            <a:off x="5871601" y="889038"/>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8FFF5"/>
              </a:buClr>
              <a:buSzPts val="1400"/>
              <a:buNone/>
              <a:defRPr sz="1400" i="0">
                <a:solidFill>
                  <a:srgbClr val="F8FFF5"/>
                </a:solidFill>
              </a:defRPr>
            </a:lvl1pPr>
            <a:lvl2pPr lvl="1" algn="ctr" rtl="0">
              <a:spcBef>
                <a:spcPts val="0"/>
              </a:spcBef>
              <a:spcAft>
                <a:spcPts val="0"/>
              </a:spcAft>
              <a:buClr>
                <a:srgbClr val="F8FFF5"/>
              </a:buClr>
              <a:buSzPts val="1400"/>
              <a:buNone/>
              <a:defRPr sz="1400">
                <a:solidFill>
                  <a:srgbClr val="F8FFF5"/>
                </a:solidFill>
              </a:defRPr>
            </a:lvl2pPr>
            <a:lvl3pPr lvl="2" algn="ctr" rtl="0">
              <a:spcBef>
                <a:spcPts val="0"/>
              </a:spcBef>
              <a:spcAft>
                <a:spcPts val="0"/>
              </a:spcAft>
              <a:buClr>
                <a:srgbClr val="F8FFF5"/>
              </a:buClr>
              <a:buSzPts val="1400"/>
              <a:buNone/>
              <a:defRPr sz="1400">
                <a:solidFill>
                  <a:srgbClr val="F8FFF5"/>
                </a:solidFill>
              </a:defRPr>
            </a:lvl3pPr>
            <a:lvl4pPr lvl="3" algn="ctr" rtl="0">
              <a:spcBef>
                <a:spcPts val="0"/>
              </a:spcBef>
              <a:spcAft>
                <a:spcPts val="0"/>
              </a:spcAft>
              <a:buClr>
                <a:srgbClr val="F8FFF5"/>
              </a:buClr>
              <a:buSzPts val="1400"/>
              <a:buNone/>
              <a:defRPr sz="1400">
                <a:solidFill>
                  <a:srgbClr val="F8FFF5"/>
                </a:solidFill>
              </a:defRPr>
            </a:lvl4pPr>
            <a:lvl5pPr lvl="4" algn="ctr" rtl="0">
              <a:spcBef>
                <a:spcPts val="0"/>
              </a:spcBef>
              <a:spcAft>
                <a:spcPts val="0"/>
              </a:spcAft>
              <a:buClr>
                <a:srgbClr val="F8FFF5"/>
              </a:buClr>
              <a:buSzPts val="1400"/>
              <a:buNone/>
              <a:defRPr sz="1400">
                <a:solidFill>
                  <a:srgbClr val="F8FFF5"/>
                </a:solidFill>
              </a:defRPr>
            </a:lvl5pPr>
            <a:lvl6pPr lvl="5" algn="ctr" rtl="0">
              <a:spcBef>
                <a:spcPts val="0"/>
              </a:spcBef>
              <a:spcAft>
                <a:spcPts val="0"/>
              </a:spcAft>
              <a:buClr>
                <a:srgbClr val="F8FFF5"/>
              </a:buClr>
              <a:buSzPts val="1400"/>
              <a:buNone/>
              <a:defRPr sz="1400">
                <a:solidFill>
                  <a:srgbClr val="F8FFF5"/>
                </a:solidFill>
              </a:defRPr>
            </a:lvl6pPr>
            <a:lvl7pPr lvl="6" algn="ctr" rtl="0">
              <a:spcBef>
                <a:spcPts val="0"/>
              </a:spcBef>
              <a:spcAft>
                <a:spcPts val="0"/>
              </a:spcAft>
              <a:buClr>
                <a:srgbClr val="F8FFF5"/>
              </a:buClr>
              <a:buSzPts val="1400"/>
              <a:buNone/>
              <a:defRPr sz="1400">
                <a:solidFill>
                  <a:srgbClr val="F8FFF5"/>
                </a:solidFill>
              </a:defRPr>
            </a:lvl7pPr>
            <a:lvl8pPr lvl="7" algn="ctr" rtl="0">
              <a:spcBef>
                <a:spcPts val="0"/>
              </a:spcBef>
              <a:spcAft>
                <a:spcPts val="0"/>
              </a:spcAft>
              <a:buClr>
                <a:srgbClr val="F8FFF5"/>
              </a:buClr>
              <a:buSzPts val="1400"/>
              <a:buNone/>
              <a:defRPr sz="1400">
                <a:solidFill>
                  <a:srgbClr val="F8FFF5"/>
                </a:solidFill>
              </a:defRPr>
            </a:lvl8pPr>
            <a:lvl9pPr lvl="8" algn="ctr" rtl="0">
              <a:spcBef>
                <a:spcPts val="0"/>
              </a:spcBef>
              <a:spcAft>
                <a:spcPts val="0"/>
              </a:spcAft>
              <a:buClr>
                <a:srgbClr val="F8FFF5"/>
              </a:buClr>
              <a:buSzPts val="1400"/>
              <a:buNone/>
              <a:defRPr sz="1400">
                <a:solidFill>
                  <a:srgbClr val="F8FFF5"/>
                </a:solidFill>
              </a:defRPr>
            </a:lvl9pPr>
          </a:lstStyle>
          <a:p>
            <a:endParaRPr/>
          </a:p>
        </p:txBody>
      </p:sp>
      <p:sp>
        <p:nvSpPr>
          <p:cNvPr id="94" name="Google Shape;94;p17"/>
          <p:cNvSpPr txBox="1">
            <a:spLocks noGrp="1"/>
          </p:cNvSpPr>
          <p:nvPr>
            <p:ph type="subTitle" idx="4"/>
          </p:nvPr>
        </p:nvSpPr>
        <p:spPr>
          <a:xfrm>
            <a:off x="6023675" y="1363123"/>
            <a:ext cx="15390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8FFF5"/>
                </a:solidFill>
              </a:defRPr>
            </a:lvl1pPr>
            <a:lvl2pPr lvl="1" algn="ctr" rtl="0">
              <a:spcBef>
                <a:spcPts val="0"/>
              </a:spcBef>
              <a:spcAft>
                <a:spcPts val="0"/>
              </a:spcAft>
              <a:buNone/>
              <a:defRPr sz="1100">
                <a:solidFill>
                  <a:srgbClr val="F8FFF5"/>
                </a:solidFill>
              </a:defRPr>
            </a:lvl2pPr>
            <a:lvl3pPr lvl="2" algn="ctr" rtl="0">
              <a:spcBef>
                <a:spcPts val="0"/>
              </a:spcBef>
              <a:spcAft>
                <a:spcPts val="0"/>
              </a:spcAft>
              <a:buNone/>
              <a:defRPr sz="1100">
                <a:solidFill>
                  <a:srgbClr val="F8FFF5"/>
                </a:solidFill>
              </a:defRPr>
            </a:lvl3pPr>
            <a:lvl4pPr lvl="3" algn="ctr" rtl="0">
              <a:spcBef>
                <a:spcPts val="0"/>
              </a:spcBef>
              <a:spcAft>
                <a:spcPts val="0"/>
              </a:spcAft>
              <a:buNone/>
              <a:defRPr sz="1100">
                <a:solidFill>
                  <a:srgbClr val="F8FFF5"/>
                </a:solidFill>
              </a:defRPr>
            </a:lvl4pPr>
            <a:lvl5pPr lvl="4" algn="ctr" rtl="0">
              <a:spcBef>
                <a:spcPts val="0"/>
              </a:spcBef>
              <a:spcAft>
                <a:spcPts val="0"/>
              </a:spcAft>
              <a:buNone/>
              <a:defRPr sz="1100">
                <a:solidFill>
                  <a:srgbClr val="F8FFF5"/>
                </a:solidFill>
              </a:defRPr>
            </a:lvl5pPr>
            <a:lvl6pPr lvl="5" algn="ctr" rtl="0">
              <a:spcBef>
                <a:spcPts val="0"/>
              </a:spcBef>
              <a:spcAft>
                <a:spcPts val="0"/>
              </a:spcAft>
              <a:buNone/>
              <a:defRPr sz="1100">
                <a:solidFill>
                  <a:srgbClr val="F8FFF5"/>
                </a:solidFill>
              </a:defRPr>
            </a:lvl6pPr>
            <a:lvl7pPr lvl="6" algn="ctr" rtl="0">
              <a:spcBef>
                <a:spcPts val="0"/>
              </a:spcBef>
              <a:spcAft>
                <a:spcPts val="0"/>
              </a:spcAft>
              <a:buNone/>
              <a:defRPr sz="1100">
                <a:solidFill>
                  <a:srgbClr val="F8FFF5"/>
                </a:solidFill>
              </a:defRPr>
            </a:lvl7pPr>
            <a:lvl8pPr lvl="7" algn="ctr" rtl="0">
              <a:spcBef>
                <a:spcPts val="0"/>
              </a:spcBef>
              <a:spcAft>
                <a:spcPts val="0"/>
              </a:spcAft>
              <a:buNone/>
              <a:defRPr sz="1100">
                <a:solidFill>
                  <a:srgbClr val="F8FFF5"/>
                </a:solidFill>
              </a:defRPr>
            </a:lvl8pPr>
            <a:lvl9pPr lvl="8" algn="ctr" rtl="0">
              <a:spcBef>
                <a:spcPts val="0"/>
              </a:spcBef>
              <a:spcAft>
                <a:spcPts val="0"/>
              </a:spcAft>
              <a:buNone/>
              <a:defRPr sz="1100">
                <a:solidFill>
                  <a:srgbClr val="F8FFF5"/>
                </a:solidFill>
              </a:defRPr>
            </a:lvl9pPr>
          </a:lstStyle>
          <a:p>
            <a:endParaRPr/>
          </a:p>
        </p:txBody>
      </p:sp>
      <p:sp>
        <p:nvSpPr>
          <p:cNvPr id="95" name="Google Shape;95;p17"/>
          <p:cNvSpPr txBox="1">
            <a:spLocks noGrp="1"/>
          </p:cNvSpPr>
          <p:nvPr>
            <p:ph type="title" idx="5"/>
          </p:nvPr>
        </p:nvSpPr>
        <p:spPr>
          <a:xfrm>
            <a:off x="3651301" y="3526263"/>
            <a:ext cx="1841400" cy="401700"/>
          </a:xfrm>
          <a:prstGeom prst="rect">
            <a:avLst/>
          </a:prstGeom>
          <a:noFill/>
          <a:ln>
            <a:noFill/>
          </a:ln>
        </p:spPr>
        <p:txBody>
          <a:bodyPr spcFirstLastPara="1" wrap="square" lIns="0" tIns="0" rIns="0" bIns="0" anchor="b" anchorCtr="0">
            <a:noAutofit/>
          </a:bodyPr>
          <a:lstStyle>
            <a:lvl1pPr lvl="0" algn="ctr" rtl="0">
              <a:spcBef>
                <a:spcPts val="0"/>
              </a:spcBef>
              <a:spcAft>
                <a:spcPts val="0"/>
              </a:spcAft>
              <a:buClr>
                <a:srgbClr val="F8FFF5"/>
              </a:buClr>
              <a:buSzPts val="1400"/>
              <a:buNone/>
              <a:defRPr sz="1400" i="0">
                <a:solidFill>
                  <a:srgbClr val="F8FFF5"/>
                </a:solidFill>
              </a:defRPr>
            </a:lvl1pPr>
            <a:lvl2pPr lvl="1" algn="ctr" rtl="0">
              <a:spcBef>
                <a:spcPts val="0"/>
              </a:spcBef>
              <a:spcAft>
                <a:spcPts val="0"/>
              </a:spcAft>
              <a:buClr>
                <a:srgbClr val="F8FFF5"/>
              </a:buClr>
              <a:buSzPts val="1400"/>
              <a:buNone/>
              <a:defRPr sz="1400">
                <a:solidFill>
                  <a:srgbClr val="F8FFF5"/>
                </a:solidFill>
              </a:defRPr>
            </a:lvl2pPr>
            <a:lvl3pPr lvl="2" algn="ctr" rtl="0">
              <a:spcBef>
                <a:spcPts val="0"/>
              </a:spcBef>
              <a:spcAft>
                <a:spcPts val="0"/>
              </a:spcAft>
              <a:buClr>
                <a:srgbClr val="F8FFF5"/>
              </a:buClr>
              <a:buSzPts val="1400"/>
              <a:buNone/>
              <a:defRPr sz="1400">
                <a:solidFill>
                  <a:srgbClr val="F8FFF5"/>
                </a:solidFill>
              </a:defRPr>
            </a:lvl3pPr>
            <a:lvl4pPr lvl="3" algn="ctr" rtl="0">
              <a:spcBef>
                <a:spcPts val="0"/>
              </a:spcBef>
              <a:spcAft>
                <a:spcPts val="0"/>
              </a:spcAft>
              <a:buClr>
                <a:srgbClr val="F8FFF5"/>
              </a:buClr>
              <a:buSzPts val="1400"/>
              <a:buNone/>
              <a:defRPr sz="1400">
                <a:solidFill>
                  <a:srgbClr val="F8FFF5"/>
                </a:solidFill>
              </a:defRPr>
            </a:lvl4pPr>
            <a:lvl5pPr lvl="4" algn="ctr" rtl="0">
              <a:spcBef>
                <a:spcPts val="0"/>
              </a:spcBef>
              <a:spcAft>
                <a:spcPts val="0"/>
              </a:spcAft>
              <a:buClr>
                <a:srgbClr val="F8FFF5"/>
              </a:buClr>
              <a:buSzPts val="1400"/>
              <a:buNone/>
              <a:defRPr sz="1400">
                <a:solidFill>
                  <a:srgbClr val="F8FFF5"/>
                </a:solidFill>
              </a:defRPr>
            </a:lvl5pPr>
            <a:lvl6pPr lvl="5" algn="ctr" rtl="0">
              <a:spcBef>
                <a:spcPts val="0"/>
              </a:spcBef>
              <a:spcAft>
                <a:spcPts val="0"/>
              </a:spcAft>
              <a:buClr>
                <a:srgbClr val="F8FFF5"/>
              </a:buClr>
              <a:buSzPts val="1400"/>
              <a:buNone/>
              <a:defRPr sz="1400">
                <a:solidFill>
                  <a:srgbClr val="F8FFF5"/>
                </a:solidFill>
              </a:defRPr>
            </a:lvl6pPr>
            <a:lvl7pPr lvl="6" algn="ctr" rtl="0">
              <a:spcBef>
                <a:spcPts val="0"/>
              </a:spcBef>
              <a:spcAft>
                <a:spcPts val="0"/>
              </a:spcAft>
              <a:buClr>
                <a:srgbClr val="F8FFF5"/>
              </a:buClr>
              <a:buSzPts val="1400"/>
              <a:buNone/>
              <a:defRPr sz="1400">
                <a:solidFill>
                  <a:srgbClr val="F8FFF5"/>
                </a:solidFill>
              </a:defRPr>
            </a:lvl7pPr>
            <a:lvl8pPr lvl="7" algn="ctr" rtl="0">
              <a:spcBef>
                <a:spcPts val="0"/>
              </a:spcBef>
              <a:spcAft>
                <a:spcPts val="0"/>
              </a:spcAft>
              <a:buClr>
                <a:srgbClr val="F8FFF5"/>
              </a:buClr>
              <a:buSzPts val="1400"/>
              <a:buNone/>
              <a:defRPr sz="1400">
                <a:solidFill>
                  <a:srgbClr val="F8FFF5"/>
                </a:solidFill>
              </a:defRPr>
            </a:lvl8pPr>
            <a:lvl9pPr lvl="8" algn="ctr" rtl="0">
              <a:spcBef>
                <a:spcPts val="0"/>
              </a:spcBef>
              <a:spcAft>
                <a:spcPts val="0"/>
              </a:spcAft>
              <a:buClr>
                <a:srgbClr val="F8FFF5"/>
              </a:buClr>
              <a:buSzPts val="1400"/>
              <a:buNone/>
              <a:defRPr sz="1400">
                <a:solidFill>
                  <a:srgbClr val="F8FFF5"/>
                </a:solidFill>
              </a:defRPr>
            </a:lvl9pPr>
          </a:lstStyle>
          <a:p>
            <a:endParaRPr/>
          </a:p>
        </p:txBody>
      </p:sp>
      <p:sp>
        <p:nvSpPr>
          <p:cNvPr id="96" name="Google Shape;96;p17"/>
          <p:cNvSpPr txBox="1">
            <a:spLocks noGrp="1"/>
          </p:cNvSpPr>
          <p:nvPr>
            <p:ph type="subTitle" idx="6"/>
          </p:nvPr>
        </p:nvSpPr>
        <p:spPr>
          <a:xfrm>
            <a:off x="3803375" y="4000348"/>
            <a:ext cx="1539000" cy="348900"/>
          </a:xfrm>
          <a:prstGeom prst="rect">
            <a:avLst/>
          </a:prstGeom>
        </p:spPr>
        <p:txBody>
          <a:bodyPr spcFirstLastPara="1" wrap="square" lIns="0" tIns="0" rIns="0" bIns="0" anchor="t" anchorCtr="0">
            <a:noAutofit/>
          </a:bodyPr>
          <a:lstStyle>
            <a:lvl1pPr lvl="0" algn="ctr" rtl="0">
              <a:spcBef>
                <a:spcPts val="0"/>
              </a:spcBef>
              <a:spcAft>
                <a:spcPts val="0"/>
              </a:spcAft>
              <a:buNone/>
              <a:defRPr sz="1100">
                <a:solidFill>
                  <a:srgbClr val="F8FFF5"/>
                </a:solidFill>
              </a:defRPr>
            </a:lvl1pPr>
            <a:lvl2pPr lvl="1" algn="ctr" rtl="0">
              <a:spcBef>
                <a:spcPts val="0"/>
              </a:spcBef>
              <a:spcAft>
                <a:spcPts val="0"/>
              </a:spcAft>
              <a:buNone/>
              <a:defRPr sz="1100">
                <a:solidFill>
                  <a:srgbClr val="F8FFF5"/>
                </a:solidFill>
              </a:defRPr>
            </a:lvl2pPr>
            <a:lvl3pPr lvl="2" algn="ctr" rtl="0">
              <a:spcBef>
                <a:spcPts val="0"/>
              </a:spcBef>
              <a:spcAft>
                <a:spcPts val="0"/>
              </a:spcAft>
              <a:buNone/>
              <a:defRPr sz="1100">
                <a:solidFill>
                  <a:srgbClr val="F8FFF5"/>
                </a:solidFill>
              </a:defRPr>
            </a:lvl3pPr>
            <a:lvl4pPr lvl="3" algn="ctr" rtl="0">
              <a:spcBef>
                <a:spcPts val="0"/>
              </a:spcBef>
              <a:spcAft>
                <a:spcPts val="0"/>
              </a:spcAft>
              <a:buNone/>
              <a:defRPr sz="1100">
                <a:solidFill>
                  <a:srgbClr val="F8FFF5"/>
                </a:solidFill>
              </a:defRPr>
            </a:lvl4pPr>
            <a:lvl5pPr lvl="4" algn="ctr" rtl="0">
              <a:spcBef>
                <a:spcPts val="0"/>
              </a:spcBef>
              <a:spcAft>
                <a:spcPts val="0"/>
              </a:spcAft>
              <a:buNone/>
              <a:defRPr sz="1100">
                <a:solidFill>
                  <a:srgbClr val="F8FFF5"/>
                </a:solidFill>
              </a:defRPr>
            </a:lvl5pPr>
            <a:lvl6pPr lvl="5" algn="ctr" rtl="0">
              <a:spcBef>
                <a:spcPts val="0"/>
              </a:spcBef>
              <a:spcAft>
                <a:spcPts val="0"/>
              </a:spcAft>
              <a:buNone/>
              <a:defRPr sz="1100">
                <a:solidFill>
                  <a:srgbClr val="F8FFF5"/>
                </a:solidFill>
              </a:defRPr>
            </a:lvl6pPr>
            <a:lvl7pPr lvl="6" algn="ctr" rtl="0">
              <a:spcBef>
                <a:spcPts val="0"/>
              </a:spcBef>
              <a:spcAft>
                <a:spcPts val="0"/>
              </a:spcAft>
              <a:buNone/>
              <a:defRPr sz="1100">
                <a:solidFill>
                  <a:srgbClr val="F8FFF5"/>
                </a:solidFill>
              </a:defRPr>
            </a:lvl7pPr>
            <a:lvl8pPr lvl="7" algn="ctr" rtl="0">
              <a:spcBef>
                <a:spcPts val="0"/>
              </a:spcBef>
              <a:spcAft>
                <a:spcPts val="0"/>
              </a:spcAft>
              <a:buNone/>
              <a:defRPr sz="1100">
                <a:solidFill>
                  <a:srgbClr val="F8FFF5"/>
                </a:solidFill>
              </a:defRPr>
            </a:lvl8pPr>
            <a:lvl9pPr lvl="8" algn="ctr" rtl="0">
              <a:spcBef>
                <a:spcPts val="0"/>
              </a:spcBef>
              <a:spcAft>
                <a:spcPts val="0"/>
              </a:spcAft>
              <a:buNone/>
              <a:defRPr sz="1100">
                <a:solidFill>
                  <a:srgbClr val="F8FFF5"/>
                </a:solidFill>
              </a:defRPr>
            </a:lvl9pPr>
          </a:lstStyle>
          <a:p>
            <a:endParaRPr/>
          </a:p>
        </p:txBody>
      </p:sp>
    </p:spTree>
    <p:extLst>
      <p:ext uri="{BB962C8B-B14F-4D97-AF65-F5344CB8AC3E}">
        <p14:creationId xmlns:p14="http://schemas.microsoft.com/office/powerpoint/2010/main" val="342105131"/>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TLE &amp; DESIGN 1">
  <p:cSld name="TITTLE &amp; DESIGN 1">
    <p:spTree>
      <p:nvGrpSpPr>
        <p:cNvPr id="1" name="Shape 97"/>
        <p:cNvGrpSpPr/>
        <p:nvPr/>
      </p:nvGrpSpPr>
      <p:grpSpPr>
        <a:xfrm>
          <a:off x="0" y="0"/>
          <a:ext cx="0" cy="0"/>
          <a:chOff x="0" y="0"/>
          <a:chExt cx="0" cy="0"/>
        </a:xfrm>
      </p:grpSpPr>
      <p:sp>
        <p:nvSpPr>
          <p:cNvPr id="99" name="Google Shape;99;p18"/>
          <p:cNvSpPr txBox="1">
            <a:spLocks noGrp="1"/>
          </p:cNvSpPr>
          <p:nvPr>
            <p:ph type="title"/>
          </p:nvPr>
        </p:nvSpPr>
        <p:spPr>
          <a:xfrm>
            <a:off x="6704776" y="1838004"/>
            <a:ext cx="3409500" cy="7056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8FFF5"/>
              </a:buClr>
              <a:buSzPts val="2500"/>
              <a:buNone/>
              <a:defRPr sz="2500" i="0">
                <a:solidFill>
                  <a:srgbClr val="F8FFF5"/>
                </a:solidFill>
              </a:defRPr>
            </a:lvl1pPr>
            <a:lvl2pPr lvl="1" rtl="0">
              <a:spcBef>
                <a:spcPts val="0"/>
              </a:spcBef>
              <a:spcAft>
                <a:spcPts val="0"/>
              </a:spcAft>
              <a:buClr>
                <a:srgbClr val="F8FFF5"/>
              </a:buClr>
              <a:buSzPts val="2500"/>
              <a:buNone/>
              <a:defRPr sz="2500">
                <a:solidFill>
                  <a:srgbClr val="F8FFF5"/>
                </a:solidFill>
              </a:defRPr>
            </a:lvl2pPr>
            <a:lvl3pPr lvl="2" rtl="0">
              <a:spcBef>
                <a:spcPts val="0"/>
              </a:spcBef>
              <a:spcAft>
                <a:spcPts val="0"/>
              </a:spcAft>
              <a:buClr>
                <a:srgbClr val="F8FFF5"/>
              </a:buClr>
              <a:buSzPts val="2500"/>
              <a:buNone/>
              <a:defRPr sz="2500">
                <a:solidFill>
                  <a:srgbClr val="F8FFF5"/>
                </a:solidFill>
              </a:defRPr>
            </a:lvl3pPr>
            <a:lvl4pPr lvl="3" rtl="0">
              <a:spcBef>
                <a:spcPts val="0"/>
              </a:spcBef>
              <a:spcAft>
                <a:spcPts val="0"/>
              </a:spcAft>
              <a:buClr>
                <a:srgbClr val="F8FFF5"/>
              </a:buClr>
              <a:buSzPts val="2500"/>
              <a:buNone/>
              <a:defRPr sz="2500">
                <a:solidFill>
                  <a:srgbClr val="F8FFF5"/>
                </a:solidFill>
              </a:defRPr>
            </a:lvl4pPr>
            <a:lvl5pPr lvl="4" rtl="0">
              <a:spcBef>
                <a:spcPts val="0"/>
              </a:spcBef>
              <a:spcAft>
                <a:spcPts val="0"/>
              </a:spcAft>
              <a:buClr>
                <a:srgbClr val="F8FFF5"/>
              </a:buClr>
              <a:buSzPts val="2500"/>
              <a:buNone/>
              <a:defRPr sz="2500">
                <a:solidFill>
                  <a:srgbClr val="F8FFF5"/>
                </a:solidFill>
              </a:defRPr>
            </a:lvl5pPr>
            <a:lvl6pPr lvl="5" rtl="0">
              <a:spcBef>
                <a:spcPts val="0"/>
              </a:spcBef>
              <a:spcAft>
                <a:spcPts val="0"/>
              </a:spcAft>
              <a:buClr>
                <a:srgbClr val="F8FFF5"/>
              </a:buClr>
              <a:buSzPts val="2500"/>
              <a:buNone/>
              <a:defRPr sz="2500">
                <a:solidFill>
                  <a:srgbClr val="F8FFF5"/>
                </a:solidFill>
              </a:defRPr>
            </a:lvl6pPr>
            <a:lvl7pPr lvl="6" rtl="0">
              <a:spcBef>
                <a:spcPts val="0"/>
              </a:spcBef>
              <a:spcAft>
                <a:spcPts val="0"/>
              </a:spcAft>
              <a:buClr>
                <a:srgbClr val="F8FFF5"/>
              </a:buClr>
              <a:buSzPts val="2500"/>
              <a:buNone/>
              <a:defRPr sz="2500">
                <a:solidFill>
                  <a:srgbClr val="F8FFF5"/>
                </a:solidFill>
              </a:defRPr>
            </a:lvl7pPr>
            <a:lvl8pPr lvl="7" rtl="0">
              <a:spcBef>
                <a:spcPts val="0"/>
              </a:spcBef>
              <a:spcAft>
                <a:spcPts val="0"/>
              </a:spcAft>
              <a:buClr>
                <a:srgbClr val="F8FFF5"/>
              </a:buClr>
              <a:buSzPts val="2500"/>
              <a:buNone/>
              <a:defRPr sz="2500">
                <a:solidFill>
                  <a:srgbClr val="F8FFF5"/>
                </a:solidFill>
              </a:defRPr>
            </a:lvl8pPr>
            <a:lvl9pPr lvl="8" rtl="0">
              <a:spcBef>
                <a:spcPts val="0"/>
              </a:spcBef>
              <a:spcAft>
                <a:spcPts val="0"/>
              </a:spcAft>
              <a:buClr>
                <a:srgbClr val="F8FFF5"/>
              </a:buClr>
              <a:buSzPts val="2500"/>
              <a:buNone/>
              <a:defRPr sz="2500">
                <a:solidFill>
                  <a:srgbClr val="F8FFF5"/>
                </a:solidFill>
              </a:defRPr>
            </a:lvl9pPr>
          </a:lstStyle>
          <a:p>
            <a:endParaRPr/>
          </a:p>
        </p:txBody>
      </p:sp>
      <p:sp>
        <p:nvSpPr>
          <p:cNvPr id="100" name="Google Shape;100;p18"/>
          <p:cNvSpPr txBox="1">
            <a:spLocks noGrp="1"/>
          </p:cNvSpPr>
          <p:nvPr>
            <p:ph type="subTitle" idx="1"/>
          </p:nvPr>
        </p:nvSpPr>
        <p:spPr>
          <a:xfrm>
            <a:off x="6704776" y="2731746"/>
            <a:ext cx="1572600" cy="182400"/>
          </a:xfrm>
          <a:prstGeom prst="rect">
            <a:avLst/>
          </a:prstGeom>
        </p:spPr>
        <p:txBody>
          <a:bodyPr spcFirstLastPara="1" wrap="square" lIns="0" tIns="0" rIns="0" bIns="0" anchor="t" anchorCtr="0">
            <a:noAutofit/>
          </a:bodyPr>
          <a:lstStyle>
            <a:lvl1pPr lvl="0" rtl="0">
              <a:spcBef>
                <a:spcPts val="0"/>
              </a:spcBef>
              <a:spcAft>
                <a:spcPts val="0"/>
              </a:spcAft>
              <a:buNone/>
              <a:defRPr sz="1000">
                <a:solidFill>
                  <a:srgbClr val="F8FFF5"/>
                </a:solidFill>
              </a:defRPr>
            </a:lvl1pPr>
            <a:lvl2pPr lvl="1" rtl="0">
              <a:spcBef>
                <a:spcPts val="0"/>
              </a:spcBef>
              <a:spcAft>
                <a:spcPts val="0"/>
              </a:spcAft>
              <a:buNone/>
              <a:defRPr sz="600">
                <a:solidFill>
                  <a:srgbClr val="F8FFF5"/>
                </a:solidFill>
              </a:defRPr>
            </a:lvl2pPr>
            <a:lvl3pPr lvl="2" rtl="0">
              <a:spcBef>
                <a:spcPts val="0"/>
              </a:spcBef>
              <a:spcAft>
                <a:spcPts val="0"/>
              </a:spcAft>
              <a:buNone/>
              <a:defRPr sz="600">
                <a:solidFill>
                  <a:srgbClr val="F8FFF5"/>
                </a:solidFill>
              </a:defRPr>
            </a:lvl3pPr>
            <a:lvl4pPr lvl="3" rtl="0">
              <a:spcBef>
                <a:spcPts val="0"/>
              </a:spcBef>
              <a:spcAft>
                <a:spcPts val="0"/>
              </a:spcAft>
              <a:buNone/>
              <a:defRPr sz="600">
                <a:solidFill>
                  <a:srgbClr val="F8FFF5"/>
                </a:solidFill>
              </a:defRPr>
            </a:lvl4pPr>
            <a:lvl5pPr lvl="4" rtl="0">
              <a:spcBef>
                <a:spcPts val="0"/>
              </a:spcBef>
              <a:spcAft>
                <a:spcPts val="0"/>
              </a:spcAft>
              <a:buNone/>
              <a:defRPr sz="600">
                <a:solidFill>
                  <a:srgbClr val="F8FFF5"/>
                </a:solidFill>
              </a:defRPr>
            </a:lvl5pPr>
            <a:lvl6pPr lvl="5" rtl="0">
              <a:spcBef>
                <a:spcPts val="0"/>
              </a:spcBef>
              <a:spcAft>
                <a:spcPts val="0"/>
              </a:spcAft>
              <a:buNone/>
              <a:defRPr sz="600">
                <a:solidFill>
                  <a:srgbClr val="F8FFF5"/>
                </a:solidFill>
              </a:defRPr>
            </a:lvl6pPr>
            <a:lvl7pPr lvl="6" rtl="0">
              <a:spcBef>
                <a:spcPts val="0"/>
              </a:spcBef>
              <a:spcAft>
                <a:spcPts val="0"/>
              </a:spcAft>
              <a:buNone/>
              <a:defRPr sz="600">
                <a:solidFill>
                  <a:srgbClr val="F8FFF5"/>
                </a:solidFill>
              </a:defRPr>
            </a:lvl7pPr>
            <a:lvl8pPr lvl="7" rtl="0">
              <a:spcBef>
                <a:spcPts val="0"/>
              </a:spcBef>
              <a:spcAft>
                <a:spcPts val="0"/>
              </a:spcAft>
              <a:buNone/>
              <a:defRPr sz="600">
                <a:solidFill>
                  <a:srgbClr val="F8FFF5"/>
                </a:solidFill>
              </a:defRPr>
            </a:lvl8pPr>
            <a:lvl9pPr lvl="8" rtl="0">
              <a:spcBef>
                <a:spcPts val="0"/>
              </a:spcBef>
              <a:spcAft>
                <a:spcPts val="0"/>
              </a:spcAft>
              <a:buNone/>
              <a:defRPr sz="600">
                <a:solidFill>
                  <a:srgbClr val="F8FFF5"/>
                </a:solidFill>
              </a:defRPr>
            </a:lvl9pPr>
          </a:lstStyle>
          <a:p>
            <a:endParaRPr/>
          </a:p>
        </p:txBody>
      </p:sp>
    </p:spTree>
    <p:extLst>
      <p:ext uri="{BB962C8B-B14F-4D97-AF65-F5344CB8AC3E}">
        <p14:creationId xmlns:p14="http://schemas.microsoft.com/office/powerpoint/2010/main" val="838246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vi-VN"/>
              <a:t>Bấm để sửa kiểu tiêu đề Bản cái</a:t>
            </a:r>
            <a:endParaRPr lang="en-US" dirty="0"/>
          </a:p>
        </p:txBody>
      </p:sp>
      <p:sp>
        <p:nvSpPr>
          <p:cNvPr id="3" name="Content Placeholder 2"/>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10"/>
          </p:nvPr>
        </p:nvSpPr>
        <p:spPr/>
        <p:txBody>
          <a:bodyPr/>
          <a:lstStyle/>
          <a:p>
            <a:fld id="{D6BA13B6-5343-42FD-ABE6-D7437671446A}" type="datetimeFigureOut">
              <a:rPr lang="en-US" smtClean="0"/>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1185467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TLE &amp; DESIGN 2">
  <p:cSld name="TITTLE &amp; DESIGN 2">
    <p:spTree>
      <p:nvGrpSpPr>
        <p:cNvPr id="1" name="Shape 101"/>
        <p:cNvGrpSpPr/>
        <p:nvPr/>
      </p:nvGrpSpPr>
      <p:grpSpPr>
        <a:xfrm>
          <a:off x="0" y="0"/>
          <a:ext cx="0" cy="0"/>
          <a:chOff x="0" y="0"/>
          <a:chExt cx="0" cy="0"/>
        </a:xfrm>
      </p:grpSpPr>
      <p:sp>
        <p:nvSpPr>
          <p:cNvPr id="103" name="Google Shape;103;p19"/>
          <p:cNvSpPr txBox="1">
            <a:spLocks noGrp="1"/>
          </p:cNvSpPr>
          <p:nvPr>
            <p:ph type="title"/>
          </p:nvPr>
        </p:nvSpPr>
        <p:spPr>
          <a:xfrm>
            <a:off x="6704776" y="1838004"/>
            <a:ext cx="3409500" cy="7056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8FFF5"/>
              </a:buClr>
              <a:buSzPts val="2500"/>
              <a:buNone/>
              <a:defRPr sz="2500" i="0">
                <a:solidFill>
                  <a:srgbClr val="F8FFF5"/>
                </a:solidFill>
              </a:defRPr>
            </a:lvl1pPr>
            <a:lvl2pPr lvl="1" rtl="0">
              <a:spcBef>
                <a:spcPts val="0"/>
              </a:spcBef>
              <a:spcAft>
                <a:spcPts val="0"/>
              </a:spcAft>
              <a:buClr>
                <a:srgbClr val="F8FFF5"/>
              </a:buClr>
              <a:buSzPts val="2500"/>
              <a:buNone/>
              <a:defRPr sz="2500">
                <a:solidFill>
                  <a:srgbClr val="F8FFF5"/>
                </a:solidFill>
              </a:defRPr>
            </a:lvl2pPr>
            <a:lvl3pPr lvl="2" rtl="0">
              <a:spcBef>
                <a:spcPts val="0"/>
              </a:spcBef>
              <a:spcAft>
                <a:spcPts val="0"/>
              </a:spcAft>
              <a:buClr>
                <a:srgbClr val="F8FFF5"/>
              </a:buClr>
              <a:buSzPts val="2500"/>
              <a:buNone/>
              <a:defRPr sz="2500">
                <a:solidFill>
                  <a:srgbClr val="F8FFF5"/>
                </a:solidFill>
              </a:defRPr>
            </a:lvl3pPr>
            <a:lvl4pPr lvl="3" rtl="0">
              <a:spcBef>
                <a:spcPts val="0"/>
              </a:spcBef>
              <a:spcAft>
                <a:spcPts val="0"/>
              </a:spcAft>
              <a:buClr>
                <a:srgbClr val="F8FFF5"/>
              </a:buClr>
              <a:buSzPts val="2500"/>
              <a:buNone/>
              <a:defRPr sz="2500">
                <a:solidFill>
                  <a:srgbClr val="F8FFF5"/>
                </a:solidFill>
              </a:defRPr>
            </a:lvl4pPr>
            <a:lvl5pPr lvl="4" rtl="0">
              <a:spcBef>
                <a:spcPts val="0"/>
              </a:spcBef>
              <a:spcAft>
                <a:spcPts val="0"/>
              </a:spcAft>
              <a:buClr>
                <a:srgbClr val="F8FFF5"/>
              </a:buClr>
              <a:buSzPts val="2500"/>
              <a:buNone/>
              <a:defRPr sz="2500">
                <a:solidFill>
                  <a:srgbClr val="F8FFF5"/>
                </a:solidFill>
              </a:defRPr>
            </a:lvl5pPr>
            <a:lvl6pPr lvl="5" rtl="0">
              <a:spcBef>
                <a:spcPts val="0"/>
              </a:spcBef>
              <a:spcAft>
                <a:spcPts val="0"/>
              </a:spcAft>
              <a:buClr>
                <a:srgbClr val="F8FFF5"/>
              </a:buClr>
              <a:buSzPts val="2500"/>
              <a:buNone/>
              <a:defRPr sz="2500">
                <a:solidFill>
                  <a:srgbClr val="F8FFF5"/>
                </a:solidFill>
              </a:defRPr>
            </a:lvl6pPr>
            <a:lvl7pPr lvl="6" rtl="0">
              <a:spcBef>
                <a:spcPts val="0"/>
              </a:spcBef>
              <a:spcAft>
                <a:spcPts val="0"/>
              </a:spcAft>
              <a:buClr>
                <a:srgbClr val="F8FFF5"/>
              </a:buClr>
              <a:buSzPts val="2500"/>
              <a:buNone/>
              <a:defRPr sz="2500">
                <a:solidFill>
                  <a:srgbClr val="F8FFF5"/>
                </a:solidFill>
              </a:defRPr>
            </a:lvl7pPr>
            <a:lvl8pPr lvl="7" rtl="0">
              <a:spcBef>
                <a:spcPts val="0"/>
              </a:spcBef>
              <a:spcAft>
                <a:spcPts val="0"/>
              </a:spcAft>
              <a:buClr>
                <a:srgbClr val="F8FFF5"/>
              </a:buClr>
              <a:buSzPts val="2500"/>
              <a:buNone/>
              <a:defRPr sz="2500">
                <a:solidFill>
                  <a:srgbClr val="F8FFF5"/>
                </a:solidFill>
              </a:defRPr>
            </a:lvl8pPr>
            <a:lvl9pPr lvl="8" rtl="0">
              <a:spcBef>
                <a:spcPts val="0"/>
              </a:spcBef>
              <a:spcAft>
                <a:spcPts val="0"/>
              </a:spcAft>
              <a:buClr>
                <a:srgbClr val="F8FFF5"/>
              </a:buClr>
              <a:buSzPts val="2500"/>
              <a:buNone/>
              <a:defRPr sz="2500">
                <a:solidFill>
                  <a:srgbClr val="F8FFF5"/>
                </a:solidFill>
              </a:defRPr>
            </a:lvl9pPr>
          </a:lstStyle>
          <a:p>
            <a:endParaRPr/>
          </a:p>
        </p:txBody>
      </p:sp>
      <p:sp>
        <p:nvSpPr>
          <p:cNvPr id="104" name="Google Shape;104;p19"/>
          <p:cNvSpPr txBox="1">
            <a:spLocks noGrp="1"/>
          </p:cNvSpPr>
          <p:nvPr>
            <p:ph type="subTitle" idx="1"/>
          </p:nvPr>
        </p:nvSpPr>
        <p:spPr>
          <a:xfrm>
            <a:off x="6704776" y="2731746"/>
            <a:ext cx="1572600" cy="182400"/>
          </a:xfrm>
          <a:prstGeom prst="rect">
            <a:avLst/>
          </a:prstGeom>
        </p:spPr>
        <p:txBody>
          <a:bodyPr spcFirstLastPara="1" wrap="square" lIns="0" tIns="0" rIns="0" bIns="0" anchor="t" anchorCtr="0">
            <a:noAutofit/>
          </a:bodyPr>
          <a:lstStyle>
            <a:lvl1pPr lvl="0" rtl="0">
              <a:spcBef>
                <a:spcPts val="0"/>
              </a:spcBef>
              <a:spcAft>
                <a:spcPts val="0"/>
              </a:spcAft>
              <a:buNone/>
              <a:defRPr sz="1000">
                <a:solidFill>
                  <a:srgbClr val="F8FFF5"/>
                </a:solidFill>
              </a:defRPr>
            </a:lvl1pPr>
            <a:lvl2pPr lvl="1" rtl="0">
              <a:spcBef>
                <a:spcPts val="0"/>
              </a:spcBef>
              <a:spcAft>
                <a:spcPts val="0"/>
              </a:spcAft>
              <a:buNone/>
              <a:defRPr sz="600">
                <a:solidFill>
                  <a:srgbClr val="F8FFF5"/>
                </a:solidFill>
              </a:defRPr>
            </a:lvl2pPr>
            <a:lvl3pPr lvl="2" rtl="0">
              <a:spcBef>
                <a:spcPts val="0"/>
              </a:spcBef>
              <a:spcAft>
                <a:spcPts val="0"/>
              </a:spcAft>
              <a:buNone/>
              <a:defRPr sz="600">
                <a:solidFill>
                  <a:srgbClr val="F8FFF5"/>
                </a:solidFill>
              </a:defRPr>
            </a:lvl3pPr>
            <a:lvl4pPr lvl="3" rtl="0">
              <a:spcBef>
                <a:spcPts val="0"/>
              </a:spcBef>
              <a:spcAft>
                <a:spcPts val="0"/>
              </a:spcAft>
              <a:buNone/>
              <a:defRPr sz="600">
                <a:solidFill>
                  <a:srgbClr val="F8FFF5"/>
                </a:solidFill>
              </a:defRPr>
            </a:lvl4pPr>
            <a:lvl5pPr lvl="4" rtl="0">
              <a:spcBef>
                <a:spcPts val="0"/>
              </a:spcBef>
              <a:spcAft>
                <a:spcPts val="0"/>
              </a:spcAft>
              <a:buNone/>
              <a:defRPr sz="600">
                <a:solidFill>
                  <a:srgbClr val="F8FFF5"/>
                </a:solidFill>
              </a:defRPr>
            </a:lvl5pPr>
            <a:lvl6pPr lvl="5" rtl="0">
              <a:spcBef>
                <a:spcPts val="0"/>
              </a:spcBef>
              <a:spcAft>
                <a:spcPts val="0"/>
              </a:spcAft>
              <a:buNone/>
              <a:defRPr sz="600">
                <a:solidFill>
                  <a:srgbClr val="F8FFF5"/>
                </a:solidFill>
              </a:defRPr>
            </a:lvl6pPr>
            <a:lvl7pPr lvl="6" rtl="0">
              <a:spcBef>
                <a:spcPts val="0"/>
              </a:spcBef>
              <a:spcAft>
                <a:spcPts val="0"/>
              </a:spcAft>
              <a:buNone/>
              <a:defRPr sz="600">
                <a:solidFill>
                  <a:srgbClr val="F8FFF5"/>
                </a:solidFill>
              </a:defRPr>
            </a:lvl7pPr>
            <a:lvl8pPr lvl="7" rtl="0">
              <a:spcBef>
                <a:spcPts val="0"/>
              </a:spcBef>
              <a:spcAft>
                <a:spcPts val="0"/>
              </a:spcAft>
              <a:buNone/>
              <a:defRPr sz="600">
                <a:solidFill>
                  <a:srgbClr val="F8FFF5"/>
                </a:solidFill>
              </a:defRPr>
            </a:lvl8pPr>
            <a:lvl9pPr lvl="8" rtl="0">
              <a:spcBef>
                <a:spcPts val="0"/>
              </a:spcBef>
              <a:spcAft>
                <a:spcPts val="0"/>
              </a:spcAft>
              <a:buNone/>
              <a:defRPr sz="600">
                <a:solidFill>
                  <a:srgbClr val="F8FFF5"/>
                </a:solidFill>
              </a:defRPr>
            </a:lvl9pPr>
          </a:lstStyle>
          <a:p>
            <a:endParaRPr/>
          </a:p>
        </p:txBody>
      </p:sp>
    </p:spTree>
    <p:extLst>
      <p:ext uri="{BB962C8B-B14F-4D97-AF65-F5344CB8AC3E}">
        <p14:creationId xmlns:p14="http://schemas.microsoft.com/office/powerpoint/2010/main" val="38098502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TLE &amp; DESIGN 3">
  <p:cSld name="TITTLE &amp; DESIGN 3">
    <p:spTree>
      <p:nvGrpSpPr>
        <p:cNvPr id="1" name="Shape 105"/>
        <p:cNvGrpSpPr/>
        <p:nvPr/>
      </p:nvGrpSpPr>
      <p:grpSpPr>
        <a:xfrm>
          <a:off x="0" y="0"/>
          <a:ext cx="0" cy="0"/>
          <a:chOff x="0" y="0"/>
          <a:chExt cx="0" cy="0"/>
        </a:xfrm>
      </p:grpSpPr>
      <p:sp>
        <p:nvSpPr>
          <p:cNvPr id="107" name="Google Shape;107;p20"/>
          <p:cNvSpPr txBox="1">
            <a:spLocks noGrp="1"/>
          </p:cNvSpPr>
          <p:nvPr>
            <p:ph type="title"/>
          </p:nvPr>
        </p:nvSpPr>
        <p:spPr>
          <a:xfrm>
            <a:off x="6704776" y="1838004"/>
            <a:ext cx="3409500" cy="705600"/>
          </a:xfrm>
          <a:prstGeom prst="rect">
            <a:avLst/>
          </a:prstGeom>
          <a:noFill/>
          <a:ln>
            <a:noFill/>
          </a:ln>
        </p:spPr>
        <p:txBody>
          <a:bodyPr spcFirstLastPara="1" wrap="square" lIns="0" tIns="0" rIns="0" bIns="0" anchor="b" anchorCtr="0">
            <a:noAutofit/>
          </a:bodyPr>
          <a:lstStyle>
            <a:lvl1pPr lvl="0" rtl="0">
              <a:spcBef>
                <a:spcPts val="0"/>
              </a:spcBef>
              <a:spcAft>
                <a:spcPts val="0"/>
              </a:spcAft>
              <a:buClr>
                <a:srgbClr val="F8FFF5"/>
              </a:buClr>
              <a:buSzPts val="2500"/>
              <a:buNone/>
              <a:defRPr sz="2500" i="0">
                <a:solidFill>
                  <a:srgbClr val="F8FFF5"/>
                </a:solidFill>
              </a:defRPr>
            </a:lvl1pPr>
            <a:lvl2pPr lvl="1" rtl="0">
              <a:spcBef>
                <a:spcPts val="0"/>
              </a:spcBef>
              <a:spcAft>
                <a:spcPts val="0"/>
              </a:spcAft>
              <a:buClr>
                <a:srgbClr val="F8FFF5"/>
              </a:buClr>
              <a:buSzPts val="2500"/>
              <a:buNone/>
              <a:defRPr sz="2500">
                <a:solidFill>
                  <a:srgbClr val="F8FFF5"/>
                </a:solidFill>
              </a:defRPr>
            </a:lvl2pPr>
            <a:lvl3pPr lvl="2" rtl="0">
              <a:spcBef>
                <a:spcPts val="0"/>
              </a:spcBef>
              <a:spcAft>
                <a:spcPts val="0"/>
              </a:spcAft>
              <a:buClr>
                <a:srgbClr val="F8FFF5"/>
              </a:buClr>
              <a:buSzPts val="2500"/>
              <a:buNone/>
              <a:defRPr sz="2500">
                <a:solidFill>
                  <a:srgbClr val="F8FFF5"/>
                </a:solidFill>
              </a:defRPr>
            </a:lvl3pPr>
            <a:lvl4pPr lvl="3" rtl="0">
              <a:spcBef>
                <a:spcPts val="0"/>
              </a:spcBef>
              <a:spcAft>
                <a:spcPts val="0"/>
              </a:spcAft>
              <a:buClr>
                <a:srgbClr val="F8FFF5"/>
              </a:buClr>
              <a:buSzPts val="2500"/>
              <a:buNone/>
              <a:defRPr sz="2500">
                <a:solidFill>
                  <a:srgbClr val="F8FFF5"/>
                </a:solidFill>
              </a:defRPr>
            </a:lvl4pPr>
            <a:lvl5pPr lvl="4" rtl="0">
              <a:spcBef>
                <a:spcPts val="0"/>
              </a:spcBef>
              <a:spcAft>
                <a:spcPts val="0"/>
              </a:spcAft>
              <a:buClr>
                <a:srgbClr val="F8FFF5"/>
              </a:buClr>
              <a:buSzPts val="2500"/>
              <a:buNone/>
              <a:defRPr sz="2500">
                <a:solidFill>
                  <a:srgbClr val="F8FFF5"/>
                </a:solidFill>
              </a:defRPr>
            </a:lvl5pPr>
            <a:lvl6pPr lvl="5" rtl="0">
              <a:spcBef>
                <a:spcPts val="0"/>
              </a:spcBef>
              <a:spcAft>
                <a:spcPts val="0"/>
              </a:spcAft>
              <a:buClr>
                <a:srgbClr val="F8FFF5"/>
              </a:buClr>
              <a:buSzPts val="2500"/>
              <a:buNone/>
              <a:defRPr sz="2500">
                <a:solidFill>
                  <a:srgbClr val="F8FFF5"/>
                </a:solidFill>
              </a:defRPr>
            </a:lvl6pPr>
            <a:lvl7pPr lvl="6" rtl="0">
              <a:spcBef>
                <a:spcPts val="0"/>
              </a:spcBef>
              <a:spcAft>
                <a:spcPts val="0"/>
              </a:spcAft>
              <a:buClr>
                <a:srgbClr val="F8FFF5"/>
              </a:buClr>
              <a:buSzPts val="2500"/>
              <a:buNone/>
              <a:defRPr sz="2500">
                <a:solidFill>
                  <a:srgbClr val="F8FFF5"/>
                </a:solidFill>
              </a:defRPr>
            </a:lvl7pPr>
            <a:lvl8pPr lvl="7" rtl="0">
              <a:spcBef>
                <a:spcPts val="0"/>
              </a:spcBef>
              <a:spcAft>
                <a:spcPts val="0"/>
              </a:spcAft>
              <a:buClr>
                <a:srgbClr val="F8FFF5"/>
              </a:buClr>
              <a:buSzPts val="2500"/>
              <a:buNone/>
              <a:defRPr sz="2500">
                <a:solidFill>
                  <a:srgbClr val="F8FFF5"/>
                </a:solidFill>
              </a:defRPr>
            </a:lvl8pPr>
            <a:lvl9pPr lvl="8" rtl="0">
              <a:spcBef>
                <a:spcPts val="0"/>
              </a:spcBef>
              <a:spcAft>
                <a:spcPts val="0"/>
              </a:spcAft>
              <a:buClr>
                <a:srgbClr val="F8FFF5"/>
              </a:buClr>
              <a:buSzPts val="2500"/>
              <a:buNone/>
              <a:defRPr sz="2500">
                <a:solidFill>
                  <a:srgbClr val="F8FFF5"/>
                </a:solidFill>
              </a:defRPr>
            </a:lvl9pPr>
          </a:lstStyle>
          <a:p>
            <a:endParaRPr/>
          </a:p>
        </p:txBody>
      </p:sp>
      <p:sp>
        <p:nvSpPr>
          <p:cNvPr id="108" name="Google Shape;108;p20"/>
          <p:cNvSpPr txBox="1">
            <a:spLocks noGrp="1"/>
          </p:cNvSpPr>
          <p:nvPr>
            <p:ph type="subTitle" idx="1"/>
          </p:nvPr>
        </p:nvSpPr>
        <p:spPr>
          <a:xfrm>
            <a:off x="6704776" y="2731746"/>
            <a:ext cx="1572600" cy="182400"/>
          </a:xfrm>
          <a:prstGeom prst="rect">
            <a:avLst/>
          </a:prstGeom>
        </p:spPr>
        <p:txBody>
          <a:bodyPr spcFirstLastPara="1" wrap="square" lIns="0" tIns="0" rIns="0" bIns="0" anchor="t" anchorCtr="0">
            <a:noAutofit/>
          </a:bodyPr>
          <a:lstStyle>
            <a:lvl1pPr lvl="0" rtl="0">
              <a:spcBef>
                <a:spcPts val="0"/>
              </a:spcBef>
              <a:spcAft>
                <a:spcPts val="0"/>
              </a:spcAft>
              <a:buNone/>
              <a:defRPr sz="1000">
                <a:solidFill>
                  <a:srgbClr val="F8FFF5"/>
                </a:solidFill>
              </a:defRPr>
            </a:lvl1pPr>
            <a:lvl2pPr lvl="1" rtl="0">
              <a:spcBef>
                <a:spcPts val="0"/>
              </a:spcBef>
              <a:spcAft>
                <a:spcPts val="0"/>
              </a:spcAft>
              <a:buNone/>
              <a:defRPr sz="600">
                <a:solidFill>
                  <a:srgbClr val="F8FFF5"/>
                </a:solidFill>
              </a:defRPr>
            </a:lvl2pPr>
            <a:lvl3pPr lvl="2" rtl="0">
              <a:spcBef>
                <a:spcPts val="0"/>
              </a:spcBef>
              <a:spcAft>
                <a:spcPts val="0"/>
              </a:spcAft>
              <a:buNone/>
              <a:defRPr sz="600">
                <a:solidFill>
                  <a:srgbClr val="F8FFF5"/>
                </a:solidFill>
              </a:defRPr>
            </a:lvl3pPr>
            <a:lvl4pPr lvl="3" rtl="0">
              <a:spcBef>
                <a:spcPts val="0"/>
              </a:spcBef>
              <a:spcAft>
                <a:spcPts val="0"/>
              </a:spcAft>
              <a:buNone/>
              <a:defRPr sz="600">
                <a:solidFill>
                  <a:srgbClr val="F8FFF5"/>
                </a:solidFill>
              </a:defRPr>
            </a:lvl4pPr>
            <a:lvl5pPr lvl="4" rtl="0">
              <a:spcBef>
                <a:spcPts val="0"/>
              </a:spcBef>
              <a:spcAft>
                <a:spcPts val="0"/>
              </a:spcAft>
              <a:buNone/>
              <a:defRPr sz="600">
                <a:solidFill>
                  <a:srgbClr val="F8FFF5"/>
                </a:solidFill>
              </a:defRPr>
            </a:lvl5pPr>
            <a:lvl6pPr lvl="5" rtl="0">
              <a:spcBef>
                <a:spcPts val="0"/>
              </a:spcBef>
              <a:spcAft>
                <a:spcPts val="0"/>
              </a:spcAft>
              <a:buNone/>
              <a:defRPr sz="600">
                <a:solidFill>
                  <a:srgbClr val="F8FFF5"/>
                </a:solidFill>
              </a:defRPr>
            </a:lvl6pPr>
            <a:lvl7pPr lvl="6" rtl="0">
              <a:spcBef>
                <a:spcPts val="0"/>
              </a:spcBef>
              <a:spcAft>
                <a:spcPts val="0"/>
              </a:spcAft>
              <a:buNone/>
              <a:defRPr sz="600">
                <a:solidFill>
                  <a:srgbClr val="F8FFF5"/>
                </a:solidFill>
              </a:defRPr>
            </a:lvl7pPr>
            <a:lvl8pPr lvl="7" rtl="0">
              <a:spcBef>
                <a:spcPts val="0"/>
              </a:spcBef>
              <a:spcAft>
                <a:spcPts val="0"/>
              </a:spcAft>
              <a:buNone/>
              <a:defRPr sz="600">
                <a:solidFill>
                  <a:srgbClr val="F8FFF5"/>
                </a:solidFill>
              </a:defRPr>
            </a:lvl8pPr>
            <a:lvl9pPr lvl="8" rtl="0">
              <a:spcBef>
                <a:spcPts val="0"/>
              </a:spcBef>
              <a:spcAft>
                <a:spcPts val="0"/>
              </a:spcAft>
              <a:buNone/>
              <a:defRPr sz="600">
                <a:solidFill>
                  <a:srgbClr val="F8FFF5"/>
                </a:solidFill>
              </a:defRPr>
            </a:lvl9pPr>
          </a:lstStyle>
          <a:p>
            <a:endParaRPr/>
          </a:p>
        </p:txBody>
      </p:sp>
    </p:spTree>
    <p:extLst>
      <p:ext uri="{BB962C8B-B14F-4D97-AF65-F5344CB8AC3E}">
        <p14:creationId xmlns:p14="http://schemas.microsoft.com/office/powerpoint/2010/main" val="38736600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23574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Đầu trang của Phần">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vi-VN"/>
              <a:t>Bấm để sửa kiểu tiêu đề Bản cái</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vi-VN"/>
              <a:t>Bấm để chỉnh sửa kiểu văn bản của Bản cái</a:t>
            </a:r>
          </a:p>
        </p:txBody>
      </p:sp>
      <p:sp>
        <p:nvSpPr>
          <p:cNvPr id="4" name="Date Placeholder 3"/>
          <p:cNvSpPr>
            <a:spLocks noGrp="1"/>
          </p:cNvSpPr>
          <p:nvPr>
            <p:ph type="dt" sz="half" idx="10"/>
          </p:nvPr>
        </p:nvSpPr>
        <p:spPr/>
        <p:txBody>
          <a:bodyPr/>
          <a:lstStyle/>
          <a:p>
            <a:fld id="{D6BA13B6-5343-42FD-ABE6-D7437671446A}" type="datetimeFigureOut">
              <a:rPr lang="en-US" smtClean="0"/>
              <a:t>4/10/2023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14F7AC-D380-471C-A108-1D7F09E5DC78}" type="slidenum">
              <a:rPr lang="en-US" smtClean="0"/>
              <a:t>‹#›</a:t>
            </a:fld>
            <a:endParaRPr lang="en-US"/>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010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vi-VN"/>
              <a:t>Bấm để sửa kiểu tiêu đề Bản cái</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Date Placeholder 4"/>
          <p:cNvSpPr>
            <a:spLocks noGrp="1"/>
          </p:cNvSpPr>
          <p:nvPr>
            <p:ph type="dt" sz="half" idx="10"/>
          </p:nvPr>
        </p:nvSpPr>
        <p:spPr/>
        <p:txBody>
          <a:bodyPr/>
          <a:lstStyle/>
          <a:p>
            <a:fld id="{D6BA13B6-5343-42FD-ABE6-D7437671446A}" type="datetimeFigureOut">
              <a:rPr lang="en-US" smtClean="0"/>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885363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vi-VN"/>
              <a:t>Bấm để sửa kiểu tiêu đề Bản cái</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4" name="Content Placeholder 3"/>
          <p:cNvSpPr>
            <a:spLocks noGrp="1"/>
          </p:cNvSpPr>
          <p:nvPr>
            <p:ph sz="half" idx="2"/>
          </p:nvPr>
        </p:nvSpPr>
        <p:spPr>
          <a:xfrm>
            <a:off x="822960" y="1936751"/>
            <a:ext cx="3703320" cy="253365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vi-VN"/>
              <a:t>Bấm để chỉnh sửa kiểu văn bản của Bản cái</a:t>
            </a:r>
          </a:p>
        </p:txBody>
      </p:sp>
      <p:sp>
        <p:nvSpPr>
          <p:cNvPr id="6" name="Content Placeholder 5"/>
          <p:cNvSpPr>
            <a:spLocks noGrp="1"/>
          </p:cNvSpPr>
          <p:nvPr>
            <p:ph sz="quarter" idx="4"/>
          </p:nvPr>
        </p:nvSpPr>
        <p:spPr>
          <a:xfrm>
            <a:off x="4663440" y="1936751"/>
            <a:ext cx="3703320" cy="253365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7" name="Date Placeholder 6"/>
          <p:cNvSpPr>
            <a:spLocks noGrp="1"/>
          </p:cNvSpPr>
          <p:nvPr>
            <p:ph type="dt" sz="half" idx="10"/>
          </p:nvPr>
        </p:nvSpPr>
        <p:spPr/>
        <p:txBody>
          <a:bodyPr/>
          <a:lstStyle/>
          <a:p>
            <a:fld id="{D6BA13B6-5343-42FD-ABE6-D7437671446A}" type="datetimeFigureOut">
              <a:rPr lang="en-US" smtClean="0"/>
              <a:t>4/10/2023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2527003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vi-VN"/>
              <a:t>Bấm để sửa kiểu tiêu đề Bản cái</a:t>
            </a:r>
            <a:endParaRPr lang="en-US" dirty="0"/>
          </a:p>
        </p:txBody>
      </p:sp>
      <p:sp>
        <p:nvSpPr>
          <p:cNvPr id="3" name="Date Placeholder 2"/>
          <p:cNvSpPr>
            <a:spLocks noGrp="1"/>
          </p:cNvSpPr>
          <p:nvPr>
            <p:ph type="dt" sz="half" idx="10"/>
          </p:nvPr>
        </p:nvSpPr>
        <p:spPr/>
        <p:txBody>
          <a:bodyPr/>
          <a:lstStyle/>
          <a:p>
            <a:fld id="{D6BA13B6-5343-42FD-ABE6-D7437671446A}" type="datetimeFigureOut">
              <a:rPr lang="en-US" smtClean="0"/>
              <a:t>4/10/2023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363641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rống">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6BA13B6-5343-42FD-ABE6-D7437671446A}" type="datetimeFigureOut">
              <a:rPr lang="en-US" smtClean="0"/>
              <a:t>4/10/2023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2326763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Nội dung với Chú thích">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vi-VN"/>
              <a:t>Bấm để sửa kiểu tiêu đề Bản cái</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vi-VN"/>
              <a:t>Bấm để chỉnh sửa kiểu văn bản của Bản cái</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D6BA13B6-5343-42FD-ABE6-D7437671446A}" type="datetimeFigureOut">
              <a:rPr lang="en-US" smtClean="0"/>
              <a:t>4/10/2023</a:t>
            </a:fld>
            <a:endParaRPr lang="en-US"/>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5514F7AC-D380-471C-A108-1D7F09E5DC78}" type="slidenum">
              <a:rPr lang="en-US" smtClean="0"/>
              <a:t>‹#›</a:t>
            </a:fld>
            <a:endParaRPr lang="en-US"/>
          </a:p>
        </p:txBody>
      </p:sp>
    </p:spTree>
    <p:extLst>
      <p:ext uri="{BB962C8B-B14F-4D97-AF65-F5344CB8AC3E}">
        <p14:creationId xmlns:p14="http://schemas.microsoft.com/office/powerpoint/2010/main" val="2425086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nh với Chú thích">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vi-VN"/>
              <a:t>Bấm để sửa kiểu tiêu đề Bản cái</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vi-VN"/>
              <a:t>Bấm biểu tượng để thêm hình ảnh</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vi-VN"/>
              <a:t>Bấm để chỉnh sửa kiểu văn bản của Bản cái</a:t>
            </a:r>
          </a:p>
        </p:txBody>
      </p:sp>
      <p:sp>
        <p:nvSpPr>
          <p:cNvPr id="5" name="Date Placeholder 4"/>
          <p:cNvSpPr>
            <a:spLocks noGrp="1"/>
          </p:cNvSpPr>
          <p:nvPr>
            <p:ph type="dt" sz="half" idx="10"/>
          </p:nvPr>
        </p:nvSpPr>
        <p:spPr/>
        <p:txBody>
          <a:bodyPr/>
          <a:lstStyle/>
          <a:p>
            <a:fld id="{D6BA13B6-5343-42FD-ABE6-D7437671446A}" type="datetimeFigureOut">
              <a:rPr lang="en-US" smtClean="0"/>
              <a:t>4/10/2023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14F7AC-D380-471C-A108-1D7F09E5DC78}" type="slidenum">
              <a:rPr lang="en-US" smtClean="0"/>
              <a:t>‹#›</a:t>
            </a:fld>
            <a:endParaRPr lang="en-US"/>
          </a:p>
        </p:txBody>
      </p:sp>
    </p:spTree>
    <p:extLst>
      <p:ext uri="{BB962C8B-B14F-4D97-AF65-F5344CB8AC3E}">
        <p14:creationId xmlns:p14="http://schemas.microsoft.com/office/powerpoint/2010/main" val="934668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vi-VN"/>
              <a:t>Bấm để sửa kiểu tiêu đề Bản cái</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D6BA13B6-5343-42FD-ABE6-D7437671446A}" type="datetimeFigureOut">
              <a:rPr lang="en-US" smtClean="0"/>
              <a:t>4/10/2023</a:t>
            </a:fld>
            <a:endParaRPr lang="en-US"/>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fld id="{5514F7AC-D380-471C-A108-1D7F09E5DC78}" type="slidenum">
              <a:rPr lang="en-US" smtClean="0"/>
              <a:t>‹#›</a:t>
            </a:fld>
            <a:endParaRPr lang="en-US"/>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800582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1" r:id="rId13"/>
    <p:sldLayoutId id="2147483692" r:id="rId14"/>
    <p:sldLayoutId id="2147483693" r:id="rId15"/>
    <p:sldLayoutId id="2147483694" r:id="rId16"/>
    <p:sldLayoutId id="2147483696" r:id="rId17"/>
    <p:sldLayoutId id="2147483701" r:id="rId18"/>
    <p:sldLayoutId id="2147483702" r:id="rId19"/>
    <p:sldLayoutId id="2147483703" r:id="rId20"/>
    <p:sldLayoutId id="2147483704" r:id="rId21"/>
    <p:sldLayoutId id="2147483706" r:id="rId22"/>
  </p:sldLayoutIdLst>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5" Type="http://schemas.openxmlformats.org/officeDocument/2006/relationships/image" Target="../media/image25.jpe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13.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47.jpg"/><Relationship Id="rId4" Type="http://schemas.openxmlformats.org/officeDocument/2006/relationships/image" Target="../media/image46.jpg"/></Relationships>
</file>

<file path=ppt/slides/_rels/slide59.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62.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171" name="Group 21">
            <a:extLst>
              <a:ext uri="{FF2B5EF4-FFF2-40B4-BE49-F238E27FC236}">
                <a16:creationId xmlns:a16="http://schemas.microsoft.com/office/drawing/2014/main" id="{4E1438BB-E2FD-410C-9753-B84085ADA407}"/>
              </a:ext>
            </a:extLst>
          </p:cNvPr>
          <p:cNvGrpSpPr>
            <a:grpSpLocks/>
          </p:cNvGrpSpPr>
          <p:nvPr/>
        </p:nvGrpSpPr>
        <p:grpSpPr bwMode="auto">
          <a:xfrm rot="16200000">
            <a:off x="-115476" y="246856"/>
            <a:ext cx="2179593" cy="1860593"/>
            <a:chOff x="3936" y="-15"/>
            <a:chExt cx="1817" cy="1788"/>
          </a:xfrm>
        </p:grpSpPr>
        <p:pic>
          <p:nvPicPr>
            <p:cNvPr id="7186" name="Picture 22" descr="hoa-hong">
              <a:extLst>
                <a:ext uri="{FF2B5EF4-FFF2-40B4-BE49-F238E27FC236}">
                  <a16:creationId xmlns:a16="http://schemas.microsoft.com/office/drawing/2014/main" id="{2D27F50C-5A95-454B-92BE-4260AE74646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7" name="Picture 23" descr="hoa-day">
              <a:extLst>
                <a:ext uri="{FF2B5EF4-FFF2-40B4-BE49-F238E27FC236}">
                  <a16:creationId xmlns:a16="http://schemas.microsoft.com/office/drawing/2014/main" id="{B37B177B-92D7-4A5F-87EC-AF9B13288FA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8" name="Picture 24" descr="hoa-day">
              <a:extLst>
                <a:ext uri="{FF2B5EF4-FFF2-40B4-BE49-F238E27FC236}">
                  <a16:creationId xmlns:a16="http://schemas.microsoft.com/office/drawing/2014/main" id="{89FB5F76-33F0-4AC8-938F-01737BDA65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72" name="Group 21">
            <a:extLst>
              <a:ext uri="{FF2B5EF4-FFF2-40B4-BE49-F238E27FC236}">
                <a16:creationId xmlns:a16="http://schemas.microsoft.com/office/drawing/2014/main" id="{AB194222-A25E-47CA-B8A6-604AD5369178}"/>
              </a:ext>
            </a:extLst>
          </p:cNvPr>
          <p:cNvGrpSpPr>
            <a:grpSpLocks/>
          </p:cNvGrpSpPr>
          <p:nvPr/>
        </p:nvGrpSpPr>
        <p:grpSpPr bwMode="auto">
          <a:xfrm rot="10800000">
            <a:off x="43656" y="2856900"/>
            <a:ext cx="2120531" cy="1917263"/>
            <a:chOff x="3936" y="-15"/>
            <a:chExt cx="1817" cy="1788"/>
          </a:xfrm>
        </p:grpSpPr>
        <p:pic>
          <p:nvPicPr>
            <p:cNvPr id="7183" name="Picture 22" descr="hoa-hong">
              <a:extLst>
                <a:ext uri="{FF2B5EF4-FFF2-40B4-BE49-F238E27FC236}">
                  <a16:creationId xmlns:a16="http://schemas.microsoft.com/office/drawing/2014/main" id="{B4B5AE09-FE93-4A92-A0C9-9969C083A82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4" name="Picture 23" descr="hoa-day">
              <a:extLst>
                <a:ext uri="{FF2B5EF4-FFF2-40B4-BE49-F238E27FC236}">
                  <a16:creationId xmlns:a16="http://schemas.microsoft.com/office/drawing/2014/main" id="{177E649D-1BD8-463D-BC2B-5DAFA3DF4A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5" name="Picture 24" descr="hoa-day">
              <a:extLst>
                <a:ext uri="{FF2B5EF4-FFF2-40B4-BE49-F238E27FC236}">
                  <a16:creationId xmlns:a16="http://schemas.microsoft.com/office/drawing/2014/main" id="{6DA70E73-547F-4FFF-81A8-9BCE5A7F8D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73" name="Group 21">
            <a:extLst>
              <a:ext uri="{FF2B5EF4-FFF2-40B4-BE49-F238E27FC236}">
                <a16:creationId xmlns:a16="http://schemas.microsoft.com/office/drawing/2014/main" id="{4F126DBD-28A4-4CF5-A5CF-81D255AD268C}"/>
              </a:ext>
            </a:extLst>
          </p:cNvPr>
          <p:cNvGrpSpPr>
            <a:grpSpLocks/>
          </p:cNvGrpSpPr>
          <p:nvPr/>
        </p:nvGrpSpPr>
        <p:grpSpPr bwMode="auto">
          <a:xfrm>
            <a:off x="7092208" y="64950"/>
            <a:ext cx="1968662" cy="2169173"/>
            <a:chOff x="3936" y="-15"/>
            <a:chExt cx="1817" cy="1788"/>
          </a:xfrm>
        </p:grpSpPr>
        <p:pic>
          <p:nvPicPr>
            <p:cNvPr id="7180" name="Picture 22" descr="hoa-hong">
              <a:extLst>
                <a:ext uri="{FF2B5EF4-FFF2-40B4-BE49-F238E27FC236}">
                  <a16:creationId xmlns:a16="http://schemas.microsoft.com/office/drawing/2014/main" id="{3F677AB4-EDE5-492E-B44F-3C4129FEE8A6}"/>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23" descr="hoa-day">
              <a:extLst>
                <a:ext uri="{FF2B5EF4-FFF2-40B4-BE49-F238E27FC236}">
                  <a16:creationId xmlns:a16="http://schemas.microsoft.com/office/drawing/2014/main" id="{AB10F600-FB49-41AF-9A08-4F113C3C6BD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24" descr="hoa-day">
              <a:extLst>
                <a:ext uri="{FF2B5EF4-FFF2-40B4-BE49-F238E27FC236}">
                  <a16:creationId xmlns:a16="http://schemas.microsoft.com/office/drawing/2014/main" id="{8E404BD6-5592-4D0F-87B0-33B04730A53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174" name="Group 21">
            <a:extLst>
              <a:ext uri="{FF2B5EF4-FFF2-40B4-BE49-F238E27FC236}">
                <a16:creationId xmlns:a16="http://schemas.microsoft.com/office/drawing/2014/main" id="{1A61C6D4-625B-4566-9475-A380FDA2EE14}"/>
              </a:ext>
            </a:extLst>
          </p:cNvPr>
          <p:cNvGrpSpPr>
            <a:grpSpLocks/>
          </p:cNvGrpSpPr>
          <p:nvPr/>
        </p:nvGrpSpPr>
        <p:grpSpPr bwMode="auto">
          <a:xfrm rot="5400000">
            <a:off x="7090845" y="2708226"/>
            <a:ext cx="2029699" cy="1981787"/>
            <a:chOff x="3936" y="-15"/>
            <a:chExt cx="1817" cy="1788"/>
          </a:xfrm>
        </p:grpSpPr>
        <p:pic>
          <p:nvPicPr>
            <p:cNvPr id="7177" name="Picture 22" descr="hoa-hong">
              <a:extLst>
                <a:ext uri="{FF2B5EF4-FFF2-40B4-BE49-F238E27FC236}">
                  <a16:creationId xmlns:a16="http://schemas.microsoft.com/office/drawing/2014/main" id="{CB1F03F2-6EF9-40FF-8DDE-A802A57B5CC5}"/>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7060206">
              <a:off x="5200" y="58"/>
              <a:ext cx="432"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23" descr="hoa-day">
              <a:extLst>
                <a:ext uri="{FF2B5EF4-FFF2-40B4-BE49-F238E27FC236}">
                  <a16:creationId xmlns:a16="http://schemas.microsoft.com/office/drawing/2014/main" id="{65F58038-DF7B-4E94-BC85-1F309B61ED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7" y="-15"/>
              <a:ext cx="216" cy="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24" descr="hoa-day">
              <a:extLst>
                <a:ext uri="{FF2B5EF4-FFF2-40B4-BE49-F238E27FC236}">
                  <a16:creationId xmlns:a16="http://schemas.microsoft.com/office/drawing/2014/main" id="{1F472709-DB4A-467E-AAFD-6C1E15F064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6" y="7"/>
              <a:ext cx="1752"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176" name="Oval 72">
            <a:extLst>
              <a:ext uri="{FF2B5EF4-FFF2-40B4-BE49-F238E27FC236}">
                <a16:creationId xmlns:a16="http://schemas.microsoft.com/office/drawing/2014/main" id="{F9B3232E-5E00-4C68-B793-A53192C944AA}"/>
              </a:ext>
            </a:extLst>
          </p:cNvPr>
          <p:cNvSpPr>
            <a:spLocks noChangeArrowheads="1"/>
          </p:cNvSpPr>
          <p:nvPr/>
        </p:nvSpPr>
        <p:spPr bwMode="auto">
          <a:xfrm>
            <a:off x="3086101" y="3965410"/>
            <a:ext cx="2727089" cy="242444"/>
          </a:xfrm>
          <a:prstGeom prst="ellipse">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a:spcBef>
                <a:spcPct val="20000"/>
              </a:spcBef>
              <a:buClr>
                <a:schemeClr val="hlink"/>
              </a:buClr>
              <a:buFont typeface="Wingdings" panose="05000000000000000000" pitchFamily="2" charset="2"/>
              <a:buChar char="§"/>
              <a:defRPr sz="3200">
                <a:solidFill>
                  <a:schemeClr val="tx1"/>
                </a:solidFill>
                <a:latin typeface="Arial" panose="020B0604020202020204" pitchFamily="34" charset="0"/>
              </a:defRPr>
            </a:lvl1pPr>
            <a:lvl2pPr marL="742950" indent="-285750">
              <a:spcBef>
                <a:spcPct val="20000"/>
              </a:spcBef>
              <a:buClr>
                <a:schemeClr val="accent2"/>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0"/>
              </a:spcBef>
              <a:buClrTx/>
              <a:buFontTx/>
              <a:buNone/>
            </a:pPr>
            <a:r>
              <a:rPr lang="en-US" altLang="vi-VN" sz="2100" dirty="0" err="1">
                <a:solidFill>
                  <a:srgbClr val="FF0000"/>
                </a:solidFill>
                <a:latin typeface="Times New Roman" panose="02020603050405020304" pitchFamily="18" charset="0"/>
              </a:rPr>
              <a:t>Người</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thực</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hiện</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Nguyễn</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Thị</a:t>
            </a:r>
            <a:r>
              <a:rPr lang="en-US" altLang="vi-VN" sz="2100" dirty="0">
                <a:solidFill>
                  <a:srgbClr val="FF0000"/>
                </a:solidFill>
                <a:latin typeface="Times New Roman" panose="02020603050405020304" pitchFamily="18" charset="0"/>
              </a:rPr>
              <a:t> </a:t>
            </a:r>
            <a:r>
              <a:rPr lang="en-US" altLang="vi-VN" sz="2100" dirty="0" err="1">
                <a:solidFill>
                  <a:srgbClr val="FF0000"/>
                </a:solidFill>
                <a:latin typeface="Times New Roman" panose="02020603050405020304" pitchFamily="18" charset="0"/>
              </a:rPr>
              <a:t>Ngọc</a:t>
            </a:r>
            <a:endParaRPr lang="en-US" altLang="vi-VN" sz="2100" dirty="0">
              <a:solidFill>
                <a:srgbClr val="FF0000"/>
              </a:solidFill>
              <a:latin typeface="Times New Roman" panose="02020603050405020304" pitchFamily="18" charset="0"/>
            </a:endParaRPr>
          </a:p>
        </p:txBody>
      </p:sp>
      <p:sp>
        <p:nvSpPr>
          <p:cNvPr id="2" name="WordArt 8">
            <a:extLst>
              <a:ext uri="{FF2B5EF4-FFF2-40B4-BE49-F238E27FC236}">
                <a16:creationId xmlns:a16="http://schemas.microsoft.com/office/drawing/2014/main" id="{D354B890-8F3F-D5B3-58D7-081D8FAC31F6}"/>
              </a:ext>
            </a:extLst>
          </p:cNvPr>
          <p:cNvSpPr>
            <a:spLocks noChangeArrowheads="1" noChangeShapeType="1" noTextEdit="1"/>
          </p:cNvSpPr>
          <p:nvPr/>
        </p:nvSpPr>
        <p:spPr bwMode="auto">
          <a:xfrm>
            <a:off x="1367086" y="654011"/>
            <a:ext cx="6123345" cy="1867064"/>
          </a:xfrm>
          <a:prstGeom prst="rect">
            <a:avLst/>
          </a:prstGeom>
        </p:spPr>
        <p:txBody>
          <a:bodyPr wrap="none" fromWordArt="1">
            <a:prstTxWarp prst="textCascadeUp">
              <a:avLst>
                <a:gd name="adj" fmla="val 44444"/>
              </a:avLst>
            </a:prstTxWarp>
            <a:scene3d>
              <a:camera prst="legacyPerspectiveFront">
                <a:rot lat="20519984" lon="1080000" rev="0"/>
              </a:camera>
              <a:lightRig rig="legacyHarsh2" dir="b"/>
            </a:scene3d>
            <a:sp3d extrusionH="430200" prstMaterial="legacyMatte">
              <a:extrusionClr>
                <a:srgbClr val="FF6600"/>
              </a:extrusionClr>
              <a:contourClr>
                <a:srgbClr val="FFE701"/>
              </a:contourClr>
            </a:sp3d>
          </a:bodyPr>
          <a:lstStyle/>
          <a:p>
            <a:pPr algn="ctr"/>
            <a:r>
              <a:rPr lang="vi-VN" sz="1403" kern="10" dirty="0">
                <a:ln w="9525">
                  <a:round/>
                  <a:headEnd/>
                  <a:tailEnd/>
                </a:ln>
                <a:gradFill rotWithShape="1">
                  <a:gsLst>
                    <a:gs pos="0">
                      <a:srgbClr val="FFE701"/>
                    </a:gs>
                    <a:gs pos="100000">
                      <a:srgbClr val="FE3E02"/>
                    </a:gs>
                  </a:gsLst>
                  <a:lin ang="5400000" scaled="1"/>
                </a:gradFill>
                <a:latin typeface="Times New Roman" panose="02020603050405020304" pitchFamily="18" charset="0"/>
                <a:cs typeface="Times New Roman" panose="02020603050405020304" pitchFamily="18" charset="0"/>
              </a:rPr>
              <a:t>TRƯỜNG THCS ĐỨC THƯỢNG</a:t>
            </a:r>
          </a:p>
          <a:p>
            <a:pPr algn="ctr"/>
            <a:r>
              <a:rPr lang="vi-VN" sz="1403" kern="10" dirty="0">
                <a:ln w="9525">
                  <a:round/>
                  <a:headEnd/>
                  <a:tailEnd/>
                </a:ln>
                <a:gradFill rotWithShape="1">
                  <a:gsLst>
                    <a:gs pos="0">
                      <a:srgbClr val="FFE701"/>
                    </a:gs>
                    <a:gs pos="100000">
                      <a:srgbClr val="FE3E02"/>
                    </a:gs>
                  </a:gsLst>
                  <a:lin ang="5400000" scaled="1"/>
                </a:gradFill>
                <a:latin typeface="Times New Roman" panose="02020603050405020304" pitchFamily="18" charset="0"/>
                <a:cs typeface="Times New Roman" panose="02020603050405020304" pitchFamily="18" charset="0"/>
              </a:rPr>
              <a:t>HOÀI ĐỨC HÀ NỘI</a:t>
            </a:r>
          </a:p>
        </p:txBody>
      </p:sp>
      <p:sp>
        <p:nvSpPr>
          <p:cNvPr id="3" name="Rectangle 9">
            <a:extLst>
              <a:ext uri="{FF2B5EF4-FFF2-40B4-BE49-F238E27FC236}">
                <a16:creationId xmlns:a16="http://schemas.microsoft.com/office/drawing/2014/main" id="{2E9230E1-9CBF-6425-5522-3F9A9BC57F18}"/>
              </a:ext>
            </a:extLst>
          </p:cNvPr>
          <p:cNvSpPr>
            <a:spLocks noChangeArrowheads="1"/>
          </p:cNvSpPr>
          <p:nvPr/>
        </p:nvSpPr>
        <p:spPr bwMode="auto">
          <a:xfrm>
            <a:off x="1823220" y="2684268"/>
            <a:ext cx="5667211" cy="830997"/>
          </a:xfrm>
          <a:prstGeom prst="rect">
            <a:avLst/>
          </a:prstGeom>
          <a:noFill/>
          <a:ln>
            <a:noFill/>
          </a:ln>
          <a:effectLst/>
        </p:spPr>
        <p:txBody>
          <a:bodyPr wrap="square">
            <a:spAutoFit/>
          </a:bodyPr>
          <a:lstStyle/>
          <a:p>
            <a:pPr algn="ctr">
              <a:defRPr/>
            </a:pPr>
            <a:r>
              <a:rPr lang="en-US" altLang="vi-VN" sz="2400" b="1" dirty="0">
                <a:solidFill>
                  <a:srgbClr val="0070C0"/>
                </a:solidFill>
                <a:effectLst>
                  <a:outerShdw blurRad="38100" dist="38100" dir="2700000" algn="tl">
                    <a:srgbClr val="000000"/>
                  </a:outerShdw>
                </a:effectLst>
              </a:rPr>
              <a:t>BÀI GIẢNG GIÁO DỤC ĐỊA PHƯƠNG LỚP 6</a:t>
            </a:r>
          </a:p>
          <a:p>
            <a:pPr algn="ctr">
              <a:defRPr/>
            </a:pPr>
            <a:r>
              <a:rPr lang="en-US" altLang="vi-VN" sz="2400" b="1" dirty="0">
                <a:solidFill>
                  <a:srgbClr val="0070C0"/>
                </a:solidFill>
                <a:effectLst>
                  <a:outerShdw blurRad="38100" dist="38100" dir="2700000" algn="tl">
                    <a:srgbClr val="000000"/>
                  </a:outerShdw>
                </a:effectLst>
              </a:rPr>
              <a:t>NĂM HỌC 2022-2023</a:t>
            </a:r>
          </a:p>
        </p:txBody>
      </p:sp>
    </p:spTree>
  </p:cSld>
  <p:clrMapOvr>
    <a:masterClrMapping/>
  </p:clrMapOvr>
  <mc:AlternateContent xmlns:mc="http://schemas.openxmlformats.org/markup-compatibility/2006" xmlns:p14="http://schemas.microsoft.com/office/powerpoint/2010/main">
    <mc:Choice Requires="p14">
      <p:transition p14:dur="10">
        <p:split orient="vert"/>
      </p:transition>
    </mc:Choice>
    <mc:Fallback xmlns="">
      <p:transition>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4" fill="hold" grpId="0"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2000" fill="hold"/>
                                        <p:tgtEl>
                                          <p:spTgt spid="3"/>
                                        </p:tgtEl>
                                        <p:attrNameLst>
                                          <p:attrName>ppt_x</p:attrName>
                                        </p:attrNameLst>
                                      </p:cBhvr>
                                      <p:tavLst>
                                        <p:tav tm="0">
                                          <p:val>
                                            <p:strVal val="#ppt_x"/>
                                          </p:val>
                                        </p:tav>
                                        <p:tav tm="100000">
                                          <p:val>
                                            <p:strVal val="#ppt_x"/>
                                          </p:val>
                                        </p:tav>
                                      </p:tavLst>
                                    </p:anim>
                                    <p:anim calcmode="lin" valueType="num">
                                      <p:cBhvr additive="base">
                                        <p:cTn id="14" dur="2000" fill="hold"/>
                                        <p:tgtEl>
                                          <p:spTgt spid="3"/>
                                        </p:tgtEl>
                                        <p:attrNameLst>
                                          <p:attrName>ppt_y</p:attrName>
                                        </p:attrNameLst>
                                      </p:cBhvr>
                                      <p:tavLst>
                                        <p:tav tm="0">
                                          <p:val>
                                            <p:strVal val="1+#ppt_h/2"/>
                                          </p:val>
                                        </p:tav>
                                        <p:tav tm="100000">
                                          <p:val>
                                            <p:strVal val="#ppt_y"/>
                                          </p:val>
                                        </p:tav>
                                      </p:tavLst>
                                    </p:anim>
                                  </p:childTnLst>
                                </p:cTn>
                              </p:par>
                            </p:childTnLst>
                          </p:cTn>
                        </p:par>
                        <p:par>
                          <p:cTn id="15" fill="hold">
                            <p:stCondLst>
                              <p:cond delay="3000"/>
                            </p:stCondLst>
                            <p:childTnLst>
                              <p:par>
                                <p:cTn id="16" presetID="6" presetClass="entr" presetSubtype="16" fill="hold" grpId="0" nodeType="afterEffect">
                                  <p:stCondLst>
                                    <p:cond delay="0"/>
                                  </p:stCondLst>
                                  <p:childTnLst>
                                    <p:set>
                                      <p:cBhvr>
                                        <p:cTn id="17" dur="1" fill="hold">
                                          <p:stCondLst>
                                            <p:cond delay="0"/>
                                          </p:stCondLst>
                                        </p:cTn>
                                        <p:tgtEl>
                                          <p:spTgt spid="7176"/>
                                        </p:tgtEl>
                                        <p:attrNameLst>
                                          <p:attrName>style.visibility</p:attrName>
                                        </p:attrNameLst>
                                      </p:cBhvr>
                                      <p:to>
                                        <p:strVal val="visible"/>
                                      </p:to>
                                    </p:set>
                                    <p:animEffect transition="in" filter="circle(in)">
                                      <p:cBhvr>
                                        <p:cTn id="18" dur="2000"/>
                                        <p:tgtEl>
                                          <p:spTgt spid="7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6"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ộp Văn bản 14">
            <a:extLst>
              <a:ext uri="{FF2B5EF4-FFF2-40B4-BE49-F238E27FC236}">
                <a16:creationId xmlns:a16="http://schemas.microsoft.com/office/drawing/2014/main" id="{4AD136C7-4671-0367-439C-E678646E10E7}"/>
              </a:ext>
            </a:extLst>
          </p:cNvPr>
          <p:cNvSpPr txBox="1"/>
          <p:nvPr/>
        </p:nvSpPr>
        <p:spPr>
          <a:xfrm>
            <a:off x="762000" y="0"/>
            <a:ext cx="4724400" cy="584775"/>
          </a:xfrm>
          <a:prstGeom prst="rect">
            <a:avLst/>
          </a:prstGeom>
          <a:noFill/>
        </p:spPr>
        <p:txBody>
          <a:bodyPr wrap="square">
            <a:spAutoFit/>
          </a:bodyPr>
          <a:lstStyle/>
          <a:p>
            <a:r>
              <a:rPr lang="vi-VN" sz="3200" dirty="0">
                <a:solidFill>
                  <a:srgbClr val="C00000"/>
                </a:solidFill>
                <a:effectLst/>
                <a:latin typeface="Times New Roman" panose="02020603050405020304" pitchFamily="18" charset="0"/>
                <a:ea typeface="Times New Roman" panose="02020603050405020304" pitchFamily="18" charset="0"/>
              </a:rPr>
              <a:t>a</a:t>
            </a:r>
            <a:r>
              <a:rPr lang="vi-VN" sz="3200">
                <a:solidFill>
                  <a:srgbClr val="C00000"/>
                </a:solidFill>
                <a:effectLst/>
                <a:latin typeface="Times New Roman" panose="02020603050405020304" pitchFamily="18" charset="0"/>
                <a:ea typeface="Times New Roman" panose="02020603050405020304" pitchFamily="18" charset="0"/>
              </a:rPr>
              <a:t>. </a:t>
            </a:r>
            <a:r>
              <a:rPr lang="vi-VN" sz="3200" dirty="0">
                <a:solidFill>
                  <a:srgbClr val="C00000"/>
                </a:solidFill>
                <a:latin typeface="Times New Roman" panose="02020603050405020304" pitchFamily="18" charset="0"/>
                <a:ea typeface="Times New Roman" panose="02020603050405020304" pitchFamily="18" charset="0"/>
              </a:rPr>
              <a:t>Ô</a:t>
            </a:r>
            <a:r>
              <a:rPr lang="vi-VN" sz="3200" spc="120" dirty="0">
                <a:solidFill>
                  <a:srgbClr val="C00000"/>
                </a:solidFill>
                <a:effectLst/>
                <a:latin typeface="Times New Roman" panose="02020603050405020304" pitchFamily="18" charset="0"/>
                <a:ea typeface="Times New Roman" panose="02020603050405020304" pitchFamily="18" charset="0"/>
              </a:rPr>
              <a:t> </a:t>
            </a:r>
            <a:r>
              <a:rPr lang="vi-VN" sz="3200" dirty="0">
                <a:solidFill>
                  <a:srgbClr val="C00000"/>
                </a:solidFill>
                <a:effectLst/>
                <a:latin typeface="Times New Roman" panose="02020603050405020304" pitchFamily="18" charset="0"/>
                <a:ea typeface="Times New Roman" panose="02020603050405020304" pitchFamily="18" charset="0"/>
              </a:rPr>
              <a:t>nhiễm</a:t>
            </a:r>
            <a:r>
              <a:rPr lang="vi-VN" sz="3200" spc="110" dirty="0">
                <a:solidFill>
                  <a:srgbClr val="C00000"/>
                </a:solidFill>
                <a:effectLst/>
                <a:latin typeface="Times New Roman" panose="02020603050405020304" pitchFamily="18" charset="0"/>
                <a:ea typeface="Times New Roman" panose="02020603050405020304" pitchFamily="18" charset="0"/>
              </a:rPr>
              <a:t> </a:t>
            </a:r>
            <a:r>
              <a:rPr lang="vi-VN" sz="3200" dirty="0">
                <a:solidFill>
                  <a:srgbClr val="C00000"/>
                </a:solidFill>
                <a:effectLst/>
                <a:latin typeface="Times New Roman" panose="02020603050405020304" pitchFamily="18" charset="0"/>
                <a:ea typeface="Times New Roman" panose="02020603050405020304" pitchFamily="18" charset="0"/>
              </a:rPr>
              <a:t>môi</a:t>
            </a:r>
            <a:r>
              <a:rPr lang="vi-VN" sz="3200" spc="110" dirty="0">
                <a:solidFill>
                  <a:srgbClr val="C00000"/>
                </a:solidFill>
                <a:effectLst/>
                <a:latin typeface="Times New Roman" panose="02020603050405020304" pitchFamily="18" charset="0"/>
                <a:ea typeface="Times New Roman" panose="02020603050405020304" pitchFamily="18" charset="0"/>
              </a:rPr>
              <a:t> </a:t>
            </a:r>
            <a:r>
              <a:rPr lang="vi-VN" sz="3200" dirty="0">
                <a:solidFill>
                  <a:srgbClr val="C00000"/>
                </a:solidFill>
                <a:effectLst/>
                <a:latin typeface="Times New Roman" panose="02020603050405020304" pitchFamily="18" charset="0"/>
                <a:ea typeface="Times New Roman" panose="02020603050405020304" pitchFamily="18" charset="0"/>
              </a:rPr>
              <a:t>trường</a:t>
            </a:r>
            <a:r>
              <a:rPr lang="vi-VN" sz="3200" spc="110" dirty="0">
                <a:solidFill>
                  <a:srgbClr val="C00000"/>
                </a:solidFill>
                <a:effectLst/>
                <a:latin typeface="Times New Roman" panose="02020603050405020304" pitchFamily="18" charset="0"/>
                <a:ea typeface="Times New Roman" panose="02020603050405020304" pitchFamily="18" charset="0"/>
              </a:rPr>
              <a:t> </a:t>
            </a:r>
            <a:r>
              <a:rPr lang="vi-VN" sz="3200" dirty="0">
                <a:solidFill>
                  <a:srgbClr val="C00000"/>
                </a:solidFill>
                <a:effectLst/>
                <a:latin typeface="Times New Roman" panose="02020603050405020304" pitchFamily="18" charset="0"/>
                <a:ea typeface="Times New Roman" panose="02020603050405020304" pitchFamily="18" charset="0"/>
              </a:rPr>
              <a:t>đất</a:t>
            </a:r>
            <a:r>
              <a:rPr lang="vi-VN" sz="3200" spc="120" dirty="0">
                <a:solidFill>
                  <a:srgbClr val="C00000"/>
                </a:solidFill>
                <a:effectLst/>
                <a:latin typeface="Times New Roman" panose="02020603050405020304" pitchFamily="18" charset="0"/>
                <a:ea typeface="Times New Roman" panose="02020603050405020304" pitchFamily="18" charset="0"/>
              </a:rPr>
              <a:t> </a:t>
            </a:r>
            <a:endParaRPr lang="vi-VN" sz="3200" dirty="0">
              <a:solidFill>
                <a:srgbClr val="C00000"/>
              </a:solidFill>
            </a:endParaRPr>
          </a:p>
        </p:txBody>
      </p:sp>
      <p:sp>
        <p:nvSpPr>
          <p:cNvPr id="3" name="Hộp Văn bản 2">
            <a:extLst>
              <a:ext uri="{FF2B5EF4-FFF2-40B4-BE49-F238E27FC236}">
                <a16:creationId xmlns:a16="http://schemas.microsoft.com/office/drawing/2014/main" id="{3CD51234-85DF-A2FA-2259-375AF5448F8B}"/>
              </a:ext>
            </a:extLst>
          </p:cNvPr>
          <p:cNvSpPr txBox="1"/>
          <p:nvPr/>
        </p:nvSpPr>
        <p:spPr>
          <a:xfrm>
            <a:off x="466725" y="3257550"/>
            <a:ext cx="8153400" cy="1569660"/>
          </a:xfrm>
          <a:prstGeom prst="rect">
            <a:avLst/>
          </a:prstGeom>
          <a:noFill/>
        </p:spPr>
        <p:txBody>
          <a:bodyPr wrap="square">
            <a:spAutoFit/>
          </a:bodyPr>
          <a:lstStyle/>
          <a:p>
            <a:pPr algn="just"/>
            <a:r>
              <a:rPr lang="vi-VN" sz="2400" b="0" i="0" dirty="0">
                <a:solidFill>
                  <a:srgbClr val="000000"/>
                </a:solidFill>
                <a:effectLst/>
                <a:latin typeface="HelveticaNeue"/>
              </a:rPr>
              <a:t>- Ngoài ra, nhiều </a:t>
            </a:r>
            <a:r>
              <a:rPr lang="vi-VN" sz="2400" b="1" i="0" dirty="0">
                <a:solidFill>
                  <a:srgbClr val="000000"/>
                </a:solidFill>
                <a:effectLst/>
                <a:latin typeface="HelveticaNeue"/>
              </a:rPr>
              <a:t>bãi rác KHỔNG LỒ</a:t>
            </a:r>
            <a:r>
              <a:rPr lang="vi-VN" sz="2400" b="0" i="0" dirty="0">
                <a:solidFill>
                  <a:srgbClr val="000000"/>
                </a:solidFill>
                <a:effectLst/>
                <a:latin typeface="HelveticaNeue"/>
              </a:rPr>
              <a:t> cả ở nông thôn và thành thị cho thấy việc lên kế hoạch chôn lấp, xử lý rác rất kém</a:t>
            </a:r>
            <a:r>
              <a:rPr lang="vi-VN" sz="2400" dirty="0">
                <a:solidFill>
                  <a:srgbClr val="000000"/>
                </a:solidFill>
                <a:latin typeface="HelveticaNeue"/>
              </a:rPr>
              <a:t> </a:t>
            </a:r>
            <a:r>
              <a:rPr lang="vi-VN" sz="2400" b="0" i="0" dirty="0">
                <a:solidFill>
                  <a:srgbClr val="000000"/>
                </a:solidFill>
                <a:effectLst/>
                <a:latin typeface="HelveticaNeue"/>
              </a:rPr>
              <a:t>do thiếu lớp phủ thực vật nên nhiều vùng đất bị ảnh hưởng như xói mòn, cằn cỗi, sạt lở đất,...</a:t>
            </a:r>
            <a:endParaRPr lang="vi-VN" sz="2400" dirty="0"/>
          </a:p>
        </p:txBody>
      </p:sp>
      <p:sp>
        <p:nvSpPr>
          <p:cNvPr id="7" name="Hộp Văn bản 6">
            <a:extLst>
              <a:ext uri="{FF2B5EF4-FFF2-40B4-BE49-F238E27FC236}">
                <a16:creationId xmlns:a16="http://schemas.microsoft.com/office/drawing/2014/main" id="{F09903FC-447F-9AE8-945C-B9E5621E3065}"/>
              </a:ext>
            </a:extLst>
          </p:cNvPr>
          <p:cNvSpPr txBox="1"/>
          <p:nvPr/>
        </p:nvSpPr>
        <p:spPr>
          <a:xfrm>
            <a:off x="533400" y="584775"/>
            <a:ext cx="7829550" cy="1200329"/>
          </a:xfrm>
          <a:prstGeom prst="rect">
            <a:avLst/>
          </a:prstGeom>
          <a:noFill/>
        </p:spPr>
        <p:txBody>
          <a:bodyPr wrap="square">
            <a:spAutoFit/>
          </a:bodyPr>
          <a:lstStyle/>
          <a:p>
            <a:r>
              <a:rPr lang="vi-VN" sz="2400" b="0" i="0" dirty="0">
                <a:solidFill>
                  <a:srgbClr val="000000"/>
                </a:solidFill>
                <a:effectLst/>
                <a:latin typeface="HelveticaNeue"/>
              </a:rPr>
              <a:t>- Biểu hiện rõ nhất khi đất bị ô nhiễm là sự thay đổi các thành phần có trong đất.  Đất sẽ có mùi lạ, vị lạ, mất đi chất dinh dưỡng cần thiết.</a:t>
            </a:r>
            <a:endParaRPr lang="vi-VN" sz="2400" dirty="0"/>
          </a:p>
        </p:txBody>
      </p:sp>
      <p:sp>
        <p:nvSpPr>
          <p:cNvPr id="9" name="Hộp Văn bản 8">
            <a:extLst>
              <a:ext uri="{FF2B5EF4-FFF2-40B4-BE49-F238E27FC236}">
                <a16:creationId xmlns:a16="http://schemas.microsoft.com/office/drawing/2014/main" id="{26A48647-131C-715B-F850-2E79CE75C0C0}"/>
              </a:ext>
            </a:extLst>
          </p:cNvPr>
          <p:cNvSpPr txBox="1"/>
          <p:nvPr/>
        </p:nvSpPr>
        <p:spPr>
          <a:xfrm>
            <a:off x="497681" y="1687890"/>
            <a:ext cx="8267700" cy="1569660"/>
          </a:xfrm>
          <a:prstGeom prst="rect">
            <a:avLst/>
          </a:prstGeom>
          <a:noFill/>
        </p:spPr>
        <p:txBody>
          <a:bodyPr wrap="square">
            <a:spAutoFit/>
          </a:bodyPr>
          <a:lstStyle/>
          <a:p>
            <a:pPr algn="just"/>
            <a:r>
              <a:rPr lang="vi-VN" sz="2400" dirty="0">
                <a:solidFill>
                  <a:srgbClr val="000000"/>
                </a:solidFill>
                <a:latin typeface="HelveticaNeue"/>
              </a:rPr>
              <a:t>- Đ</a:t>
            </a:r>
            <a:r>
              <a:rPr lang="vi-VN" sz="2400" b="0" i="0" dirty="0">
                <a:solidFill>
                  <a:srgbClr val="000000"/>
                </a:solidFill>
                <a:effectLst/>
                <a:latin typeface="HelveticaNeue"/>
              </a:rPr>
              <a:t>ể nhận biết đất bị ô nhiễm, ta thấy số lượng đất đai cằn cỗi ngày càng tăng và lượng rừng giảm rất nhiều. Hơn nữa, khi các khu đô thị, tòa chung cư, cầu, cống được xây dựng cũng có nghĩa là đất đang bị khai thác thêm.</a:t>
            </a:r>
            <a:endParaRPr lang="vi-VN" sz="2400" dirty="0"/>
          </a:p>
        </p:txBody>
      </p:sp>
    </p:spTree>
    <p:extLst>
      <p:ext uri="{BB962C8B-B14F-4D97-AF65-F5344CB8AC3E}">
        <p14:creationId xmlns:p14="http://schemas.microsoft.com/office/powerpoint/2010/main" val="64487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4">
            <a:extLst>
              <a:ext uri="{FF2B5EF4-FFF2-40B4-BE49-F238E27FC236}">
                <a16:creationId xmlns:a16="http://schemas.microsoft.com/office/drawing/2014/main" id="{FD24E096-D78D-647A-C260-9286F127900D}"/>
              </a:ext>
            </a:extLst>
          </p:cNvPr>
          <p:cNvSpPr txBox="1"/>
          <p:nvPr/>
        </p:nvSpPr>
        <p:spPr>
          <a:xfrm>
            <a:off x="504022" y="149482"/>
            <a:ext cx="3581400" cy="461665"/>
          </a:xfrm>
          <a:prstGeom prst="rect">
            <a:avLst/>
          </a:prstGeom>
          <a:noFill/>
        </p:spPr>
        <p:txBody>
          <a:bodyPr wrap="square" rtlCol="0">
            <a:spAutoFit/>
          </a:bodyPr>
          <a:lstStyle/>
          <a:p>
            <a:r>
              <a:rPr lang="en-US" sz="2400" b="1" dirty="0">
                <a:solidFill>
                  <a:srgbClr val="C00000"/>
                </a:solidFill>
                <a:latin typeface="Times New Roman" pitchFamily="18" charset="0"/>
                <a:cs typeface="Times New Roman" pitchFamily="18" charset="0"/>
              </a:rPr>
              <a:t>b. Ô nhiễm nguồn nước</a:t>
            </a:r>
            <a:endParaRPr lang="en-US" sz="2400" dirty="0">
              <a:solidFill>
                <a:srgbClr val="C00000"/>
              </a:solidFill>
              <a:latin typeface="Times New Roman" pitchFamily="18" charset="0"/>
              <a:cs typeface="Times New Roman" pitchFamily="18" charset="0"/>
            </a:endParaRPr>
          </a:p>
        </p:txBody>
      </p:sp>
      <p:sp>
        <p:nvSpPr>
          <p:cNvPr id="11" name="TextBox 1">
            <a:extLst>
              <a:ext uri="{FF2B5EF4-FFF2-40B4-BE49-F238E27FC236}">
                <a16:creationId xmlns:a16="http://schemas.microsoft.com/office/drawing/2014/main" id="{37B951A6-262B-6F44-230E-C8D781C9181C}"/>
              </a:ext>
            </a:extLst>
          </p:cNvPr>
          <p:cNvSpPr txBox="1"/>
          <p:nvPr/>
        </p:nvSpPr>
        <p:spPr>
          <a:xfrm>
            <a:off x="534978" y="589696"/>
            <a:ext cx="8258978" cy="830997"/>
          </a:xfrm>
          <a:prstGeom prst="rect">
            <a:avLst/>
          </a:prstGeom>
          <a:noFill/>
        </p:spPr>
        <p:txBody>
          <a:bodyPr wrap="square" rtlCol="0">
            <a:spAutoFit/>
          </a:bodyPr>
          <a:lstStyle/>
          <a:p>
            <a:r>
              <a:rPr lang="en-US" sz="2400" dirty="0">
                <a:solidFill>
                  <a:srgbClr val="002060"/>
                </a:solidFill>
                <a:latin typeface="Times New Roman" pitchFamily="18" charset="0"/>
                <a:cs typeface="Times New Roman" pitchFamily="18" charset="0"/>
              </a:rPr>
              <a:t>- Hà Nội có lượng nước thải sinh hoạt rất lớn và rất ô nhiễm. </a:t>
            </a:r>
          </a:p>
          <a:p>
            <a:endParaRPr lang="en-US" sz="2400" dirty="0">
              <a:solidFill>
                <a:srgbClr val="002060"/>
              </a:solidFill>
              <a:latin typeface="Times New Roman" pitchFamily="18" charset="0"/>
              <a:cs typeface="Times New Roman" pitchFamily="18" charset="0"/>
            </a:endParaRPr>
          </a:p>
        </p:txBody>
      </p:sp>
      <p:sp>
        <p:nvSpPr>
          <p:cNvPr id="12" name="TextBox 8">
            <a:extLst>
              <a:ext uri="{FF2B5EF4-FFF2-40B4-BE49-F238E27FC236}">
                <a16:creationId xmlns:a16="http://schemas.microsoft.com/office/drawing/2014/main" id="{2B5FF88C-1985-F869-E9CE-B6489811DAAD}"/>
              </a:ext>
            </a:extLst>
          </p:cNvPr>
          <p:cNvSpPr txBox="1"/>
          <p:nvPr/>
        </p:nvSpPr>
        <p:spPr>
          <a:xfrm>
            <a:off x="525453" y="971478"/>
            <a:ext cx="8164531" cy="830997"/>
          </a:xfrm>
          <a:prstGeom prst="rect">
            <a:avLst/>
          </a:prstGeom>
          <a:noFill/>
        </p:spPr>
        <p:txBody>
          <a:bodyPr wrap="square" rtlCol="0">
            <a:spAutoFit/>
          </a:bodyPr>
          <a:lstStyle/>
          <a:p>
            <a:pPr algn="just"/>
            <a:r>
              <a:rPr lang="en-US" sz="2400" dirty="0">
                <a:solidFill>
                  <a:srgbClr val="002060"/>
                </a:solidFill>
                <a:latin typeface="Times New Roman" pitchFamily="18" charset="0"/>
                <a:cs typeface="Times New Roman" pitchFamily="18" charset="0"/>
              </a:rPr>
              <a:t>- Tổng lượng nước thải hàng ngày của thành phố Hà </a:t>
            </a:r>
            <a:r>
              <a:rPr lang="en-US" sz="2400" dirty="0" err="1">
                <a:solidFill>
                  <a:srgbClr val="002060"/>
                </a:solidFill>
                <a:latin typeface="Times New Roman" pitchFamily="18" charset="0"/>
                <a:cs typeface="Times New Roman" pitchFamily="18" charset="0"/>
              </a:rPr>
              <a:t>Nội</a:t>
            </a:r>
            <a:r>
              <a:rPr lang="en-US" sz="2400" dirty="0">
                <a:solidFill>
                  <a:srgbClr val="002060"/>
                </a:solidFill>
                <a:latin typeface="Times New Roman" pitchFamily="18" charset="0"/>
                <a:cs typeface="Times New Roman" pitchFamily="18" charset="0"/>
              </a:rPr>
              <a:t> khoảng 320.000m</a:t>
            </a:r>
            <a:r>
              <a:rPr lang="en-US" sz="2400" baseline="30000" dirty="0">
                <a:solidFill>
                  <a:srgbClr val="002060"/>
                </a:solidFill>
                <a:latin typeface="Times New Roman" pitchFamily="18" charset="0"/>
                <a:cs typeface="Times New Roman" pitchFamily="18" charset="0"/>
              </a:rPr>
              <a:t>3</a:t>
            </a:r>
            <a:r>
              <a:rPr lang="en-US" sz="2400" dirty="0">
                <a:solidFill>
                  <a:srgbClr val="002060"/>
                </a:solidFill>
                <a:latin typeface="Times New Roman" pitchFamily="18" charset="0"/>
                <a:cs typeface="Times New Roman" pitchFamily="18" charset="0"/>
              </a:rPr>
              <a:t> trong đó có tới 1/3 là nước thải CN</a:t>
            </a:r>
            <a:endParaRPr lang="en-US" sz="2400" dirty="0">
              <a:solidFill>
                <a:srgbClr val="002060"/>
              </a:solidFill>
            </a:endParaRPr>
          </a:p>
        </p:txBody>
      </p:sp>
      <p:sp>
        <p:nvSpPr>
          <p:cNvPr id="13" name="Rectangle 6">
            <a:extLst>
              <a:ext uri="{FF2B5EF4-FFF2-40B4-BE49-F238E27FC236}">
                <a16:creationId xmlns:a16="http://schemas.microsoft.com/office/drawing/2014/main" id="{6E63D8C2-09DF-626F-1845-377F9E1ED872}"/>
              </a:ext>
            </a:extLst>
          </p:cNvPr>
          <p:cNvSpPr/>
          <p:nvPr/>
        </p:nvSpPr>
        <p:spPr>
          <a:xfrm>
            <a:off x="542122" y="3193523"/>
            <a:ext cx="8234650" cy="1200329"/>
          </a:xfrm>
          <a:prstGeom prst="rect">
            <a:avLst/>
          </a:prstGeom>
        </p:spPr>
        <p:txBody>
          <a:bodyPr wrap="square">
            <a:spAutoFit/>
          </a:bodyPr>
          <a:lstStyle/>
          <a:p>
            <a:pPr algn="just"/>
            <a:r>
              <a:rPr lang="en-US" sz="2400" dirty="0">
                <a:solidFill>
                  <a:srgbClr val="002060"/>
                </a:solidFill>
                <a:latin typeface="Times New Roman" pitchFamily="18" charset="0"/>
                <a:cs typeface="Times New Roman" pitchFamily="18" charset="0"/>
              </a:rPr>
              <a:t>- Hầu hết các cơ sở CN đều xả trực tiếp nước thải vào các sông thoát nước chính là Tô Lịch, Kim Ngưu, Lừ, Sét và các mương, hồ của thành phố</a:t>
            </a:r>
          </a:p>
        </p:txBody>
      </p:sp>
      <p:sp>
        <p:nvSpPr>
          <p:cNvPr id="14" name="TextBox 5">
            <a:extLst>
              <a:ext uri="{FF2B5EF4-FFF2-40B4-BE49-F238E27FC236}">
                <a16:creationId xmlns:a16="http://schemas.microsoft.com/office/drawing/2014/main" id="{30B0D3BD-AD37-569F-3868-EAD74BD26C96}"/>
              </a:ext>
            </a:extLst>
          </p:cNvPr>
          <p:cNvSpPr txBox="1"/>
          <p:nvPr/>
        </p:nvSpPr>
        <p:spPr>
          <a:xfrm>
            <a:off x="534978" y="1882777"/>
            <a:ext cx="8382000" cy="1200329"/>
          </a:xfrm>
          <a:prstGeom prst="rect">
            <a:avLst/>
          </a:prstGeom>
          <a:noFill/>
        </p:spPr>
        <p:txBody>
          <a:bodyPr wrap="square" rtlCol="0">
            <a:spAutoFit/>
          </a:bodyPr>
          <a:lstStyle/>
          <a:p>
            <a:r>
              <a:rPr lang="en-US" sz="2400" dirty="0">
                <a:solidFill>
                  <a:srgbClr val="002060"/>
                </a:solidFill>
                <a:latin typeface="Times New Roman" pitchFamily="18" charset="0"/>
                <a:cs typeface="Times New Roman" pitchFamily="18" charset="0"/>
              </a:rPr>
              <a:t>- 100% nước thải sinh hoạt và nước thải sản xuất tại khu vực nông thôn, ở các làng nghề và gần 100% nước thải sinh hoạt đô thị chưa qua xử lý đang xả thẳng ra sông, hồ, ao, mương.</a:t>
            </a:r>
          </a:p>
        </p:txBody>
      </p:sp>
    </p:spTree>
    <p:extLst>
      <p:ext uri="{BB962C8B-B14F-4D97-AF65-F5344CB8AC3E}">
        <p14:creationId xmlns:p14="http://schemas.microsoft.com/office/powerpoint/2010/main" val="1382610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circle(in)">
                                      <p:cBhvr>
                                        <p:cTn id="25" dur="20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down)">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99272" y="131010"/>
            <a:ext cx="6781800" cy="584775"/>
          </a:xfrm>
          <a:prstGeom prst="rect">
            <a:avLst/>
          </a:prstGeom>
          <a:noFill/>
        </p:spPr>
        <p:txBody>
          <a:bodyPr wrap="square" rtlCol="0">
            <a:spAutoFit/>
          </a:bodyPr>
          <a:lstStyle/>
          <a:p>
            <a:pPr fontAlgn="base"/>
            <a:r>
              <a:rPr lang="en-US" sz="3200" b="1" dirty="0">
                <a:solidFill>
                  <a:srgbClr val="C00000"/>
                </a:solidFill>
              </a:rPr>
              <a:t>c. </a:t>
            </a:r>
            <a:r>
              <a:rPr lang="en-US" sz="2800" b="1" dirty="0">
                <a:solidFill>
                  <a:srgbClr val="C00000"/>
                </a:solidFill>
              </a:rPr>
              <a:t>Ô nhiễm bầu không khí</a:t>
            </a:r>
            <a:endParaRPr lang="en-US" sz="2800" dirty="0">
              <a:solidFill>
                <a:srgbClr val="C00000"/>
              </a:solidFill>
            </a:endParaRPr>
          </a:p>
        </p:txBody>
      </p:sp>
      <p:sp>
        <p:nvSpPr>
          <p:cNvPr id="7" name="TextBox 6"/>
          <p:cNvSpPr txBox="1"/>
          <p:nvPr/>
        </p:nvSpPr>
        <p:spPr>
          <a:xfrm>
            <a:off x="762000" y="592675"/>
            <a:ext cx="7907328" cy="2554545"/>
          </a:xfrm>
          <a:prstGeom prst="rect">
            <a:avLst/>
          </a:prstGeom>
          <a:noFill/>
        </p:spPr>
        <p:txBody>
          <a:bodyPr wrap="square" rtlCol="0">
            <a:spAutoFit/>
          </a:bodyPr>
          <a:lstStyle/>
          <a:p>
            <a:pPr algn="just" fontAlgn="base"/>
            <a:r>
              <a:rPr lang="en-US" sz="3200" dirty="0">
                <a:solidFill>
                  <a:srgbClr val="002060"/>
                </a:solidFill>
                <a:latin typeface="Times New Roman" pitchFamily="18" charset="0"/>
                <a:cs typeface="Times New Roman" pitchFamily="18" charset="0"/>
              </a:rPr>
              <a:t>- Kết quả quan trắc môi trường không khí tại các khu, cụm công nghiệp cho thấy nồng độ bụi lơ lửng tại hầu hết khu vực này đều có xu hướng tăng dần và vượt quá tiêu chuẩn cho phép </a:t>
            </a:r>
            <a:r>
              <a:rPr lang="en-US" sz="3200" dirty="0" err="1">
                <a:solidFill>
                  <a:srgbClr val="002060"/>
                </a:solidFill>
                <a:latin typeface="Times New Roman" pitchFamily="18" charset="0"/>
                <a:cs typeface="Times New Roman" pitchFamily="18" charset="0"/>
              </a:rPr>
              <a:t>từ</a:t>
            </a:r>
            <a:r>
              <a:rPr lang="en-US" sz="3200" dirty="0">
                <a:solidFill>
                  <a:srgbClr val="002060"/>
                </a:solidFill>
                <a:latin typeface="Times New Roman" pitchFamily="18" charset="0"/>
                <a:cs typeface="Times New Roman" pitchFamily="18" charset="0"/>
              </a:rPr>
              <a:t> 2,5 - 4,5 lần. </a:t>
            </a:r>
          </a:p>
        </p:txBody>
      </p:sp>
      <p:sp>
        <p:nvSpPr>
          <p:cNvPr id="8" name="TextBox 7"/>
          <p:cNvSpPr txBox="1"/>
          <p:nvPr/>
        </p:nvSpPr>
        <p:spPr>
          <a:xfrm>
            <a:off x="599272" y="3147220"/>
            <a:ext cx="8314536" cy="1077218"/>
          </a:xfrm>
          <a:prstGeom prst="rect">
            <a:avLst/>
          </a:prstGeom>
          <a:noFill/>
        </p:spPr>
        <p:txBody>
          <a:bodyPr wrap="square" rtlCol="0">
            <a:spAutoFit/>
          </a:bodyPr>
          <a:lstStyle/>
          <a:p>
            <a:pPr fontAlgn="base"/>
            <a:r>
              <a:rPr lang="en-US" sz="3200" dirty="0">
                <a:solidFill>
                  <a:srgbClr val="002060"/>
                </a:solidFill>
                <a:latin typeface="Times New Roman" pitchFamily="18" charset="0"/>
                <a:cs typeface="Times New Roman" pitchFamily="18" charset="0"/>
              </a:rPr>
              <a:t>- Nơi có nồng độ bụi tăng mạnh nhất là ở khu vực Văn Điển, Pháp Vân và Mai Động.</a:t>
            </a:r>
          </a:p>
        </p:txBody>
      </p:sp>
    </p:spTree>
    <p:extLst>
      <p:ext uri="{BB962C8B-B14F-4D97-AF65-F5344CB8AC3E}">
        <p14:creationId xmlns:p14="http://schemas.microsoft.com/office/powerpoint/2010/main" val="2849802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8">
                                            <p:txEl>
                                              <p:pRg st="0" end="0"/>
                                            </p:txEl>
                                          </p:spTgt>
                                        </p:tgtEl>
                                        <p:attrNameLst>
                                          <p:attrName>style.visibility</p:attrName>
                                        </p:attrNameLst>
                                      </p:cBhvr>
                                      <p:to>
                                        <p:strVal val="visible"/>
                                      </p:to>
                                    </p:set>
                                    <p:animEffect transition="in" filter="wipe(down)">
                                      <p:cBhvr>
                                        <p:cTn id="1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Vấn nạn ô nhiễm môi trường đang ảnh hưởng đến cuộc sống con người">
            <a:extLst>
              <a:ext uri="{FF2B5EF4-FFF2-40B4-BE49-F238E27FC236}">
                <a16:creationId xmlns:a16="http://schemas.microsoft.com/office/drawing/2014/main" id="{C5056B03-76FE-AA71-FBEB-3AE12781F6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6" y="819150"/>
            <a:ext cx="4538661" cy="39433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Ô nhiễm môi trường nước là gì? Nguyên nhân và biện pháp khắc phục">
            <a:extLst>
              <a:ext uri="{FF2B5EF4-FFF2-40B4-BE49-F238E27FC236}">
                <a16:creationId xmlns:a16="http://schemas.microsoft.com/office/drawing/2014/main" id="{FD558315-58E0-E2DF-DAA1-7180673F11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819150"/>
            <a:ext cx="4538662" cy="394335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a:extLst>
              <a:ext uri="{FF2B5EF4-FFF2-40B4-BE49-F238E27FC236}">
                <a16:creationId xmlns:a16="http://schemas.microsoft.com/office/drawing/2014/main" id="{42621A59-28A8-B3D3-7829-8E9AB01C21B9}"/>
              </a:ext>
            </a:extLst>
          </p:cNvPr>
          <p:cNvSpPr>
            <a:spLocks noGrp="1"/>
          </p:cNvSpPr>
          <p:nvPr>
            <p:ph type="title"/>
          </p:nvPr>
        </p:nvSpPr>
        <p:spPr>
          <a:xfrm>
            <a:off x="457200" y="128587"/>
            <a:ext cx="3124200" cy="620850"/>
          </a:xfrm>
        </p:spPr>
        <p:txBody>
          <a:bodyPr/>
          <a:lstStyle/>
          <a:p>
            <a:pPr algn="ctr"/>
            <a:r>
              <a:rPr lang="vi-VN" sz="2400" i="1" dirty="0">
                <a:solidFill>
                  <a:srgbClr val="C00000"/>
                </a:solidFill>
                <a:latin typeface="Times New Roman" pitchFamily="18" charset="0"/>
                <a:cs typeface="Times New Roman" pitchFamily="18" charset="0"/>
              </a:rPr>
              <a:t>Khói bụi từ các nhà máy xả trực tiếp lên trời</a:t>
            </a:r>
            <a:endParaRPr lang="en-US" sz="2400" i="1" dirty="0">
              <a:solidFill>
                <a:srgbClr val="C00000"/>
              </a:solidFill>
              <a:latin typeface="Times New Roman" pitchFamily="18" charset="0"/>
              <a:cs typeface="Times New Roman" pitchFamily="18" charset="0"/>
            </a:endParaRPr>
          </a:p>
        </p:txBody>
      </p:sp>
      <p:sp>
        <p:nvSpPr>
          <p:cNvPr id="10" name="Title 1">
            <a:extLst>
              <a:ext uri="{FF2B5EF4-FFF2-40B4-BE49-F238E27FC236}">
                <a16:creationId xmlns:a16="http://schemas.microsoft.com/office/drawing/2014/main" id="{47A17332-51D6-0387-1C5F-206C5D8F18AC}"/>
              </a:ext>
            </a:extLst>
          </p:cNvPr>
          <p:cNvSpPr txBox="1">
            <a:spLocks/>
          </p:cNvSpPr>
          <p:nvPr/>
        </p:nvSpPr>
        <p:spPr>
          <a:xfrm>
            <a:off x="5181600" y="133350"/>
            <a:ext cx="3124200" cy="620850"/>
          </a:xfrm>
          <a:prstGeom prst="rect">
            <a:avLst/>
          </a:prstGeom>
          <a:noFill/>
          <a:ln>
            <a:noFill/>
          </a:ln>
        </p:spPr>
        <p:txBody>
          <a:bodyPr spcFirstLastPara="1" vert="horz" wrap="square" lIns="0" tIns="0" rIns="0" bIns="0" rtlCol="0" anchor="t" anchorCtr="0">
            <a:noAutofit/>
          </a:bodyPr>
          <a:lstStyle>
            <a:lvl1pPr lvl="0" algn="l" defTabSz="685800" rtl="0" eaLnBrk="1" latinLnBrk="0" hangingPunct="1">
              <a:lnSpc>
                <a:spcPct val="85000"/>
              </a:lnSpc>
              <a:spcBef>
                <a:spcPts val="0"/>
              </a:spcBef>
              <a:spcAft>
                <a:spcPts val="0"/>
              </a:spcAft>
              <a:buClr>
                <a:srgbClr val="C6D9BB"/>
              </a:buClr>
              <a:buSzPts val="1200"/>
              <a:buNone/>
              <a:defRPr sz="1200" i="0" kern="1200" spc="-38" baseline="0">
                <a:solidFill>
                  <a:srgbClr val="C6D9BB"/>
                </a:solidFill>
                <a:latin typeface="+mj-lt"/>
                <a:ea typeface="+mj-ea"/>
                <a:cs typeface="+mj-cs"/>
              </a:defRPr>
            </a:lvl1pPr>
            <a:lvl2pPr lvl="1"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2pPr>
            <a:lvl3pPr lvl="2"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3pPr>
            <a:lvl4pPr lvl="3"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4pPr>
            <a:lvl5pPr lvl="4"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5pPr>
            <a:lvl6pPr lvl="5"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6pPr>
            <a:lvl7pPr lvl="6"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7pPr>
            <a:lvl8pPr lvl="7"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8pPr>
            <a:lvl9pPr lvl="8"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9pPr>
          </a:lstStyle>
          <a:p>
            <a:pPr algn="ctr"/>
            <a:r>
              <a:rPr lang="vi-VN" sz="2400" i="1" dirty="0">
                <a:solidFill>
                  <a:srgbClr val="C00000"/>
                </a:solidFill>
                <a:latin typeface="Times New Roman" pitchFamily="18" charset="0"/>
                <a:cs typeface="Times New Roman" pitchFamily="18" charset="0"/>
              </a:rPr>
              <a:t>Khói từ các vụ nổ mìn đánh bắt hải sản</a:t>
            </a:r>
            <a:endParaRPr lang="en-US" sz="2400" i="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87219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heel(1)">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Ô nhiễm không khí ảnh hưởng đến sức khỏe con người thế nào? | Vinme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6350"/>
            <a:ext cx="4419600" cy="3867150"/>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Ô Nhiễm Không Khí - Nguyên Nhân Và Biện Pháp Khắc Phụ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104" y="1276350"/>
            <a:ext cx="4714875" cy="386278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B8968B8F-7363-14FA-F89C-3A2BD235F9A1}"/>
              </a:ext>
            </a:extLst>
          </p:cNvPr>
          <p:cNvSpPr>
            <a:spLocks noGrp="1"/>
          </p:cNvSpPr>
          <p:nvPr>
            <p:ph type="title"/>
          </p:nvPr>
        </p:nvSpPr>
        <p:spPr>
          <a:xfrm>
            <a:off x="1066800" y="209550"/>
            <a:ext cx="7124700" cy="365400"/>
          </a:xfrm>
        </p:spPr>
        <p:txBody>
          <a:bodyPr/>
          <a:lstStyle/>
          <a:p>
            <a:pPr algn="ctr"/>
            <a:r>
              <a:rPr lang="en-US" sz="2800" dirty="0">
                <a:solidFill>
                  <a:srgbClr val="C00000"/>
                </a:solidFill>
                <a:latin typeface="Times New Roman" pitchFamily="18" charset="0"/>
                <a:cs typeface="Times New Roman" pitchFamily="18" charset="0"/>
              </a:rPr>
              <a:t>Tìm các ví dụ về việc gây ô nhiễm môi trường </a:t>
            </a:r>
            <a:r>
              <a:rPr lang="en-US" sz="2800" dirty="0" err="1">
                <a:solidFill>
                  <a:srgbClr val="C00000"/>
                </a:solidFill>
                <a:latin typeface="Times New Roman" pitchFamily="18" charset="0"/>
                <a:cs typeface="Times New Roman" pitchFamily="18" charset="0"/>
              </a:rPr>
              <a:t>mà</a:t>
            </a:r>
            <a:r>
              <a:rPr lang="en-US" sz="2800" dirty="0">
                <a:solidFill>
                  <a:srgbClr val="C00000"/>
                </a:solidFill>
                <a:latin typeface="Times New Roman" pitchFamily="18" charset="0"/>
                <a:cs typeface="Times New Roman" pitchFamily="18" charset="0"/>
              </a:rPr>
              <a:t> </a:t>
            </a:r>
            <a:r>
              <a:rPr lang="en-US" sz="2800" dirty="0" err="1">
                <a:solidFill>
                  <a:srgbClr val="C00000"/>
                </a:solidFill>
                <a:latin typeface="Times New Roman" pitchFamily="18" charset="0"/>
                <a:cs typeface="Times New Roman" pitchFamily="18" charset="0"/>
              </a:rPr>
              <a:t>em</a:t>
            </a:r>
            <a:r>
              <a:rPr lang="en-US" sz="2800" dirty="0">
                <a:solidFill>
                  <a:srgbClr val="C00000"/>
                </a:solidFill>
                <a:latin typeface="Times New Roman" pitchFamily="18" charset="0"/>
                <a:cs typeface="Times New Roman" pitchFamily="18" charset="0"/>
              </a:rPr>
              <a:t> đã chứng kiến</a:t>
            </a:r>
          </a:p>
        </p:txBody>
      </p:sp>
    </p:spTree>
    <p:extLst>
      <p:ext uri="{BB962C8B-B14F-4D97-AF65-F5344CB8AC3E}">
        <p14:creationId xmlns:p14="http://schemas.microsoft.com/office/powerpoint/2010/main" val="2184383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7172"/>
                                        </p:tgtEl>
                                        <p:attrNameLst>
                                          <p:attrName>style.visibility</p:attrName>
                                        </p:attrNameLst>
                                      </p:cBhvr>
                                      <p:to>
                                        <p:strVal val="visible"/>
                                      </p:to>
                                    </p:set>
                                    <p:animEffect transition="in" filter="wheel(1)">
                                      <p:cBhvr>
                                        <p:cTn id="13" dur="2000"/>
                                        <p:tgtEl>
                                          <p:spTgt spid="717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9F134163-17B4-B6A9-5E8E-3CC8ED58909C}"/>
              </a:ext>
            </a:extLst>
          </p:cNvPr>
          <p:cNvSpPr txBox="1"/>
          <p:nvPr/>
        </p:nvSpPr>
        <p:spPr>
          <a:xfrm>
            <a:off x="1143000" y="209550"/>
            <a:ext cx="3124200" cy="523220"/>
          </a:xfrm>
          <a:prstGeom prst="rect">
            <a:avLst/>
          </a:prstGeom>
          <a:noFill/>
        </p:spPr>
        <p:txBody>
          <a:bodyPr wrap="square">
            <a:spAutoFit/>
          </a:bodyPr>
          <a:lstStyle/>
          <a:p>
            <a:r>
              <a:rPr lang="vi-VN" sz="2800" dirty="0">
                <a:solidFill>
                  <a:srgbClr val="C00000"/>
                </a:solidFill>
                <a:effectLst/>
                <a:latin typeface="Times New Roman" panose="02020603050405020304" pitchFamily="18" charset="0"/>
                <a:ea typeface="Times New Roman" panose="02020603050405020304" pitchFamily="18" charset="0"/>
              </a:rPr>
              <a:t>d. Ô nhiễm tiếng ồn </a:t>
            </a:r>
            <a:endParaRPr lang="vi-VN" sz="2800" dirty="0">
              <a:solidFill>
                <a:srgbClr val="C00000"/>
              </a:solidFill>
            </a:endParaRPr>
          </a:p>
        </p:txBody>
      </p:sp>
      <p:sp>
        <p:nvSpPr>
          <p:cNvPr id="7" name="Hộp Văn bản 6">
            <a:extLst>
              <a:ext uri="{FF2B5EF4-FFF2-40B4-BE49-F238E27FC236}">
                <a16:creationId xmlns:a16="http://schemas.microsoft.com/office/drawing/2014/main" id="{80D5B7B1-1CCF-E06B-0FA8-FCC836F5FA73}"/>
              </a:ext>
            </a:extLst>
          </p:cNvPr>
          <p:cNvSpPr txBox="1"/>
          <p:nvPr/>
        </p:nvSpPr>
        <p:spPr>
          <a:xfrm>
            <a:off x="609600" y="895350"/>
            <a:ext cx="7677150" cy="2677656"/>
          </a:xfrm>
          <a:prstGeom prst="rect">
            <a:avLst/>
          </a:prstGeom>
          <a:noFill/>
        </p:spPr>
        <p:txBody>
          <a:bodyPr wrap="square">
            <a:spAutoFit/>
          </a:bodyPr>
          <a:lstStyle/>
          <a:p>
            <a:pPr algn="just"/>
            <a:r>
              <a:rPr lang="vi-VN" sz="2800" dirty="0">
                <a:latin typeface="Arial" panose="020B0604020202020204" pitchFamily="34" charset="0"/>
              </a:rPr>
              <a:t>- L</a:t>
            </a:r>
            <a:r>
              <a:rPr lang="vi-VN" sz="2800" b="0" i="0" dirty="0">
                <a:effectLst/>
                <a:latin typeface="Arial" panose="020B0604020202020204" pitchFamily="34" charset="0"/>
              </a:rPr>
              <a:t>à </a:t>
            </a:r>
            <a:r>
              <a:rPr lang="vi-VN" sz="2800" dirty="0">
                <a:latin typeface="Arial" panose="020B0604020202020204" pitchFamily="34" charset="0"/>
              </a:rPr>
              <a:t>tiếng ồn</a:t>
            </a:r>
            <a:r>
              <a:rPr lang="vi-VN" sz="2800" b="0" i="0" dirty="0">
                <a:effectLst/>
                <a:latin typeface="Arial" panose="020B0604020202020204" pitchFamily="34" charset="0"/>
              </a:rPr>
              <a:t> vượt quá ngưỡng nhất định gây khó chịu cho </a:t>
            </a:r>
            <a:r>
              <a:rPr lang="vi-VN" sz="2800" dirty="0">
                <a:latin typeface="Arial" panose="020B0604020202020204" pitchFamily="34" charset="0"/>
              </a:rPr>
              <a:t>thính lực</a:t>
            </a:r>
            <a:r>
              <a:rPr lang="vi-VN" sz="2800" b="0" i="0" dirty="0">
                <a:effectLst/>
                <a:latin typeface="Arial" panose="020B0604020202020204" pitchFamily="34" charset="0"/>
              </a:rPr>
              <a:t>: </a:t>
            </a:r>
            <a:r>
              <a:rPr lang="vi-VN" sz="2800" dirty="0">
                <a:latin typeface="Arial" panose="020B0604020202020204" pitchFamily="34" charset="0"/>
              </a:rPr>
              <a:t>phương tiện giao thông</a:t>
            </a:r>
            <a:r>
              <a:rPr lang="vi-VN" sz="2800" b="0" i="0" dirty="0">
                <a:effectLst/>
                <a:latin typeface="Arial" panose="020B0604020202020204" pitchFamily="34" charset="0"/>
              </a:rPr>
              <a:t>, xe có động cơ, </a:t>
            </a:r>
            <a:r>
              <a:rPr lang="vi-VN" sz="2800" dirty="0">
                <a:latin typeface="Arial" panose="020B0604020202020204" pitchFamily="34" charset="0"/>
              </a:rPr>
              <a:t>máy bay</a:t>
            </a:r>
            <a:r>
              <a:rPr lang="vi-VN" sz="2800" b="0" i="0" dirty="0">
                <a:effectLst/>
                <a:latin typeface="Arial" panose="020B0604020202020204" pitchFamily="34" charset="0"/>
              </a:rPr>
              <a:t> và </a:t>
            </a:r>
            <a:r>
              <a:rPr lang="vi-VN" sz="2800" dirty="0">
                <a:latin typeface="Arial" panose="020B0604020202020204" pitchFamily="34" charset="0"/>
              </a:rPr>
              <a:t>tàu</a:t>
            </a:r>
            <a:r>
              <a:rPr lang="vi-VN" sz="2800" dirty="0">
                <a:solidFill>
                  <a:srgbClr val="2998E3"/>
                </a:solidFill>
                <a:latin typeface="Arial" panose="020B0604020202020204" pitchFamily="34" charset="0"/>
              </a:rPr>
              <a:t> </a:t>
            </a:r>
            <a:r>
              <a:rPr lang="vi-VN" sz="2800" dirty="0">
                <a:latin typeface="Arial" panose="020B0604020202020204" pitchFamily="34" charset="0"/>
              </a:rPr>
              <a:t>hỏa, máy móc</a:t>
            </a:r>
            <a:r>
              <a:rPr lang="vi-VN" sz="2800" u="none" strike="noStrike" dirty="0">
                <a:latin typeface="Arial" panose="020B0604020202020204" pitchFamily="34" charset="0"/>
              </a:rPr>
              <a:t> </a:t>
            </a:r>
            <a:r>
              <a:rPr lang="vi-VN" sz="2800" dirty="0">
                <a:latin typeface="Arial" panose="020B0604020202020204" pitchFamily="34" charset="0"/>
              </a:rPr>
              <a:t>xây dựng</a:t>
            </a:r>
            <a:r>
              <a:rPr lang="vi-VN" sz="2800" b="0" i="0" dirty="0">
                <a:effectLst/>
                <a:latin typeface="Arial" panose="020B0604020202020204" pitchFamily="34" charset="0"/>
              </a:rPr>
              <a:t> hay các buổi biểu diễn âm nhạc, đặc biệt là ở một số nơi làm việc</a:t>
            </a:r>
            <a:r>
              <a:rPr lang="vi-VN" sz="2800" b="0" i="0" u="none" strike="noStrike" dirty="0">
                <a:effectLst/>
                <a:latin typeface="Arial" panose="020B0604020202020204" pitchFamily="34" charset="0"/>
              </a:rPr>
              <a:t> ảnh hưởng đến các </a:t>
            </a:r>
            <a:r>
              <a:rPr lang="vi-VN" sz="2800" b="0" i="0" dirty="0">
                <a:effectLst/>
                <a:latin typeface="Arial" panose="020B0604020202020204" pitchFamily="34" charset="0"/>
              </a:rPr>
              <a:t>khu dân cư.</a:t>
            </a:r>
          </a:p>
        </p:txBody>
      </p:sp>
    </p:spTree>
    <p:extLst>
      <p:ext uri="{BB962C8B-B14F-4D97-AF65-F5344CB8AC3E}">
        <p14:creationId xmlns:p14="http://schemas.microsoft.com/office/powerpoint/2010/main" val="202609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ô nhiễm tiếng ồn">
            <a:extLst>
              <a:ext uri="{FF2B5EF4-FFF2-40B4-BE49-F238E27FC236}">
                <a16:creationId xmlns:a16="http://schemas.microsoft.com/office/drawing/2014/main" id="{1133E7B6-56DD-58A2-F56C-3C67373C69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873918"/>
            <a:ext cx="7467600" cy="42433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ô nhiễm tiếng ồn">
            <a:extLst>
              <a:ext uri="{FF2B5EF4-FFF2-40B4-BE49-F238E27FC236}">
                <a16:creationId xmlns:a16="http://schemas.microsoft.com/office/drawing/2014/main" id="{BF0D0CFE-D7C5-FC21-C082-075909917B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873918"/>
            <a:ext cx="7467600" cy="4243388"/>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C04E6AFF-E62A-5317-F1CC-2282AEB874F4}"/>
              </a:ext>
            </a:extLst>
          </p:cNvPr>
          <p:cNvSpPr txBox="1"/>
          <p:nvPr/>
        </p:nvSpPr>
        <p:spPr>
          <a:xfrm>
            <a:off x="1066800" y="35778"/>
            <a:ext cx="6600825" cy="830997"/>
          </a:xfrm>
          <a:prstGeom prst="rect">
            <a:avLst/>
          </a:prstGeom>
          <a:noFill/>
        </p:spPr>
        <p:txBody>
          <a:bodyPr wrap="square">
            <a:spAutoFit/>
          </a:bodyPr>
          <a:lstStyle/>
          <a:p>
            <a:pPr algn="ctr"/>
            <a:r>
              <a:rPr lang="vi-VN" sz="2400" i="1" dirty="0">
                <a:solidFill>
                  <a:srgbClr val="333333"/>
                </a:solidFill>
                <a:effectLst/>
                <a:latin typeface="Roboto" panose="02000000000000000000" pitchFamily="2" charset="0"/>
              </a:rPr>
              <a:t>Do các phương tiện giao thông như ô tô, xe máy, máy bay, tàu hỏa…</a:t>
            </a:r>
            <a:endParaRPr lang="vi-VN" sz="2400" i="0" dirty="0">
              <a:solidFill>
                <a:srgbClr val="333333"/>
              </a:solidFill>
              <a:effectLst/>
              <a:latin typeface="Roboto" panose="02000000000000000000" pitchFamily="2" charset="0"/>
            </a:endParaRPr>
          </a:p>
        </p:txBody>
      </p:sp>
      <p:sp>
        <p:nvSpPr>
          <p:cNvPr id="7" name="Hộp Văn bản 6">
            <a:extLst>
              <a:ext uri="{FF2B5EF4-FFF2-40B4-BE49-F238E27FC236}">
                <a16:creationId xmlns:a16="http://schemas.microsoft.com/office/drawing/2014/main" id="{D3E80010-CBA6-3540-F4CC-55C269166CF0}"/>
              </a:ext>
            </a:extLst>
          </p:cNvPr>
          <p:cNvSpPr txBox="1"/>
          <p:nvPr/>
        </p:nvSpPr>
        <p:spPr>
          <a:xfrm>
            <a:off x="1233487" y="42922"/>
            <a:ext cx="6460332" cy="830997"/>
          </a:xfrm>
          <a:prstGeom prst="rect">
            <a:avLst/>
          </a:prstGeom>
          <a:noFill/>
        </p:spPr>
        <p:txBody>
          <a:bodyPr wrap="square">
            <a:spAutoFit/>
          </a:bodyPr>
          <a:lstStyle/>
          <a:p>
            <a:pPr algn="ctr"/>
            <a:r>
              <a:rPr lang="vi-VN" sz="2400" dirty="0">
                <a:solidFill>
                  <a:srgbClr val="333333"/>
                </a:solidFill>
                <a:latin typeface="Roboto" panose="02000000000000000000" pitchFamily="2" charset="0"/>
              </a:rPr>
              <a:t>T</a:t>
            </a:r>
            <a:r>
              <a:rPr lang="vi-VN" sz="2400" b="0" i="0" dirty="0">
                <a:solidFill>
                  <a:srgbClr val="333333"/>
                </a:solidFill>
                <a:effectLst/>
                <a:latin typeface="Roboto" panose="02000000000000000000" pitchFamily="2" charset="0"/>
              </a:rPr>
              <a:t>iếng ồn phát sinh từ quá trình hoạt động của động cơ, từ tiếng còi, tiếng phanh xe…</a:t>
            </a:r>
          </a:p>
        </p:txBody>
      </p:sp>
    </p:spTree>
    <p:extLst>
      <p:ext uri="{BB962C8B-B14F-4D97-AF65-F5344CB8AC3E}">
        <p14:creationId xmlns:p14="http://schemas.microsoft.com/office/powerpoint/2010/main" val="2660498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xit" presetSubtype="0" fill="hold" grpId="1" nodeType="clickEffect">
                                  <p:stCondLst>
                                    <p:cond delay="0"/>
                                  </p:stCondLst>
                                  <p:childTnLst>
                                    <p:animEffect transition="out" filter="fade">
                                      <p:cBhvr>
                                        <p:cTn id="13" dur="500"/>
                                        <p:tgtEl>
                                          <p:spTgt spid="5"/>
                                        </p:tgtEl>
                                      </p:cBhvr>
                                    </p:animEffect>
                                    <p:set>
                                      <p:cBhvr>
                                        <p:cTn id="14" dur="1" fill="hold">
                                          <p:stCondLst>
                                            <p:cond delay="499"/>
                                          </p:stCondLst>
                                        </p:cTn>
                                        <p:tgtEl>
                                          <p:spTgt spid="5"/>
                                        </p:tgtEl>
                                        <p:attrNameLst>
                                          <p:attrName>style.visibility</p:attrName>
                                        </p:attrNameLst>
                                      </p:cBhvr>
                                      <p:to>
                                        <p:strVal val="hidden"/>
                                      </p:to>
                                    </p:set>
                                  </p:childTnLst>
                                </p:cTn>
                              </p:par>
                            </p:childTnLst>
                          </p:cTn>
                        </p:par>
                        <p:par>
                          <p:cTn id="15" fill="hold">
                            <p:stCondLst>
                              <p:cond delay="500"/>
                            </p:stCondLst>
                            <p:childTnLst>
                              <p:par>
                                <p:cTn id="16" presetID="6" presetClass="entr" presetSubtype="16" fill="hold" nodeType="afterEffect">
                                  <p:stCondLst>
                                    <p:cond delay="0"/>
                                  </p:stCondLst>
                                  <p:childTnLst>
                                    <p:set>
                                      <p:cBhvr>
                                        <p:cTn id="17" dur="1" fill="hold">
                                          <p:stCondLst>
                                            <p:cond delay="0"/>
                                          </p:stCondLst>
                                        </p:cTn>
                                        <p:tgtEl>
                                          <p:spTgt spid="1028"/>
                                        </p:tgtEl>
                                        <p:attrNameLst>
                                          <p:attrName>style.visibility</p:attrName>
                                        </p:attrNameLst>
                                      </p:cBhvr>
                                      <p:to>
                                        <p:strVal val="visible"/>
                                      </p:to>
                                    </p:set>
                                    <p:animEffect transition="in" filter="circle(in)">
                                      <p:cBhvr>
                                        <p:cTn id="18" dur="2000"/>
                                        <p:tgtEl>
                                          <p:spTgt spid="1028"/>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ô nhiễm tiếng ồn">
            <a:extLst>
              <a:ext uri="{FF2B5EF4-FFF2-40B4-BE49-F238E27FC236}">
                <a16:creationId xmlns:a16="http://schemas.microsoft.com/office/drawing/2014/main" id="{BF76C4CC-CF35-09A2-C79C-1DA5D70408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66750"/>
            <a:ext cx="8305800" cy="43926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ô nhiễm tiếng ồn">
            <a:extLst>
              <a:ext uri="{FF2B5EF4-FFF2-40B4-BE49-F238E27FC236}">
                <a16:creationId xmlns:a16="http://schemas.microsoft.com/office/drawing/2014/main" id="{40060E1C-9BD5-9F20-9BDA-4956DD6FA1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71513"/>
            <a:ext cx="8305799" cy="4387837"/>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ABCCF3E2-D23B-6D27-69C0-B99B2CB823CF}"/>
              </a:ext>
            </a:extLst>
          </p:cNvPr>
          <p:cNvSpPr txBox="1"/>
          <p:nvPr/>
        </p:nvSpPr>
        <p:spPr>
          <a:xfrm>
            <a:off x="2362200" y="110371"/>
            <a:ext cx="3505200" cy="461665"/>
          </a:xfrm>
          <a:prstGeom prst="rect">
            <a:avLst/>
          </a:prstGeom>
          <a:noFill/>
        </p:spPr>
        <p:txBody>
          <a:bodyPr wrap="square">
            <a:spAutoFit/>
          </a:bodyPr>
          <a:lstStyle/>
          <a:p>
            <a:pPr algn="l"/>
            <a:r>
              <a:rPr lang="vi-VN" sz="2400" b="1" i="1" dirty="0">
                <a:solidFill>
                  <a:srgbClr val="333333"/>
                </a:solidFill>
                <a:effectLst/>
                <a:latin typeface="Roboto" panose="02000000000000000000" pitchFamily="2" charset="0"/>
              </a:rPr>
              <a:t>Do hoạt động xây dựng</a:t>
            </a:r>
            <a:endParaRPr lang="vi-VN" sz="2400" b="0" i="0" dirty="0">
              <a:solidFill>
                <a:srgbClr val="333333"/>
              </a:solidFill>
              <a:effectLst/>
              <a:latin typeface="Roboto" panose="02000000000000000000" pitchFamily="2" charset="0"/>
            </a:endParaRPr>
          </a:p>
        </p:txBody>
      </p:sp>
      <p:pic>
        <p:nvPicPr>
          <p:cNvPr id="2054" name="Picture 6" descr="ô nhiễm tiếng ồn">
            <a:extLst>
              <a:ext uri="{FF2B5EF4-FFF2-40B4-BE49-F238E27FC236}">
                <a16:creationId xmlns:a16="http://schemas.microsoft.com/office/drawing/2014/main" id="{72F9991A-2459-BBCE-333D-B19A96F7C4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999" y="666750"/>
            <a:ext cx="8305799" cy="43926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ô nhiễm tiếng ồn">
            <a:extLst>
              <a:ext uri="{FF2B5EF4-FFF2-40B4-BE49-F238E27FC236}">
                <a16:creationId xmlns:a16="http://schemas.microsoft.com/office/drawing/2014/main" id="{84B2A831-FB68-3DBD-8C2E-7E3D085B1F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997" y="666750"/>
            <a:ext cx="8305799" cy="4366379"/>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9D8F76EB-86E1-8A54-8A09-F9B82E213127}"/>
              </a:ext>
            </a:extLst>
          </p:cNvPr>
          <p:cNvSpPr txBox="1"/>
          <p:nvPr/>
        </p:nvSpPr>
        <p:spPr>
          <a:xfrm>
            <a:off x="1905000" y="110371"/>
            <a:ext cx="4724400" cy="461665"/>
          </a:xfrm>
          <a:prstGeom prst="rect">
            <a:avLst/>
          </a:prstGeom>
          <a:noFill/>
        </p:spPr>
        <p:txBody>
          <a:bodyPr wrap="square">
            <a:spAutoFit/>
          </a:bodyPr>
          <a:lstStyle/>
          <a:p>
            <a:pPr algn="l"/>
            <a:r>
              <a:rPr lang="vi-VN" sz="2400" b="1" i="1" dirty="0">
                <a:solidFill>
                  <a:srgbClr val="333333"/>
                </a:solidFill>
                <a:effectLst/>
                <a:latin typeface="Roboto" panose="02000000000000000000" pitchFamily="2" charset="0"/>
              </a:rPr>
              <a:t>Do </a:t>
            </a:r>
            <a:r>
              <a:rPr lang="vi-VN" sz="2400" b="1" i="1" dirty="0">
                <a:solidFill>
                  <a:srgbClr val="333333"/>
                </a:solidFill>
                <a:latin typeface="Roboto" panose="02000000000000000000" pitchFamily="2" charset="0"/>
              </a:rPr>
              <a:t>đời sống sinh hoạt hàng ngày</a:t>
            </a:r>
            <a:endParaRPr lang="vi-VN" sz="2400" b="0" i="0" dirty="0">
              <a:solidFill>
                <a:srgbClr val="333333"/>
              </a:solidFill>
              <a:effectLst/>
              <a:latin typeface="Roboto" panose="02000000000000000000" pitchFamily="2" charset="0"/>
            </a:endParaRPr>
          </a:p>
        </p:txBody>
      </p:sp>
    </p:spTree>
    <p:extLst>
      <p:ext uri="{BB962C8B-B14F-4D97-AF65-F5344CB8AC3E}">
        <p14:creationId xmlns:p14="http://schemas.microsoft.com/office/powerpoint/2010/main" val="427468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circle(in)">
                                      <p:cBhvr>
                                        <p:cTn id="7" dur="20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animEffect transition="in" filter="wheel(1)">
                                      <p:cBhvr>
                                        <p:cTn id="19" dur="2000"/>
                                        <p:tgtEl>
                                          <p:spTgt spid="205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par>
                                <p:cTn id="25" presetID="6" presetClass="entr" presetSubtype="16" fill="hold" nodeType="withEffect">
                                  <p:stCondLst>
                                    <p:cond delay="0"/>
                                  </p:stCondLst>
                                  <p:childTnLst>
                                    <p:set>
                                      <p:cBhvr>
                                        <p:cTn id="26" dur="1" fill="hold">
                                          <p:stCondLst>
                                            <p:cond delay="0"/>
                                          </p:stCondLst>
                                        </p:cTn>
                                        <p:tgtEl>
                                          <p:spTgt spid="2056"/>
                                        </p:tgtEl>
                                        <p:attrNameLst>
                                          <p:attrName>style.visibility</p:attrName>
                                        </p:attrNameLst>
                                      </p:cBhvr>
                                      <p:to>
                                        <p:strVal val="visible"/>
                                      </p:to>
                                    </p:set>
                                    <p:animEffect transition="in" filter="circle(in)">
                                      <p:cBhvr>
                                        <p:cTn id="27" dur="2000"/>
                                        <p:tgtEl>
                                          <p:spTgt spid="2056"/>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17D31B45-1328-5281-1435-2806DDE38A9D}"/>
              </a:ext>
            </a:extLst>
          </p:cNvPr>
          <p:cNvSpPr txBox="1"/>
          <p:nvPr/>
        </p:nvSpPr>
        <p:spPr>
          <a:xfrm>
            <a:off x="914400" y="871538"/>
            <a:ext cx="7543800" cy="2308324"/>
          </a:xfrm>
          <a:prstGeom prst="rect">
            <a:avLst/>
          </a:prstGeom>
          <a:noFill/>
        </p:spPr>
        <p:txBody>
          <a:bodyPr wrap="square">
            <a:spAutoFit/>
          </a:bodyPr>
          <a:lstStyle/>
          <a:p>
            <a:pPr algn="just"/>
            <a:r>
              <a:rPr lang="vi-VN" sz="2800" b="0" i="0" dirty="0">
                <a:effectLst/>
                <a:latin typeface="Arial" panose="020B0604020202020204" pitchFamily="34" charset="0"/>
              </a:rPr>
              <a:t>- Mức tiếng ồn cao có thể gây các bệnh </a:t>
            </a:r>
            <a:r>
              <a:rPr lang="vi-VN" sz="2800" dirty="0">
                <a:latin typeface="Arial" panose="020B0604020202020204" pitchFamily="34" charset="0"/>
              </a:rPr>
              <a:t>tim </a:t>
            </a:r>
            <a:r>
              <a:rPr lang="vi-VN" sz="2800" dirty="0" err="1">
                <a:latin typeface="Arial" panose="020B0604020202020204" pitchFamily="34" charset="0"/>
              </a:rPr>
              <a:t>mạch,</a:t>
            </a:r>
            <a:r>
              <a:rPr lang="vi-VN" sz="2800" b="0" i="0" dirty="0" err="1">
                <a:solidFill>
                  <a:srgbClr val="333333"/>
                </a:solidFill>
                <a:effectLst/>
                <a:latin typeface="Roboto" panose="02000000000000000000" pitchFamily="2" charset="0"/>
              </a:rPr>
              <a:t>cao</a:t>
            </a:r>
            <a:r>
              <a:rPr lang="vi-VN" sz="2800" b="0" i="0" dirty="0">
                <a:solidFill>
                  <a:srgbClr val="333333"/>
                </a:solidFill>
                <a:effectLst/>
                <a:latin typeface="Roboto" panose="02000000000000000000" pitchFamily="2" charset="0"/>
              </a:rPr>
              <a:t> huyết áp, chúng ta sẽ trở nên mệt mỏi </a:t>
            </a:r>
            <a:r>
              <a:rPr lang="vi-VN" sz="2800" b="0" dirty="0">
                <a:solidFill>
                  <a:srgbClr val="333333"/>
                </a:solidFill>
                <a:latin typeface="inherit"/>
              </a:rPr>
              <a:t>r</a:t>
            </a:r>
            <a:r>
              <a:rPr lang="vi-VN" sz="2800" dirty="0">
                <a:solidFill>
                  <a:srgbClr val="333333"/>
                </a:solidFill>
                <a:effectLst/>
                <a:latin typeface="inherit"/>
              </a:rPr>
              <a:t>ối loạn tâm lý </a:t>
            </a:r>
            <a:r>
              <a:rPr lang="vi-VN" sz="2800" b="0" i="0" dirty="0">
                <a:effectLst/>
                <a:latin typeface="Arial" panose="020B0604020202020204" pitchFamily="34" charset="0"/>
              </a:rPr>
              <a:t>ở người </a:t>
            </a:r>
            <a:r>
              <a:rPr lang="vi-VN" sz="2800" dirty="0">
                <a:solidFill>
                  <a:srgbClr val="333333"/>
                </a:solidFill>
                <a:effectLst/>
                <a:latin typeface="inherit"/>
              </a:rPr>
              <a:t>,</a:t>
            </a:r>
            <a:r>
              <a:rPr lang="vi-VN" sz="2800" b="0" i="0" dirty="0">
                <a:effectLst/>
                <a:latin typeface="Arial" panose="020B0604020202020204" pitchFamily="34" charset="0"/>
              </a:rPr>
              <a:t> làm tăng nguy cơ </a:t>
            </a:r>
            <a:r>
              <a:rPr lang="vi-VN" sz="2800" dirty="0">
                <a:latin typeface="Arial" panose="020B0604020202020204" pitchFamily="34" charset="0"/>
              </a:rPr>
              <a:t>tử vong</a:t>
            </a:r>
            <a:r>
              <a:rPr lang="vi-VN" sz="2800" b="0" i="0" dirty="0">
                <a:effectLst/>
                <a:latin typeface="Arial" panose="020B0604020202020204" pitchFamily="34" charset="0"/>
              </a:rPr>
              <a:t> </a:t>
            </a:r>
            <a:r>
              <a:rPr lang="vi-VN" sz="2800" dirty="0">
                <a:solidFill>
                  <a:srgbClr val="333333"/>
                </a:solidFill>
                <a:effectLst/>
                <a:latin typeface="inherit"/>
              </a:rPr>
              <a:t> </a:t>
            </a:r>
            <a:r>
              <a:rPr lang="vi-VN" sz="3200" dirty="0">
                <a:solidFill>
                  <a:srgbClr val="333333"/>
                </a:solidFill>
                <a:latin typeface="inherit"/>
              </a:rPr>
              <a:t>ả</a:t>
            </a:r>
            <a:r>
              <a:rPr lang="vi-VN" sz="3200" dirty="0">
                <a:solidFill>
                  <a:srgbClr val="333333"/>
                </a:solidFill>
                <a:effectLst/>
                <a:latin typeface="inherit"/>
              </a:rPr>
              <a:t>nh hưởng tới giao tiếp </a:t>
            </a:r>
            <a:r>
              <a:rPr lang="vi-VN" sz="2800" b="0" i="0" dirty="0">
                <a:effectLst/>
                <a:latin typeface="Arial" panose="020B0604020202020204" pitchFamily="34" charset="0"/>
              </a:rPr>
              <a:t>và có thể gây ra mất thính lực vĩnh viễn.</a:t>
            </a:r>
          </a:p>
        </p:txBody>
      </p:sp>
    </p:spTree>
    <p:extLst>
      <p:ext uri="{BB962C8B-B14F-4D97-AF65-F5344CB8AC3E}">
        <p14:creationId xmlns:p14="http://schemas.microsoft.com/office/powerpoint/2010/main" val="1989515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69B1C35-E9A0-4268-9E6F-F2208DCFD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24" y="20574"/>
            <a:ext cx="3429007" cy="4572009"/>
          </a:xfrm>
          <a:prstGeom prst="rect">
            <a:avLst/>
          </a:prstGeom>
        </p:spPr>
      </p:pic>
      <p:sp>
        <p:nvSpPr>
          <p:cNvPr id="6" name="ValueShape1">
            <a:extLst>
              <a:ext uri="{FF2B5EF4-FFF2-40B4-BE49-F238E27FC236}">
                <a16:creationId xmlns:a16="http://schemas.microsoft.com/office/drawing/2014/main" id="{E17F4AC4-A6A1-4BFC-AE11-34DA8E79FE84}"/>
              </a:ext>
            </a:extLst>
          </p:cNvPr>
          <p:cNvSpPr/>
          <p:nvPr/>
        </p:nvSpPr>
        <p:spPr bwMode="auto">
          <a:xfrm rot="10800000">
            <a:off x="2836807" y="283607"/>
            <a:ext cx="5510814" cy="4859893"/>
          </a:xfrm>
          <a:custGeom>
            <a:avLst/>
            <a:gdLst>
              <a:gd name="connsiteX0" fmla="*/ 825500 w 2052462"/>
              <a:gd name="connsiteY0" fmla="*/ 0 h 2453924"/>
              <a:gd name="connsiteX1" fmla="*/ 2052462 w 2052462"/>
              <a:gd name="connsiteY1" fmla="*/ 1226962 h 2453924"/>
              <a:gd name="connsiteX2" fmla="*/ 825500 w 2052462"/>
              <a:gd name="connsiteY2" fmla="*/ 2453924 h 2453924"/>
              <a:gd name="connsiteX3" fmla="*/ 45039 w 2052462"/>
              <a:gd name="connsiteY3" fmla="*/ 2173746 h 2453924"/>
              <a:gd name="connsiteX4" fmla="*/ 0 w 2052462"/>
              <a:gd name="connsiteY4" fmla="*/ 2132812 h 2453924"/>
              <a:gd name="connsiteX5" fmla="*/ 42093 w 2052462"/>
              <a:gd name="connsiteY5" fmla="*/ 2094555 h 2453924"/>
              <a:gd name="connsiteX6" fmla="*/ 191916 w 2052462"/>
              <a:gd name="connsiteY6" fmla="*/ 1912968 h 2453924"/>
              <a:gd name="connsiteX7" fmla="*/ 235656 w 2052462"/>
              <a:gd name="connsiteY7" fmla="*/ 1832383 h 2453924"/>
              <a:gd name="connsiteX8" fmla="*/ 352362 w 2052462"/>
              <a:gd name="connsiteY8" fmla="*/ 1928674 h 2453924"/>
              <a:gd name="connsiteX9" fmla="*/ 825500 w 2052462"/>
              <a:gd name="connsiteY9" fmla="*/ 2073198 h 2453924"/>
              <a:gd name="connsiteX10" fmla="*/ 1671736 w 2052462"/>
              <a:gd name="connsiteY10" fmla="*/ 1226962 h 2453924"/>
              <a:gd name="connsiteX11" fmla="*/ 825500 w 2052462"/>
              <a:gd name="connsiteY11" fmla="*/ 380726 h 2453924"/>
              <a:gd name="connsiteX12" fmla="*/ 352362 w 2052462"/>
              <a:gd name="connsiteY12" fmla="*/ 525250 h 2453924"/>
              <a:gd name="connsiteX13" fmla="*/ 235656 w 2052462"/>
              <a:gd name="connsiteY13" fmla="*/ 621541 h 2453924"/>
              <a:gd name="connsiteX14" fmla="*/ 191916 w 2052462"/>
              <a:gd name="connsiteY14" fmla="*/ 540956 h 2453924"/>
              <a:gd name="connsiteX15" fmla="*/ 42093 w 2052462"/>
              <a:gd name="connsiteY15" fmla="*/ 359369 h 2453924"/>
              <a:gd name="connsiteX16" fmla="*/ 0 w 2052462"/>
              <a:gd name="connsiteY16" fmla="*/ 321112 h 2453924"/>
              <a:gd name="connsiteX17" fmla="*/ 45039 w 2052462"/>
              <a:gd name="connsiteY17" fmla="*/ 280179 h 2453924"/>
              <a:gd name="connsiteX18" fmla="*/ 825500 w 2052462"/>
              <a:gd name="connsiteY18" fmla="*/ 0 h 245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2462" h="2453924">
                <a:moveTo>
                  <a:pt x="825500" y="0"/>
                </a:moveTo>
                <a:cubicBezTo>
                  <a:pt x="1503132" y="0"/>
                  <a:pt x="2052462" y="549330"/>
                  <a:pt x="2052462" y="1226962"/>
                </a:cubicBezTo>
                <a:cubicBezTo>
                  <a:pt x="2052462" y="1904594"/>
                  <a:pt x="1503132" y="2453924"/>
                  <a:pt x="825500" y="2453924"/>
                </a:cubicBezTo>
                <a:cubicBezTo>
                  <a:pt x="529036" y="2453924"/>
                  <a:pt x="257130" y="2348779"/>
                  <a:pt x="45039" y="2173746"/>
                </a:cubicBezTo>
                <a:lnTo>
                  <a:pt x="0" y="2132812"/>
                </a:lnTo>
                <a:lnTo>
                  <a:pt x="42093" y="2094555"/>
                </a:lnTo>
                <a:cubicBezTo>
                  <a:pt x="97602" y="2039046"/>
                  <a:pt x="147817" y="1978243"/>
                  <a:pt x="191916" y="1912968"/>
                </a:cubicBezTo>
                <a:lnTo>
                  <a:pt x="235656" y="1832383"/>
                </a:lnTo>
                <a:lnTo>
                  <a:pt x="352362" y="1928674"/>
                </a:lnTo>
                <a:cubicBezTo>
                  <a:pt x="487422" y="2019919"/>
                  <a:pt x="650239" y="2073198"/>
                  <a:pt x="825500" y="2073198"/>
                </a:cubicBezTo>
                <a:cubicBezTo>
                  <a:pt x="1292863" y="2073198"/>
                  <a:pt x="1671736" y="1694325"/>
                  <a:pt x="1671736" y="1226962"/>
                </a:cubicBezTo>
                <a:cubicBezTo>
                  <a:pt x="1671736" y="759599"/>
                  <a:pt x="1292863" y="380726"/>
                  <a:pt x="825500" y="380726"/>
                </a:cubicBezTo>
                <a:cubicBezTo>
                  <a:pt x="650239" y="380726"/>
                  <a:pt x="487422" y="434005"/>
                  <a:pt x="352362" y="525250"/>
                </a:cubicBezTo>
                <a:lnTo>
                  <a:pt x="235656" y="621541"/>
                </a:lnTo>
                <a:lnTo>
                  <a:pt x="191916" y="540956"/>
                </a:lnTo>
                <a:cubicBezTo>
                  <a:pt x="147817" y="475681"/>
                  <a:pt x="97602" y="414878"/>
                  <a:pt x="42093" y="359369"/>
                </a:cubicBezTo>
                <a:lnTo>
                  <a:pt x="0" y="321112"/>
                </a:lnTo>
                <a:lnTo>
                  <a:pt x="45039" y="280179"/>
                </a:lnTo>
                <a:cubicBezTo>
                  <a:pt x="257130" y="105145"/>
                  <a:pt x="529036" y="0"/>
                  <a:pt x="825500" y="0"/>
                </a:cubicBezTo>
                <a:close/>
              </a:path>
            </a:pathLst>
          </a:custGeom>
          <a:solidFill>
            <a:srgbClr val="FFE4DB"/>
          </a:solidFill>
          <a:ln>
            <a:noFill/>
          </a:ln>
        </p:spPr>
        <p:txBody>
          <a:bodyPr vert="horz" wrap="square" lIns="68580" tIns="34290" rIns="68580" bIns="34290" numCol="1" rtlCol="0" anchor="t" anchorCtr="0" compatLnSpc="1">
            <a:prstTxWarp prst="textNoShape">
              <a:avLst/>
            </a:prstTxWarp>
          </a:bodyPr>
          <a:lstStyle/>
          <a:p>
            <a:pPr>
              <a:spcBef>
                <a:spcPts val="450"/>
              </a:spcBef>
              <a:spcAft>
                <a:spcPts val="450"/>
              </a:spcAft>
              <a:buClr>
                <a:srgbClr val="000000"/>
              </a:buClr>
              <a:buSzPts val="1400"/>
              <a:tabLst>
                <a:tab pos="143351" algn="l"/>
              </a:tabLst>
            </a:pPr>
            <a:endParaRPr lang="vi-VN" sz="1350" dirty="0">
              <a:solidFill>
                <a:srgbClr val="000000"/>
              </a:solidFill>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id="{ED046F28-0A10-A68E-E1CB-15AE16BF8C3A}"/>
              </a:ext>
            </a:extLst>
          </p:cNvPr>
          <p:cNvSpPr txBox="1"/>
          <p:nvPr/>
        </p:nvSpPr>
        <p:spPr>
          <a:xfrm>
            <a:off x="2822520" y="378960"/>
            <a:ext cx="1386762" cy="553998"/>
          </a:xfrm>
          <a:prstGeom prst="rect">
            <a:avLst/>
          </a:prstGeom>
          <a:noFill/>
        </p:spPr>
        <p:txBody>
          <a:bodyPr wrap="square">
            <a:spAutoFit/>
          </a:bodyPr>
          <a:lstStyle/>
          <a:p>
            <a:r>
              <a:rPr lang="vi-VN" sz="3000" b="1" dirty="0">
                <a:solidFill>
                  <a:srgbClr val="C00000"/>
                </a:solidFill>
                <a:latin typeface="Times New Roman" panose="02020603050405020304" pitchFamily="18" charset="0"/>
                <a:cs typeface="Times New Roman" panose="02020603050405020304" pitchFamily="18" charset="0"/>
              </a:rPr>
              <a:t>Tiết 32 </a:t>
            </a:r>
            <a:endParaRPr lang="vi-VN" sz="3000" dirty="0"/>
          </a:p>
        </p:txBody>
      </p:sp>
      <p:sp>
        <p:nvSpPr>
          <p:cNvPr id="5" name="Hộp Văn bản 4">
            <a:extLst>
              <a:ext uri="{FF2B5EF4-FFF2-40B4-BE49-F238E27FC236}">
                <a16:creationId xmlns:a16="http://schemas.microsoft.com/office/drawing/2014/main" id="{03FE4A28-709F-20D8-A63B-E807A1F640B7}"/>
              </a:ext>
            </a:extLst>
          </p:cNvPr>
          <p:cNvSpPr txBox="1"/>
          <p:nvPr/>
        </p:nvSpPr>
        <p:spPr>
          <a:xfrm>
            <a:off x="4209282" y="1540698"/>
            <a:ext cx="3910608" cy="2062103"/>
          </a:xfrm>
          <a:prstGeom prst="rect">
            <a:avLst/>
          </a:prstGeom>
          <a:noFill/>
        </p:spPr>
        <p:txBody>
          <a:bodyPr wrap="square">
            <a:spAutoFit/>
          </a:bodyPr>
          <a:lstStyle/>
          <a:p>
            <a:pPr algn="just"/>
            <a:r>
              <a:rPr lang="vi-VN" sz="3200" dirty="0">
                <a:solidFill>
                  <a:srgbClr val="002060"/>
                </a:solidFill>
                <a:latin typeface="Times New Roman" panose="02020603050405020304" pitchFamily="18" charset="0"/>
                <a:ea typeface="Times New Roman" panose="02020603050405020304" pitchFamily="18" charset="0"/>
              </a:rPr>
              <a:t>Ả</a:t>
            </a:r>
            <a:r>
              <a:rPr lang="vi-VN" sz="3200" dirty="0">
                <a:solidFill>
                  <a:srgbClr val="002060"/>
                </a:solidFill>
                <a:effectLst/>
                <a:latin typeface="Times New Roman" panose="02020603050405020304" pitchFamily="18" charset="0"/>
                <a:ea typeface="Times New Roman" panose="02020603050405020304" pitchFamily="18" charset="0"/>
              </a:rPr>
              <a:t>nh</a:t>
            </a:r>
            <a:r>
              <a:rPr lang="vi-VN" sz="3200" spc="-4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hưởng</a:t>
            </a:r>
            <a:r>
              <a:rPr lang="vi-VN" sz="3200" spc="-4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của</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ô</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nhiễm</a:t>
            </a:r>
            <a:r>
              <a:rPr lang="vi-VN" sz="3200" spc="-4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môi</a:t>
            </a:r>
            <a:r>
              <a:rPr lang="vi-VN" sz="3200" spc="-4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trường</a:t>
            </a:r>
            <a:r>
              <a:rPr lang="vi-VN" sz="3200" spc="-4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đến</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sức</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khỏe</a:t>
            </a:r>
            <a:r>
              <a:rPr lang="vi-VN" sz="3200" spc="-4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và</a:t>
            </a:r>
            <a:r>
              <a:rPr lang="vi-VN" sz="3200" spc="-4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đời</a:t>
            </a:r>
            <a:r>
              <a:rPr lang="vi-VN" sz="3200" spc="-31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sống</a:t>
            </a:r>
            <a:r>
              <a:rPr lang="vi-VN" sz="3200" spc="-1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người</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dân</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thành</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phố</a:t>
            </a:r>
            <a:endParaRPr lang="vi-VN" sz="3200" dirty="0">
              <a:solidFill>
                <a:srgbClr val="002060"/>
              </a:solidFill>
            </a:endParaRPr>
          </a:p>
        </p:txBody>
      </p:sp>
    </p:spTree>
    <p:extLst>
      <p:ext uri="{BB962C8B-B14F-4D97-AF65-F5344CB8AC3E}">
        <p14:creationId xmlns:p14="http://schemas.microsoft.com/office/powerpoint/2010/main" val="25645149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9">
            <a:extLst>
              <a:ext uri="{FF2B5EF4-FFF2-40B4-BE49-F238E27FC236}">
                <a16:creationId xmlns:a16="http://schemas.microsoft.com/office/drawing/2014/main" id="{57445490-118F-417A-9086-ADB60BFACAA2}"/>
              </a:ext>
            </a:extLst>
          </p:cNvPr>
          <p:cNvPicPr>
            <a:picLocks noChangeAspect="1"/>
          </p:cNvPicPr>
          <p:nvPr/>
        </p:nvPicPr>
        <p:blipFill>
          <a:blip r:embed="rId2"/>
          <a:srcRect l="11908" t="16713" b="14111"/>
          <a:stretch>
            <a:fillRect/>
          </a:stretch>
        </p:blipFill>
        <p:spPr>
          <a:xfrm>
            <a:off x="381000" y="126961"/>
            <a:ext cx="8763000" cy="4578389"/>
          </a:xfrm>
          <a:prstGeom prst="rect">
            <a:avLst/>
          </a:prstGeom>
          <a:noFill/>
          <a:ln w="9525">
            <a:noFill/>
          </a:ln>
        </p:spPr>
      </p:pic>
      <p:pic>
        <p:nvPicPr>
          <p:cNvPr id="9" name="图片 4">
            <a:extLst>
              <a:ext uri="{FF2B5EF4-FFF2-40B4-BE49-F238E27FC236}">
                <a16:creationId xmlns:a16="http://schemas.microsoft.com/office/drawing/2014/main" id="{A6F177AF-B7A6-49B5-AFEB-ACC2F47C457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1112" t="36890" r="32848" b="2444"/>
          <a:stretch/>
        </p:blipFill>
        <p:spPr>
          <a:xfrm>
            <a:off x="-228600" y="2038350"/>
            <a:ext cx="2143126" cy="3199595"/>
          </a:xfrm>
          <a:prstGeom prst="rect">
            <a:avLst/>
          </a:prstGeom>
        </p:spPr>
      </p:pic>
      <p:sp>
        <p:nvSpPr>
          <p:cNvPr id="2" name="Title 1">
            <a:extLst>
              <a:ext uri="{FF2B5EF4-FFF2-40B4-BE49-F238E27FC236}">
                <a16:creationId xmlns:a16="http://schemas.microsoft.com/office/drawing/2014/main" id="{94018C15-D84B-76EF-98CA-9A4C60F3A9DB}"/>
              </a:ext>
            </a:extLst>
          </p:cNvPr>
          <p:cNvSpPr>
            <a:spLocks noGrp="1"/>
          </p:cNvSpPr>
          <p:nvPr>
            <p:ph type="ctrTitle"/>
          </p:nvPr>
        </p:nvSpPr>
        <p:spPr>
          <a:xfrm>
            <a:off x="3884378" y="85093"/>
            <a:ext cx="1881669" cy="575813"/>
          </a:xfrm>
        </p:spPr>
        <p:txBody>
          <a:bodyPr>
            <a:normAutofit/>
          </a:bodyPr>
          <a:lstStyle/>
          <a:p>
            <a:pPr>
              <a:spcBef>
                <a:spcPts val="450"/>
              </a:spcBef>
              <a:spcAft>
                <a:spcPts val="450"/>
              </a:spcAft>
            </a:pP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Chủ</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latin typeface="Times New Roman" panose="02020603050405020304" pitchFamily="18" charset="0"/>
                <a:ea typeface="Calibri" panose="020F0502020204030204" pitchFamily="34" charset="0"/>
                <a:cs typeface="Times New Roman" panose="02020603050405020304" pitchFamily="18" charset="0"/>
              </a:rPr>
              <a:t>đề</a:t>
            </a:r>
            <a:r>
              <a:rPr 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8</a:t>
            </a:r>
            <a:endParaRPr lang="vi-VN" sz="2800" dirty="0">
              <a:solidFill>
                <a:srgbClr val="FF0000"/>
              </a:solidFill>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EE8EB0B4-1B40-151D-CAAD-A5CB34A4748F}"/>
              </a:ext>
            </a:extLst>
          </p:cNvPr>
          <p:cNvSpPr txBox="1"/>
          <p:nvPr/>
        </p:nvSpPr>
        <p:spPr>
          <a:xfrm>
            <a:off x="1828800" y="1581150"/>
            <a:ext cx="5562600" cy="1815882"/>
          </a:xfrm>
          <a:prstGeom prst="rect">
            <a:avLst/>
          </a:prstGeom>
          <a:noFill/>
        </p:spPr>
        <p:txBody>
          <a:bodyPr wrap="square">
            <a:spAutoFit/>
          </a:bodyPr>
          <a:lstStyle/>
          <a:p>
            <a:pPr marL="120015" marR="116840" algn="just">
              <a:spcBef>
                <a:spcPts val="275"/>
              </a:spcBef>
              <a:spcAft>
                <a:spcPts val="0"/>
              </a:spcAft>
            </a:pPr>
            <a:r>
              <a:rPr lang="vi-VN" sz="2800" kern="0" dirty="0">
                <a:solidFill>
                  <a:srgbClr val="002060"/>
                </a:solidFill>
                <a:effectLst/>
                <a:latin typeface="Tahoma" panose="020B0604030504040204" pitchFamily="34" charset="0"/>
                <a:ea typeface="Tahoma" panose="020B0604030504040204" pitchFamily="34" charset="0"/>
              </a:rPr>
              <a:t>Ô</a:t>
            </a:r>
            <a:r>
              <a:rPr lang="vi-VN" sz="2800" kern="0" spc="-45" dirty="0">
                <a:solidFill>
                  <a:srgbClr val="002060"/>
                </a:solidFill>
                <a:effectLst/>
                <a:latin typeface="Tahoma" panose="020B0604030504040204" pitchFamily="34" charset="0"/>
                <a:ea typeface="Tahoma" panose="020B0604030504040204" pitchFamily="34" charset="0"/>
              </a:rPr>
              <a:t> </a:t>
            </a:r>
            <a:r>
              <a:rPr lang="vi-VN" sz="2800" kern="0" dirty="0">
                <a:solidFill>
                  <a:srgbClr val="002060"/>
                </a:solidFill>
                <a:effectLst/>
                <a:latin typeface="Tahoma" panose="020B0604030504040204" pitchFamily="34" charset="0"/>
                <a:ea typeface="Tahoma" panose="020B0604030504040204" pitchFamily="34" charset="0"/>
              </a:rPr>
              <a:t>NHI</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ỄM</a:t>
            </a:r>
            <a:r>
              <a:rPr lang="vi-VN" sz="2800" kern="0" spc="6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 </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MÔI</a:t>
            </a:r>
            <a:r>
              <a:rPr lang="vi-VN" sz="2800" kern="0" spc="55"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 </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TRƯỜ</a:t>
            </a:r>
            <a:r>
              <a:rPr lang="vi-VN" sz="2800" kern="0" dirty="0">
                <a:solidFill>
                  <a:srgbClr val="002060"/>
                </a:solidFill>
                <a:effectLst/>
                <a:latin typeface="Tahoma" panose="020B0604030504040204" pitchFamily="34" charset="0"/>
                <a:ea typeface="Tahoma" panose="020B0604030504040204" pitchFamily="34" charset="0"/>
              </a:rPr>
              <a:t>NG</a:t>
            </a:r>
            <a:r>
              <a:rPr lang="vi-VN" sz="2800" kern="0" spc="-30" dirty="0">
                <a:solidFill>
                  <a:srgbClr val="002060"/>
                </a:solidFill>
                <a:effectLst/>
                <a:latin typeface="Tahoma" panose="020B0604030504040204" pitchFamily="34" charset="0"/>
                <a:ea typeface="Tahoma" panose="020B0604030504040204" pitchFamily="34" charset="0"/>
              </a:rPr>
              <a:t> </a:t>
            </a:r>
            <a:r>
              <a:rPr lang="vi-VN" sz="2800" kern="0" dirty="0">
                <a:solidFill>
                  <a:srgbClr val="002060"/>
                </a:solidFill>
                <a:effectLst/>
                <a:latin typeface="Tahoma" panose="020B0604030504040204" pitchFamily="34" charset="0"/>
                <a:ea typeface="Tahoma" panose="020B0604030504040204" pitchFamily="34" charset="0"/>
              </a:rPr>
              <a:t>VÀ</a:t>
            </a:r>
            <a:r>
              <a:rPr lang="vi-VN" sz="2800" kern="0" spc="-25" dirty="0">
                <a:solidFill>
                  <a:srgbClr val="002060"/>
                </a:solidFill>
                <a:effectLst/>
                <a:latin typeface="Tahoma" panose="020B0604030504040204" pitchFamily="34" charset="0"/>
                <a:ea typeface="Tahoma" panose="020B0604030504040204" pitchFamily="34" charset="0"/>
              </a:rPr>
              <a:t> </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ẢNH</a:t>
            </a:r>
            <a:r>
              <a:rPr lang="vi-VN" sz="2800" kern="0" spc="35"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 </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HƯỞ</a:t>
            </a:r>
            <a:r>
              <a:rPr lang="vi-VN" sz="2800" kern="0" dirty="0">
                <a:solidFill>
                  <a:srgbClr val="002060"/>
                </a:solidFill>
                <a:effectLst/>
                <a:latin typeface="Tahoma" panose="020B0604030504040204" pitchFamily="34" charset="0"/>
                <a:ea typeface="Tahoma" panose="020B0604030504040204" pitchFamily="34" charset="0"/>
              </a:rPr>
              <a:t>NG</a:t>
            </a:r>
            <a:r>
              <a:rPr lang="vi-VN" sz="2800" kern="0" spc="-35" dirty="0">
                <a:solidFill>
                  <a:srgbClr val="002060"/>
                </a:solidFill>
                <a:effectLst/>
                <a:latin typeface="Tahoma" panose="020B0604030504040204" pitchFamily="34" charset="0"/>
                <a:ea typeface="Tahoma" panose="020B0604030504040204" pitchFamily="34" charset="0"/>
              </a:rPr>
              <a:t> </a:t>
            </a:r>
            <a:r>
              <a:rPr lang="vi-VN" sz="2800" kern="0" dirty="0">
                <a:solidFill>
                  <a:srgbClr val="002060"/>
                </a:solidFill>
                <a:effectLst/>
                <a:latin typeface="Tahoma" panose="020B0604030504040204" pitchFamily="34" charset="0"/>
                <a:ea typeface="Tahoma" panose="020B0604030504040204" pitchFamily="34" charset="0"/>
              </a:rPr>
              <a:t>C</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Ủ</a:t>
            </a:r>
            <a:r>
              <a:rPr lang="vi-VN" sz="2800" kern="0" dirty="0">
                <a:solidFill>
                  <a:srgbClr val="002060"/>
                </a:solidFill>
                <a:effectLst/>
                <a:latin typeface="Tahoma" panose="020B0604030504040204" pitchFamily="34" charset="0"/>
                <a:ea typeface="Tahoma" panose="020B0604030504040204" pitchFamily="34" charset="0"/>
              </a:rPr>
              <a:t>A </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Ô</a:t>
            </a:r>
            <a:r>
              <a:rPr lang="vi-VN" sz="2800" spc="-75"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NHI</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ỄM</a:t>
            </a:r>
            <a:r>
              <a:rPr lang="vi-VN" sz="2800" spc="3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MÔI</a:t>
            </a:r>
            <a:r>
              <a:rPr lang="vi-VN" sz="2800" spc="2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TRƯỜ</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NG</a:t>
            </a:r>
            <a:r>
              <a:rPr lang="vi-VN" sz="2800" spc="-65"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T</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ỚI</a:t>
            </a:r>
            <a:r>
              <a:rPr lang="vi-VN" sz="2800" spc="1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ĐỜ</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I</a:t>
            </a:r>
            <a:r>
              <a:rPr lang="vi-VN" sz="2800" spc="-7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S</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Ố</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NG,</a:t>
            </a:r>
            <a:r>
              <a:rPr lang="vi-VN" sz="2800" spc="-7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S</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Ứ</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C</a:t>
            </a:r>
            <a:r>
              <a:rPr lang="vi-VN" sz="2800" spc="-75" dirty="0">
                <a:solidFill>
                  <a:srgbClr val="002060"/>
                </a:solidFill>
                <a:latin typeface="Tahoma" panose="020B0604030504040204" pitchFamily="34" charset="0"/>
                <a:ea typeface="Times New Roman" panose="02020603050405020304" pitchFamily="18" charset="0"/>
                <a:cs typeface="Times New Roman" panose="02020603050405020304" pitchFamily="18" charset="0"/>
              </a:rPr>
              <a:t> </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KH</a:t>
            </a:r>
            <a:r>
              <a:rPr lang="vi-VN" sz="2800" dirty="0">
                <a:solidFill>
                  <a:srgbClr val="002060"/>
                </a:solidFill>
                <a:effectLst/>
                <a:latin typeface="Microsoft Sans Serif" panose="020B0604020202020204" pitchFamily="34" charset="0"/>
                <a:ea typeface="Times New Roman" panose="02020603050405020304" pitchFamily="18" charset="0"/>
                <a:cs typeface="Times New Roman" panose="02020603050405020304" pitchFamily="18" charset="0"/>
              </a:rPr>
              <a:t>Ỏ</a:t>
            </a:r>
            <a:r>
              <a:rPr lang="vi-VN" sz="2800" dirty="0">
                <a:solidFill>
                  <a:srgbClr val="002060"/>
                </a:solidFill>
                <a:effectLst/>
                <a:latin typeface="Tahoma" panose="020B0604030504040204" pitchFamily="34" charset="0"/>
                <a:ea typeface="Times New Roman" panose="02020603050405020304" pitchFamily="18" charset="0"/>
                <a:cs typeface="Times New Roman" panose="02020603050405020304" pitchFamily="18" charset="0"/>
              </a:rPr>
              <a:t>E</a:t>
            </a:r>
            <a:r>
              <a:rPr lang="vi-VN" sz="2800" dirty="0">
                <a:solidFill>
                  <a:srgbClr val="002060"/>
                </a:solidFill>
                <a:latin typeface="Times New Roman" panose="02020603050405020304" pitchFamily="18" charset="0"/>
                <a:ea typeface="Times New Roman" panose="02020603050405020304" pitchFamily="18" charset="0"/>
              </a:rPr>
              <a:t> </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NGƯỜ</a:t>
            </a:r>
            <a:r>
              <a:rPr lang="vi-VN" sz="2800" kern="0" dirty="0">
                <a:solidFill>
                  <a:srgbClr val="002060"/>
                </a:solidFill>
                <a:effectLst/>
                <a:latin typeface="Tahoma" panose="020B0604030504040204" pitchFamily="34" charset="0"/>
                <a:ea typeface="Tahoma" panose="020B0604030504040204" pitchFamily="34" charset="0"/>
              </a:rPr>
              <a:t>I</a:t>
            </a:r>
            <a:r>
              <a:rPr lang="vi-VN" sz="2800" kern="0" spc="-50" dirty="0">
                <a:solidFill>
                  <a:srgbClr val="002060"/>
                </a:solidFill>
                <a:effectLst/>
                <a:latin typeface="Tahoma" panose="020B0604030504040204" pitchFamily="34" charset="0"/>
                <a:ea typeface="Tahoma" panose="020B0604030504040204" pitchFamily="34" charset="0"/>
              </a:rPr>
              <a:t> </a:t>
            </a:r>
            <a:r>
              <a:rPr lang="vi-VN" sz="2800" kern="0" dirty="0">
                <a:solidFill>
                  <a:srgbClr val="002060"/>
                </a:solidFill>
                <a:effectLst/>
                <a:latin typeface="Tahoma" panose="020B0604030504040204" pitchFamily="34" charset="0"/>
                <a:ea typeface="Tahoma" panose="020B0604030504040204" pitchFamily="34" charset="0"/>
              </a:rPr>
              <a:t>DÂN</a:t>
            </a:r>
            <a:r>
              <a:rPr lang="vi-VN" sz="2800" kern="0" spc="-10" dirty="0">
                <a:solidFill>
                  <a:srgbClr val="002060"/>
                </a:solidFill>
                <a:effectLst/>
                <a:latin typeface="Tahoma" panose="020B0604030504040204" pitchFamily="34" charset="0"/>
                <a:ea typeface="Tahoma" panose="020B0604030504040204" pitchFamily="34" charset="0"/>
              </a:rPr>
              <a:t> </a:t>
            </a:r>
            <a:r>
              <a:rPr lang="vi-VN" sz="2800" kern="0" dirty="0">
                <a:solidFill>
                  <a:srgbClr val="002060"/>
                </a:solidFill>
                <a:effectLst/>
                <a:latin typeface="Tahoma" panose="020B0604030504040204" pitchFamily="34" charset="0"/>
                <a:ea typeface="Tahoma" panose="020B0604030504040204" pitchFamily="34" charset="0"/>
              </a:rPr>
              <a:t>HÀ</a:t>
            </a:r>
            <a:r>
              <a:rPr lang="vi-VN" sz="2800" kern="0" spc="-45" dirty="0">
                <a:solidFill>
                  <a:srgbClr val="002060"/>
                </a:solidFill>
                <a:effectLst/>
                <a:latin typeface="Tahoma" panose="020B0604030504040204" pitchFamily="34" charset="0"/>
                <a:ea typeface="Tahoma" panose="020B0604030504040204" pitchFamily="34" charset="0"/>
              </a:rPr>
              <a:t> </a:t>
            </a:r>
            <a:r>
              <a:rPr lang="vi-VN" sz="2800" kern="0" dirty="0">
                <a:solidFill>
                  <a:srgbClr val="002060"/>
                </a:solidFill>
                <a:effectLst/>
                <a:latin typeface="Tahoma" panose="020B0604030504040204" pitchFamily="34" charset="0"/>
                <a:ea typeface="Tahoma" panose="020B0604030504040204" pitchFamily="34" charset="0"/>
              </a:rPr>
              <a:t>N</a:t>
            </a:r>
            <a:r>
              <a:rPr lang="vi-VN" sz="2800" kern="0" dirty="0">
                <a:solidFill>
                  <a:srgbClr val="002060"/>
                </a:solidFill>
                <a:effectLst/>
                <a:latin typeface="Microsoft Sans Serif" panose="020B0604020202020204" pitchFamily="34" charset="0"/>
                <a:ea typeface="Tahoma" panose="020B0604030504040204" pitchFamily="34" charset="0"/>
                <a:cs typeface="Tahoma" panose="020B0604030504040204" pitchFamily="34" charset="0"/>
              </a:rPr>
              <a:t>Ộ</a:t>
            </a:r>
            <a:r>
              <a:rPr lang="vi-VN" sz="2800" kern="0" dirty="0">
                <a:solidFill>
                  <a:srgbClr val="002060"/>
                </a:solidFill>
                <a:effectLst/>
                <a:latin typeface="Tahoma" panose="020B0604030504040204" pitchFamily="34" charset="0"/>
                <a:ea typeface="Tahoma" panose="020B0604030504040204" pitchFamily="34" charset="0"/>
              </a:rPr>
              <a:t>I</a:t>
            </a:r>
          </a:p>
        </p:txBody>
      </p:sp>
    </p:spTree>
    <p:extLst>
      <p:ext uri="{BB962C8B-B14F-4D97-AF65-F5344CB8AC3E}">
        <p14:creationId xmlns:p14="http://schemas.microsoft.com/office/powerpoint/2010/main" val="189253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69D1369-DCFC-E982-7F8D-D34BBA1D44C8}"/>
              </a:ext>
            </a:extLst>
          </p:cNvPr>
          <p:cNvSpPr txBox="1"/>
          <p:nvPr/>
        </p:nvSpPr>
        <p:spPr>
          <a:xfrm>
            <a:off x="457200" y="0"/>
            <a:ext cx="7772400" cy="1081322"/>
          </a:xfrm>
          <a:prstGeom prst="rect">
            <a:avLst/>
          </a:prstGeom>
          <a:noFill/>
        </p:spPr>
        <p:txBody>
          <a:bodyPr wrap="square">
            <a:spAutoFit/>
          </a:bodyPr>
          <a:lstStyle/>
          <a:p>
            <a:pPr marR="81915" lvl="0" algn="ctr">
              <a:lnSpc>
                <a:spcPct val="120000"/>
              </a:lnSpc>
              <a:spcBef>
                <a:spcPts val="410"/>
              </a:spcBef>
              <a:spcAft>
                <a:spcPts val="0"/>
              </a:spcAft>
              <a:buSzPts val="1300"/>
              <a:tabLst>
                <a:tab pos="472440" algn="l"/>
              </a:tabLst>
            </a:pPr>
            <a:r>
              <a:rPr lang="vi-VN" sz="2800" dirty="0">
                <a:solidFill>
                  <a:srgbClr val="C00000"/>
                </a:solidFill>
                <a:effectLst/>
                <a:latin typeface="Times New Roman" panose="02020603050405020304" pitchFamily="18" charset="0"/>
                <a:ea typeface="Times New Roman" panose="02020603050405020304" pitchFamily="18" charset="0"/>
              </a:rPr>
              <a:t>I. Tìm</a:t>
            </a:r>
            <a:r>
              <a:rPr lang="vi-VN" sz="2800" spc="-40"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hiểu</a:t>
            </a:r>
            <a:r>
              <a:rPr lang="vi-VN" sz="2800" spc="-4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ảnh</a:t>
            </a:r>
            <a:r>
              <a:rPr lang="vi-VN" sz="2800" spc="-4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hưởng</a:t>
            </a:r>
            <a:r>
              <a:rPr lang="vi-VN" sz="2800" spc="-4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của</a:t>
            </a:r>
            <a:r>
              <a:rPr lang="vi-VN" sz="2800" spc="-3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ô</a:t>
            </a:r>
            <a:r>
              <a:rPr lang="vi-VN" sz="2800" spc="-30"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nhiễm</a:t>
            </a:r>
            <a:r>
              <a:rPr lang="vi-VN" sz="2800" spc="-4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môi</a:t>
            </a:r>
            <a:r>
              <a:rPr lang="vi-VN" sz="2800" spc="-4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trường</a:t>
            </a:r>
            <a:r>
              <a:rPr lang="vi-VN" sz="2800" spc="-40"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đến</a:t>
            </a:r>
            <a:r>
              <a:rPr lang="vi-VN" sz="2800" spc="-30"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sức</a:t>
            </a:r>
            <a:r>
              <a:rPr lang="vi-VN" sz="2800" spc="-30"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khỏe</a:t>
            </a:r>
            <a:r>
              <a:rPr lang="vi-VN" sz="2800" spc="-4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và</a:t>
            </a:r>
            <a:r>
              <a:rPr lang="vi-VN" sz="2800" spc="-4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đời</a:t>
            </a:r>
            <a:r>
              <a:rPr lang="vi-VN" sz="2800" spc="-310"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sống</a:t>
            </a:r>
            <a:r>
              <a:rPr lang="vi-VN" sz="2800" spc="-10"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người</a:t>
            </a:r>
            <a:r>
              <a:rPr lang="vi-VN" sz="2800" spc="-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dân</a:t>
            </a:r>
            <a:r>
              <a:rPr lang="vi-VN" sz="2800" spc="-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thành</a:t>
            </a:r>
            <a:r>
              <a:rPr lang="vi-VN" sz="2800" spc="-5" dirty="0">
                <a:solidFill>
                  <a:srgbClr val="C00000"/>
                </a:solidFill>
                <a:effectLst/>
                <a:latin typeface="Times New Roman" panose="02020603050405020304" pitchFamily="18" charset="0"/>
                <a:ea typeface="Times New Roman" panose="02020603050405020304" pitchFamily="18" charset="0"/>
              </a:rPr>
              <a:t> </a:t>
            </a:r>
            <a:r>
              <a:rPr lang="vi-VN" sz="2800" dirty="0">
                <a:solidFill>
                  <a:srgbClr val="C00000"/>
                </a:solidFill>
                <a:effectLst/>
                <a:latin typeface="Times New Roman" panose="02020603050405020304" pitchFamily="18" charset="0"/>
                <a:ea typeface="Times New Roman" panose="02020603050405020304" pitchFamily="18" charset="0"/>
              </a:rPr>
              <a:t>phố</a:t>
            </a:r>
          </a:p>
        </p:txBody>
      </p:sp>
      <p:sp>
        <p:nvSpPr>
          <p:cNvPr id="8" name="Hộp Văn bản 7">
            <a:extLst>
              <a:ext uri="{FF2B5EF4-FFF2-40B4-BE49-F238E27FC236}">
                <a16:creationId xmlns:a16="http://schemas.microsoft.com/office/drawing/2014/main" id="{8A2A8C96-598A-6CF8-C049-D365867B9CF7}"/>
              </a:ext>
            </a:extLst>
          </p:cNvPr>
          <p:cNvSpPr txBox="1"/>
          <p:nvPr/>
        </p:nvSpPr>
        <p:spPr>
          <a:xfrm>
            <a:off x="0" y="971550"/>
            <a:ext cx="4891087" cy="461665"/>
          </a:xfrm>
          <a:prstGeom prst="rect">
            <a:avLst/>
          </a:prstGeom>
          <a:noFill/>
        </p:spPr>
        <p:txBody>
          <a:bodyPr wrap="square">
            <a:spAutoFit/>
          </a:bodyPr>
          <a:lstStyle/>
          <a:p>
            <a:pPr marL="353060" indent="269875">
              <a:spcBef>
                <a:spcPts val="700"/>
              </a:spcBef>
              <a:spcAft>
                <a:spcPts val="0"/>
              </a:spcAft>
            </a:pPr>
            <a:r>
              <a:rPr lang="vi-VN" sz="2400" dirty="0">
                <a:solidFill>
                  <a:srgbClr val="002060"/>
                </a:solidFill>
                <a:effectLst/>
                <a:latin typeface="Times New Roman" panose="02020603050405020304" pitchFamily="18" charset="0"/>
                <a:ea typeface="Times New Roman" panose="02020603050405020304" pitchFamily="18" charset="0"/>
              </a:rPr>
              <a:t>1.Ảnh</a:t>
            </a:r>
            <a:r>
              <a:rPr lang="vi-VN" sz="2400" spc="5" dirty="0">
                <a:solidFill>
                  <a:srgbClr val="002060"/>
                </a:solidFill>
                <a:effectLst/>
                <a:latin typeface="Times New Roman" panose="02020603050405020304" pitchFamily="18" charset="0"/>
                <a:ea typeface="Times New Roman" panose="02020603050405020304" pitchFamily="18" charset="0"/>
              </a:rPr>
              <a:t> </a:t>
            </a:r>
            <a:r>
              <a:rPr lang="vi-VN" sz="2400" dirty="0">
                <a:solidFill>
                  <a:srgbClr val="002060"/>
                </a:solidFill>
                <a:effectLst/>
                <a:latin typeface="Times New Roman" panose="02020603050405020304" pitchFamily="18" charset="0"/>
                <a:ea typeface="Times New Roman" panose="02020603050405020304" pitchFamily="18" charset="0"/>
              </a:rPr>
              <a:t>hưởng</a:t>
            </a:r>
            <a:r>
              <a:rPr lang="vi-VN" sz="2400" spc="25" dirty="0">
                <a:solidFill>
                  <a:srgbClr val="002060"/>
                </a:solidFill>
                <a:effectLst/>
                <a:latin typeface="Times New Roman" panose="02020603050405020304" pitchFamily="18" charset="0"/>
                <a:ea typeface="Times New Roman" panose="02020603050405020304" pitchFamily="18" charset="0"/>
              </a:rPr>
              <a:t> </a:t>
            </a:r>
            <a:r>
              <a:rPr lang="vi-VN" sz="2400" dirty="0">
                <a:solidFill>
                  <a:srgbClr val="002060"/>
                </a:solidFill>
                <a:effectLst/>
                <a:latin typeface="Times New Roman" panose="02020603050405020304" pitchFamily="18" charset="0"/>
                <a:ea typeface="Times New Roman" panose="02020603050405020304" pitchFamily="18" charset="0"/>
              </a:rPr>
              <a:t>của</a:t>
            </a:r>
            <a:r>
              <a:rPr lang="vi-VN" sz="2400" spc="20" dirty="0">
                <a:solidFill>
                  <a:srgbClr val="002060"/>
                </a:solidFill>
                <a:effectLst/>
                <a:latin typeface="Times New Roman" panose="02020603050405020304" pitchFamily="18" charset="0"/>
                <a:ea typeface="Times New Roman" panose="02020603050405020304" pitchFamily="18" charset="0"/>
              </a:rPr>
              <a:t> </a:t>
            </a:r>
            <a:r>
              <a:rPr lang="vi-VN" sz="2400" dirty="0">
                <a:solidFill>
                  <a:srgbClr val="002060"/>
                </a:solidFill>
                <a:effectLst/>
                <a:latin typeface="Times New Roman" panose="02020603050405020304" pitchFamily="18" charset="0"/>
                <a:ea typeface="Times New Roman" panose="02020603050405020304" pitchFamily="18" charset="0"/>
              </a:rPr>
              <a:t>môi</a:t>
            </a:r>
            <a:r>
              <a:rPr lang="vi-VN" sz="2400" spc="25" dirty="0">
                <a:solidFill>
                  <a:srgbClr val="002060"/>
                </a:solidFill>
                <a:effectLst/>
                <a:latin typeface="Times New Roman" panose="02020603050405020304" pitchFamily="18" charset="0"/>
                <a:ea typeface="Times New Roman" panose="02020603050405020304" pitchFamily="18" charset="0"/>
              </a:rPr>
              <a:t> </a:t>
            </a:r>
            <a:r>
              <a:rPr lang="vi-VN" sz="2400" dirty="0">
                <a:solidFill>
                  <a:srgbClr val="002060"/>
                </a:solidFill>
                <a:effectLst/>
                <a:latin typeface="Times New Roman" panose="02020603050405020304" pitchFamily="18" charset="0"/>
                <a:ea typeface="Times New Roman" panose="02020603050405020304" pitchFamily="18" charset="0"/>
              </a:rPr>
              <a:t>trường</a:t>
            </a:r>
            <a:r>
              <a:rPr lang="vi-VN" sz="2400" spc="5" dirty="0">
                <a:solidFill>
                  <a:srgbClr val="002060"/>
                </a:solidFill>
                <a:effectLst/>
                <a:latin typeface="Times New Roman" panose="02020603050405020304" pitchFamily="18" charset="0"/>
                <a:ea typeface="Times New Roman" panose="02020603050405020304" pitchFamily="18" charset="0"/>
              </a:rPr>
              <a:t> </a:t>
            </a:r>
            <a:r>
              <a:rPr lang="vi-VN" sz="2400" dirty="0">
                <a:solidFill>
                  <a:srgbClr val="002060"/>
                </a:solidFill>
                <a:effectLst/>
                <a:latin typeface="Times New Roman" panose="02020603050405020304" pitchFamily="18" charset="0"/>
                <a:ea typeface="Times New Roman" panose="02020603050405020304" pitchFamily="18" charset="0"/>
              </a:rPr>
              <a:t>đất</a:t>
            </a:r>
          </a:p>
        </p:txBody>
      </p:sp>
      <p:sp>
        <p:nvSpPr>
          <p:cNvPr id="10" name="Hộp Văn bản 9">
            <a:extLst>
              <a:ext uri="{FF2B5EF4-FFF2-40B4-BE49-F238E27FC236}">
                <a16:creationId xmlns:a16="http://schemas.microsoft.com/office/drawing/2014/main" id="{59B226F5-F553-2E66-FF38-A4020FB0A8A2}"/>
              </a:ext>
            </a:extLst>
          </p:cNvPr>
          <p:cNvSpPr txBox="1"/>
          <p:nvPr/>
        </p:nvSpPr>
        <p:spPr>
          <a:xfrm>
            <a:off x="685800" y="1496824"/>
            <a:ext cx="7772400" cy="1815882"/>
          </a:xfrm>
          <a:prstGeom prst="rect">
            <a:avLst/>
          </a:prstGeom>
          <a:noFill/>
        </p:spPr>
        <p:txBody>
          <a:bodyPr wrap="square">
            <a:spAutoFit/>
          </a:bodyPr>
          <a:lstStyle/>
          <a:p>
            <a:pPr algn="just"/>
            <a:r>
              <a:rPr lang="vi-VN" sz="2800" b="0" i="0" dirty="0">
                <a:effectLst/>
                <a:latin typeface="Google Sans"/>
              </a:rPr>
              <a:t>- Môi trường đất khi bị ô nhiễm sẽ làm cho cấu tạo đất bị thay đổi, dễ bị xói mòn và làm mất đi các chất dinh dưỡng vốn có khi có mưa lớn, nghiêm trọng hơn có thể làm mất khả năng khai thác của đất.</a:t>
            </a:r>
            <a:endParaRPr lang="vi-VN" sz="2800" dirty="0"/>
          </a:p>
        </p:txBody>
      </p:sp>
    </p:spTree>
    <p:extLst>
      <p:ext uri="{BB962C8B-B14F-4D97-AF65-F5344CB8AC3E}">
        <p14:creationId xmlns:p14="http://schemas.microsoft.com/office/powerpoint/2010/main" val="2534761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ình ảnh ô nhiễm môi trường đất">
            <a:extLst>
              <a:ext uri="{FF2B5EF4-FFF2-40B4-BE49-F238E27FC236}">
                <a16:creationId xmlns:a16="http://schemas.microsoft.com/office/drawing/2014/main" id="{83B515E0-6B4B-0FE5-435F-454B2B3701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895349"/>
            <a:ext cx="8286750" cy="420052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Ô nhiễm môi trường đất là gì?">
            <a:extLst>
              <a:ext uri="{FF2B5EF4-FFF2-40B4-BE49-F238E27FC236}">
                <a16:creationId xmlns:a16="http://schemas.microsoft.com/office/drawing/2014/main" id="{A1A5528F-FFB0-F5BD-6724-FE42FDE96B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625" y="866775"/>
            <a:ext cx="8286750" cy="422910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Thực trạng ô nhiễm môi trường đất bởi những bãi rác Khổng lồ">
            <a:extLst>
              <a:ext uri="{FF2B5EF4-FFF2-40B4-BE49-F238E27FC236}">
                <a16:creationId xmlns:a16="http://schemas.microsoft.com/office/drawing/2014/main" id="{120E2E0C-64A0-4F96-068D-2E14501DCB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956" y="823911"/>
            <a:ext cx="8286750" cy="4200526"/>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Rác thải rắn thành nguyên nhân gây ô nhiễm đất">
            <a:extLst>
              <a:ext uri="{FF2B5EF4-FFF2-40B4-BE49-F238E27FC236}">
                <a16:creationId xmlns:a16="http://schemas.microsoft.com/office/drawing/2014/main" id="{698CE08F-8983-E5F5-425C-99EE3E89BF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1481" y="843210"/>
            <a:ext cx="8286750" cy="4200527"/>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1890F8A2-2190-163F-7AEA-9363FEA8BABB}"/>
              </a:ext>
            </a:extLst>
          </p:cNvPr>
          <p:cNvSpPr txBox="1"/>
          <p:nvPr/>
        </p:nvSpPr>
        <p:spPr>
          <a:xfrm>
            <a:off x="1066800" y="202849"/>
            <a:ext cx="7467600" cy="461665"/>
          </a:xfrm>
          <a:prstGeom prst="rect">
            <a:avLst/>
          </a:prstGeom>
          <a:noFill/>
        </p:spPr>
        <p:txBody>
          <a:bodyPr wrap="square">
            <a:spAutoFit/>
          </a:bodyPr>
          <a:lstStyle/>
          <a:p>
            <a:r>
              <a:rPr lang="vi-VN" sz="2400" i="1" dirty="0">
                <a:solidFill>
                  <a:srgbClr val="FF0000"/>
                </a:solidFill>
                <a:latin typeface="HelveticaNeue"/>
              </a:rPr>
              <a:t>Ô</a:t>
            </a:r>
            <a:r>
              <a:rPr lang="vi-VN" sz="2400" b="0" i="1" dirty="0">
                <a:solidFill>
                  <a:srgbClr val="FF0000"/>
                </a:solidFill>
                <a:effectLst/>
                <a:latin typeface="HelveticaNeue"/>
              </a:rPr>
              <a:t> nhiễm môi trường đất bởi những bãi rác Khổng lồ</a:t>
            </a:r>
            <a:endParaRPr lang="vi-VN" sz="2400" dirty="0">
              <a:solidFill>
                <a:srgbClr val="FF0000"/>
              </a:solidFill>
            </a:endParaRPr>
          </a:p>
        </p:txBody>
      </p:sp>
      <p:pic>
        <p:nvPicPr>
          <p:cNvPr id="3084" name="Picture 12" descr="Nguyên nhân gây ô nhiễm môi trườn đất do chất thải công nghiệp">
            <a:extLst>
              <a:ext uri="{FF2B5EF4-FFF2-40B4-BE49-F238E27FC236}">
                <a16:creationId xmlns:a16="http://schemas.microsoft.com/office/drawing/2014/main" id="{91BC5EF8-5003-863C-54CE-088083D9F86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1481" y="823910"/>
            <a:ext cx="8286750" cy="4293395"/>
          </a:xfrm>
          <a:prstGeom prst="rect">
            <a:avLst/>
          </a:prstGeom>
          <a:noFill/>
          <a:extLst>
            <a:ext uri="{909E8E84-426E-40DD-AFC4-6F175D3DCCD1}">
              <a14:hiddenFill xmlns:a14="http://schemas.microsoft.com/office/drawing/2010/main">
                <a:solidFill>
                  <a:srgbClr val="FFFFFF"/>
                </a:solidFill>
              </a14:hiddenFill>
            </a:ext>
          </a:extLst>
        </p:spPr>
      </p:pic>
      <p:sp>
        <p:nvSpPr>
          <p:cNvPr id="8" name="Hộp Văn bản 7">
            <a:extLst>
              <a:ext uri="{FF2B5EF4-FFF2-40B4-BE49-F238E27FC236}">
                <a16:creationId xmlns:a16="http://schemas.microsoft.com/office/drawing/2014/main" id="{6C8B6B95-5320-E6F7-01BD-BE762FE8AD74}"/>
              </a:ext>
            </a:extLst>
          </p:cNvPr>
          <p:cNvSpPr txBox="1"/>
          <p:nvPr/>
        </p:nvSpPr>
        <p:spPr>
          <a:xfrm>
            <a:off x="1066800" y="181415"/>
            <a:ext cx="7010400" cy="461665"/>
          </a:xfrm>
          <a:prstGeom prst="rect">
            <a:avLst/>
          </a:prstGeom>
          <a:noFill/>
        </p:spPr>
        <p:txBody>
          <a:bodyPr wrap="square">
            <a:spAutoFit/>
          </a:bodyPr>
          <a:lstStyle/>
          <a:p>
            <a:r>
              <a:rPr lang="vi-VN" sz="2400" i="1" dirty="0">
                <a:solidFill>
                  <a:srgbClr val="FF0000"/>
                </a:solidFill>
                <a:latin typeface="HelveticaNeue"/>
              </a:rPr>
              <a:t>Ô</a:t>
            </a:r>
            <a:r>
              <a:rPr lang="vi-VN" sz="2400" b="0" i="1" dirty="0">
                <a:solidFill>
                  <a:srgbClr val="FF0000"/>
                </a:solidFill>
                <a:effectLst/>
                <a:latin typeface="HelveticaNeue"/>
              </a:rPr>
              <a:t> nhiễm môi trường đất do chất thải công nghiệp</a:t>
            </a:r>
            <a:endParaRPr lang="vi-VN" sz="2400" dirty="0">
              <a:solidFill>
                <a:srgbClr val="FF0000"/>
              </a:solidFill>
            </a:endParaRPr>
          </a:p>
        </p:txBody>
      </p:sp>
      <p:pic>
        <p:nvPicPr>
          <p:cNvPr id="3086" name="Picture 14" descr="Ô nhiễm môi trường đất là do khai thác đá">
            <a:extLst>
              <a:ext uri="{FF2B5EF4-FFF2-40B4-BE49-F238E27FC236}">
                <a16:creationId xmlns:a16="http://schemas.microsoft.com/office/drawing/2014/main" id="{A452704C-004B-2D4C-F6B6-469C75AB41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1956" y="802478"/>
            <a:ext cx="8286750" cy="4293395"/>
          </a:xfrm>
          <a:prstGeom prst="rect">
            <a:avLst/>
          </a:prstGeom>
          <a:noFill/>
          <a:extLst>
            <a:ext uri="{909E8E84-426E-40DD-AFC4-6F175D3DCCD1}">
              <a14:hiddenFill xmlns:a14="http://schemas.microsoft.com/office/drawing/2010/main">
                <a:solidFill>
                  <a:srgbClr val="FFFFFF"/>
                </a:solidFill>
              </a14:hiddenFill>
            </a:ext>
          </a:extLst>
        </p:spPr>
      </p:pic>
      <p:sp>
        <p:nvSpPr>
          <p:cNvPr id="10" name="Hộp Văn bản 9">
            <a:extLst>
              <a:ext uri="{FF2B5EF4-FFF2-40B4-BE49-F238E27FC236}">
                <a16:creationId xmlns:a16="http://schemas.microsoft.com/office/drawing/2014/main" id="{A5119950-B9DE-9199-8574-0C62909D2C66}"/>
              </a:ext>
            </a:extLst>
          </p:cNvPr>
          <p:cNvSpPr txBox="1"/>
          <p:nvPr/>
        </p:nvSpPr>
        <p:spPr>
          <a:xfrm>
            <a:off x="1457324" y="3064"/>
            <a:ext cx="6196013" cy="830997"/>
          </a:xfrm>
          <a:prstGeom prst="rect">
            <a:avLst/>
          </a:prstGeom>
          <a:noFill/>
        </p:spPr>
        <p:txBody>
          <a:bodyPr wrap="square">
            <a:spAutoFit/>
          </a:bodyPr>
          <a:lstStyle/>
          <a:p>
            <a:pPr algn="ctr"/>
            <a:r>
              <a:rPr lang="vi-VN" sz="2400" dirty="0">
                <a:solidFill>
                  <a:srgbClr val="FF0000"/>
                </a:solidFill>
                <a:latin typeface="HelveticaNeue"/>
              </a:rPr>
              <a:t>H</a:t>
            </a:r>
            <a:r>
              <a:rPr lang="vi-VN" sz="2400" b="0" i="0" dirty="0">
                <a:solidFill>
                  <a:srgbClr val="FF0000"/>
                </a:solidFill>
                <a:effectLst/>
                <a:latin typeface="HelveticaNeue"/>
              </a:rPr>
              <a:t>oạt động khai thác sẽ ngấm xuống lòng đất và gây ô nhiễm đất</a:t>
            </a:r>
            <a:endParaRPr lang="vi-VN" sz="2400" dirty="0">
              <a:solidFill>
                <a:srgbClr val="FF0000"/>
              </a:solidFill>
            </a:endParaRPr>
          </a:p>
        </p:txBody>
      </p:sp>
      <p:pic>
        <p:nvPicPr>
          <p:cNvPr id="3088" name="Picture 16" descr="Chất thải hạt nhân gây nguy hại cho đất">
            <a:extLst>
              <a:ext uri="{FF2B5EF4-FFF2-40B4-BE49-F238E27FC236}">
                <a16:creationId xmlns:a16="http://schemas.microsoft.com/office/drawing/2014/main" id="{FEA807D5-A22D-CFF5-EB87-363700D377D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481" y="826323"/>
            <a:ext cx="8286750" cy="4290982"/>
          </a:xfrm>
          <a:prstGeom prst="rect">
            <a:avLst/>
          </a:prstGeom>
          <a:noFill/>
          <a:extLst>
            <a:ext uri="{909E8E84-426E-40DD-AFC4-6F175D3DCCD1}">
              <a14:hiddenFill xmlns:a14="http://schemas.microsoft.com/office/drawing/2010/main">
                <a:solidFill>
                  <a:srgbClr val="FFFFFF"/>
                </a:solidFill>
              </a14:hiddenFill>
            </a:ext>
          </a:extLst>
        </p:spPr>
      </p:pic>
      <p:sp>
        <p:nvSpPr>
          <p:cNvPr id="12" name="Hộp Văn bản 11">
            <a:extLst>
              <a:ext uri="{FF2B5EF4-FFF2-40B4-BE49-F238E27FC236}">
                <a16:creationId xmlns:a16="http://schemas.microsoft.com/office/drawing/2014/main" id="{CAB30F46-9FB9-C260-E5CB-63444AA63BC1}"/>
              </a:ext>
            </a:extLst>
          </p:cNvPr>
          <p:cNvSpPr txBox="1"/>
          <p:nvPr/>
        </p:nvSpPr>
        <p:spPr>
          <a:xfrm>
            <a:off x="1157288" y="12211"/>
            <a:ext cx="6560344" cy="830997"/>
          </a:xfrm>
          <a:prstGeom prst="rect">
            <a:avLst/>
          </a:prstGeom>
          <a:noFill/>
        </p:spPr>
        <p:txBody>
          <a:bodyPr wrap="square">
            <a:spAutoFit/>
          </a:bodyPr>
          <a:lstStyle/>
          <a:p>
            <a:pPr algn="ctr"/>
            <a:r>
              <a:rPr lang="vi-VN" sz="2400" b="0" i="0" dirty="0">
                <a:solidFill>
                  <a:srgbClr val="FF0000"/>
                </a:solidFill>
                <a:effectLst/>
                <a:latin typeface="HelveticaNeue"/>
              </a:rPr>
              <a:t> </a:t>
            </a:r>
            <a:r>
              <a:rPr lang="vi-VN" sz="2400" dirty="0">
                <a:solidFill>
                  <a:srgbClr val="FF0000"/>
                </a:solidFill>
                <a:latin typeface="HelveticaNeue"/>
              </a:rPr>
              <a:t>N</a:t>
            </a:r>
            <a:r>
              <a:rPr lang="vi-VN" sz="2400" b="0" i="0" dirty="0">
                <a:solidFill>
                  <a:srgbClr val="FF0000"/>
                </a:solidFill>
                <a:effectLst/>
                <a:latin typeface="HelveticaNeue"/>
              </a:rPr>
              <a:t>guyên nhân khiến môi trường đất bị ô nhiễm do chất thải hạt nhân </a:t>
            </a:r>
            <a:endParaRPr lang="vi-VN" sz="2400" dirty="0">
              <a:solidFill>
                <a:srgbClr val="FF0000"/>
              </a:solidFill>
            </a:endParaRPr>
          </a:p>
        </p:txBody>
      </p:sp>
    </p:spTree>
    <p:extLst>
      <p:ext uri="{BB962C8B-B14F-4D97-AF65-F5344CB8AC3E}">
        <p14:creationId xmlns:p14="http://schemas.microsoft.com/office/powerpoint/2010/main" val="252166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wheel(1)">
                                      <p:cBhvr>
                                        <p:cTn id="7" dur="2000"/>
                                        <p:tgtEl>
                                          <p:spTgt spid="307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80"/>
                                        </p:tgtEl>
                                        <p:attrNameLst>
                                          <p:attrName>style.visibility</p:attrName>
                                        </p:attrNameLst>
                                      </p:cBhvr>
                                      <p:to>
                                        <p:strVal val="visible"/>
                                      </p:to>
                                    </p:set>
                                    <p:animEffect transition="in" filter="circle(in)">
                                      <p:cBhvr>
                                        <p:cTn id="12" dur="2000"/>
                                        <p:tgtEl>
                                          <p:spTgt spid="308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082"/>
                                        </p:tgtEl>
                                        <p:attrNameLst>
                                          <p:attrName>style.visibility</p:attrName>
                                        </p:attrNameLst>
                                      </p:cBhvr>
                                      <p:to>
                                        <p:strVal val="visible"/>
                                      </p:to>
                                    </p:set>
                                    <p:animEffect transition="in" filter="barn(inVertical)">
                                      <p:cBhvr>
                                        <p:cTn id="17" dur="2000"/>
                                        <p:tgtEl>
                                          <p:spTgt spid="30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6"/>
                                        </p:tgtEl>
                                      </p:cBhvr>
                                    </p:animEffect>
                                    <p:set>
                                      <p:cBhvr>
                                        <p:cTn id="22" dur="1" fill="hold">
                                          <p:stCondLst>
                                            <p:cond delay="499"/>
                                          </p:stCondLst>
                                        </p:cTn>
                                        <p:tgtEl>
                                          <p:spTgt spid="6"/>
                                        </p:tgtEl>
                                        <p:attrNameLst>
                                          <p:attrName>style.visibility</p:attrName>
                                        </p:attrNameLst>
                                      </p:cBhvr>
                                      <p:to>
                                        <p:strVal val="hidden"/>
                                      </p:to>
                                    </p:set>
                                  </p:childTnLst>
                                </p:cTn>
                              </p:par>
                              <p:par>
                                <p:cTn id="23" presetID="16" presetClass="entr" presetSubtype="21" fill="hold" nodeType="withEffect">
                                  <p:stCondLst>
                                    <p:cond delay="0"/>
                                  </p:stCondLst>
                                  <p:childTnLst>
                                    <p:set>
                                      <p:cBhvr>
                                        <p:cTn id="24" dur="1" fill="hold">
                                          <p:stCondLst>
                                            <p:cond delay="0"/>
                                          </p:stCondLst>
                                        </p:cTn>
                                        <p:tgtEl>
                                          <p:spTgt spid="3084"/>
                                        </p:tgtEl>
                                        <p:attrNameLst>
                                          <p:attrName>style.visibility</p:attrName>
                                        </p:attrNameLst>
                                      </p:cBhvr>
                                      <p:to>
                                        <p:strVal val="visible"/>
                                      </p:to>
                                    </p:set>
                                    <p:animEffect transition="in" filter="barn(inVertical)">
                                      <p:cBhvr>
                                        <p:cTn id="25" dur="2000"/>
                                        <p:tgtEl>
                                          <p:spTgt spid="3084"/>
                                        </p:tgtEl>
                                      </p:cBhvr>
                                    </p:animEffect>
                                  </p:childTnLst>
                                </p:cTn>
                              </p:par>
                              <p:par>
                                <p:cTn id="26" presetID="42" presetClass="entr" presetSubtype="0"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1" nodeType="click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par>
                                <p:cTn id="36" presetID="42"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anim calcmode="lin" valueType="num">
                                      <p:cBhvr>
                                        <p:cTn id="39" dur="1000" fill="hold"/>
                                        <p:tgtEl>
                                          <p:spTgt spid="10"/>
                                        </p:tgtEl>
                                        <p:attrNameLst>
                                          <p:attrName>ppt_x</p:attrName>
                                        </p:attrNameLst>
                                      </p:cBhvr>
                                      <p:tavLst>
                                        <p:tav tm="0">
                                          <p:val>
                                            <p:strVal val="#ppt_x"/>
                                          </p:val>
                                        </p:tav>
                                        <p:tav tm="100000">
                                          <p:val>
                                            <p:strVal val="#ppt_x"/>
                                          </p:val>
                                        </p:tav>
                                      </p:tavLst>
                                    </p:anim>
                                    <p:anim calcmode="lin" valueType="num">
                                      <p:cBhvr>
                                        <p:cTn id="40" dur="1000" fill="hold"/>
                                        <p:tgtEl>
                                          <p:spTgt spid="10"/>
                                        </p:tgtEl>
                                        <p:attrNameLst>
                                          <p:attrName>ppt_y</p:attrName>
                                        </p:attrNameLst>
                                      </p:cBhvr>
                                      <p:tavLst>
                                        <p:tav tm="0">
                                          <p:val>
                                            <p:strVal val="#ppt_y+.1"/>
                                          </p:val>
                                        </p:tav>
                                        <p:tav tm="100000">
                                          <p:val>
                                            <p:strVal val="#ppt_y"/>
                                          </p:val>
                                        </p:tav>
                                      </p:tavLst>
                                    </p:anim>
                                  </p:childTnLst>
                                </p:cTn>
                              </p:par>
                              <p:par>
                                <p:cTn id="41" presetID="6" presetClass="entr" presetSubtype="16" fill="hold" nodeType="withEffect">
                                  <p:stCondLst>
                                    <p:cond delay="0"/>
                                  </p:stCondLst>
                                  <p:childTnLst>
                                    <p:set>
                                      <p:cBhvr>
                                        <p:cTn id="42" dur="1" fill="hold">
                                          <p:stCondLst>
                                            <p:cond delay="0"/>
                                          </p:stCondLst>
                                        </p:cTn>
                                        <p:tgtEl>
                                          <p:spTgt spid="3086"/>
                                        </p:tgtEl>
                                        <p:attrNameLst>
                                          <p:attrName>style.visibility</p:attrName>
                                        </p:attrNameLst>
                                      </p:cBhvr>
                                      <p:to>
                                        <p:strVal val="visible"/>
                                      </p:to>
                                    </p:set>
                                    <p:animEffect transition="in" filter="circle(in)">
                                      <p:cBhvr>
                                        <p:cTn id="43" dur="2000"/>
                                        <p:tgtEl>
                                          <p:spTgt spid="308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grpId="1" nodeType="clickEffect">
                                  <p:stCondLst>
                                    <p:cond delay="0"/>
                                  </p:stCondLst>
                                  <p:childTnLst>
                                    <p:animEffect transition="out" filter="fade">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par>
                                <p:cTn id="49" presetID="42" presetClass="entr" presetSubtype="0"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1000" fill="hold"/>
                                        <p:tgtEl>
                                          <p:spTgt spid="12"/>
                                        </p:tgtEl>
                                        <p:attrNameLst>
                                          <p:attrName>ppt_y</p:attrName>
                                        </p:attrNameLst>
                                      </p:cBhvr>
                                      <p:tavLst>
                                        <p:tav tm="0">
                                          <p:val>
                                            <p:strVal val="#ppt_y+.1"/>
                                          </p:val>
                                        </p:tav>
                                        <p:tav tm="100000">
                                          <p:val>
                                            <p:strVal val="#ppt_y"/>
                                          </p:val>
                                        </p:tav>
                                      </p:tavLst>
                                    </p:anim>
                                  </p:childTnLst>
                                </p:cTn>
                              </p:par>
                              <p:par>
                                <p:cTn id="54" presetID="21" presetClass="entr" presetSubtype="1" fill="hold" nodeType="withEffect">
                                  <p:stCondLst>
                                    <p:cond delay="0"/>
                                  </p:stCondLst>
                                  <p:childTnLst>
                                    <p:set>
                                      <p:cBhvr>
                                        <p:cTn id="55" dur="1" fill="hold">
                                          <p:stCondLst>
                                            <p:cond delay="0"/>
                                          </p:stCondLst>
                                        </p:cTn>
                                        <p:tgtEl>
                                          <p:spTgt spid="3088"/>
                                        </p:tgtEl>
                                        <p:attrNameLst>
                                          <p:attrName>style.visibility</p:attrName>
                                        </p:attrNameLst>
                                      </p:cBhvr>
                                      <p:to>
                                        <p:strVal val="visible"/>
                                      </p:to>
                                    </p:set>
                                    <p:animEffect transition="in" filter="wheel(1)">
                                      <p:cBhvr>
                                        <p:cTn id="56" dur="2000"/>
                                        <p:tgtEl>
                                          <p:spTgt spid="30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p:bldP spid="8" grpId="0"/>
      <p:bldP spid="8" grpId="1"/>
      <p:bldP spid="10" grpId="0"/>
      <p:bldP spid="10" grpId="1"/>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9E35032-AD09-5590-93EC-F85814A9931B}"/>
              </a:ext>
            </a:extLst>
          </p:cNvPr>
          <p:cNvSpPr txBox="1"/>
          <p:nvPr/>
        </p:nvSpPr>
        <p:spPr>
          <a:xfrm>
            <a:off x="685800" y="57150"/>
            <a:ext cx="5305426" cy="523220"/>
          </a:xfrm>
          <a:prstGeom prst="rect">
            <a:avLst/>
          </a:prstGeom>
          <a:noFill/>
        </p:spPr>
        <p:txBody>
          <a:bodyPr wrap="square">
            <a:spAutoFit/>
          </a:bodyPr>
          <a:lstStyle/>
          <a:p>
            <a:r>
              <a:rPr lang="vi-VN" sz="2800" dirty="0">
                <a:solidFill>
                  <a:srgbClr val="002060"/>
                </a:solidFill>
                <a:effectLst/>
                <a:latin typeface="Times New Roman" panose="02020603050405020304" pitchFamily="18" charset="0"/>
                <a:ea typeface="Times New Roman" panose="02020603050405020304" pitchFamily="18" charset="0"/>
              </a:rPr>
              <a:t>2. Ảnh</a:t>
            </a:r>
            <a:r>
              <a:rPr lang="vi-VN" sz="2800" spc="-45" dirty="0">
                <a:solidFill>
                  <a:srgbClr val="002060"/>
                </a:solidFill>
                <a:effectLst/>
                <a:latin typeface="Times New Roman" panose="02020603050405020304" pitchFamily="18" charset="0"/>
                <a:ea typeface="Times New Roman" panose="02020603050405020304" pitchFamily="18" charset="0"/>
              </a:rPr>
              <a:t> </a:t>
            </a:r>
            <a:r>
              <a:rPr lang="vi-VN" sz="2800" dirty="0">
                <a:solidFill>
                  <a:srgbClr val="002060"/>
                </a:solidFill>
                <a:effectLst/>
                <a:latin typeface="Times New Roman" panose="02020603050405020304" pitchFamily="18" charset="0"/>
                <a:ea typeface="Times New Roman" panose="02020603050405020304" pitchFamily="18" charset="0"/>
              </a:rPr>
              <a:t>hưởng</a:t>
            </a:r>
            <a:r>
              <a:rPr lang="vi-VN" sz="2800" spc="-45" dirty="0">
                <a:solidFill>
                  <a:srgbClr val="002060"/>
                </a:solidFill>
                <a:effectLst/>
                <a:latin typeface="Times New Roman" panose="02020603050405020304" pitchFamily="18" charset="0"/>
                <a:ea typeface="Times New Roman" panose="02020603050405020304" pitchFamily="18" charset="0"/>
              </a:rPr>
              <a:t> </a:t>
            </a:r>
            <a:r>
              <a:rPr lang="vi-VN" sz="2800" dirty="0">
                <a:solidFill>
                  <a:srgbClr val="002060"/>
                </a:solidFill>
                <a:effectLst/>
                <a:latin typeface="Times New Roman" panose="02020603050405020304" pitchFamily="18" charset="0"/>
                <a:ea typeface="Times New Roman" panose="02020603050405020304" pitchFamily="18" charset="0"/>
              </a:rPr>
              <a:t>của</a:t>
            </a:r>
            <a:r>
              <a:rPr lang="vi-VN" sz="2800" spc="-35" dirty="0">
                <a:solidFill>
                  <a:srgbClr val="002060"/>
                </a:solidFill>
                <a:effectLst/>
                <a:latin typeface="Times New Roman" panose="02020603050405020304" pitchFamily="18" charset="0"/>
                <a:ea typeface="Times New Roman" panose="02020603050405020304" pitchFamily="18" charset="0"/>
              </a:rPr>
              <a:t> </a:t>
            </a:r>
            <a:r>
              <a:rPr lang="vi-VN" sz="2800" dirty="0">
                <a:solidFill>
                  <a:srgbClr val="002060"/>
                </a:solidFill>
                <a:effectLst/>
                <a:latin typeface="Times New Roman" panose="02020603050405020304" pitchFamily="18" charset="0"/>
                <a:ea typeface="Times New Roman" panose="02020603050405020304" pitchFamily="18" charset="0"/>
              </a:rPr>
              <a:t>môi</a:t>
            </a:r>
            <a:r>
              <a:rPr lang="vi-VN" sz="2800" spc="-55" dirty="0">
                <a:solidFill>
                  <a:srgbClr val="002060"/>
                </a:solidFill>
                <a:effectLst/>
                <a:latin typeface="Times New Roman" panose="02020603050405020304" pitchFamily="18" charset="0"/>
                <a:ea typeface="Times New Roman" panose="02020603050405020304" pitchFamily="18" charset="0"/>
              </a:rPr>
              <a:t> </a:t>
            </a:r>
            <a:r>
              <a:rPr lang="vi-VN" sz="2800" dirty="0">
                <a:solidFill>
                  <a:srgbClr val="002060"/>
                </a:solidFill>
                <a:effectLst/>
                <a:latin typeface="Times New Roman" panose="02020603050405020304" pitchFamily="18" charset="0"/>
                <a:ea typeface="Times New Roman" panose="02020603050405020304" pitchFamily="18" charset="0"/>
              </a:rPr>
              <a:t>trường</a:t>
            </a:r>
            <a:r>
              <a:rPr lang="vi-VN" sz="2800" spc="-45" dirty="0">
                <a:solidFill>
                  <a:srgbClr val="002060"/>
                </a:solidFill>
                <a:effectLst/>
                <a:latin typeface="Times New Roman" panose="02020603050405020304" pitchFamily="18" charset="0"/>
                <a:ea typeface="Times New Roman" panose="02020603050405020304" pitchFamily="18" charset="0"/>
              </a:rPr>
              <a:t> </a:t>
            </a:r>
            <a:r>
              <a:rPr lang="vi-VN" sz="2800" dirty="0">
                <a:solidFill>
                  <a:srgbClr val="002060"/>
                </a:solidFill>
                <a:effectLst/>
                <a:latin typeface="Times New Roman" panose="02020603050405020304" pitchFamily="18" charset="0"/>
                <a:ea typeface="Times New Roman" panose="02020603050405020304" pitchFamily="18" charset="0"/>
              </a:rPr>
              <a:t>nước</a:t>
            </a:r>
            <a:r>
              <a:rPr lang="vi-VN" sz="2800" spc="-40" dirty="0">
                <a:solidFill>
                  <a:srgbClr val="002060"/>
                </a:solidFill>
                <a:effectLst/>
                <a:latin typeface="Times New Roman" panose="02020603050405020304" pitchFamily="18" charset="0"/>
                <a:ea typeface="Times New Roman" panose="02020603050405020304" pitchFamily="18" charset="0"/>
              </a:rPr>
              <a:t> </a:t>
            </a:r>
            <a:endParaRPr lang="vi-VN" sz="2800" dirty="0">
              <a:solidFill>
                <a:srgbClr val="002060"/>
              </a:solidFill>
            </a:endParaRPr>
          </a:p>
        </p:txBody>
      </p:sp>
      <p:pic>
        <p:nvPicPr>
          <p:cNvPr id="9" name="Picture 2" descr="Hình ảnh nguồn nước ô nhiễm- nước có màu đen, rác thải trôi nổi trên bề mặt nước">
            <a:extLst>
              <a:ext uri="{FF2B5EF4-FFF2-40B4-BE49-F238E27FC236}">
                <a16:creationId xmlns:a16="http://schemas.microsoft.com/office/drawing/2014/main" id="{108A6125-3430-96F9-FEA9-4D911C4CC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681039"/>
            <a:ext cx="8610600" cy="4457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67423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41105DB0-DEB7-FA66-5F90-BD616020977F}"/>
              </a:ext>
            </a:extLst>
          </p:cNvPr>
          <p:cNvSpPr txBox="1"/>
          <p:nvPr/>
        </p:nvSpPr>
        <p:spPr>
          <a:xfrm>
            <a:off x="647700" y="361950"/>
            <a:ext cx="7848600" cy="3539430"/>
          </a:xfrm>
          <a:prstGeom prst="rect">
            <a:avLst/>
          </a:prstGeom>
          <a:noFill/>
        </p:spPr>
        <p:txBody>
          <a:bodyPr wrap="square">
            <a:spAutoFit/>
          </a:bodyPr>
          <a:lstStyle/>
          <a:p>
            <a:pPr algn="just"/>
            <a:r>
              <a:rPr lang="vi-VN" sz="3200" b="0" i="0" dirty="0">
                <a:effectLst/>
                <a:latin typeface="Google Sans"/>
              </a:rPr>
              <a:t>- Sử dụng nguồn nước bị ô nhiễm lâu ngày sẽ tăng nguy cơ mắc các bệnh về đường ruột, dịch tả, các bệnh lý về da, khiến chúng ta bị ngộ độc, mắc các bệnh như ung thư, </a:t>
            </a:r>
            <a:r>
              <a:rPr lang="vi-VN" sz="3200" b="0" i="1" dirty="0">
                <a:solidFill>
                  <a:srgbClr val="000000"/>
                </a:solidFill>
                <a:effectLst/>
                <a:latin typeface="Roboto" panose="02000000000000000000" pitchFamily="2" charset="0"/>
              </a:rPr>
              <a:t>bại liệt, thương hàn, </a:t>
            </a:r>
            <a:r>
              <a:rPr lang="vi-VN" sz="3200" b="0" i="0" dirty="0">
                <a:effectLst/>
                <a:latin typeface="Google Sans"/>
              </a:rPr>
              <a:t>dị tật bẩm sinh ở trẻ nhỏ….ảnh hưởng trực tiếp đến sức khỏe, tuổi thọ và năng suất làm việc của con người.</a:t>
            </a:r>
            <a:endParaRPr lang="vi-VN" sz="3200" dirty="0"/>
          </a:p>
        </p:txBody>
      </p:sp>
    </p:spTree>
    <p:extLst>
      <p:ext uri="{BB962C8B-B14F-4D97-AF65-F5344CB8AC3E}">
        <p14:creationId xmlns:p14="http://schemas.microsoft.com/office/powerpoint/2010/main" val="13197279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Nguồn nước ô nhiễm ảnh hưởng như thế nào đến đời sống? ">
            <a:extLst>
              <a:ext uri="{FF2B5EF4-FFF2-40B4-BE49-F238E27FC236}">
                <a16:creationId xmlns:a16="http://schemas.microsoft.com/office/drawing/2014/main" id="{3DD080A5-B8F8-0D8C-D9EC-62AB51FED5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80370"/>
            <a:ext cx="9144000" cy="4563130"/>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143CE044-CCCD-D27F-20EA-825070FB2D75}"/>
              </a:ext>
            </a:extLst>
          </p:cNvPr>
          <p:cNvSpPr txBox="1"/>
          <p:nvPr/>
        </p:nvSpPr>
        <p:spPr>
          <a:xfrm>
            <a:off x="838199" y="57150"/>
            <a:ext cx="8001001" cy="523220"/>
          </a:xfrm>
          <a:prstGeom prst="rect">
            <a:avLst/>
          </a:prstGeom>
          <a:noFill/>
        </p:spPr>
        <p:txBody>
          <a:bodyPr wrap="square">
            <a:spAutoFit/>
          </a:bodyPr>
          <a:lstStyle/>
          <a:p>
            <a:pPr algn="l"/>
            <a:r>
              <a:rPr lang="vi-VN" sz="2800" b="0" i="0" dirty="0">
                <a:solidFill>
                  <a:srgbClr val="002060"/>
                </a:solidFill>
                <a:effectLst/>
                <a:latin typeface="Roboto" panose="02000000000000000000" pitchFamily="2" charset="0"/>
              </a:rPr>
              <a:t>Ô nhiễm nguồn nước có ảnh hưởng như thế nào?</a:t>
            </a:r>
          </a:p>
        </p:txBody>
      </p:sp>
    </p:spTree>
    <p:extLst>
      <p:ext uri="{BB962C8B-B14F-4D97-AF65-F5344CB8AC3E}">
        <p14:creationId xmlns:p14="http://schemas.microsoft.com/office/powerpoint/2010/main" val="63027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BE86BBE8-9261-267A-E96C-D5376A75BB76}"/>
              </a:ext>
            </a:extLst>
          </p:cNvPr>
          <p:cNvSpPr txBox="1"/>
          <p:nvPr/>
        </p:nvSpPr>
        <p:spPr>
          <a:xfrm>
            <a:off x="457200" y="225207"/>
            <a:ext cx="8382000" cy="3108543"/>
          </a:xfrm>
          <a:prstGeom prst="rect">
            <a:avLst/>
          </a:prstGeom>
          <a:noFill/>
        </p:spPr>
        <p:txBody>
          <a:bodyPr wrap="square">
            <a:spAutoFit/>
          </a:bodyPr>
          <a:lstStyle/>
          <a:p>
            <a:pPr algn="just"/>
            <a:r>
              <a:rPr lang="vi-VN" sz="2800" b="0" i="1" dirty="0">
                <a:solidFill>
                  <a:srgbClr val="000000"/>
                </a:solidFill>
                <a:effectLst/>
                <a:latin typeface="Roboto" panose="02000000000000000000" pitchFamily="2" charset="0"/>
              </a:rPr>
              <a:t>- Ô nhiễm nguồn nước dẫn đến mắc các bệnh cấp tính, ung thư, viêm da, tiêu chảy,...</a:t>
            </a:r>
            <a:r>
              <a:rPr lang="vi-VN" sz="2800" b="0" i="0" dirty="0">
                <a:solidFill>
                  <a:srgbClr val="000000"/>
                </a:solidFill>
                <a:effectLst/>
                <a:latin typeface="Roboto" panose="02000000000000000000" pitchFamily="2" charset="0"/>
              </a:rPr>
              <a:t>  Các hợp chất hữu cơ thường có độc và độ bền sinh học cao. Đặc biệt là các </a:t>
            </a:r>
            <a:r>
              <a:rPr lang="vi-VN" sz="2800" b="0" i="0" dirty="0" err="1">
                <a:solidFill>
                  <a:srgbClr val="000000"/>
                </a:solidFill>
                <a:effectLst/>
                <a:latin typeface="Roboto" panose="02000000000000000000" pitchFamily="2" charset="0"/>
              </a:rPr>
              <a:t>hidrocacbon</a:t>
            </a:r>
            <a:r>
              <a:rPr lang="vi-VN" sz="2800" b="0" i="0" dirty="0">
                <a:solidFill>
                  <a:srgbClr val="000000"/>
                </a:solidFill>
                <a:effectLst/>
                <a:latin typeface="Roboto" panose="02000000000000000000" pitchFamily="2" charset="0"/>
              </a:rPr>
              <a:t>, </a:t>
            </a:r>
            <a:r>
              <a:rPr lang="vi-VN" sz="2800" dirty="0">
                <a:solidFill>
                  <a:srgbClr val="000000"/>
                </a:solidFill>
                <a:latin typeface="Roboto" panose="02000000000000000000" pitchFamily="2" charset="0"/>
              </a:rPr>
              <a:t>c</a:t>
            </a:r>
            <a:r>
              <a:rPr lang="vi-VN" sz="2800" b="0" i="0" dirty="0">
                <a:solidFill>
                  <a:srgbClr val="000000"/>
                </a:solidFill>
                <a:effectLst/>
                <a:latin typeface="Roboto" panose="02000000000000000000" pitchFamily="2" charset="0"/>
              </a:rPr>
              <a:t>ác hợp chất như </a:t>
            </a:r>
            <a:r>
              <a:rPr lang="vi-VN" sz="2800" b="0" i="0" dirty="0" err="1">
                <a:solidFill>
                  <a:srgbClr val="000000"/>
                </a:solidFill>
                <a:effectLst/>
                <a:latin typeface="Roboto" panose="02000000000000000000" pitchFamily="2" charset="0"/>
              </a:rPr>
              <a:t>phenol</a:t>
            </a:r>
            <a:r>
              <a:rPr lang="vi-VN" sz="2800" b="0" i="0" dirty="0">
                <a:solidFill>
                  <a:srgbClr val="000000"/>
                </a:solidFill>
                <a:effectLst/>
                <a:latin typeface="Roboto" panose="02000000000000000000" pitchFamily="2" charset="0"/>
              </a:rPr>
              <a:t>, chất bảo vệ thực vật như thuốc trừ sâu, </a:t>
            </a:r>
            <a:r>
              <a:rPr lang="vi-VN" sz="2800" b="0" i="0" dirty="0" err="1">
                <a:solidFill>
                  <a:srgbClr val="000000"/>
                </a:solidFill>
                <a:effectLst/>
                <a:latin typeface="Roboto" panose="02000000000000000000" pitchFamily="2" charset="0"/>
              </a:rPr>
              <a:t>sevin</a:t>
            </a:r>
            <a:r>
              <a:rPr lang="vi-VN" sz="2800" b="0" i="0" dirty="0">
                <a:solidFill>
                  <a:srgbClr val="000000"/>
                </a:solidFill>
                <a:effectLst/>
                <a:latin typeface="Roboto" panose="02000000000000000000" pitchFamily="2" charset="0"/>
              </a:rPr>
              <a:t>, </a:t>
            </a:r>
            <a:r>
              <a:rPr lang="vi-VN" sz="2800" b="0" i="0" dirty="0" err="1">
                <a:solidFill>
                  <a:srgbClr val="000000"/>
                </a:solidFill>
                <a:effectLst/>
                <a:latin typeface="Roboto" panose="02000000000000000000" pitchFamily="2" charset="0"/>
              </a:rPr>
              <a:t>linden</a:t>
            </a:r>
            <a:r>
              <a:rPr lang="vi-VN" sz="2800" b="0" i="0" dirty="0">
                <a:solidFill>
                  <a:srgbClr val="000000"/>
                </a:solidFill>
                <a:effectLst/>
                <a:latin typeface="Roboto" panose="02000000000000000000" pitchFamily="2" charset="0"/>
              </a:rPr>
              <a:t>, </a:t>
            </a:r>
            <a:r>
              <a:rPr lang="vi-VN" sz="2800" b="0" i="0" dirty="0" err="1">
                <a:solidFill>
                  <a:srgbClr val="000000"/>
                </a:solidFill>
                <a:effectLst/>
                <a:latin typeface="Roboto" panose="02000000000000000000" pitchFamily="2" charset="0"/>
              </a:rPr>
              <a:t>endrin</a:t>
            </a:r>
            <a:r>
              <a:rPr lang="vi-VN" sz="2800" b="0" i="0" dirty="0">
                <a:solidFill>
                  <a:srgbClr val="000000"/>
                </a:solidFill>
                <a:effectLst/>
                <a:latin typeface="Roboto" panose="02000000000000000000" pitchFamily="2" charset="0"/>
              </a:rPr>
              <a:t>... và các chất tẩy hoạt tính gây ảnh hưởng lớn đến sức khỏe của con người. </a:t>
            </a:r>
            <a:endParaRPr lang="vi-VN" sz="2800" dirty="0"/>
          </a:p>
        </p:txBody>
      </p:sp>
      <p:sp>
        <p:nvSpPr>
          <p:cNvPr id="8" name="Hộp Văn bản 7">
            <a:extLst>
              <a:ext uri="{FF2B5EF4-FFF2-40B4-BE49-F238E27FC236}">
                <a16:creationId xmlns:a16="http://schemas.microsoft.com/office/drawing/2014/main" id="{B797DC6A-988F-3D94-9A09-D733F9EB252C}"/>
              </a:ext>
            </a:extLst>
          </p:cNvPr>
          <p:cNvSpPr txBox="1"/>
          <p:nvPr/>
        </p:nvSpPr>
        <p:spPr>
          <a:xfrm>
            <a:off x="533400" y="3333750"/>
            <a:ext cx="8305800" cy="1384995"/>
          </a:xfrm>
          <a:prstGeom prst="rect">
            <a:avLst/>
          </a:prstGeom>
          <a:noFill/>
        </p:spPr>
        <p:txBody>
          <a:bodyPr wrap="square">
            <a:spAutoFit/>
          </a:bodyPr>
          <a:lstStyle/>
          <a:p>
            <a:pPr algn="just"/>
            <a:r>
              <a:rPr lang="vi-VN" sz="2800" b="0" i="0" dirty="0">
                <a:solidFill>
                  <a:srgbClr val="000000"/>
                </a:solidFill>
                <a:effectLst/>
                <a:latin typeface="Roboto" panose="02000000000000000000" pitchFamily="2" charset="0"/>
              </a:rPr>
              <a:t>- Ngoài ra nguồn nước ô nhiễm còn gây tổn thất lớn cho các ngành sản xuất, kinh doanh nông nghiệp. Đặc biệt là ngành nuôi trồng thủy hải sản.</a:t>
            </a:r>
            <a:endParaRPr lang="vi-VN" sz="2800" dirty="0"/>
          </a:p>
        </p:txBody>
      </p:sp>
    </p:spTree>
    <p:extLst>
      <p:ext uri="{BB962C8B-B14F-4D97-AF65-F5344CB8AC3E}">
        <p14:creationId xmlns:p14="http://schemas.microsoft.com/office/powerpoint/2010/main" val="487423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0448784E-E7CE-32A3-3833-63600F2726C1}"/>
              </a:ext>
            </a:extLst>
          </p:cNvPr>
          <p:cNvSpPr txBox="1"/>
          <p:nvPr/>
        </p:nvSpPr>
        <p:spPr>
          <a:xfrm>
            <a:off x="813996" y="133350"/>
            <a:ext cx="7290216" cy="584775"/>
          </a:xfrm>
          <a:prstGeom prst="rect">
            <a:avLst/>
          </a:prstGeom>
          <a:noFill/>
        </p:spPr>
        <p:txBody>
          <a:bodyPr wrap="square">
            <a:spAutoFit/>
          </a:bodyPr>
          <a:lstStyle/>
          <a:p>
            <a:r>
              <a:rPr lang="vi-VN" sz="3200" dirty="0">
                <a:solidFill>
                  <a:srgbClr val="002060"/>
                </a:solidFill>
                <a:latin typeface="Times New Roman" panose="02020603050405020304" pitchFamily="18" charset="0"/>
                <a:ea typeface="Times New Roman" panose="02020603050405020304" pitchFamily="18" charset="0"/>
              </a:rPr>
              <a:t>3</a:t>
            </a:r>
            <a:r>
              <a:rPr lang="vi-VN" sz="3200" dirty="0">
                <a:solidFill>
                  <a:srgbClr val="002060"/>
                </a:solidFill>
                <a:effectLst/>
                <a:latin typeface="Times New Roman" panose="02020603050405020304" pitchFamily="18" charset="0"/>
                <a:ea typeface="Times New Roman" panose="02020603050405020304" pitchFamily="18" charset="0"/>
              </a:rPr>
              <a:t>. Ảnh</a:t>
            </a:r>
            <a:r>
              <a:rPr lang="vi-VN" sz="3200" spc="2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hưởng</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của</a:t>
            </a:r>
            <a:r>
              <a:rPr lang="vi-VN" sz="3200" spc="2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môi</a:t>
            </a:r>
            <a:r>
              <a:rPr lang="vi-VN" sz="3200" spc="1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trường</a:t>
            </a:r>
            <a:r>
              <a:rPr lang="vi-VN" sz="3200" spc="2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không</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khí</a:t>
            </a:r>
            <a:r>
              <a:rPr lang="vi-VN" sz="3200" spc="15" dirty="0">
                <a:solidFill>
                  <a:srgbClr val="002060"/>
                </a:solidFill>
                <a:effectLst/>
                <a:latin typeface="Times New Roman" panose="02020603050405020304" pitchFamily="18" charset="0"/>
                <a:ea typeface="Times New Roman" panose="02020603050405020304" pitchFamily="18" charset="0"/>
              </a:rPr>
              <a:t> </a:t>
            </a:r>
            <a:endParaRPr lang="vi-VN" sz="3200" dirty="0">
              <a:solidFill>
                <a:srgbClr val="002060"/>
              </a:solidFill>
            </a:endParaRPr>
          </a:p>
        </p:txBody>
      </p:sp>
      <p:pic>
        <p:nvPicPr>
          <p:cNvPr id="7" name="Picture 2" descr="Ô nhiễm không khí ảnh hưởng đến sức khỏe con người thế nào? | Vinmec">
            <a:extLst>
              <a:ext uri="{FF2B5EF4-FFF2-40B4-BE49-F238E27FC236}">
                <a16:creationId xmlns:a16="http://schemas.microsoft.com/office/drawing/2014/main" id="{F492F81E-0B57-05C7-A057-D23ACA1456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6350"/>
            <a:ext cx="4459104" cy="386715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Ô Nhiễm Không Khí - Nguyên Nhân Và Biện Pháp Khắc Phục">
            <a:extLst>
              <a:ext uri="{FF2B5EF4-FFF2-40B4-BE49-F238E27FC236}">
                <a16:creationId xmlns:a16="http://schemas.microsoft.com/office/drawing/2014/main" id="{760F6EF8-CC35-72D6-DB70-0F2227A012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59104" y="1276350"/>
            <a:ext cx="4714875" cy="3862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6336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1)">
                                      <p:cBhvr>
                                        <p:cTn id="13"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11EE4B6B-1AFD-1080-57BA-B93A7C934A7C}"/>
              </a:ext>
            </a:extLst>
          </p:cNvPr>
          <p:cNvSpPr txBox="1"/>
          <p:nvPr/>
        </p:nvSpPr>
        <p:spPr>
          <a:xfrm>
            <a:off x="335756" y="-21430"/>
            <a:ext cx="8655844" cy="1384995"/>
          </a:xfrm>
          <a:prstGeom prst="rect">
            <a:avLst/>
          </a:prstGeom>
          <a:noFill/>
        </p:spPr>
        <p:txBody>
          <a:bodyPr wrap="square">
            <a:spAutoFit/>
          </a:bodyPr>
          <a:lstStyle/>
          <a:p>
            <a:pPr algn="just"/>
            <a:r>
              <a:rPr lang="vi-VN" sz="2800" b="0" i="0" dirty="0">
                <a:solidFill>
                  <a:srgbClr val="002060"/>
                </a:solidFill>
                <a:effectLst/>
                <a:latin typeface="Google Sans"/>
              </a:rPr>
              <a:t>- Hà Nội là một trong những thành phố ô nhiễm không khí nặng nhất thế giới: 3,5 triệu người dân thủ đô bị ảnh hưởng bởi mức bụi gấp 5 lần tiêu chuẩn của WHO.</a:t>
            </a:r>
            <a:endParaRPr lang="vi-VN" sz="2800" dirty="0">
              <a:solidFill>
                <a:srgbClr val="002060"/>
              </a:solidFill>
            </a:endParaRPr>
          </a:p>
        </p:txBody>
      </p:sp>
      <p:pic>
        <p:nvPicPr>
          <p:cNvPr id="6146" name="Picture 2" descr="Hà Nội ô nhiễm không khí rất nghiêm trọng, điều cần làm ngay ảnh 1">
            <a:extLst>
              <a:ext uri="{FF2B5EF4-FFF2-40B4-BE49-F238E27FC236}">
                <a16:creationId xmlns:a16="http://schemas.microsoft.com/office/drawing/2014/main" id="{2C73474F-DE41-F246-4A7A-D1D65A7020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5" y="1276351"/>
            <a:ext cx="4564855" cy="38671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Ô nhiễm không khí tại Hà Nội 2022">
            <a:extLst>
              <a:ext uri="{FF2B5EF4-FFF2-40B4-BE49-F238E27FC236}">
                <a16:creationId xmlns:a16="http://schemas.microsoft.com/office/drawing/2014/main" id="{EE6BFAA8-176C-91BD-9911-2D39BBF92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37371"/>
            <a:ext cx="4564855" cy="3779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01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ộp Văn bản 7">
            <a:extLst>
              <a:ext uri="{FF2B5EF4-FFF2-40B4-BE49-F238E27FC236}">
                <a16:creationId xmlns:a16="http://schemas.microsoft.com/office/drawing/2014/main" id="{7857C740-E4AA-3BEA-B679-5A95553B0710}"/>
              </a:ext>
            </a:extLst>
          </p:cNvPr>
          <p:cNvSpPr txBox="1"/>
          <p:nvPr/>
        </p:nvSpPr>
        <p:spPr>
          <a:xfrm>
            <a:off x="514350" y="438150"/>
            <a:ext cx="8115300" cy="3108543"/>
          </a:xfrm>
          <a:prstGeom prst="rect">
            <a:avLst/>
          </a:prstGeom>
          <a:noFill/>
        </p:spPr>
        <p:txBody>
          <a:bodyPr wrap="square">
            <a:spAutoFit/>
          </a:bodyPr>
          <a:lstStyle/>
          <a:p>
            <a:pPr algn="just"/>
            <a:r>
              <a:rPr lang="vi-VN" sz="2800" dirty="0">
                <a:solidFill>
                  <a:srgbClr val="343A40"/>
                </a:solidFill>
                <a:latin typeface="arial" panose="020B0604020202020204" pitchFamily="34" charset="0"/>
              </a:rPr>
              <a:t>- C</a:t>
            </a:r>
            <a:r>
              <a:rPr lang="vi-VN" sz="2800" i="0" dirty="0">
                <a:solidFill>
                  <a:srgbClr val="343A40"/>
                </a:solidFill>
                <a:effectLst/>
                <a:latin typeface="arial" panose="020B0604020202020204" pitchFamily="34" charset="0"/>
              </a:rPr>
              <a:t>hất lượng không khí Hà Nội </a:t>
            </a:r>
            <a:r>
              <a:rPr lang="vi-VN" sz="2800" i="0" dirty="0" err="1">
                <a:solidFill>
                  <a:srgbClr val="343A40"/>
                </a:solidFill>
                <a:effectLst/>
                <a:latin typeface="arial" panose="020B0604020202020204" pitchFamily="34" charset="0"/>
              </a:rPr>
              <a:t>thuờng</a:t>
            </a:r>
            <a:r>
              <a:rPr lang="vi-VN" sz="2800" i="0" dirty="0">
                <a:solidFill>
                  <a:srgbClr val="343A40"/>
                </a:solidFill>
                <a:effectLst/>
                <a:latin typeface="arial" panose="020B0604020202020204" pitchFamily="34" charset="0"/>
              </a:rPr>
              <a:t> xuyên bị ô nhiễm nghiêm trọng, nhiều nơi lên ngưỡng tím (rất có hại), cá biệt một số điểm lên ngưỡng nâu (nguy hại), làm tăng nguy cơ mắc các bệnh về hô hấp, tim mạch với người già, trẻ nhỏ, đặc biệt là </a:t>
            </a:r>
            <a:r>
              <a:rPr lang="vi-VN" sz="2800" b="0" i="0" dirty="0">
                <a:solidFill>
                  <a:srgbClr val="343A40"/>
                </a:solidFill>
                <a:effectLst/>
                <a:latin typeface="arial" panose="020B0604020202020204" pitchFamily="34" charset="0"/>
              </a:rPr>
              <a:t>với người có bệnh hô hấp, bệnh tâm phế mạn tính, suy dinh dưỡng, </a:t>
            </a:r>
            <a:r>
              <a:rPr lang="vi-VN" sz="2800" i="0" dirty="0">
                <a:solidFill>
                  <a:srgbClr val="343A40"/>
                </a:solidFill>
                <a:effectLst/>
                <a:latin typeface="arial" panose="020B0604020202020204" pitchFamily="34" charset="0"/>
              </a:rPr>
              <a:t>người </a:t>
            </a:r>
            <a:r>
              <a:rPr lang="vi-VN" sz="2800" b="0" i="0" dirty="0">
                <a:solidFill>
                  <a:srgbClr val="343A40"/>
                </a:solidFill>
                <a:effectLst/>
                <a:latin typeface="arial" panose="020B0604020202020204" pitchFamily="34" charset="0"/>
              </a:rPr>
              <a:t>già yếu…</a:t>
            </a:r>
            <a:endParaRPr lang="vi-VN" sz="2800" dirty="0"/>
          </a:p>
        </p:txBody>
      </p:sp>
    </p:spTree>
    <p:extLst>
      <p:ext uri="{BB962C8B-B14F-4D97-AF65-F5344CB8AC3E}">
        <p14:creationId xmlns:p14="http://schemas.microsoft.com/office/powerpoint/2010/main" val="6297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4B740E6-303C-D701-5711-61C3A832B78D}"/>
              </a:ext>
            </a:extLst>
          </p:cNvPr>
          <p:cNvSpPr txBox="1"/>
          <p:nvPr/>
        </p:nvSpPr>
        <p:spPr>
          <a:xfrm>
            <a:off x="495300" y="209550"/>
            <a:ext cx="8115300" cy="954107"/>
          </a:xfrm>
          <a:prstGeom prst="rect">
            <a:avLst/>
          </a:prstGeom>
          <a:noFill/>
        </p:spPr>
        <p:txBody>
          <a:bodyPr wrap="square">
            <a:spAutoFit/>
          </a:bodyPr>
          <a:lstStyle/>
          <a:p>
            <a:r>
              <a:rPr lang="vi-VN" sz="2800" dirty="0">
                <a:solidFill>
                  <a:srgbClr val="002060"/>
                </a:solidFill>
                <a:latin typeface="arial" panose="020B0604020202020204" pitchFamily="34" charset="0"/>
              </a:rPr>
              <a:t>- Ô</a:t>
            </a:r>
            <a:r>
              <a:rPr lang="vi-VN" sz="2800" b="0" i="0" dirty="0">
                <a:solidFill>
                  <a:srgbClr val="002060"/>
                </a:solidFill>
                <a:effectLst/>
                <a:latin typeface="arial" panose="020B0604020202020204" pitchFamily="34" charset="0"/>
              </a:rPr>
              <a:t> nhiễm không khí ở Hà Nội chủ yếu là ô nhiễm bụi mịn PM</a:t>
            </a:r>
            <a:r>
              <a:rPr lang="vi-VN" sz="2800" baseline="-25000" dirty="0">
                <a:solidFill>
                  <a:srgbClr val="002060"/>
                </a:solidFill>
                <a:latin typeface="arial" panose="020B0604020202020204" pitchFamily="34" charset="0"/>
              </a:rPr>
              <a:t> 2.5 </a:t>
            </a:r>
            <a:r>
              <a:rPr lang="vi-VN" sz="2800" b="0" i="0" dirty="0">
                <a:solidFill>
                  <a:srgbClr val="002060"/>
                </a:solidFill>
                <a:effectLst/>
                <a:latin typeface="arial" panose="020B0604020202020204" pitchFamily="34" charset="0"/>
              </a:rPr>
              <a:t>. </a:t>
            </a:r>
            <a:endParaRPr lang="vi-VN" sz="2800" dirty="0">
              <a:solidFill>
                <a:srgbClr val="002060"/>
              </a:solidFill>
            </a:endParaRPr>
          </a:p>
        </p:txBody>
      </p:sp>
      <p:sp>
        <p:nvSpPr>
          <p:cNvPr id="8" name="Hộp Văn bản 7">
            <a:extLst>
              <a:ext uri="{FF2B5EF4-FFF2-40B4-BE49-F238E27FC236}">
                <a16:creationId xmlns:a16="http://schemas.microsoft.com/office/drawing/2014/main" id="{969AFBD4-480D-DD35-2144-D25871E58C33}"/>
              </a:ext>
            </a:extLst>
          </p:cNvPr>
          <p:cNvSpPr txBox="1"/>
          <p:nvPr/>
        </p:nvSpPr>
        <p:spPr>
          <a:xfrm>
            <a:off x="495300" y="1200150"/>
            <a:ext cx="8153400" cy="3108543"/>
          </a:xfrm>
          <a:prstGeom prst="rect">
            <a:avLst/>
          </a:prstGeom>
          <a:noFill/>
        </p:spPr>
        <p:txBody>
          <a:bodyPr wrap="square">
            <a:spAutoFit/>
          </a:bodyPr>
          <a:lstStyle/>
          <a:p>
            <a:pPr algn="just"/>
            <a:r>
              <a:rPr lang="vi-VN" sz="2800" b="0" i="0" dirty="0">
                <a:solidFill>
                  <a:srgbClr val="002060"/>
                </a:solidFill>
                <a:effectLst/>
                <a:latin typeface="arial" panose="020B0604020202020204" pitchFamily="34" charset="0"/>
              </a:rPr>
              <a:t>- Ô nhiễm không khí ở Hà Nội nhiều năm qua được xác định do nhiều nguồn ô nhiễm như giao thông, sản xuất, xây dựng và các hoạt động dân sinh như đốt rác, đốt rơm rạ. Trong đó, đốt rác, đốt rơm rạ được coi là nguồn gây ô nhiễm nguy hiểm vì có khả năng phát thải lượng bụi mịn rất lớn cũng như các chất độc khác.</a:t>
            </a:r>
            <a:endParaRPr lang="vi-VN" sz="2800" dirty="0">
              <a:solidFill>
                <a:srgbClr val="002060"/>
              </a:solidFill>
            </a:endParaRPr>
          </a:p>
        </p:txBody>
      </p:sp>
    </p:spTree>
    <p:extLst>
      <p:ext uri="{BB962C8B-B14F-4D97-AF65-F5344CB8AC3E}">
        <p14:creationId xmlns:p14="http://schemas.microsoft.com/office/powerpoint/2010/main" val="900347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09550"/>
            <a:ext cx="6705600" cy="365400"/>
          </a:xfrm>
        </p:spPr>
        <p:txBody>
          <a:bodyPr/>
          <a:lstStyle/>
          <a:p>
            <a:r>
              <a:rPr lang="en-US" sz="3200" dirty="0">
                <a:solidFill>
                  <a:srgbClr val="002060"/>
                </a:solidFill>
                <a:latin typeface="Times New Roman" pitchFamily="18" charset="0"/>
                <a:cs typeface="Times New Roman" pitchFamily="18" charset="0"/>
              </a:rPr>
              <a:t>Quan sát và nhận xét các hình ảnh sau</a:t>
            </a:r>
          </a:p>
        </p:txBody>
      </p:sp>
      <p:pic>
        <p:nvPicPr>
          <p:cNvPr id="1026" name="Picture 2" descr="Hình ảnh ôi nhiễm môi trường: đất, nước, không khí ở Việt N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93006"/>
            <a:ext cx="4724400" cy="389345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hững bức ảnh về thực trạng ô nhiễm môi trường khiến cả thế giới giật mì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1207294"/>
            <a:ext cx="4419600" cy="3893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0491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wheel(1)">
                                      <p:cBhvr>
                                        <p:cTn id="1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0CF7F3FD-BB2A-E394-7C31-7CAEE38CE8E3}"/>
              </a:ext>
            </a:extLst>
          </p:cNvPr>
          <p:cNvSpPr txBox="1"/>
          <p:nvPr/>
        </p:nvSpPr>
        <p:spPr>
          <a:xfrm>
            <a:off x="533400" y="57150"/>
            <a:ext cx="5645944" cy="523220"/>
          </a:xfrm>
          <a:prstGeom prst="rect">
            <a:avLst/>
          </a:prstGeom>
          <a:noFill/>
        </p:spPr>
        <p:txBody>
          <a:bodyPr wrap="square">
            <a:spAutoFit/>
          </a:bodyPr>
          <a:lstStyle/>
          <a:p>
            <a:r>
              <a:rPr lang="vi-VN" sz="2800" spc="-25" dirty="0">
                <a:solidFill>
                  <a:srgbClr val="002060"/>
                </a:solidFill>
                <a:latin typeface="Times New Roman" panose="02020603050405020304" pitchFamily="18" charset="0"/>
                <a:ea typeface="Times New Roman" panose="02020603050405020304" pitchFamily="18" charset="0"/>
              </a:rPr>
              <a:t>4. </a:t>
            </a:r>
            <a:r>
              <a:rPr lang="vi-VN" sz="2800" spc="-25" dirty="0">
                <a:solidFill>
                  <a:srgbClr val="002060"/>
                </a:solidFill>
                <a:effectLst/>
                <a:latin typeface="Times New Roman" panose="02020603050405020304" pitchFamily="18" charset="0"/>
                <a:ea typeface="Times New Roman" panose="02020603050405020304" pitchFamily="18" charset="0"/>
              </a:rPr>
              <a:t>Ảnh</a:t>
            </a:r>
            <a:r>
              <a:rPr lang="vi-VN" sz="2800" spc="-75" dirty="0">
                <a:solidFill>
                  <a:srgbClr val="002060"/>
                </a:solidFill>
                <a:effectLst/>
                <a:latin typeface="Times New Roman" panose="02020603050405020304" pitchFamily="18" charset="0"/>
                <a:ea typeface="Times New Roman" panose="02020603050405020304" pitchFamily="18" charset="0"/>
              </a:rPr>
              <a:t> </a:t>
            </a:r>
            <a:r>
              <a:rPr lang="vi-VN" sz="2800" spc="-25" dirty="0">
                <a:solidFill>
                  <a:srgbClr val="002060"/>
                </a:solidFill>
                <a:effectLst/>
                <a:latin typeface="Times New Roman" panose="02020603050405020304" pitchFamily="18" charset="0"/>
                <a:ea typeface="Times New Roman" panose="02020603050405020304" pitchFamily="18" charset="0"/>
              </a:rPr>
              <a:t>hưởng</a:t>
            </a:r>
            <a:r>
              <a:rPr lang="vi-VN" sz="2800" spc="-90" dirty="0">
                <a:solidFill>
                  <a:srgbClr val="002060"/>
                </a:solidFill>
                <a:effectLst/>
                <a:latin typeface="Times New Roman" panose="02020603050405020304" pitchFamily="18" charset="0"/>
                <a:ea typeface="Times New Roman" panose="02020603050405020304" pitchFamily="18" charset="0"/>
              </a:rPr>
              <a:t> </a:t>
            </a:r>
            <a:r>
              <a:rPr lang="vi-VN" sz="2800" spc="-25" dirty="0">
                <a:solidFill>
                  <a:srgbClr val="002060"/>
                </a:solidFill>
                <a:effectLst/>
                <a:latin typeface="Times New Roman" panose="02020603050405020304" pitchFamily="18" charset="0"/>
                <a:ea typeface="Times New Roman" panose="02020603050405020304" pitchFamily="18" charset="0"/>
              </a:rPr>
              <a:t>của</a:t>
            </a:r>
            <a:r>
              <a:rPr lang="vi-VN" sz="2800" spc="-85" dirty="0">
                <a:solidFill>
                  <a:srgbClr val="002060"/>
                </a:solidFill>
                <a:effectLst/>
                <a:latin typeface="Times New Roman" panose="02020603050405020304" pitchFamily="18" charset="0"/>
                <a:ea typeface="Times New Roman" panose="02020603050405020304" pitchFamily="18" charset="0"/>
              </a:rPr>
              <a:t> </a:t>
            </a:r>
            <a:r>
              <a:rPr lang="vi-VN" sz="2800" spc="-25" dirty="0">
                <a:solidFill>
                  <a:srgbClr val="002060"/>
                </a:solidFill>
                <a:effectLst/>
                <a:latin typeface="Times New Roman" panose="02020603050405020304" pitchFamily="18" charset="0"/>
                <a:ea typeface="Times New Roman" panose="02020603050405020304" pitchFamily="18" charset="0"/>
              </a:rPr>
              <a:t>ô</a:t>
            </a:r>
            <a:r>
              <a:rPr lang="vi-VN" sz="2800" spc="-75" dirty="0">
                <a:solidFill>
                  <a:srgbClr val="002060"/>
                </a:solidFill>
                <a:effectLst/>
                <a:latin typeface="Times New Roman" panose="02020603050405020304" pitchFamily="18" charset="0"/>
                <a:ea typeface="Times New Roman" panose="02020603050405020304" pitchFamily="18" charset="0"/>
              </a:rPr>
              <a:t> </a:t>
            </a:r>
            <a:r>
              <a:rPr lang="vi-VN" sz="2800" spc="-25" dirty="0">
                <a:solidFill>
                  <a:srgbClr val="002060"/>
                </a:solidFill>
                <a:effectLst/>
                <a:latin typeface="Times New Roman" panose="02020603050405020304" pitchFamily="18" charset="0"/>
                <a:ea typeface="Times New Roman" panose="02020603050405020304" pitchFamily="18" charset="0"/>
              </a:rPr>
              <a:t>nhiễm</a:t>
            </a:r>
            <a:r>
              <a:rPr lang="vi-VN" sz="2800" spc="-90" dirty="0">
                <a:solidFill>
                  <a:srgbClr val="002060"/>
                </a:solidFill>
                <a:effectLst/>
                <a:latin typeface="Times New Roman" panose="02020603050405020304" pitchFamily="18" charset="0"/>
                <a:ea typeface="Times New Roman" panose="02020603050405020304" pitchFamily="18" charset="0"/>
              </a:rPr>
              <a:t> </a:t>
            </a:r>
            <a:r>
              <a:rPr lang="vi-VN" sz="2800" spc="-25" dirty="0">
                <a:solidFill>
                  <a:srgbClr val="002060"/>
                </a:solidFill>
                <a:effectLst/>
                <a:latin typeface="Times New Roman" panose="02020603050405020304" pitchFamily="18" charset="0"/>
                <a:ea typeface="Times New Roman" panose="02020603050405020304" pitchFamily="18" charset="0"/>
              </a:rPr>
              <a:t>tiếng</a:t>
            </a:r>
            <a:r>
              <a:rPr lang="vi-VN" sz="2800" spc="-85" dirty="0">
                <a:solidFill>
                  <a:srgbClr val="002060"/>
                </a:solidFill>
                <a:effectLst/>
                <a:latin typeface="Times New Roman" panose="02020603050405020304" pitchFamily="18" charset="0"/>
                <a:ea typeface="Times New Roman" panose="02020603050405020304" pitchFamily="18" charset="0"/>
              </a:rPr>
              <a:t> </a:t>
            </a:r>
            <a:r>
              <a:rPr lang="vi-VN" sz="2800" spc="-25" dirty="0">
                <a:solidFill>
                  <a:srgbClr val="002060"/>
                </a:solidFill>
                <a:effectLst/>
                <a:latin typeface="Times New Roman" panose="02020603050405020304" pitchFamily="18" charset="0"/>
                <a:ea typeface="Times New Roman" panose="02020603050405020304" pitchFamily="18" charset="0"/>
              </a:rPr>
              <a:t>ồn:</a:t>
            </a:r>
            <a:endParaRPr lang="vi-VN" sz="2800" dirty="0">
              <a:solidFill>
                <a:srgbClr val="002060"/>
              </a:solidFill>
            </a:endParaRPr>
          </a:p>
        </p:txBody>
      </p:sp>
      <p:sp>
        <p:nvSpPr>
          <p:cNvPr id="8" name="Hộp Văn bản 7">
            <a:extLst>
              <a:ext uri="{FF2B5EF4-FFF2-40B4-BE49-F238E27FC236}">
                <a16:creationId xmlns:a16="http://schemas.microsoft.com/office/drawing/2014/main" id="{DC6229B5-14C2-4775-BBFD-A47804DB3A50}"/>
              </a:ext>
            </a:extLst>
          </p:cNvPr>
          <p:cNvSpPr txBox="1"/>
          <p:nvPr/>
        </p:nvSpPr>
        <p:spPr>
          <a:xfrm>
            <a:off x="552450" y="654814"/>
            <a:ext cx="7667622" cy="954107"/>
          </a:xfrm>
          <a:prstGeom prst="rect">
            <a:avLst/>
          </a:prstGeom>
          <a:noFill/>
        </p:spPr>
        <p:txBody>
          <a:bodyPr wrap="square">
            <a:spAutoFit/>
          </a:bodyPr>
          <a:lstStyle/>
          <a:p>
            <a:pPr algn="l"/>
            <a:r>
              <a:rPr lang="vi-VN" sz="2800" b="0" i="1" dirty="0">
                <a:solidFill>
                  <a:srgbClr val="333333"/>
                </a:solidFill>
                <a:effectLst/>
                <a:latin typeface="Noto Serif" panose="02020600060500020200" pitchFamily="18" charset="0"/>
              </a:rPr>
              <a:t>- Ô nhiễm tiếng ồn gây ảnh hưởng không nhỏ đến sức khỏe.</a:t>
            </a:r>
          </a:p>
        </p:txBody>
      </p:sp>
      <p:sp>
        <p:nvSpPr>
          <p:cNvPr id="10" name="Hộp Văn bản 9">
            <a:extLst>
              <a:ext uri="{FF2B5EF4-FFF2-40B4-BE49-F238E27FC236}">
                <a16:creationId xmlns:a16="http://schemas.microsoft.com/office/drawing/2014/main" id="{380A75AB-6E80-8EB1-BAB7-0791F1282605}"/>
              </a:ext>
            </a:extLst>
          </p:cNvPr>
          <p:cNvSpPr txBox="1"/>
          <p:nvPr/>
        </p:nvSpPr>
        <p:spPr>
          <a:xfrm>
            <a:off x="519114" y="1541443"/>
            <a:ext cx="7634286" cy="954107"/>
          </a:xfrm>
          <a:prstGeom prst="rect">
            <a:avLst/>
          </a:prstGeom>
          <a:noFill/>
        </p:spPr>
        <p:txBody>
          <a:bodyPr wrap="square">
            <a:spAutoFit/>
          </a:bodyPr>
          <a:lstStyle/>
          <a:p>
            <a:pPr algn="just"/>
            <a:r>
              <a:rPr lang="vi-VN" sz="2800" i="0" dirty="0">
                <a:solidFill>
                  <a:srgbClr val="333333"/>
                </a:solidFill>
                <a:effectLst/>
                <a:latin typeface="Noto Serif" panose="02020600060500020200" pitchFamily="18" charset="0"/>
              </a:rPr>
              <a:t>- Tiếng ồn làm giảm sức đề kháng, tăng khả năng mắc nhiều bệnh.</a:t>
            </a:r>
            <a:endParaRPr lang="vi-VN" sz="2800" dirty="0"/>
          </a:p>
        </p:txBody>
      </p:sp>
      <p:sp>
        <p:nvSpPr>
          <p:cNvPr id="12" name="Hộp Văn bản 11">
            <a:extLst>
              <a:ext uri="{FF2B5EF4-FFF2-40B4-BE49-F238E27FC236}">
                <a16:creationId xmlns:a16="http://schemas.microsoft.com/office/drawing/2014/main" id="{9C9E9B8D-F4B4-D9DD-38AB-0C3B195EABA0}"/>
              </a:ext>
            </a:extLst>
          </p:cNvPr>
          <p:cNvSpPr txBox="1"/>
          <p:nvPr/>
        </p:nvSpPr>
        <p:spPr>
          <a:xfrm>
            <a:off x="519114" y="2495550"/>
            <a:ext cx="8001000" cy="2246769"/>
          </a:xfrm>
          <a:prstGeom prst="rect">
            <a:avLst/>
          </a:prstGeom>
          <a:noFill/>
        </p:spPr>
        <p:txBody>
          <a:bodyPr wrap="square">
            <a:spAutoFit/>
          </a:bodyPr>
          <a:lstStyle/>
          <a:p>
            <a:pPr algn="just"/>
            <a:r>
              <a:rPr lang="vi-VN" sz="2800" dirty="0">
                <a:solidFill>
                  <a:srgbClr val="333333"/>
                </a:solidFill>
                <a:latin typeface="Noto Serif" panose="02020600060500020200" pitchFamily="18" charset="0"/>
              </a:rPr>
              <a:t>- T</a:t>
            </a:r>
            <a:r>
              <a:rPr lang="vi-VN" sz="2800" b="0" i="0" dirty="0">
                <a:solidFill>
                  <a:srgbClr val="333333"/>
                </a:solidFill>
                <a:effectLst/>
                <a:latin typeface="Noto Serif" panose="02020600060500020200" pitchFamily="18" charset="0"/>
              </a:rPr>
              <a:t>iếng ồn gây mệt mỏi toàn thân, nhức đầu, choáng váng, ăn không ngon, gầy yếu, mất ngủ, suy nhược cơ thể. Về tâm lý, tiếng ồn gây khó chịu, lo lắng, bực bội, dễ cáu gắt, ám ảnh, mất tập trung, dễ nhầm lẫn.</a:t>
            </a:r>
            <a:endParaRPr lang="vi-VN" sz="2800" dirty="0"/>
          </a:p>
        </p:txBody>
      </p:sp>
    </p:spTree>
    <p:extLst>
      <p:ext uri="{BB962C8B-B14F-4D97-AF65-F5344CB8AC3E}">
        <p14:creationId xmlns:p14="http://schemas.microsoft.com/office/powerpoint/2010/main" val="2988937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A970D125-A091-B531-1423-FFAE716E99AA}"/>
              </a:ext>
            </a:extLst>
          </p:cNvPr>
          <p:cNvSpPr txBox="1"/>
          <p:nvPr/>
        </p:nvSpPr>
        <p:spPr>
          <a:xfrm>
            <a:off x="990600" y="819150"/>
            <a:ext cx="7439025" cy="2554545"/>
          </a:xfrm>
          <a:prstGeom prst="rect">
            <a:avLst/>
          </a:prstGeom>
          <a:noFill/>
        </p:spPr>
        <p:txBody>
          <a:bodyPr wrap="square">
            <a:spAutoFit/>
          </a:bodyPr>
          <a:lstStyle/>
          <a:p>
            <a:r>
              <a:rPr lang="vi-VN" sz="3200" b="0" i="0" dirty="0">
                <a:solidFill>
                  <a:srgbClr val="333333"/>
                </a:solidFill>
                <a:effectLst/>
                <a:latin typeface="Noto Serif" panose="02020600060500020200" pitchFamily="18" charset="0"/>
              </a:rPr>
              <a:t>- Tiếng ồn còn có thể làm giảm sức đề kháng của cơ thể, tăng khả năng mắc các bệnh tâm thần, tim mạch, tăng tỷ lệ mắc hội chứng dạ dày, tá tràng, rối loạn tiêu hóa...</a:t>
            </a:r>
            <a:endParaRPr lang="vi-VN" sz="3200" dirty="0"/>
          </a:p>
        </p:txBody>
      </p:sp>
    </p:spTree>
    <p:extLst>
      <p:ext uri="{BB962C8B-B14F-4D97-AF65-F5344CB8AC3E}">
        <p14:creationId xmlns:p14="http://schemas.microsoft.com/office/powerpoint/2010/main" val="403135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69B1C35-E9A0-4268-9E6F-F2208DCFD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24" y="-29433"/>
            <a:ext cx="3863676" cy="4793973"/>
          </a:xfrm>
          <a:prstGeom prst="rect">
            <a:avLst/>
          </a:prstGeom>
        </p:spPr>
      </p:pic>
      <p:sp>
        <p:nvSpPr>
          <p:cNvPr id="6" name="ValueShape1">
            <a:extLst>
              <a:ext uri="{FF2B5EF4-FFF2-40B4-BE49-F238E27FC236}">
                <a16:creationId xmlns:a16="http://schemas.microsoft.com/office/drawing/2014/main" id="{E17F4AC4-A6A1-4BFC-AE11-34DA8E79FE84}"/>
              </a:ext>
            </a:extLst>
          </p:cNvPr>
          <p:cNvSpPr/>
          <p:nvPr/>
        </p:nvSpPr>
        <p:spPr bwMode="auto">
          <a:xfrm rot="10800000">
            <a:off x="3124200" y="285745"/>
            <a:ext cx="4537621" cy="4572008"/>
          </a:xfrm>
          <a:custGeom>
            <a:avLst/>
            <a:gdLst>
              <a:gd name="connsiteX0" fmla="*/ 825500 w 2052462"/>
              <a:gd name="connsiteY0" fmla="*/ 0 h 2453924"/>
              <a:gd name="connsiteX1" fmla="*/ 2052462 w 2052462"/>
              <a:gd name="connsiteY1" fmla="*/ 1226962 h 2453924"/>
              <a:gd name="connsiteX2" fmla="*/ 825500 w 2052462"/>
              <a:gd name="connsiteY2" fmla="*/ 2453924 h 2453924"/>
              <a:gd name="connsiteX3" fmla="*/ 45039 w 2052462"/>
              <a:gd name="connsiteY3" fmla="*/ 2173746 h 2453924"/>
              <a:gd name="connsiteX4" fmla="*/ 0 w 2052462"/>
              <a:gd name="connsiteY4" fmla="*/ 2132812 h 2453924"/>
              <a:gd name="connsiteX5" fmla="*/ 42093 w 2052462"/>
              <a:gd name="connsiteY5" fmla="*/ 2094555 h 2453924"/>
              <a:gd name="connsiteX6" fmla="*/ 191916 w 2052462"/>
              <a:gd name="connsiteY6" fmla="*/ 1912968 h 2453924"/>
              <a:gd name="connsiteX7" fmla="*/ 235656 w 2052462"/>
              <a:gd name="connsiteY7" fmla="*/ 1832383 h 2453924"/>
              <a:gd name="connsiteX8" fmla="*/ 352362 w 2052462"/>
              <a:gd name="connsiteY8" fmla="*/ 1928674 h 2453924"/>
              <a:gd name="connsiteX9" fmla="*/ 825500 w 2052462"/>
              <a:gd name="connsiteY9" fmla="*/ 2073198 h 2453924"/>
              <a:gd name="connsiteX10" fmla="*/ 1671736 w 2052462"/>
              <a:gd name="connsiteY10" fmla="*/ 1226962 h 2453924"/>
              <a:gd name="connsiteX11" fmla="*/ 825500 w 2052462"/>
              <a:gd name="connsiteY11" fmla="*/ 380726 h 2453924"/>
              <a:gd name="connsiteX12" fmla="*/ 352362 w 2052462"/>
              <a:gd name="connsiteY12" fmla="*/ 525250 h 2453924"/>
              <a:gd name="connsiteX13" fmla="*/ 235656 w 2052462"/>
              <a:gd name="connsiteY13" fmla="*/ 621541 h 2453924"/>
              <a:gd name="connsiteX14" fmla="*/ 191916 w 2052462"/>
              <a:gd name="connsiteY14" fmla="*/ 540956 h 2453924"/>
              <a:gd name="connsiteX15" fmla="*/ 42093 w 2052462"/>
              <a:gd name="connsiteY15" fmla="*/ 359369 h 2453924"/>
              <a:gd name="connsiteX16" fmla="*/ 0 w 2052462"/>
              <a:gd name="connsiteY16" fmla="*/ 321112 h 2453924"/>
              <a:gd name="connsiteX17" fmla="*/ 45039 w 2052462"/>
              <a:gd name="connsiteY17" fmla="*/ 280179 h 2453924"/>
              <a:gd name="connsiteX18" fmla="*/ 825500 w 2052462"/>
              <a:gd name="connsiteY18" fmla="*/ 0 h 245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2462" h="2453924">
                <a:moveTo>
                  <a:pt x="825500" y="0"/>
                </a:moveTo>
                <a:cubicBezTo>
                  <a:pt x="1503132" y="0"/>
                  <a:pt x="2052462" y="549330"/>
                  <a:pt x="2052462" y="1226962"/>
                </a:cubicBezTo>
                <a:cubicBezTo>
                  <a:pt x="2052462" y="1904594"/>
                  <a:pt x="1503132" y="2453924"/>
                  <a:pt x="825500" y="2453924"/>
                </a:cubicBezTo>
                <a:cubicBezTo>
                  <a:pt x="529036" y="2453924"/>
                  <a:pt x="257130" y="2348779"/>
                  <a:pt x="45039" y="2173746"/>
                </a:cubicBezTo>
                <a:lnTo>
                  <a:pt x="0" y="2132812"/>
                </a:lnTo>
                <a:lnTo>
                  <a:pt x="42093" y="2094555"/>
                </a:lnTo>
                <a:cubicBezTo>
                  <a:pt x="97602" y="2039046"/>
                  <a:pt x="147817" y="1978243"/>
                  <a:pt x="191916" y="1912968"/>
                </a:cubicBezTo>
                <a:lnTo>
                  <a:pt x="235656" y="1832383"/>
                </a:lnTo>
                <a:lnTo>
                  <a:pt x="352362" y="1928674"/>
                </a:lnTo>
                <a:cubicBezTo>
                  <a:pt x="487422" y="2019919"/>
                  <a:pt x="650239" y="2073198"/>
                  <a:pt x="825500" y="2073198"/>
                </a:cubicBezTo>
                <a:cubicBezTo>
                  <a:pt x="1292863" y="2073198"/>
                  <a:pt x="1671736" y="1694325"/>
                  <a:pt x="1671736" y="1226962"/>
                </a:cubicBezTo>
                <a:cubicBezTo>
                  <a:pt x="1671736" y="759599"/>
                  <a:pt x="1292863" y="380726"/>
                  <a:pt x="825500" y="380726"/>
                </a:cubicBezTo>
                <a:cubicBezTo>
                  <a:pt x="650239" y="380726"/>
                  <a:pt x="487422" y="434005"/>
                  <a:pt x="352362" y="525250"/>
                </a:cubicBezTo>
                <a:lnTo>
                  <a:pt x="235656" y="621541"/>
                </a:lnTo>
                <a:lnTo>
                  <a:pt x="191916" y="540956"/>
                </a:lnTo>
                <a:cubicBezTo>
                  <a:pt x="147817" y="475681"/>
                  <a:pt x="97602" y="414878"/>
                  <a:pt x="42093" y="359369"/>
                </a:cubicBezTo>
                <a:lnTo>
                  <a:pt x="0" y="321112"/>
                </a:lnTo>
                <a:lnTo>
                  <a:pt x="45039" y="280179"/>
                </a:lnTo>
                <a:cubicBezTo>
                  <a:pt x="257130" y="105145"/>
                  <a:pt x="529036" y="0"/>
                  <a:pt x="825500" y="0"/>
                </a:cubicBezTo>
                <a:close/>
              </a:path>
            </a:pathLst>
          </a:custGeom>
          <a:solidFill>
            <a:srgbClr val="FFE4DB"/>
          </a:solidFill>
          <a:ln>
            <a:noFill/>
          </a:ln>
        </p:spPr>
        <p:txBody>
          <a:bodyPr vert="horz" wrap="square" lIns="68580" tIns="34290" rIns="68580" bIns="34290" numCol="1" rtlCol="0" anchor="t" anchorCtr="0" compatLnSpc="1">
            <a:prstTxWarp prst="textNoShape">
              <a:avLst/>
            </a:prstTxWarp>
          </a:bodyPr>
          <a:lstStyle/>
          <a:p>
            <a:pPr>
              <a:spcBef>
                <a:spcPts val="450"/>
              </a:spcBef>
              <a:spcAft>
                <a:spcPts val="450"/>
              </a:spcAft>
              <a:buClr>
                <a:srgbClr val="000000"/>
              </a:buClr>
              <a:buSzPts val="1400"/>
              <a:tabLst>
                <a:tab pos="143351" algn="l"/>
              </a:tabLst>
            </a:pPr>
            <a:endParaRPr lang="vi-VN" sz="1350" dirty="0">
              <a:solidFill>
                <a:srgbClr val="000000"/>
              </a:solidFill>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id="{ED046F28-0A10-A68E-E1CB-15AE16BF8C3A}"/>
              </a:ext>
            </a:extLst>
          </p:cNvPr>
          <p:cNvSpPr txBox="1"/>
          <p:nvPr/>
        </p:nvSpPr>
        <p:spPr>
          <a:xfrm>
            <a:off x="2822520" y="378960"/>
            <a:ext cx="1386762" cy="553998"/>
          </a:xfrm>
          <a:prstGeom prst="rect">
            <a:avLst/>
          </a:prstGeom>
          <a:noFill/>
        </p:spPr>
        <p:txBody>
          <a:bodyPr wrap="square">
            <a:spAutoFit/>
          </a:bodyPr>
          <a:lstStyle/>
          <a:p>
            <a:r>
              <a:rPr lang="vi-VN" sz="3000" b="1" dirty="0">
                <a:solidFill>
                  <a:srgbClr val="C00000"/>
                </a:solidFill>
                <a:latin typeface="Times New Roman" panose="02020603050405020304" pitchFamily="18" charset="0"/>
                <a:cs typeface="Times New Roman" panose="02020603050405020304" pitchFamily="18" charset="0"/>
              </a:rPr>
              <a:t>Tiết 33 </a:t>
            </a:r>
            <a:endParaRPr lang="vi-VN" sz="3000" dirty="0"/>
          </a:p>
        </p:txBody>
      </p:sp>
      <p:sp>
        <p:nvSpPr>
          <p:cNvPr id="7" name="Hộp Văn bản 6">
            <a:extLst>
              <a:ext uri="{FF2B5EF4-FFF2-40B4-BE49-F238E27FC236}">
                <a16:creationId xmlns:a16="http://schemas.microsoft.com/office/drawing/2014/main" id="{958BCF61-DED1-BBF7-B793-807C02DDB631}"/>
              </a:ext>
            </a:extLst>
          </p:cNvPr>
          <p:cNvSpPr txBox="1"/>
          <p:nvPr/>
        </p:nvSpPr>
        <p:spPr>
          <a:xfrm>
            <a:off x="3650457" y="1314451"/>
            <a:ext cx="4121944" cy="2708404"/>
          </a:xfrm>
          <a:prstGeom prst="rect">
            <a:avLst/>
          </a:prstGeom>
          <a:noFill/>
        </p:spPr>
        <p:txBody>
          <a:bodyPr wrap="square">
            <a:spAutoFit/>
          </a:bodyPr>
          <a:lstStyle/>
          <a:p>
            <a:pPr marL="342900" marR="81915" lvl="0" indent="-342900" algn="ctr">
              <a:lnSpc>
                <a:spcPct val="135000"/>
              </a:lnSpc>
              <a:spcBef>
                <a:spcPts val="405"/>
              </a:spcBef>
              <a:spcAft>
                <a:spcPts val="0"/>
              </a:spcAft>
              <a:buSzPts val="1300"/>
              <a:buFont typeface="Times New Roman" panose="02020603050405020304" pitchFamily="18" charset="0"/>
              <a:buChar char="*"/>
              <a:tabLst>
                <a:tab pos="480060" algn="l"/>
              </a:tabLst>
            </a:pPr>
            <a:r>
              <a:rPr lang="vi-VN" sz="3200" dirty="0">
                <a:solidFill>
                  <a:srgbClr val="002060"/>
                </a:solidFill>
                <a:latin typeface="Times New Roman" panose="02020603050405020304" pitchFamily="18" charset="0"/>
                <a:ea typeface="Times New Roman" panose="02020603050405020304" pitchFamily="18" charset="0"/>
              </a:rPr>
              <a:t>M</a:t>
            </a:r>
            <a:r>
              <a:rPr lang="vi-VN" sz="3200">
                <a:solidFill>
                  <a:srgbClr val="002060"/>
                </a:solidFill>
                <a:effectLst/>
                <a:latin typeface="Times New Roman" panose="02020603050405020304" pitchFamily="18" charset="0"/>
                <a:ea typeface="Times New Roman" panose="02020603050405020304" pitchFamily="18" charset="0"/>
              </a:rPr>
              <a:t>ột </a:t>
            </a:r>
            <a:r>
              <a:rPr lang="vi-VN" sz="3200" dirty="0">
                <a:solidFill>
                  <a:srgbClr val="002060"/>
                </a:solidFill>
                <a:effectLst/>
                <a:latin typeface="Times New Roman" panose="02020603050405020304" pitchFamily="18" charset="0"/>
                <a:ea typeface="Times New Roman" panose="02020603050405020304" pitchFamily="18" charset="0"/>
              </a:rPr>
              <a:t>số biện pháp góp phần bảo vệ môi trường ở thành</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phố</a:t>
            </a:r>
            <a:r>
              <a:rPr lang="vi-VN" sz="3200" spc="-1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Hà</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Nội.</a:t>
            </a:r>
          </a:p>
        </p:txBody>
      </p:sp>
    </p:spTree>
    <p:extLst>
      <p:ext uri="{BB962C8B-B14F-4D97-AF65-F5344CB8AC3E}">
        <p14:creationId xmlns:p14="http://schemas.microsoft.com/office/powerpoint/2010/main" val="2665156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a:extLst>
              <a:ext uri="{FF2B5EF4-FFF2-40B4-BE49-F238E27FC236}">
                <a16:creationId xmlns:a16="http://schemas.microsoft.com/office/drawing/2014/main" id="{259A9A6F-6E36-FD3B-AEC0-9550F8FEECA5}"/>
              </a:ext>
            </a:extLst>
          </p:cNvPr>
          <p:cNvSpPr>
            <a:spLocks noGrp="1"/>
          </p:cNvSpPr>
          <p:nvPr>
            <p:ph type="title"/>
          </p:nvPr>
        </p:nvSpPr>
        <p:spPr>
          <a:xfrm>
            <a:off x="457200" y="133350"/>
            <a:ext cx="6934200" cy="419422"/>
          </a:xfrm>
        </p:spPr>
        <p:txBody>
          <a:bodyPr/>
          <a:lstStyle/>
          <a:p>
            <a:pPr algn="l"/>
            <a:r>
              <a:rPr lang="en-US" sz="3200" b="1" dirty="0">
                <a:solidFill>
                  <a:srgbClr val="C00000"/>
                </a:solidFill>
              </a:rPr>
              <a:t>II. Thực trạng ô nhiễm môi trường ở Hà Nội</a:t>
            </a:r>
            <a:br>
              <a:rPr lang="en-US" sz="3200" dirty="0">
                <a:solidFill>
                  <a:srgbClr val="C00000"/>
                </a:solidFill>
              </a:rPr>
            </a:br>
            <a:endParaRPr lang="en-US" sz="3200" dirty="0">
              <a:solidFill>
                <a:srgbClr val="C00000"/>
              </a:solidFill>
              <a:latin typeface="Times New Roman" pitchFamily="18" charset="0"/>
              <a:cs typeface="Times New Roman" pitchFamily="18" charset="0"/>
            </a:endParaRPr>
          </a:p>
        </p:txBody>
      </p:sp>
      <p:sp>
        <p:nvSpPr>
          <p:cNvPr id="13" name="Hộp Văn bản 12">
            <a:extLst>
              <a:ext uri="{FF2B5EF4-FFF2-40B4-BE49-F238E27FC236}">
                <a16:creationId xmlns:a16="http://schemas.microsoft.com/office/drawing/2014/main" id="{C66737A8-55C2-47FF-AF28-269AD3F43697}"/>
              </a:ext>
            </a:extLst>
          </p:cNvPr>
          <p:cNvSpPr txBox="1"/>
          <p:nvPr/>
        </p:nvSpPr>
        <p:spPr>
          <a:xfrm>
            <a:off x="371475" y="583366"/>
            <a:ext cx="8162925" cy="1938992"/>
          </a:xfrm>
          <a:prstGeom prst="rect">
            <a:avLst/>
          </a:prstGeom>
          <a:noFill/>
        </p:spPr>
        <p:txBody>
          <a:bodyPr wrap="square">
            <a:spAutoFit/>
          </a:bodyPr>
          <a:lstStyle/>
          <a:p>
            <a:pPr algn="just"/>
            <a:r>
              <a:rPr lang="vi-VN" sz="2400" i="0" dirty="0">
                <a:solidFill>
                  <a:srgbClr val="333333"/>
                </a:solidFill>
                <a:effectLst/>
                <a:latin typeface="Merriweather" panose="00000500000000000000" pitchFamily="2" charset="-93"/>
                <a:cs typeface="Merriweather" panose="00000500000000000000" pitchFamily="2" charset="-93"/>
              </a:rPr>
              <a:t> -Mật độ dân số Hà Nội cao gấp 8,2 lần so với mật độ dân số của cả nước - tạo áp lực lớn về hạ tầng giao thông, kỹ thuật thành phố. Bên cạnh đó, tốc độ đô thị hóa nhanh tác động tiêu cực dẫn đến môi trường tại Hà Nội.</a:t>
            </a:r>
            <a:endParaRPr lang="vi-VN" sz="2400" dirty="0"/>
          </a:p>
        </p:txBody>
      </p:sp>
      <p:sp>
        <p:nvSpPr>
          <p:cNvPr id="15" name="Hộp Văn bản 14">
            <a:extLst>
              <a:ext uri="{FF2B5EF4-FFF2-40B4-BE49-F238E27FC236}">
                <a16:creationId xmlns:a16="http://schemas.microsoft.com/office/drawing/2014/main" id="{73BFFBAA-2AAE-1324-9162-838CCDF62E9B}"/>
              </a:ext>
            </a:extLst>
          </p:cNvPr>
          <p:cNvSpPr txBox="1"/>
          <p:nvPr/>
        </p:nvSpPr>
        <p:spPr>
          <a:xfrm>
            <a:off x="457200" y="2406657"/>
            <a:ext cx="5724525" cy="461665"/>
          </a:xfrm>
          <a:prstGeom prst="rect">
            <a:avLst/>
          </a:prstGeom>
          <a:noFill/>
        </p:spPr>
        <p:txBody>
          <a:bodyPr wrap="square">
            <a:spAutoFit/>
          </a:bodyPr>
          <a:lstStyle/>
          <a:p>
            <a:r>
              <a:rPr lang="vi-VN" sz="2400" i="1" dirty="0">
                <a:solidFill>
                  <a:srgbClr val="333333"/>
                </a:solidFill>
                <a:latin typeface="Merriweather" panose="00000500000000000000" pitchFamily="2" charset="-93"/>
                <a:cs typeface="Merriweather" panose="00000500000000000000" pitchFamily="2" charset="-93"/>
              </a:rPr>
              <a:t>-D</a:t>
            </a:r>
            <a:r>
              <a:rPr lang="vi-VN" sz="2400" b="0" i="1" dirty="0">
                <a:solidFill>
                  <a:srgbClr val="333333"/>
                </a:solidFill>
                <a:effectLst/>
                <a:latin typeface="Merriweather" panose="00000500000000000000" pitchFamily="2" charset="-93"/>
                <a:cs typeface="Merriweather" panose="00000500000000000000" pitchFamily="2" charset="-93"/>
              </a:rPr>
              <a:t>o tăng lượng chất thải sinh hoạt</a:t>
            </a:r>
            <a:endParaRPr lang="vi-VN" sz="2400" dirty="0"/>
          </a:p>
        </p:txBody>
      </p:sp>
      <p:sp>
        <p:nvSpPr>
          <p:cNvPr id="17" name="Hộp Văn bản 16">
            <a:extLst>
              <a:ext uri="{FF2B5EF4-FFF2-40B4-BE49-F238E27FC236}">
                <a16:creationId xmlns:a16="http://schemas.microsoft.com/office/drawing/2014/main" id="{5188C66A-8EFD-0A49-BCA2-7EF5D2EB00F8}"/>
              </a:ext>
            </a:extLst>
          </p:cNvPr>
          <p:cNvSpPr txBox="1"/>
          <p:nvPr/>
        </p:nvSpPr>
        <p:spPr>
          <a:xfrm>
            <a:off x="371475" y="2807591"/>
            <a:ext cx="6779420" cy="461665"/>
          </a:xfrm>
          <a:prstGeom prst="rect">
            <a:avLst/>
          </a:prstGeom>
          <a:noFill/>
        </p:spPr>
        <p:txBody>
          <a:bodyPr wrap="square">
            <a:spAutoFit/>
          </a:bodyPr>
          <a:lstStyle/>
          <a:p>
            <a:r>
              <a:rPr lang="vi-VN" sz="2400" b="0" i="0" dirty="0">
                <a:solidFill>
                  <a:srgbClr val="333333"/>
                </a:solidFill>
                <a:effectLst/>
                <a:latin typeface="Merriweather" panose="00000500000000000000" pitchFamily="2" charset="-93"/>
                <a:cs typeface="Merriweather" panose="00000500000000000000" pitchFamily="2" charset="-93"/>
              </a:rPr>
              <a:t> -Nước thải sinh hoạt đều chưa được xử lý</a:t>
            </a:r>
            <a:endParaRPr lang="vi-VN" sz="2400" dirty="0"/>
          </a:p>
        </p:txBody>
      </p:sp>
      <p:sp>
        <p:nvSpPr>
          <p:cNvPr id="19" name="Hộp Văn bản 18">
            <a:extLst>
              <a:ext uri="{FF2B5EF4-FFF2-40B4-BE49-F238E27FC236}">
                <a16:creationId xmlns:a16="http://schemas.microsoft.com/office/drawing/2014/main" id="{E3BBADF0-064A-E0E3-3256-8DA46EDF1653}"/>
              </a:ext>
            </a:extLst>
          </p:cNvPr>
          <p:cNvSpPr txBox="1"/>
          <p:nvPr/>
        </p:nvSpPr>
        <p:spPr>
          <a:xfrm>
            <a:off x="478631" y="3153555"/>
            <a:ext cx="8458200" cy="1569660"/>
          </a:xfrm>
          <a:prstGeom prst="rect">
            <a:avLst/>
          </a:prstGeom>
          <a:noFill/>
        </p:spPr>
        <p:txBody>
          <a:bodyPr wrap="square">
            <a:spAutoFit/>
          </a:bodyPr>
          <a:lstStyle/>
          <a:p>
            <a:pPr algn="just"/>
            <a:r>
              <a:rPr lang="vi-VN" sz="2400" dirty="0">
                <a:solidFill>
                  <a:srgbClr val="333333"/>
                </a:solidFill>
                <a:latin typeface="Merriweather" panose="00000500000000000000" pitchFamily="2" charset="-93"/>
                <a:cs typeface="Merriweather" panose="00000500000000000000" pitchFamily="2" charset="-93"/>
              </a:rPr>
              <a:t>-N</a:t>
            </a:r>
            <a:r>
              <a:rPr lang="vi-VN" sz="2400" b="0" i="0" dirty="0">
                <a:solidFill>
                  <a:srgbClr val="333333"/>
                </a:solidFill>
                <a:effectLst/>
                <a:latin typeface="Merriweather" panose="00000500000000000000" pitchFamily="2" charset="-93"/>
                <a:cs typeface="Merriweather" panose="00000500000000000000" pitchFamily="2" charset="-93"/>
              </a:rPr>
              <a:t>hững con sông ở Hà Nội đã trở thành dòng sông chết do bị ô nhiễm quá nghiêm trọng, như sông Tô Lịch,… ảnh hưởng nghiêm trọng đến chất lượng sống của những người dân khu vực đó.</a:t>
            </a:r>
            <a:endParaRPr lang="vi-VN" sz="2400" dirty="0"/>
          </a:p>
        </p:txBody>
      </p:sp>
    </p:spTree>
    <p:extLst>
      <p:ext uri="{BB962C8B-B14F-4D97-AF65-F5344CB8AC3E}">
        <p14:creationId xmlns:p14="http://schemas.microsoft.com/office/powerpoint/2010/main" val="3773961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1000"/>
                                        <p:tgtEl>
                                          <p:spTgt spid="19"/>
                                        </p:tgtEl>
                                      </p:cBhvr>
                                    </p:animEffect>
                                    <p:anim calcmode="lin" valueType="num">
                                      <p:cBhvr>
                                        <p:cTn id="33" dur="1000" fill="hold"/>
                                        <p:tgtEl>
                                          <p:spTgt spid="19"/>
                                        </p:tgtEl>
                                        <p:attrNameLst>
                                          <p:attrName>ppt_x</p:attrName>
                                        </p:attrNameLst>
                                      </p:cBhvr>
                                      <p:tavLst>
                                        <p:tav tm="0">
                                          <p:val>
                                            <p:strVal val="#ppt_x"/>
                                          </p:val>
                                        </p:tav>
                                        <p:tav tm="100000">
                                          <p:val>
                                            <p:strVal val="#ppt_x"/>
                                          </p:val>
                                        </p:tav>
                                      </p:tavLst>
                                    </p:anim>
                                    <p:anim calcmode="lin" valueType="num">
                                      <p:cBhvr>
                                        <p:cTn id="3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7" grpId="0"/>
      <p:bldP spid="1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00600" y="4695481"/>
            <a:ext cx="3884400" cy="365400"/>
          </a:xfrm>
        </p:spPr>
        <p:txBody>
          <a:bodyPr/>
          <a:lstStyle/>
          <a:p>
            <a:r>
              <a:rPr lang="en-US" sz="2400" dirty="0">
                <a:latin typeface="Times New Roman" pitchFamily="18" charset="0"/>
                <a:cs typeface="Times New Roman" pitchFamily="18" charset="0"/>
              </a:rPr>
              <a:t>Chất thải nguy hại</a:t>
            </a:r>
          </a:p>
        </p:txBody>
      </p:sp>
      <p:sp>
        <p:nvSpPr>
          <p:cNvPr id="3" name="Subtitle 2"/>
          <p:cNvSpPr>
            <a:spLocks noGrp="1"/>
          </p:cNvSpPr>
          <p:nvPr>
            <p:ph type="subTitle" idx="1"/>
          </p:nvPr>
        </p:nvSpPr>
        <p:spPr>
          <a:xfrm>
            <a:off x="381000" y="4444500"/>
            <a:ext cx="3200400" cy="699000"/>
          </a:xfrm>
        </p:spPr>
        <p:txBody>
          <a:bodyPr/>
          <a:lstStyle/>
          <a:p>
            <a:r>
              <a:rPr lang="en-US" dirty="0"/>
              <a:t>Nhà máy xí nghiệp</a:t>
            </a:r>
          </a:p>
        </p:txBody>
      </p:sp>
      <p:pic>
        <p:nvPicPr>
          <p:cNvPr id="1026" name="Picture 2" descr="https://vnn-imgs-a1.vgcloud.vn/znews-photo.zadn.vn/w1024/Uploaded/rotntb/2019_10_09/4_zing_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90550"/>
            <a:ext cx="9144000" cy="45529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ất thải nguy hại là gì? Việt Nam quản lý chất thải như thế nà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 y="612525"/>
            <a:ext cx="9124950" cy="4530975"/>
          </a:xfrm>
          <a:prstGeom prst="rect">
            <a:avLst/>
          </a:prstGeom>
          <a:noFill/>
          <a:extLst>
            <a:ext uri="{909E8E84-426E-40DD-AFC4-6F175D3DCCD1}">
              <a14:hiddenFill xmlns:a14="http://schemas.microsoft.com/office/drawing/2010/main">
                <a:solidFill>
                  <a:srgbClr val="FFFFFF"/>
                </a:solidFill>
              </a14:hiddenFill>
            </a:ext>
          </a:extLst>
        </p:spPr>
      </p:pic>
      <p:sp>
        <p:nvSpPr>
          <p:cNvPr id="6" name="Subtitle 2"/>
          <p:cNvSpPr txBox="1">
            <a:spLocks/>
          </p:cNvSpPr>
          <p:nvPr/>
        </p:nvSpPr>
        <p:spPr>
          <a:xfrm>
            <a:off x="914400" y="-171450"/>
            <a:ext cx="6629400" cy="699000"/>
          </a:xfrm>
          <a:prstGeom prst="rect">
            <a:avLst/>
          </a:prstGeom>
        </p:spPr>
        <p:txBody>
          <a:bodyPr spcFirstLastPara="1" vert="horz" wrap="square" lIns="0" tIns="0" rIns="0" bIns="0" rtlCol="0" anchor="b" anchorCtr="0">
            <a:noAutofit/>
          </a:bodyPr>
          <a:lstStyle>
            <a:lvl1pPr marL="342900" lvl="0" indent="-342900" algn="l" defTabSz="914400" rtl="0" eaLnBrk="1" latinLnBrk="0" hangingPunct="1">
              <a:spcBef>
                <a:spcPts val="0"/>
              </a:spcBef>
              <a:spcAft>
                <a:spcPts val="0"/>
              </a:spcAft>
              <a:buFont typeface="Arial" pitchFamily="34" charset="0"/>
              <a:buNone/>
              <a:defRPr sz="3200" kern="1200">
                <a:solidFill>
                  <a:srgbClr val="C6D9BB"/>
                </a:solidFill>
                <a:latin typeface="+mn-lt"/>
                <a:ea typeface="+mn-ea"/>
                <a:cs typeface="+mn-cs"/>
              </a:defRPr>
            </a:lvl1pPr>
            <a:lvl2pPr marL="742950" lvl="1" indent="-28575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2pPr>
            <a:lvl3pPr marL="1143000" lvl="2"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3pPr>
            <a:lvl4pPr marL="1600200" lvl="3"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4pPr>
            <a:lvl5pPr marL="2057400" lvl="4"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5pPr>
            <a:lvl6pPr marL="2514600" lvl="5"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6pPr>
            <a:lvl7pPr marL="2971800" lvl="6"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7pPr>
            <a:lvl8pPr marL="3429000" lvl="7"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8pPr>
            <a:lvl9pPr marL="3886200" lvl="8"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9pPr>
          </a:lstStyle>
          <a:p>
            <a:r>
              <a:rPr lang="en-US" b="1" dirty="0">
                <a:solidFill>
                  <a:srgbClr val="FF0000"/>
                </a:solidFill>
                <a:latin typeface="Times New Roman" pitchFamily="18" charset="0"/>
                <a:cs typeface="Times New Roman" pitchFamily="18" charset="0"/>
              </a:rPr>
              <a:t>Theo em có những nguyên nhân nào?</a:t>
            </a:r>
          </a:p>
        </p:txBody>
      </p:sp>
      <p:pic>
        <p:nvPicPr>
          <p:cNvPr id="4" name="Picture 2" descr="Chất thải rắn là gì, thành phần, phân loại và quy trình xử lý chất thải rắn">
            <a:extLst>
              <a:ext uri="{FF2B5EF4-FFF2-40B4-BE49-F238E27FC236}">
                <a16:creationId xmlns:a16="http://schemas.microsoft.com/office/drawing/2014/main" id="{59C203CF-7277-F139-BED7-89AA39AAC0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 y="602455"/>
            <a:ext cx="9089231" cy="45309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hất thải rắn là gì? Cách xử lý chất thải rắn an toàn, tiết kiệm">
            <a:extLst>
              <a:ext uri="{FF2B5EF4-FFF2-40B4-BE49-F238E27FC236}">
                <a16:creationId xmlns:a16="http://schemas.microsoft.com/office/drawing/2014/main" id="{791F62D7-E914-863F-8868-5C52049D59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 y="612525"/>
            <a:ext cx="9144000" cy="4552950"/>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4C98FD7F-1D51-1231-029A-1AF9CE3AA472}"/>
              </a:ext>
            </a:extLst>
          </p:cNvPr>
          <p:cNvSpPr txBox="1">
            <a:spLocks/>
          </p:cNvSpPr>
          <p:nvPr/>
        </p:nvSpPr>
        <p:spPr>
          <a:xfrm>
            <a:off x="1752600" y="-195056"/>
            <a:ext cx="4264819" cy="699000"/>
          </a:xfrm>
          <a:prstGeom prst="rect">
            <a:avLst/>
          </a:prstGeom>
        </p:spPr>
        <p:txBody>
          <a:bodyPr spcFirstLastPara="1" vert="horz" wrap="square" lIns="0" tIns="0" rIns="0" bIns="0" rtlCol="0" anchor="b" anchorCtr="0">
            <a:noAutofit/>
          </a:bodyPr>
          <a:lstStyle>
            <a:lvl1pPr marL="342900" lvl="0" indent="-342900" algn="l" defTabSz="914400" rtl="0" eaLnBrk="1" latinLnBrk="0" hangingPunct="1">
              <a:spcBef>
                <a:spcPts val="0"/>
              </a:spcBef>
              <a:spcAft>
                <a:spcPts val="0"/>
              </a:spcAft>
              <a:buFont typeface="Arial" pitchFamily="34" charset="0"/>
              <a:buNone/>
              <a:defRPr sz="3200" kern="1200">
                <a:solidFill>
                  <a:srgbClr val="C6D9BB"/>
                </a:solidFill>
                <a:latin typeface="+mn-lt"/>
                <a:ea typeface="+mn-ea"/>
                <a:cs typeface="+mn-cs"/>
              </a:defRPr>
            </a:lvl1pPr>
            <a:lvl2pPr marL="742950" lvl="1" indent="-28575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2pPr>
            <a:lvl3pPr marL="1143000" lvl="2"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3pPr>
            <a:lvl4pPr marL="1600200" lvl="3"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4pPr>
            <a:lvl5pPr marL="2057400" lvl="4"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5pPr>
            <a:lvl6pPr marL="2514600" lvl="5"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6pPr>
            <a:lvl7pPr marL="2971800" lvl="6"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7pPr>
            <a:lvl8pPr marL="3429000" lvl="7"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8pPr>
            <a:lvl9pPr marL="3886200" lvl="8"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9pPr>
          </a:lstStyle>
          <a:p>
            <a:r>
              <a:rPr lang="vi-VN" b="1" dirty="0">
                <a:solidFill>
                  <a:srgbClr val="FF0000"/>
                </a:solidFill>
                <a:latin typeface="Times New Roman" pitchFamily="18" charset="0"/>
                <a:cs typeface="Times New Roman" pitchFamily="18" charset="0"/>
              </a:rPr>
              <a:t>Mật độ dân số quá dày</a:t>
            </a:r>
            <a:endParaRPr lang="en-US" b="1" dirty="0">
              <a:solidFill>
                <a:srgbClr val="FF0000"/>
              </a:solidFill>
              <a:latin typeface="Times New Roman" pitchFamily="18" charset="0"/>
              <a:cs typeface="Times New Roman" pitchFamily="18" charset="0"/>
            </a:endParaRPr>
          </a:p>
        </p:txBody>
      </p:sp>
      <p:sp>
        <p:nvSpPr>
          <p:cNvPr id="8" name="Subtitle 2">
            <a:extLst>
              <a:ext uri="{FF2B5EF4-FFF2-40B4-BE49-F238E27FC236}">
                <a16:creationId xmlns:a16="http://schemas.microsoft.com/office/drawing/2014/main" id="{B35A6229-EDA7-E768-6862-6C8CB62CC812}"/>
              </a:ext>
            </a:extLst>
          </p:cNvPr>
          <p:cNvSpPr txBox="1">
            <a:spLocks/>
          </p:cNvSpPr>
          <p:nvPr/>
        </p:nvSpPr>
        <p:spPr>
          <a:xfrm>
            <a:off x="685800" y="-188664"/>
            <a:ext cx="7924800" cy="699000"/>
          </a:xfrm>
          <a:prstGeom prst="rect">
            <a:avLst/>
          </a:prstGeom>
        </p:spPr>
        <p:txBody>
          <a:bodyPr spcFirstLastPara="1" vert="horz" wrap="square" lIns="0" tIns="0" rIns="0" bIns="0" rtlCol="0" anchor="b" anchorCtr="0">
            <a:noAutofit/>
          </a:bodyPr>
          <a:lstStyle>
            <a:lvl1pPr marL="342900" lvl="0" indent="-342900" algn="l" defTabSz="914400" rtl="0" eaLnBrk="1" latinLnBrk="0" hangingPunct="1">
              <a:spcBef>
                <a:spcPts val="0"/>
              </a:spcBef>
              <a:spcAft>
                <a:spcPts val="0"/>
              </a:spcAft>
              <a:buFont typeface="Arial" pitchFamily="34" charset="0"/>
              <a:buNone/>
              <a:defRPr sz="3200" kern="1200">
                <a:solidFill>
                  <a:srgbClr val="C6D9BB"/>
                </a:solidFill>
                <a:latin typeface="+mn-lt"/>
                <a:ea typeface="+mn-ea"/>
                <a:cs typeface="+mn-cs"/>
              </a:defRPr>
            </a:lvl1pPr>
            <a:lvl2pPr marL="742950" lvl="1" indent="-28575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2pPr>
            <a:lvl3pPr marL="1143000" lvl="2"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3pPr>
            <a:lvl4pPr marL="1600200" lvl="3"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4pPr>
            <a:lvl5pPr marL="2057400" lvl="4"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5pPr>
            <a:lvl6pPr marL="2514600" lvl="5"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6pPr>
            <a:lvl7pPr marL="2971800" lvl="6"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7pPr>
            <a:lvl8pPr marL="3429000" lvl="7"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8pPr>
            <a:lvl9pPr marL="3886200" lvl="8"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9pPr>
          </a:lstStyle>
          <a:p>
            <a:r>
              <a:rPr lang="vi-VN" b="1" dirty="0">
                <a:solidFill>
                  <a:srgbClr val="FF0000"/>
                </a:solidFill>
                <a:latin typeface="Times New Roman" pitchFamily="18" charset="0"/>
                <a:cs typeface="Times New Roman" pitchFamily="18" charset="0"/>
              </a:rPr>
              <a:t>Rác thải công nghiệp độc hại chưa qua xử lý</a:t>
            </a:r>
            <a:endParaRPr lang="en-US" b="1" dirty="0">
              <a:solidFill>
                <a:srgbClr val="FF0000"/>
              </a:solidFill>
              <a:latin typeface="Times New Roman" pitchFamily="18" charset="0"/>
              <a:cs typeface="Times New Roman" pitchFamily="18" charset="0"/>
            </a:endParaRPr>
          </a:p>
        </p:txBody>
      </p:sp>
      <p:sp>
        <p:nvSpPr>
          <p:cNvPr id="9" name="Subtitle 2">
            <a:extLst>
              <a:ext uri="{FF2B5EF4-FFF2-40B4-BE49-F238E27FC236}">
                <a16:creationId xmlns:a16="http://schemas.microsoft.com/office/drawing/2014/main" id="{9A8C1011-6E67-ADE4-A671-CEB3DD30A0B6}"/>
              </a:ext>
            </a:extLst>
          </p:cNvPr>
          <p:cNvSpPr txBox="1">
            <a:spLocks/>
          </p:cNvSpPr>
          <p:nvPr/>
        </p:nvSpPr>
        <p:spPr>
          <a:xfrm>
            <a:off x="946837" y="-195056"/>
            <a:ext cx="7402725" cy="699000"/>
          </a:xfrm>
          <a:prstGeom prst="rect">
            <a:avLst/>
          </a:prstGeom>
        </p:spPr>
        <p:txBody>
          <a:bodyPr spcFirstLastPara="1" vert="horz" wrap="square" lIns="0" tIns="0" rIns="0" bIns="0" rtlCol="0" anchor="b" anchorCtr="0">
            <a:noAutofit/>
          </a:bodyPr>
          <a:lstStyle>
            <a:lvl1pPr marL="342900" lvl="0" indent="-342900" algn="l" defTabSz="914400" rtl="0" eaLnBrk="1" latinLnBrk="0" hangingPunct="1">
              <a:spcBef>
                <a:spcPts val="0"/>
              </a:spcBef>
              <a:spcAft>
                <a:spcPts val="0"/>
              </a:spcAft>
              <a:buFont typeface="Arial" pitchFamily="34" charset="0"/>
              <a:buNone/>
              <a:defRPr sz="3200" kern="1200">
                <a:solidFill>
                  <a:srgbClr val="C6D9BB"/>
                </a:solidFill>
                <a:latin typeface="+mn-lt"/>
                <a:ea typeface="+mn-ea"/>
                <a:cs typeface="+mn-cs"/>
              </a:defRPr>
            </a:lvl1pPr>
            <a:lvl2pPr marL="742950" lvl="1" indent="-28575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2pPr>
            <a:lvl3pPr marL="1143000" lvl="2"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3pPr>
            <a:lvl4pPr marL="1600200" lvl="3"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4pPr>
            <a:lvl5pPr marL="2057400" lvl="4"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5pPr>
            <a:lvl6pPr marL="2514600" lvl="5"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6pPr>
            <a:lvl7pPr marL="2971800" lvl="6"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7pPr>
            <a:lvl8pPr marL="3429000" lvl="7"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8pPr>
            <a:lvl9pPr marL="3886200" lvl="8" indent="-228600" algn="l" defTabSz="914400" rtl="0" eaLnBrk="1" latinLnBrk="0" hangingPunct="1">
              <a:spcBef>
                <a:spcPts val="0"/>
              </a:spcBef>
              <a:spcAft>
                <a:spcPts val="0"/>
              </a:spcAft>
              <a:buFont typeface="Arial" pitchFamily="34" charset="0"/>
              <a:buNone/>
              <a:defRPr sz="600" kern="1200">
                <a:solidFill>
                  <a:srgbClr val="C6D9BB"/>
                </a:solidFill>
                <a:latin typeface="+mn-lt"/>
                <a:ea typeface="+mn-ea"/>
                <a:cs typeface="+mn-cs"/>
              </a:defRPr>
            </a:lvl9pPr>
          </a:lstStyle>
          <a:p>
            <a:r>
              <a:rPr lang="vi-VN" b="1">
                <a:solidFill>
                  <a:srgbClr val="FF0000"/>
                </a:solidFill>
                <a:latin typeface="Times New Roman" pitchFamily="18" charset="0"/>
                <a:cs typeface="Times New Roman" pitchFamily="18" charset="0"/>
              </a:rPr>
              <a:t>Không </a:t>
            </a:r>
            <a:r>
              <a:rPr lang="vi-VN" b="1" dirty="0">
                <a:solidFill>
                  <a:srgbClr val="FF0000"/>
                </a:solidFill>
                <a:latin typeface="Times New Roman" pitchFamily="18" charset="0"/>
                <a:cs typeface="Times New Roman" pitchFamily="18" charset="0"/>
              </a:rPr>
              <a:t>phân loại rác thải đúng cách</a:t>
            </a:r>
            <a:endParaRPr lang="en-US"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1527257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wipe(down)">
                                      <p:cBhvr>
                                        <p:cTn id="11" dur="20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xit" presetSubtype="0" fill="hold" grpId="1" nodeType="clickEffect">
                                  <p:stCondLst>
                                    <p:cond delay="0"/>
                                  </p:stCondLst>
                                  <p:childTnLst>
                                    <p:animEffect transition="out" filter="fade">
                                      <p:cBhvr>
                                        <p:cTn id="15" dur="500"/>
                                        <p:tgtEl>
                                          <p:spTgt spid="6"/>
                                        </p:tgtEl>
                                      </p:cBhvr>
                                    </p:animEffect>
                                    <p:set>
                                      <p:cBhvr>
                                        <p:cTn id="16" dur="1" fill="hold">
                                          <p:stCondLst>
                                            <p:cond delay="499"/>
                                          </p:stCondLst>
                                        </p:cTn>
                                        <p:tgtEl>
                                          <p:spTgt spid="6"/>
                                        </p:tgtEl>
                                        <p:attrNameLst>
                                          <p:attrName>style.visibility</p:attrName>
                                        </p:attrNameLst>
                                      </p:cBhvr>
                                      <p:to>
                                        <p:strVal val="hidden"/>
                                      </p:to>
                                    </p:set>
                                  </p:childTnLst>
                                </p:cTn>
                              </p:par>
                              <p:par>
                                <p:cTn id="17" presetID="6" presetClass="entr" presetSubtype="16" fill="hold" grpId="0" nodeType="with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ircle(in)">
                                      <p:cBhvr>
                                        <p:cTn id="19" dur="2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par>
                          <p:cTn id="30" fill="hold">
                            <p:stCondLst>
                              <p:cond delay="500"/>
                            </p:stCondLst>
                            <p:childTnLst>
                              <p:par>
                                <p:cTn id="31" presetID="16" presetClass="entr" presetSubtype="21"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arn(inVertical)">
                                      <p:cBhvr>
                                        <p:cTn id="33" dur="2000"/>
                                        <p:tgtEl>
                                          <p:spTgt spid="8"/>
                                        </p:tgtEl>
                                      </p:cBhvr>
                                    </p:animEffect>
                                  </p:childTnLst>
                                </p:cTn>
                              </p:par>
                              <p:par>
                                <p:cTn id="34" presetID="21" presetClass="entr" presetSubtype="1" fill="hold" nodeType="with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wheel(1)">
                                      <p:cBhvr>
                                        <p:cTn id="36" dur="2000"/>
                                        <p:tgtEl>
                                          <p:spTgt spid="102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grpId="1" nodeType="clickEffect">
                                  <p:stCondLst>
                                    <p:cond delay="0"/>
                                  </p:stCondLst>
                                  <p:childTnLst>
                                    <p:animEffect transition="out" filter="fade">
                                      <p:cBhvr>
                                        <p:cTn id="40" dur="500"/>
                                        <p:tgtEl>
                                          <p:spTgt spid="8"/>
                                        </p:tgtEl>
                                      </p:cBhvr>
                                    </p:animEffect>
                                    <p:set>
                                      <p:cBhvr>
                                        <p:cTn id="41" dur="1" fill="hold">
                                          <p:stCondLst>
                                            <p:cond delay="499"/>
                                          </p:stCondLst>
                                        </p:cTn>
                                        <p:tgtEl>
                                          <p:spTgt spid="8"/>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
                                        </p:tgtEl>
                                        <p:attrNameLst>
                                          <p:attrName>style.visibility</p:attrName>
                                        </p:attrNameLst>
                                      </p:cBhvr>
                                      <p:to>
                                        <p:strVal val="visible"/>
                                      </p:to>
                                    </p:set>
                                    <p:anim calcmode="lin" valueType="num">
                                      <p:cBhvr additive="base">
                                        <p:cTn id="46" dur="500" fill="hold"/>
                                        <p:tgtEl>
                                          <p:spTgt spid="2"/>
                                        </p:tgtEl>
                                        <p:attrNameLst>
                                          <p:attrName>ppt_x</p:attrName>
                                        </p:attrNameLst>
                                      </p:cBhvr>
                                      <p:tavLst>
                                        <p:tav tm="0">
                                          <p:val>
                                            <p:strVal val="#ppt_x"/>
                                          </p:val>
                                        </p:tav>
                                        <p:tav tm="100000">
                                          <p:val>
                                            <p:strVal val="#ppt_x"/>
                                          </p:val>
                                        </p:tav>
                                      </p:tavLst>
                                    </p:anim>
                                    <p:anim calcmode="lin" valueType="num">
                                      <p:cBhvr additive="base">
                                        <p:cTn id="4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barn(inVertical)">
                                      <p:cBhvr>
                                        <p:cTn id="52" dur="500"/>
                                        <p:tgtEl>
                                          <p:spTgt spid="4"/>
                                        </p:tgtEl>
                                      </p:cBhvr>
                                    </p:animEffect>
                                  </p:childTnLst>
                                </p:cTn>
                              </p:par>
                            </p:childTnLst>
                          </p:cTn>
                        </p:par>
                      </p:childTnLst>
                    </p:cTn>
                  </p:par>
                  <p:par>
                    <p:cTn id="53" fill="hold">
                      <p:stCondLst>
                        <p:cond delay="indefinite"/>
                      </p:stCondLst>
                      <p:childTnLst>
                        <p:par>
                          <p:cTn id="54" fill="hold">
                            <p:stCondLst>
                              <p:cond delay="0"/>
                            </p:stCondLst>
                            <p:childTnLst>
                              <p:par>
                                <p:cTn id="55" presetID="21" presetClass="entr" presetSubtype="1"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wheel(1)">
                                      <p:cBhvr>
                                        <p:cTn id="57" dur="2000"/>
                                        <p:tgtEl>
                                          <p:spTgt spid="5"/>
                                        </p:tgtEl>
                                      </p:cBhvr>
                                    </p:animEffect>
                                  </p:childTnLst>
                                </p:cTn>
                              </p:par>
                              <p:par>
                                <p:cTn id="58" presetID="42" presetClass="entr" presetSubtype="0" fill="hold" grpId="0" nodeType="withEffect">
                                  <p:stCondLst>
                                    <p:cond delay="0"/>
                                  </p:stCondLst>
                                  <p:childTnLst>
                                    <p:set>
                                      <p:cBhvr>
                                        <p:cTn id="59" dur="1" fill="hold">
                                          <p:stCondLst>
                                            <p:cond delay="0"/>
                                          </p:stCondLst>
                                        </p:cTn>
                                        <p:tgtEl>
                                          <p:spTgt spid="9"/>
                                        </p:tgtEl>
                                        <p:attrNameLst>
                                          <p:attrName>style.visibility</p:attrName>
                                        </p:attrNameLst>
                                      </p:cBhvr>
                                      <p:to>
                                        <p:strVal val="visible"/>
                                      </p:to>
                                    </p:set>
                                    <p:animEffect transition="in" filter="fade">
                                      <p:cBhvr>
                                        <p:cTn id="60" dur="1000"/>
                                        <p:tgtEl>
                                          <p:spTgt spid="9"/>
                                        </p:tgtEl>
                                      </p:cBhvr>
                                    </p:animEffect>
                                    <p:anim calcmode="lin" valueType="num">
                                      <p:cBhvr>
                                        <p:cTn id="61" dur="1000" fill="hold"/>
                                        <p:tgtEl>
                                          <p:spTgt spid="9"/>
                                        </p:tgtEl>
                                        <p:attrNameLst>
                                          <p:attrName>ppt_x</p:attrName>
                                        </p:attrNameLst>
                                      </p:cBhvr>
                                      <p:tavLst>
                                        <p:tav tm="0">
                                          <p:val>
                                            <p:strVal val="#ppt_x"/>
                                          </p:val>
                                        </p:tav>
                                        <p:tav tm="100000">
                                          <p:val>
                                            <p:strVal val="#ppt_x"/>
                                          </p:val>
                                        </p:tav>
                                      </p:tavLst>
                                    </p:anim>
                                    <p:anim calcmode="lin" valueType="num">
                                      <p:cBhvr>
                                        <p:cTn id="6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P spid="6" grpId="1"/>
      <p:bldP spid="7" grpId="0"/>
      <p:bldP spid="7" grpId="1"/>
      <p:bldP spid="8" grpId="0"/>
      <p:bldP spid="8" grpId="1"/>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320350"/>
            <a:ext cx="7848600" cy="699000"/>
          </a:xfrm>
        </p:spPr>
        <p:txBody>
          <a:bodyPr/>
          <a:lstStyle/>
          <a:p>
            <a:pPr algn="ctr"/>
            <a:endParaRPr lang="en-US" sz="2800" dirty="0">
              <a:solidFill>
                <a:srgbClr val="FF0000"/>
              </a:solidFill>
              <a:latin typeface="Times New Roman" pitchFamily="18" charset="0"/>
              <a:cs typeface="Times New Roman" pitchFamily="18" charset="0"/>
            </a:endParaRPr>
          </a:p>
          <a:p>
            <a:pPr algn="ctr"/>
            <a:r>
              <a:rPr lang="en-US" sz="2800" dirty="0">
                <a:solidFill>
                  <a:srgbClr val="FF0000"/>
                </a:solidFill>
                <a:latin typeface="Times New Roman" pitchFamily="18" charset="0"/>
                <a:cs typeface="Times New Roman" pitchFamily="18" charset="0"/>
              </a:rPr>
              <a:t>III. Nguyên nhân và các giải pháp khắc phục ô nhiễm môi trường ở Hà Nội</a:t>
            </a:r>
          </a:p>
        </p:txBody>
      </p:sp>
      <p:sp>
        <p:nvSpPr>
          <p:cNvPr id="2" name="TextBox 1"/>
          <p:cNvSpPr txBox="1"/>
          <p:nvPr/>
        </p:nvSpPr>
        <p:spPr>
          <a:xfrm>
            <a:off x="761082" y="1225432"/>
            <a:ext cx="8001000" cy="523220"/>
          </a:xfrm>
          <a:prstGeom prst="rect">
            <a:avLst/>
          </a:prstGeom>
          <a:noFill/>
        </p:spPr>
        <p:txBody>
          <a:bodyPr wrap="square" rtlCol="0">
            <a:spAutoFit/>
          </a:bodyPr>
          <a:lstStyle/>
          <a:p>
            <a:r>
              <a:rPr lang="en-US" sz="2800" dirty="0">
                <a:solidFill>
                  <a:srgbClr val="002060"/>
                </a:solidFill>
                <a:latin typeface="Times New Roman" pitchFamily="18" charset="0"/>
                <a:cs typeface="Times New Roman" pitchFamily="18" charset="0"/>
              </a:rPr>
              <a:t>1. Nguyên nhân làm ô nhiễm môi trường ở Hà Nội</a:t>
            </a:r>
          </a:p>
        </p:txBody>
      </p:sp>
      <p:sp>
        <p:nvSpPr>
          <p:cNvPr id="4" name="TextBox 3"/>
          <p:cNvSpPr txBox="1"/>
          <p:nvPr/>
        </p:nvSpPr>
        <p:spPr>
          <a:xfrm>
            <a:off x="921544" y="1729930"/>
            <a:ext cx="7688138" cy="523220"/>
          </a:xfrm>
          <a:prstGeom prst="rect">
            <a:avLst/>
          </a:prstGeom>
          <a:noFill/>
        </p:spPr>
        <p:txBody>
          <a:bodyPr wrap="square" rtlCol="0">
            <a:spAutoFit/>
          </a:bodyPr>
          <a:lstStyle/>
          <a:p>
            <a:r>
              <a:rPr lang="en-US" sz="2800" dirty="0"/>
              <a:t>- Do quá nhiều nhà máy xí nghiệp</a:t>
            </a:r>
          </a:p>
        </p:txBody>
      </p:sp>
      <p:sp>
        <p:nvSpPr>
          <p:cNvPr id="6" name="TextBox 5"/>
          <p:cNvSpPr txBox="1"/>
          <p:nvPr/>
        </p:nvSpPr>
        <p:spPr>
          <a:xfrm>
            <a:off x="921544" y="2617321"/>
            <a:ext cx="7810156" cy="954107"/>
          </a:xfrm>
          <a:prstGeom prst="rect">
            <a:avLst/>
          </a:prstGeom>
          <a:noFill/>
        </p:spPr>
        <p:txBody>
          <a:bodyPr wrap="square" rtlCol="0">
            <a:spAutoFit/>
          </a:bodyPr>
          <a:lstStyle/>
          <a:p>
            <a:r>
              <a:rPr lang="en-US" sz="2800" dirty="0">
                <a:latin typeface="Times New Roman" pitchFamily="18" charset="0"/>
                <a:cs typeface="Times New Roman" pitchFamily="18" charset="0"/>
              </a:rPr>
              <a:t>- Do quá nhiều các loại hóa chất bảo vệ thực và chất độc hóa học</a:t>
            </a:r>
          </a:p>
        </p:txBody>
      </p:sp>
      <p:sp>
        <p:nvSpPr>
          <p:cNvPr id="8" name="TextBox 7"/>
          <p:cNvSpPr txBox="1"/>
          <p:nvPr/>
        </p:nvSpPr>
        <p:spPr>
          <a:xfrm>
            <a:off x="990600" y="4089678"/>
            <a:ext cx="4943473" cy="523220"/>
          </a:xfrm>
          <a:prstGeom prst="rect">
            <a:avLst/>
          </a:prstGeom>
          <a:noFill/>
        </p:spPr>
        <p:txBody>
          <a:bodyPr wrap="square" rtlCol="0">
            <a:spAutoFit/>
          </a:bodyPr>
          <a:lstStyle/>
          <a:p>
            <a:r>
              <a:rPr lang="en-US" sz="2800" dirty="0"/>
              <a:t>- Do các chất thải rắn</a:t>
            </a:r>
          </a:p>
        </p:txBody>
      </p:sp>
      <p:sp>
        <p:nvSpPr>
          <p:cNvPr id="10" name="TextBox 9"/>
          <p:cNvSpPr txBox="1"/>
          <p:nvPr/>
        </p:nvSpPr>
        <p:spPr>
          <a:xfrm>
            <a:off x="962025" y="3569702"/>
            <a:ext cx="3760854" cy="523220"/>
          </a:xfrm>
          <a:prstGeom prst="rect">
            <a:avLst/>
          </a:prstGeom>
          <a:noFill/>
        </p:spPr>
        <p:txBody>
          <a:bodyPr wrap="square" rtlCol="0">
            <a:spAutoFit/>
          </a:bodyPr>
          <a:lstStyle/>
          <a:p>
            <a:r>
              <a:rPr lang="en-US" sz="2800" dirty="0"/>
              <a:t>- Do sinh vật gây bệnh</a:t>
            </a:r>
          </a:p>
        </p:txBody>
      </p:sp>
      <p:sp>
        <p:nvSpPr>
          <p:cNvPr id="12" name="TextBox 11"/>
          <p:cNvSpPr txBox="1"/>
          <p:nvPr/>
        </p:nvSpPr>
        <p:spPr>
          <a:xfrm>
            <a:off x="921544" y="2160817"/>
            <a:ext cx="5417343" cy="523220"/>
          </a:xfrm>
          <a:prstGeom prst="rect">
            <a:avLst/>
          </a:prstGeom>
          <a:noFill/>
        </p:spPr>
        <p:txBody>
          <a:bodyPr wrap="square" rtlCol="0">
            <a:spAutoFit/>
          </a:bodyPr>
          <a:lstStyle/>
          <a:p>
            <a:r>
              <a:rPr lang="en-US" sz="2800" dirty="0"/>
              <a:t>- Do trách nhiệm người quản lý</a:t>
            </a:r>
          </a:p>
        </p:txBody>
      </p:sp>
    </p:spTree>
    <p:extLst>
      <p:ext uri="{BB962C8B-B14F-4D97-AF65-F5344CB8AC3E}">
        <p14:creationId xmlns:p14="http://schemas.microsoft.com/office/powerpoint/2010/main" val="1018036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circle(in)">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arn(inVertical)">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down)">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4" grpId="0"/>
      <p:bldP spid="6" grpId="0"/>
      <p:bldP spid="8" grpId="0"/>
      <p:bldP spid="10" grpId="0"/>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860404"/>
            <a:ext cx="8077200" cy="545205"/>
          </a:xfrm>
        </p:spPr>
        <p:txBody>
          <a:bodyPr/>
          <a:lstStyle/>
          <a:p>
            <a:pPr algn="l"/>
            <a:r>
              <a:rPr lang="en-US" sz="2400" dirty="0">
                <a:solidFill>
                  <a:schemeClr val="tx1"/>
                </a:solidFill>
                <a:latin typeface="Times New Roman" pitchFamily="18" charset="0"/>
                <a:cs typeface="Times New Roman" pitchFamily="18" charset="0"/>
              </a:rPr>
              <a:t>- Thay đổi thu gom rác thải từ thủ công sang xe quét, </a:t>
            </a:r>
            <a:r>
              <a:rPr lang="en-US" sz="2400" dirty="0" err="1">
                <a:solidFill>
                  <a:schemeClr val="tx1"/>
                </a:solidFill>
                <a:latin typeface="Times New Roman" pitchFamily="18" charset="0"/>
                <a:cs typeface="Times New Roman" pitchFamily="18" charset="0"/>
              </a:rPr>
              <a:t>hút</a:t>
            </a:r>
            <a:r>
              <a:rPr lang="en-US" sz="2400" dirty="0">
                <a:solidFill>
                  <a:schemeClr val="tx1"/>
                </a:solidFill>
                <a:latin typeface="Times New Roman" pitchFamily="18" charset="0"/>
                <a:cs typeface="Times New Roman" pitchFamily="18" charset="0"/>
              </a:rPr>
              <a:t> </a:t>
            </a:r>
            <a:r>
              <a:rPr lang="en-US" sz="2400" dirty="0" err="1">
                <a:solidFill>
                  <a:schemeClr val="tx1"/>
                </a:solidFill>
                <a:latin typeface="Times New Roman" pitchFamily="18" charset="0"/>
                <a:cs typeface="Times New Roman" pitchFamily="18" charset="0"/>
              </a:rPr>
              <a:t>bụi</a:t>
            </a:r>
            <a:br>
              <a:rPr lang="en-US" sz="2400" dirty="0">
                <a:solidFill>
                  <a:schemeClr val="tx1"/>
                </a:solidFill>
                <a:latin typeface="Times New Roman" pitchFamily="18" charset="0"/>
                <a:cs typeface="Times New Roman" pitchFamily="18" charset="0"/>
              </a:rPr>
            </a:br>
            <a:br>
              <a:rPr lang="en-US" sz="2400" dirty="0">
                <a:solidFill>
                  <a:schemeClr val="tx1"/>
                </a:solidFill>
                <a:latin typeface="Times New Roman" pitchFamily="18" charset="0"/>
                <a:cs typeface="Times New Roman" pitchFamily="18" charset="0"/>
              </a:rPr>
            </a:br>
            <a:endParaRPr lang="en-US" sz="2400" dirty="0">
              <a:solidFill>
                <a:schemeClr val="tx1"/>
              </a:solidFill>
              <a:latin typeface="Times New Roman" pitchFamily="18" charset="0"/>
              <a:cs typeface="Times New Roman" pitchFamily="18" charset="0"/>
            </a:endParaRPr>
          </a:p>
        </p:txBody>
      </p:sp>
      <p:sp>
        <p:nvSpPr>
          <p:cNvPr id="3" name="Subtitle 2"/>
          <p:cNvSpPr>
            <a:spLocks noGrp="1"/>
          </p:cNvSpPr>
          <p:nvPr>
            <p:ph type="subTitle" idx="1"/>
          </p:nvPr>
        </p:nvSpPr>
        <p:spPr>
          <a:xfrm>
            <a:off x="541316" y="153634"/>
            <a:ext cx="7239000" cy="699000"/>
          </a:xfrm>
        </p:spPr>
        <p:txBody>
          <a:bodyPr/>
          <a:lstStyle/>
          <a:p>
            <a:r>
              <a:rPr lang="en-US" sz="2400" b="1" dirty="0">
                <a:solidFill>
                  <a:srgbClr val="FF0000"/>
                </a:solidFill>
              </a:rPr>
              <a:t>2. Giải pháp khắc phục ô nhiễm môi trường ở Hà Nội</a:t>
            </a:r>
            <a:endParaRPr lang="en-US" sz="2400" dirty="0">
              <a:solidFill>
                <a:srgbClr val="FF0000"/>
              </a:solidFill>
            </a:endParaRPr>
          </a:p>
          <a:p>
            <a:endParaRPr lang="en-US" sz="2400" dirty="0">
              <a:solidFill>
                <a:srgbClr val="FF0000"/>
              </a:solidFill>
            </a:endParaRPr>
          </a:p>
        </p:txBody>
      </p:sp>
      <p:sp>
        <p:nvSpPr>
          <p:cNvPr id="4" name="TextBox 3"/>
          <p:cNvSpPr txBox="1"/>
          <p:nvPr/>
        </p:nvSpPr>
        <p:spPr>
          <a:xfrm>
            <a:off x="546079" y="2802996"/>
            <a:ext cx="6395291" cy="461665"/>
          </a:xfrm>
          <a:prstGeom prst="rect">
            <a:avLst/>
          </a:prstGeom>
          <a:noFill/>
        </p:spPr>
        <p:txBody>
          <a:bodyPr wrap="square" rtlCol="0">
            <a:spAutoFit/>
          </a:bodyPr>
          <a:lstStyle/>
          <a:p>
            <a:r>
              <a:rPr lang="en-US" sz="2400" dirty="0">
                <a:latin typeface="Times New Roman" pitchFamily="18" charset="0"/>
                <a:cs typeface="Times New Roman" pitchFamily="18" charset="0"/>
              </a:rPr>
              <a:t>- Xử lý ô nhiễm ao hồ nội ngoại thành</a:t>
            </a:r>
            <a:endParaRPr lang="en-US" sz="2400" dirty="0"/>
          </a:p>
        </p:txBody>
      </p:sp>
      <p:sp>
        <p:nvSpPr>
          <p:cNvPr id="5" name="TextBox 4"/>
          <p:cNvSpPr txBox="1"/>
          <p:nvPr/>
        </p:nvSpPr>
        <p:spPr>
          <a:xfrm>
            <a:off x="541316" y="3403160"/>
            <a:ext cx="7772400" cy="461665"/>
          </a:xfrm>
          <a:prstGeom prst="rect">
            <a:avLst/>
          </a:prstGeom>
          <a:noFill/>
        </p:spPr>
        <p:txBody>
          <a:bodyPr wrap="square" rtlCol="0">
            <a:spAutoFit/>
          </a:bodyPr>
          <a:lstStyle/>
          <a:p>
            <a:r>
              <a:rPr lang="en-US" sz="2400" dirty="0">
                <a:latin typeface="Times New Roman" pitchFamily="18" charset="0"/>
                <a:cs typeface="Times New Roman" pitchFamily="18" charset="0"/>
              </a:rPr>
              <a:t>- Xây dựng các nhà máy xử lý nước thải thành phố</a:t>
            </a:r>
            <a:endParaRPr lang="en-US" sz="2400" dirty="0"/>
          </a:p>
        </p:txBody>
      </p:sp>
      <p:sp>
        <p:nvSpPr>
          <p:cNvPr id="6" name="TextBox 5"/>
          <p:cNvSpPr txBox="1"/>
          <p:nvPr/>
        </p:nvSpPr>
        <p:spPr>
          <a:xfrm>
            <a:off x="541316" y="2291790"/>
            <a:ext cx="7602558" cy="830997"/>
          </a:xfrm>
          <a:prstGeom prst="rect">
            <a:avLst/>
          </a:prstGeom>
          <a:noFill/>
        </p:spPr>
        <p:txBody>
          <a:bodyPr wrap="square" rtlCol="0">
            <a:spAutoFit/>
          </a:bodyPr>
          <a:lstStyle/>
          <a:p>
            <a:r>
              <a:rPr lang="en-US" sz="2400" dirty="0">
                <a:latin typeface="Times New Roman" pitchFamily="18" charset="0"/>
                <a:cs typeface="Times New Roman" pitchFamily="18" charset="0"/>
              </a:rPr>
              <a:t>- Vận động mọi người không sử dụng bếp than tổ ong</a:t>
            </a:r>
            <a:br>
              <a:rPr lang="en-US" sz="2400" dirty="0">
                <a:latin typeface="Times New Roman" pitchFamily="18" charset="0"/>
                <a:cs typeface="Times New Roman" pitchFamily="18" charset="0"/>
              </a:rPr>
            </a:br>
            <a:endParaRPr lang="en-US" sz="2400" dirty="0"/>
          </a:p>
        </p:txBody>
      </p:sp>
      <p:sp>
        <p:nvSpPr>
          <p:cNvPr id="7" name="TextBox 6"/>
          <p:cNvSpPr txBox="1"/>
          <p:nvPr/>
        </p:nvSpPr>
        <p:spPr>
          <a:xfrm>
            <a:off x="561557" y="1391543"/>
            <a:ext cx="7731918" cy="830997"/>
          </a:xfrm>
          <a:prstGeom prst="rect">
            <a:avLst/>
          </a:prstGeom>
          <a:noFill/>
        </p:spPr>
        <p:txBody>
          <a:bodyPr wrap="square" rtlCol="0">
            <a:spAutoFit/>
          </a:bodyPr>
          <a:lstStyle/>
          <a:p>
            <a:r>
              <a:rPr lang="en-US" sz="2400" dirty="0">
                <a:latin typeface="Times New Roman" pitchFamily="18" charset="0"/>
                <a:cs typeface="Times New Roman" pitchFamily="18" charset="0"/>
              </a:rPr>
              <a:t>- Xây dựng các trạm quan trắc, mạng lưới quan trắc giám sát chất lượng môi trường....</a:t>
            </a:r>
            <a:endParaRPr lang="en-US" sz="2400" dirty="0"/>
          </a:p>
        </p:txBody>
      </p:sp>
    </p:spTree>
    <p:extLst>
      <p:ext uri="{BB962C8B-B14F-4D97-AF65-F5344CB8AC3E}">
        <p14:creationId xmlns:p14="http://schemas.microsoft.com/office/powerpoint/2010/main" val="771332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heel(1)">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fade">
                                      <p:cBhvr>
                                        <p:cTn id="3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6"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07C7EFA6-F2FA-CE30-D135-39AD65AAECF2}"/>
              </a:ext>
            </a:extLst>
          </p:cNvPr>
          <p:cNvSpPr txBox="1"/>
          <p:nvPr/>
        </p:nvSpPr>
        <p:spPr>
          <a:xfrm>
            <a:off x="381000" y="847725"/>
            <a:ext cx="8534400" cy="2062103"/>
          </a:xfrm>
          <a:prstGeom prst="rect">
            <a:avLst/>
          </a:prstGeom>
          <a:noFill/>
        </p:spPr>
        <p:txBody>
          <a:bodyPr wrap="square">
            <a:spAutoFit/>
          </a:bodyPr>
          <a:lstStyle/>
          <a:p>
            <a:r>
              <a:rPr lang="vi-VN" sz="3200" dirty="0">
                <a:solidFill>
                  <a:srgbClr val="002060"/>
                </a:solidFill>
                <a:latin typeface="Times New Roman" panose="02020603050405020304" pitchFamily="18" charset="0"/>
                <a:ea typeface="Times New Roman" panose="02020603050405020304" pitchFamily="18" charset="0"/>
              </a:rPr>
              <a:t>- S</a:t>
            </a:r>
            <a:r>
              <a:rPr lang="vi-VN" sz="3200" dirty="0">
                <a:solidFill>
                  <a:srgbClr val="002060"/>
                </a:solidFill>
                <a:effectLst/>
                <a:latin typeface="Times New Roman" panose="02020603050405020304" pitchFamily="18" charset="0"/>
                <a:ea typeface="Times New Roman" panose="02020603050405020304" pitchFamily="18" charset="0"/>
              </a:rPr>
              <a:t>ử</a:t>
            </a:r>
            <a:r>
              <a:rPr lang="vi-VN" sz="3200" spc="-2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dụng</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giấy</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tiết</a:t>
            </a:r>
            <a:r>
              <a:rPr lang="vi-VN" sz="3200" spc="-2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kiệm</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(tránh</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phải</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chặt</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nhiều</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cây</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lấy</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gỗ</a:t>
            </a:r>
            <a:r>
              <a:rPr lang="vi-VN" sz="3200" spc="-2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làm</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giấy),</a:t>
            </a:r>
            <a:r>
              <a:rPr lang="vi-VN" sz="3200" spc="-31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giữ</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được</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môi</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trường</a:t>
            </a:r>
            <a:r>
              <a:rPr lang="vi-VN" sz="3200" spc="-4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trong</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lành.</a:t>
            </a:r>
          </a:p>
          <a:p>
            <a:r>
              <a:rPr lang="vi-VN" sz="3200" dirty="0">
                <a:solidFill>
                  <a:srgbClr val="002060"/>
                </a:solidFill>
                <a:effectLst/>
                <a:latin typeface="Times New Roman" panose="02020603050405020304" pitchFamily="18" charset="0"/>
                <a:ea typeface="Times New Roman" panose="02020603050405020304" pitchFamily="18" charset="0"/>
              </a:rPr>
              <a:t>- Tiết</a:t>
            </a:r>
            <a:r>
              <a:rPr lang="vi-VN" sz="3200" spc="-4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kiệm</a:t>
            </a:r>
            <a:r>
              <a:rPr lang="vi-VN" sz="3200" spc="-4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điện</a:t>
            </a:r>
            <a:r>
              <a:rPr lang="vi-VN" sz="3200" spc="-2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(giúp</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hạn</a:t>
            </a:r>
            <a:r>
              <a:rPr lang="vi-VN" sz="3200" spc="-4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chế</a:t>
            </a:r>
            <a:r>
              <a:rPr lang="vi-VN" sz="3200" spc="-3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lượng</a:t>
            </a:r>
            <a:r>
              <a:rPr lang="vi-VN" sz="3200" spc="-4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khí</a:t>
            </a:r>
            <a:r>
              <a:rPr lang="vi-VN" sz="3200" spc="-4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thải</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trong</a:t>
            </a:r>
            <a:r>
              <a:rPr lang="vi-VN" sz="3200" spc="-3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sản</a:t>
            </a:r>
            <a:r>
              <a:rPr lang="vi-VN" sz="3200" spc="-31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xuất</a:t>
            </a:r>
            <a:r>
              <a:rPr lang="vi-VN" sz="3200" spc="-1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điện),</a:t>
            </a:r>
            <a:r>
              <a:rPr lang="vi-VN" sz="3200" spc="10"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bỏ</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rác</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đúng</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nơi</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quy</a:t>
            </a:r>
            <a:r>
              <a:rPr lang="vi-VN" sz="3200" spc="5" dirty="0">
                <a:solidFill>
                  <a:srgbClr val="002060"/>
                </a:solidFill>
                <a:effectLst/>
                <a:latin typeface="Times New Roman" panose="02020603050405020304" pitchFamily="18" charset="0"/>
                <a:ea typeface="Times New Roman" panose="02020603050405020304" pitchFamily="18" charset="0"/>
              </a:rPr>
              <a:t> </a:t>
            </a:r>
            <a:r>
              <a:rPr lang="vi-VN" sz="3200" dirty="0">
                <a:solidFill>
                  <a:srgbClr val="002060"/>
                </a:solidFill>
                <a:effectLst/>
                <a:latin typeface="Times New Roman" panose="02020603050405020304" pitchFamily="18" charset="0"/>
                <a:ea typeface="Times New Roman" panose="02020603050405020304" pitchFamily="18" charset="0"/>
              </a:rPr>
              <a:t>định,...</a:t>
            </a:r>
            <a:endParaRPr lang="vi-VN" sz="3200" dirty="0">
              <a:solidFill>
                <a:srgbClr val="002060"/>
              </a:solidFill>
            </a:endParaRPr>
          </a:p>
        </p:txBody>
      </p:sp>
      <p:sp>
        <p:nvSpPr>
          <p:cNvPr id="8" name="Hộp Văn bản 7">
            <a:extLst>
              <a:ext uri="{FF2B5EF4-FFF2-40B4-BE49-F238E27FC236}">
                <a16:creationId xmlns:a16="http://schemas.microsoft.com/office/drawing/2014/main" id="{7AB3095F-8F0F-6183-BC10-D02F95C5CE0D}"/>
              </a:ext>
            </a:extLst>
          </p:cNvPr>
          <p:cNvSpPr txBox="1"/>
          <p:nvPr/>
        </p:nvSpPr>
        <p:spPr>
          <a:xfrm>
            <a:off x="609600" y="262950"/>
            <a:ext cx="4560094" cy="584775"/>
          </a:xfrm>
          <a:prstGeom prst="rect">
            <a:avLst/>
          </a:prstGeom>
          <a:noFill/>
        </p:spPr>
        <p:txBody>
          <a:bodyPr wrap="square">
            <a:spAutoFit/>
          </a:bodyPr>
          <a:lstStyle/>
          <a:p>
            <a:r>
              <a:rPr lang="vi-VN" sz="3200" spc="-5" dirty="0">
                <a:solidFill>
                  <a:srgbClr val="002060"/>
                </a:solidFill>
                <a:effectLst/>
                <a:latin typeface="Times New Roman" panose="02020603050405020304" pitchFamily="18" charset="0"/>
                <a:ea typeface="Times New Roman" panose="02020603050405020304" pitchFamily="18" charset="0"/>
              </a:rPr>
              <a:t> - </a:t>
            </a:r>
            <a:r>
              <a:rPr lang="vi-VN" sz="3200" spc="-5" dirty="0">
                <a:solidFill>
                  <a:srgbClr val="002060"/>
                </a:solidFill>
                <a:latin typeface="Times New Roman" panose="02020603050405020304" pitchFamily="18" charset="0"/>
                <a:ea typeface="Times New Roman" panose="02020603050405020304" pitchFamily="18" charset="0"/>
              </a:rPr>
              <a:t>T</a:t>
            </a:r>
            <a:r>
              <a:rPr lang="vi-VN" sz="3200" dirty="0">
                <a:solidFill>
                  <a:srgbClr val="002060"/>
                </a:solidFill>
                <a:effectLst/>
                <a:latin typeface="Times New Roman" panose="02020603050405020304" pitchFamily="18" charset="0"/>
                <a:ea typeface="Times New Roman" panose="02020603050405020304" pitchFamily="18" charset="0"/>
              </a:rPr>
              <a:t>rồng nhiều</a:t>
            </a:r>
            <a:r>
              <a:rPr lang="vi-VN" sz="3200" spc="-10" dirty="0">
                <a:solidFill>
                  <a:srgbClr val="002060"/>
                </a:solidFill>
                <a:effectLst/>
                <a:latin typeface="Times New Roman" panose="02020603050405020304" pitchFamily="18" charset="0"/>
                <a:ea typeface="Times New Roman" panose="02020603050405020304" pitchFamily="18" charset="0"/>
              </a:rPr>
              <a:t> </a:t>
            </a:r>
            <a:r>
              <a:rPr lang="vi-VN" sz="3200">
                <a:solidFill>
                  <a:srgbClr val="002060"/>
                </a:solidFill>
                <a:effectLst/>
                <a:latin typeface="Times New Roman" panose="02020603050405020304" pitchFamily="18" charset="0"/>
                <a:ea typeface="Times New Roman" panose="02020603050405020304" pitchFamily="18" charset="0"/>
              </a:rPr>
              <a:t>cây</a:t>
            </a:r>
            <a:r>
              <a:rPr lang="vi-VN" sz="3200" spc="-10">
                <a:solidFill>
                  <a:srgbClr val="002060"/>
                </a:solidFill>
                <a:effectLst/>
                <a:latin typeface="Times New Roman" panose="02020603050405020304" pitchFamily="18" charset="0"/>
                <a:ea typeface="Times New Roman" panose="02020603050405020304" pitchFamily="18" charset="0"/>
              </a:rPr>
              <a:t> </a:t>
            </a:r>
            <a:r>
              <a:rPr lang="vi-VN" sz="3200">
                <a:solidFill>
                  <a:srgbClr val="002060"/>
                </a:solidFill>
                <a:effectLst/>
                <a:latin typeface="Times New Roman" panose="02020603050405020304" pitchFamily="18" charset="0"/>
                <a:ea typeface="Times New Roman" panose="02020603050405020304" pitchFamily="18" charset="0"/>
              </a:rPr>
              <a:t>xanh:</a:t>
            </a:r>
            <a:endParaRPr lang="vi-VN" sz="3200" dirty="0">
              <a:solidFill>
                <a:srgbClr val="002060"/>
              </a:solidFill>
            </a:endParaRPr>
          </a:p>
        </p:txBody>
      </p:sp>
    </p:spTree>
    <p:extLst>
      <p:ext uri="{BB962C8B-B14F-4D97-AF65-F5344CB8AC3E}">
        <p14:creationId xmlns:p14="http://schemas.microsoft.com/office/powerpoint/2010/main" val="2385244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80EC6DC0-52CC-74AD-F4D2-B1D5D3D8027A}"/>
              </a:ext>
            </a:extLst>
          </p:cNvPr>
          <p:cNvGraphicFramePr>
            <a:graphicFrameLocks noGrp="1"/>
          </p:cNvGraphicFramePr>
          <p:nvPr>
            <p:extLst>
              <p:ext uri="{D42A27DB-BD31-4B8C-83A1-F6EECF244321}">
                <p14:modId xmlns:p14="http://schemas.microsoft.com/office/powerpoint/2010/main" val="2768894236"/>
              </p:ext>
            </p:extLst>
          </p:nvPr>
        </p:nvGraphicFramePr>
        <p:xfrm>
          <a:off x="76200" y="1279048"/>
          <a:ext cx="9067800" cy="2905981"/>
        </p:xfrm>
        <a:graphic>
          <a:graphicData uri="http://schemas.openxmlformats.org/drawingml/2006/table">
            <a:tbl>
              <a:tblPr firstRow="1" firstCol="1" lastRow="1" lastCol="1" bandRow="1" bandCol="1">
                <a:tableStyleId>{5C22544A-7EE6-4342-B048-85BDC9FD1C3A}</a:tableStyleId>
              </a:tblPr>
              <a:tblGrid>
                <a:gridCol w="2247392">
                  <a:extLst>
                    <a:ext uri="{9D8B030D-6E8A-4147-A177-3AD203B41FA5}">
                      <a16:colId xmlns:a16="http://schemas.microsoft.com/office/drawing/2014/main" val="3419670243"/>
                    </a:ext>
                  </a:extLst>
                </a:gridCol>
                <a:gridCol w="2287060">
                  <a:extLst>
                    <a:ext uri="{9D8B030D-6E8A-4147-A177-3AD203B41FA5}">
                      <a16:colId xmlns:a16="http://schemas.microsoft.com/office/drawing/2014/main" val="4007610224"/>
                    </a:ext>
                  </a:extLst>
                </a:gridCol>
                <a:gridCol w="2266674">
                  <a:extLst>
                    <a:ext uri="{9D8B030D-6E8A-4147-A177-3AD203B41FA5}">
                      <a16:colId xmlns:a16="http://schemas.microsoft.com/office/drawing/2014/main" val="38809287"/>
                    </a:ext>
                  </a:extLst>
                </a:gridCol>
                <a:gridCol w="2266674">
                  <a:extLst>
                    <a:ext uri="{9D8B030D-6E8A-4147-A177-3AD203B41FA5}">
                      <a16:colId xmlns:a16="http://schemas.microsoft.com/office/drawing/2014/main" val="4111355258"/>
                    </a:ext>
                  </a:extLst>
                </a:gridCol>
              </a:tblGrid>
              <a:tr h="861602">
                <a:tc>
                  <a:txBody>
                    <a:bodyPr/>
                    <a:lstStyle/>
                    <a:p>
                      <a:pPr marL="384810" marR="53975" indent="-315595">
                        <a:lnSpc>
                          <a:spcPct val="130000"/>
                        </a:lnSpc>
                        <a:spcBef>
                          <a:spcPts val="960"/>
                        </a:spcBef>
                        <a:spcAft>
                          <a:spcPts val="0"/>
                        </a:spcAft>
                      </a:pPr>
                      <a:r>
                        <a:rPr lang="vi-VN" sz="2000" dirty="0">
                          <a:effectLst/>
                        </a:rPr>
                        <a:t>Nguyên nhân gây</a:t>
                      </a:r>
                      <a:r>
                        <a:rPr lang="vi-VN" sz="2000" spc="-295" dirty="0">
                          <a:effectLst/>
                        </a:rPr>
                        <a:t> </a:t>
                      </a:r>
                      <a:r>
                        <a:rPr lang="vi-VN" sz="2000" dirty="0">
                          <a:effectLst/>
                        </a:rPr>
                        <a:t>ô nhiễm</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84810" marR="178435" indent="-190500">
                        <a:lnSpc>
                          <a:spcPct val="130000"/>
                        </a:lnSpc>
                        <a:spcBef>
                          <a:spcPts val="960"/>
                        </a:spcBef>
                        <a:spcAft>
                          <a:spcPts val="0"/>
                        </a:spcAft>
                      </a:pPr>
                      <a:r>
                        <a:rPr lang="vi-VN" sz="2000" dirty="0">
                          <a:effectLst/>
                        </a:rPr>
                        <a:t>Môi trường bị</a:t>
                      </a:r>
                      <a:r>
                        <a:rPr lang="vi-VN" sz="2000" spc="-295" dirty="0">
                          <a:effectLst/>
                        </a:rPr>
                        <a:t> </a:t>
                      </a:r>
                      <a:r>
                        <a:rPr lang="vi-VN" sz="2000" dirty="0">
                          <a:effectLst/>
                        </a:rPr>
                        <a:t>ô nhiễm</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6205" marR="110490" algn="ctr">
                        <a:lnSpc>
                          <a:spcPct val="130000"/>
                        </a:lnSpc>
                        <a:spcBef>
                          <a:spcPts val="130"/>
                        </a:spcBef>
                        <a:spcAft>
                          <a:spcPts val="0"/>
                        </a:spcAft>
                      </a:pPr>
                      <a:r>
                        <a:rPr lang="vi-VN" sz="2000" dirty="0">
                          <a:effectLst/>
                        </a:rPr>
                        <a:t>Ảnh hưởng</a:t>
                      </a:r>
                      <a:r>
                        <a:rPr lang="vi-VN" sz="2000" spc="5" dirty="0">
                          <a:effectLst/>
                        </a:rPr>
                        <a:t> </a:t>
                      </a:r>
                      <a:r>
                        <a:rPr lang="vi-VN" sz="2000" dirty="0">
                          <a:effectLst/>
                        </a:rPr>
                        <a:t>đến</a:t>
                      </a:r>
                      <a:r>
                        <a:rPr lang="vi-VN" sz="2000" spc="-290" dirty="0">
                          <a:effectLst/>
                        </a:rPr>
                        <a:t> </a:t>
                      </a:r>
                      <a:r>
                        <a:rPr lang="vi-VN" sz="2000" dirty="0">
                          <a:effectLst/>
                        </a:rPr>
                        <a:t>sức khỏe, đời</a:t>
                      </a:r>
                      <a:r>
                        <a:rPr lang="vi-VN" sz="2000" spc="5" dirty="0">
                          <a:effectLst/>
                        </a:rPr>
                        <a:t> </a:t>
                      </a:r>
                      <a:r>
                        <a:rPr lang="vi-VN" sz="2000" dirty="0">
                          <a:effectLst/>
                        </a:rPr>
                        <a:t>sống</a:t>
                      </a:r>
                      <a:r>
                        <a:rPr lang="vi-VN" sz="2000" spc="-35" dirty="0">
                          <a:effectLst/>
                        </a:rPr>
                        <a:t> </a:t>
                      </a:r>
                      <a:r>
                        <a:rPr lang="vi-VN" sz="2000" dirty="0">
                          <a:effectLst/>
                        </a:rPr>
                        <a:t>người</a:t>
                      </a:r>
                      <a:r>
                        <a:rPr lang="vi-VN" sz="2000" spc="-30" dirty="0">
                          <a:effectLst/>
                        </a:rPr>
                        <a:t> </a:t>
                      </a:r>
                      <a:r>
                        <a:rPr lang="vi-VN" sz="2000" dirty="0">
                          <a:effectLst/>
                        </a:rPr>
                        <a:t>dân</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02895" marR="292735" indent="10160">
                        <a:lnSpc>
                          <a:spcPct val="130000"/>
                        </a:lnSpc>
                        <a:spcBef>
                          <a:spcPts val="960"/>
                        </a:spcBef>
                        <a:spcAft>
                          <a:spcPts val="0"/>
                        </a:spcAft>
                      </a:pPr>
                      <a:r>
                        <a:rPr lang="vi-VN" sz="2000" dirty="0">
                          <a:effectLst/>
                        </a:rPr>
                        <a:t>Biện pháp</a:t>
                      </a:r>
                      <a:r>
                        <a:rPr lang="vi-VN" sz="2000" spc="-290" dirty="0">
                          <a:effectLst/>
                        </a:rPr>
                        <a:t> </a:t>
                      </a:r>
                      <a:r>
                        <a:rPr lang="vi-VN" sz="2000" dirty="0">
                          <a:effectLst/>
                        </a:rPr>
                        <a:t>giảm</a:t>
                      </a:r>
                      <a:r>
                        <a:rPr lang="vi-VN" sz="2000" spc="-60" dirty="0">
                          <a:effectLst/>
                        </a:rPr>
                        <a:t> </a:t>
                      </a:r>
                      <a:r>
                        <a:rPr lang="vi-VN" sz="2000" dirty="0">
                          <a:effectLst/>
                        </a:rPr>
                        <a:t>thiểu</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578749973"/>
                  </a:ext>
                </a:extLst>
              </a:tr>
              <a:tr h="1757139">
                <a:tc>
                  <a:txBody>
                    <a:bodyPr/>
                    <a:lstStyle/>
                    <a:p>
                      <a:pPr marL="67945" marR="59690" algn="just">
                        <a:lnSpc>
                          <a:spcPct val="130000"/>
                        </a:lnSpc>
                        <a:spcAft>
                          <a:spcPts val="0"/>
                        </a:spcAft>
                      </a:pPr>
                      <a:r>
                        <a:rPr lang="vi-VN" sz="2000">
                          <a:effectLst/>
                        </a:rPr>
                        <a:t>Cát, bụi từ các xe</a:t>
                      </a:r>
                      <a:r>
                        <a:rPr lang="vi-VN" sz="2000" spc="-280">
                          <a:effectLst/>
                        </a:rPr>
                        <a:t> </a:t>
                      </a:r>
                      <a:r>
                        <a:rPr lang="vi-VN" sz="2000" spc="-5">
                          <a:effectLst/>
                        </a:rPr>
                        <a:t>chở vật liệu </a:t>
                      </a:r>
                      <a:r>
                        <a:rPr lang="vi-VN" sz="2000">
                          <a:effectLst/>
                        </a:rPr>
                        <a:t>không</a:t>
                      </a:r>
                      <a:r>
                        <a:rPr lang="vi-VN" sz="2000" spc="-270">
                          <a:effectLst/>
                        </a:rPr>
                        <a:t> </a:t>
                      </a:r>
                      <a:r>
                        <a:rPr lang="vi-VN" sz="2000">
                          <a:effectLst/>
                        </a:rPr>
                        <a:t>che</a:t>
                      </a:r>
                      <a:r>
                        <a:rPr lang="vi-VN" sz="2000" spc="-30">
                          <a:effectLst/>
                        </a:rPr>
                        <a:t> </a:t>
                      </a:r>
                      <a:r>
                        <a:rPr lang="vi-VN" sz="2000">
                          <a:effectLst/>
                        </a:rPr>
                        <a:t>chắn</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000">
                          <a:effectLst/>
                        </a:rPr>
                        <a:t> </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000">
                          <a:effectLst/>
                        </a:rPr>
                        <a:t> </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000" dirty="0">
                          <a:effectLst/>
                        </a:rPr>
                        <a:t> </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87103919"/>
                  </a:ext>
                </a:extLst>
              </a:tr>
            </a:tbl>
          </a:graphicData>
        </a:graphic>
      </p:graphicFrame>
      <p:sp>
        <p:nvSpPr>
          <p:cNvPr id="7" name="Hộp Văn bản 6">
            <a:extLst>
              <a:ext uri="{FF2B5EF4-FFF2-40B4-BE49-F238E27FC236}">
                <a16:creationId xmlns:a16="http://schemas.microsoft.com/office/drawing/2014/main" id="{5902662C-D0C4-D7CD-3638-E9B4CD26EEE3}"/>
              </a:ext>
            </a:extLst>
          </p:cNvPr>
          <p:cNvSpPr txBox="1"/>
          <p:nvPr/>
        </p:nvSpPr>
        <p:spPr>
          <a:xfrm>
            <a:off x="2971800" y="822900"/>
            <a:ext cx="4572000" cy="369332"/>
          </a:xfrm>
          <a:prstGeom prst="rect">
            <a:avLst/>
          </a:prstGeom>
          <a:noFill/>
        </p:spPr>
        <p:txBody>
          <a:bodyPr wrap="square">
            <a:spAutoFit/>
          </a:bodyPr>
          <a:lstStyle/>
          <a:p>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PHIẾU HỌC</a:t>
            </a:r>
            <a:r>
              <a:rPr lang="vi-VN" sz="1800" b="1" spc="-15" dirty="0">
                <a:effectLst/>
                <a:latin typeface="Arial" panose="020B0604020202020204" pitchFamily="34" charset="0"/>
                <a:ea typeface="Times New Roman" panose="02020603050405020304" pitchFamily="18" charset="0"/>
                <a:cs typeface="Times New Roman" panose="02020603050405020304" pitchFamily="18" charset="0"/>
              </a:rPr>
              <a:t> </a:t>
            </a:r>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TẬP SỐ</a:t>
            </a:r>
            <a:r>
              <a:rPr lang="vi-VN" sz="1800" b="1" spc="10" dirty="0">
                <a:effectLst/>
                <a:latin typeface="Arial" panose="020B0604020202020204" pitchFamily="34" charset="0"/>
                <a:ea typeface="Times New Roman" panose="02020603050405020304" pitchFamily="18" charset="0"/>
                <a:cs typeface="Times New Roman" panose="02020603050405020304" pitchFamily="18" charset="0"/>
              </a:rPr>
              <a:t> </a:t>
            </a:r>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1</a:t>
            </a:r>
            <a:endParaRPr lang="vi-VN" dirty="0"/>
          </a:p>
        </p:txBody>
      </p:sp>
      <p:sp>
        <p:nvSpPr>
          <p:cNvPr id="8" name="Hộp Văn bản 7">
            <a:extLst>
              <a:ext uri="{FF2B5EF4-FFF2-40B4-BE49-F238E27FC236}">
                <a16:creationId xmlns:a16="http://schemas.microsoft.com/office/drawing/2014/main" id="{4BC851C7-B680-D040-69A2-FA8BB96B457B}"/>
              </a:ext>
            </a:extLst>
          </p:cNvPr>
          <p:cNvSpPr txBox="1"/>
          <p:nvPr/>
        </p:nvSpPr>
        <p:spPr>
          <a:xfrm>
            <a:off x="152400" y="57150"/>
            <a:ext cx="7620000" cy="584775"/>
          </a:xfrm>
          <a:prstGeom prst="rect">
            <a:avLst/>
          </a:prstGeom>
          <a:noFill/>
        </p:spPr>
        <p:txBody>
          <a:bodyPr wrap="square">
            <a:spAutoFit/>
          </a:bodyPr>
          <a:lstStyle/>
          <a:p>
            <a:pPr lvl="1">
              <a:spcBef>
                <a:spcPts val="895"/>
              </a:spcBef>
              <a:spcAft>
                <a:spcPts val="0"/>
              </a:spcAft>
              <a:buSzPts val="1300"/>
              <a:tabLst>
                <a:tab pos="372110" algn="l"/>
              </a:tabLst>
            </a:pPr>
            <a:r>
              <a:rPr lang="vi-VN" sz="3200" dirty="0">
                <a:solidFill>
                  <a:srgbClr val="FF0000"/>
                </a:solidFill>
                <a:effectLst/>
                <a:latin typeface="Palatino Linotype" panose="02040502050505030304" pitchFamily="18" charset="0"/>
                <a:ea typeface="Palatino Linotype" panose="02040502050505030304" pitchFamily="18" charset="0"/>
                <a:cs typeface="Palatino Linotype" panose="02040502050505030304" pitchFamily="18" charset="0"/>
              </a:rPr>
              <a:t>III. Luyện</a:t>
            </a:r>
            <a:r>
              <a:rPr lang="vi-VN" sz="3200" spc="-15" dirty="0">
                <a:solidFill>
                  <a:srgbClr val="FF0000"/>
                </a:solidFill>
                <a:effectLst/>
                <a:latin typeface="Palatino Linotype" panose="02040502050505030304" pitchFamily="18" charset="0"/>
                <a:ea typeface="Palatino Linotype" panose="02040502050505030304" pitchFamily="18" charset="0"/>
                <a:cs typeface="Palatino Linotype" panose="02040502050505030304" pitchFamily="18" charset="0"/>
              </a:rPr>
              <a:t> </a:t>
            </a:r>
            <a:r>
              <a:rPr lang="vi-VN" sz="3200" dirty="0">
                <a:solidFill>
                  <a:srgbClr val="FF0000"/>
                </a:solidFill>
                <a:effectLst/>
                <a:latin typeface="Palatino Linotype" panose="02040502050505030304" pitchFamily="18" charset="0"/>
                <a:ea typeface="Palatino Linotype" panose="02040502050505030304" pitchFamily="18" charset="0"/>
                <a:cs typeface="Palatino Linotype" panose="02040502050505030304" pitchFamily="18" charset="0"/>
              </a:rPr>
              <a:t>tập </a:t>
            </a:r>
            <a:r>
              <a:rPr lang="vi-VN" sz="2400" i="1" dirty="0">
                <a:effectLst/>
                <a:latin typeface="Palatino Linotype" panose="02040502050505030304" pitchFamily="18" charset="0"/>
                <a:ea typeface="Palatino Linotype" panose="02040502050505030304" pitchFamily="18" charset="0"/>
                <a:cs typeface="Palatino Linotype" panose="02040502050505030304" pitchFamily="18" charset="0"/>
              </a:rPr>
              <a:t>(</a:t>
            </a:r>
            <a:r>
              <a:rPr lang="vi-VN" sz="2400" i="1" dirty="0" err="1">
                <a:effectLst/>
                <a:latin typeface="Palatino Linotype" panose="02040502050505030304" pitchFamily="18" charset="0"/>
                <a:ea typeface="Palatino Linotype" panose="02040502050505030304" pitchFamily="18" charset="0"/>
                <a:cs typeface="Palatino Linotype" panose="02040502050505030304" pitchFamily="18" charset="0"/>
              </a:rPr>
              <a:t>hs</a:t>
            </a:r>
            <a:r>
              <a:rPr lang="vi-VN" sz="2400" i="1" dirty="0">
                <a:effectLst/>
                <a:latin typeface="Palatino Linotype" panose="02040502050505030304" pitchFamily="18" charset="0"/>
                <a:ea typeface="Palatino Linotype" panose="02040502050505030304" pitchFamily="18" charset="0"/>
                <a:cs typeface="Palatino Linotype" panose="02040502050505030304" pitchFamily="18" charset="0"/>
              </a:rPr>
              <a:t> làm nhóm trong vòng 10-15’)</a:t>
            </a:r>
          </a:p>
        </p:txBody>
      </p:sp>
    </p:spTree>
    <p:extLst>
      <p:ext uri="{BB962C8B-B14F-4D97-AF65-F5344CB8AC3E}">
        <p14:creationId xmlns:p14="http://schemas.microsoft.com/office/powerpoint/2010/main" val="2796326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Bảng 8">
            <a:extLst>
              <a:ext uri="{FF2B5EF4-FFF2-40B4-BE49-F238E27FC236}">
                <a16:creationId xmlns:a16="http://schemas.microsoft.com/office/drawing/2014/main" id="{FBA95186-D010-B6C1-659E-B2C74B53415F}"/>
              </a:ext>
            </a:extLst>
          </p:cNvPr>
          <p:cNvGraphicFramePr>
            <a:graphicFrameLocks noGrp="1"/>
          </p:cNvGraphicFramePr>
          <p:nvPr>
            <p:extLst>
              <p:ext uri="{D42A27DB-BD31-4B8C-83A1-F6EECF244321}">
                <p14:modId xmlns:p14="http://schemas.microsoft.com/office/powerpoint/2010/main" val="420284364"/>
              </p:ext>
            </p:extLst>
          </p:nvPr>
        </p:nvGraphicFramePr>
        <p:xfrm>
          <a:off x="0" y="742950"/>
          <a:ext cx="9144001" cy="4085682"/>
        </p:xfrm>
        <a:graphic>
          <a:graphicData uri="http://schemas.openxmlformats.org/drawingml/2006/table">
            <a:tbl>
              <a:tblPr firstRow="1" firstCol="1" lastRow="1" lastCol="1" bandRow="1" bandCol="1">
                <a:tableStyleId>{5C22544A-7EE6-4342-B048-85BDC9FD1C3A}</a:tableStyleId>
              </a:tblPr>
              <a:tblGrid>
                <a:gridCol w="2514600">
                  <a:extLst>
                    <a:ext uri="{9D8B030D-6E8A-4147-A177-3AD203B41FA5}">
                      <a16:colId xmlns:a16="http://schemas.microsoft.com/office/drawing/2014/main" val="984197211"/>
                    </a:ext>
                  </a:extLst>
                </a:gridCol>
                <a:gridCol w="2057400">
                  <a:extLst>
                    <a:ext uri="{9D8B030D-6E8A-4147-A177-3AD203B41FA5}">
                      <a16:colId xmlns:a16="http://schemas.microsoft.com/office/drawing/2014/main" val="1554237960"/>
                    </a:ext>
                  </a:extLst>
                </a:gridCol>
                <a:gridCol w="2590800">
                  <a:extLst>
                    <a:ext uri="{9D8B030D-6E8A-4147-A177-3AD203B41FA5}">
                      <a16:colId xmlns:a16="http://schemas.microsoft.com/office/drawing/2014/main" val="3580949151"/>
                    </a:ext>
                  </a:extLst>
                </a:gridCol>
                <a:gridCol w="1981201">
                  <a:extLst>
                    <a:ext uri="{9D8B030D-6E8A-4147-A177-3AD203B41FA5}">
                      <a16:colId xmlns:a16="http://schemas.microsoft.com/office/drawing/2014/main" val="1807201309"/>
                    </a:ext>
                  </a:extLst>
                </a:gridCol>
              </a:tblGrid>
              <a:tr h="1351880">
                <a:tc>
                  <a:txBody>
                    <a:bodyPr/>
                    <a:lstStyle/>
                    <a:p>
                      <a:pPr marL="469900" marR="140970" indent="-315595">
                        <a:lnSpc>
                          <a:spcPct val="130000"/>
                        </a:lnSpc>
                        <a:spcBef>
                          <a:spcPts val="1030"/>
                        </a:spcBef>
                        <a:spcAft>
                          <a:spcPts val="0"/>
                        </a:spcAft>
                      </a:pPr>
                      <a:r>
                        <a:rPr lang="vi-VN" sz="2000" dirty="0">
                          <a:effectLst/>
                        </a:rPr>
                        <a:t>Nguyên nhân gây</a:t>
                      </a:r>
                      <a:r>
                        <a:rPr lang="vi-VN" sz="2000" spc="-295" dirty="0">
                          <a:effectLst/>
                        </a:rPr>
                        <a:t> </a:t>
                      </a:r>
                      <a:r>
                        <a:rPr lang="vi-VN" sz="2000" dirty="0">
                          <a:effectLst/>
                        </a:rPr>
                        <a:t>ô nhiễm</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64490" marR="162560" indent="-190500">
                        <a:lnSpc>
                          <a:spcPct val="130000"/>
                        </a:lnSpc>
                        <a:spcBef>
                          <a:spcPts val="1030"/>
                        </a:spcBef>
                        <a:spcAft>
                          <a:spcPts val="0"/>
                        </a:spcAft>
                      </a:pPr>
                      <a:r>
                        <a:rPr lang="vi-VN" sz="2000" dirty="0">
                          <a:effectLst/>
                        </a:rPr>
                        <a:t>Môi trường bị</a:t>
                      </a:r>
                      <a:r>
                        <a:rPr lang="vi-VN" sz="2000" spc="-295" dirty="0">
                          <a:effectLst/>
                        </a:rPr>
                        <a:t> </a:t>
                      </a:r>
                      <a:r>
                        <a:rPr lang="vi-VN" sz="2000" dirty="0">
                          <a:effectLst/>
                        </a:rPr>
                        <a:t>ô nhiễm</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97790" marR="92710" algn="ctr">
                        <a:lnSpc>
                          <a:spcPct val="130000"/>
                        </a:lnSpc>
                        <a:spcBef>
                          <a:spcPts val="200"/>
                        </a:spcBef>
                        <a:spcAft>
                          <a:spcPts val="0"/>
                        </a:spcAft>
                      </a:pPr>
                      <a:r>
                        <a:rPr lang="vi-VN" sz="2000" dirty="0">
                          <a:effectLst/>
                        </a:rPr>
                        <a:t>Ảnh hưởng</a:t>
                      </a:r>
                      <a:r>
                        <a:rPr lang="vi-VN" sz="2000" spc="5" dirty="0">
                          <a:effectLst/>
                        </a:rPr>
                        <a:t> </a:t>
                      </a:r>
                      <a:r>
                        <a:rPr lang="vi-VN" sz="2000" dirty="0">
                          <a:effectLst/>
                        </a:rPr>
                        <a:t>đến</a:t>
                      </a:r>
                      <a:r>
                        <a:rPr lang="vi-VN" sz="2000" spc="-290" dirty="0">
                          <a:effectLst/>
                        </a:rPr>
                        <a:t> </a:t>
                      </a:r>
                      <a:r>
                        <a:rPr lang="vi-VN" sz="2000" dirty="0">
                          <a:effectLst/>
                        </a:rPr>
                        <a:t>sức khỏe, đời</a:t>
                      </a:r>
                      <a:r>
                        <a:rPr lang="vi-VN" sz="2000" spc="5" dirty="0">
                          <a:effectLst/>
                        </a:rPr>
                        <a:t> </a:t>
                      </a:r>
                      <a:r>
                        <a:rPr lang="vi-VN" sz="2000" dirty="0">
                          <a:effectLst/>
                        </a:rPr>
                        <a:t>sống</a:t>
                      </a:r>
                      <a:r>
                        <a:rPr lang="vi-VN" sz="2000" spc="-35" dirty="0">
                          <a:effectLst/>
                        </a:rPr>
                        <a:t> </a:t>
                      </a:r>
                      <a:r>
                        <a:rPr lang="vi-VN" sz="2000" dirty="0">
                          <a:effectLst/>
                        </a:rPr>
                        <a:t>người</a:t>
                      </a:r>
                      <a:r>
                        <a:rPr lang="vi-VN" sz="2000" spc="-30" dirty="0">
                          <a:effectLst/>
                        </a:rPr>
                        <a:t> </a:t>
                      </a:r>
                      <a:r>
                        <a:rPr lang="vi-VN" sz="2000" dirty="0">
                          <a:effectLst/>
                        </a:rPr>
                        <a:t>dân</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278765" marR="274320" indent="10160">
                        <a:lnSpc>
                          <a:spcPct val="130000"/>
                        </a:lnSpc>
                        <a:spcBef>
                          <a:spcPts val="1030"/>
                        </a:spcBef>
                        <a:spcAft>
                          <a:spcPts val="0"/>
                        </a:spcAft>
                      </a:pPr>
                      <a:r>
                        <a:rPr lang="vi-VN" sz="2000" dirty="0">
                          <a:effectLst/>
                        </a:rPr>
                        <a:t>Biện pháp</a:t>
                      </a:r>
                      <a:r>
                        <a:rPr lang="vi-VN" sz="2000" spc="-290" dirty="0">
                          <a:effectLst/>
                        </a:rPr>
                        <a:t> </a:t>
                      </a:r>
                      <a:r>
                        <a:rPr lang="vi-VN" sz="2000" dirty="0">
                          <a:effectLst/>
                        </a:rPr>
                        <a:t>giảm</a:t>
                      </a:r>
                      <a:r>
                        <a:rPr lang="vi-VN" sz="2000" spc="-55" dirty="0">
                          <a:effectLst/>
                        </a:rPr>
                        <a:t> </a:t>
                      </a:r>
                      <a:r>
                        <a:rPr lang="vi-VN" sz="2000" dirty="0">
                          <a:effectLst/>
                        </a:rPr>
                        <a:t>thiểu</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930171111"/>
                  </a:ext>
                </a:extLst>
              </a:tr>
              <a:tr h="2555115">
                <a:tc>
                  <a:txBody>
                    <a:bodyPr/>
                    <a:lstStyle/>
                    <a:p>
                      <a:pPr marL="67945" marR="59690" algn="just">
                        <a:lnSpc>
                          <a:spcPct val="130000"/>
                        </a:lnSpc>
                        <a:spcAft>
                          <a:spcPts val="0"/>
                        </a:spcAft>
                      </a:pPr>
                      <a:r>
                        <a:rPr lang="vi-VN" sz="2000" spc="-5">
                          <a:effectLst/>
                        </a:rPr>
                        <a:t>Chất tẩy rửa, thuốc</a:t>
                      </a:r>
                      <a:r>
                        <a:rPr lang="vi-VN" sz="2000">
                          <a:effectLst/>
                        </a:rPr>
                        <a:t> nhuộm, màu vẽ, hóa</a:t>
                      </a:r>
                      <a:r>
                        <a:rPr lang="vi-VN" sz="2000" spc="-280">
                          <a:effectLst/>
                        </a:rPr>
                        <a:t> </a:t>
                      </a:r>
                      <a:r>
                        <a:rPr lang="vi-VN" sz="2000">
                          <a:effectLst/>
                        </a:rPr>
                        <a:t>chất,…</a:t>
                      </a:r>
                      <a:r>
                        <a:rPr lang="vi-VN" sz="2000" spc="5">
                          <a:effectLst/>
                        </a:rPr>
                        <a:t> </a:t>
                      </a:r>
                      <a:r>
                        <a:rPr lang="vi-VN" sz="2000">
                          <a:effectLst/>
                        </a:rPr>
                        <a:t>từ</a:t>
                      </a:r>
                      <a:r>
                        <a:rPr lang="vi-VN" sz="2000" spc="5">
                          <a:effectLst/>
                        </a:rPr>
                        <a:t> </a:t>
                      </a:r>
                      <a:r>
                        <a:rPr lang="vi-VN" sz="2000">
                          <a:effectLst/>
                        </a:rPr>
                        <a:t>các</a:t>
                      </a:r>
                      <a:r>
                        <a:rPr lang="vi-VN" sz="2000" spc="5">
                          <a:effectLst/>
                        </a:rPr>
                        <a:t> </a:t>
                      </a:r>
                      <a:r>
                        <a:rPr lang="vi-VN" sz="2000">
                          <a:effectLst/>
                        </a:rPr>
                        <a:t>làng</a:t>
                      </a:r>
                      <a:r>
                        <a:rPr lang="vi-VN" sz="2000" spc="-280">
                          <a:effectLst/>
                        </a:rPr>
                        <a:t> </a:t>
                      </a:r>
                      <a:r>
                        <a:rPr lang="vi-VN" sz="2000" spc="-5">
                          <a:effectLst/>
                        </a:rPr>
                        <a:t>nghề ngoại </a:t>
                      </a:r>
                      <a:r>
                        <a:rPr lang="vi-VN" sz="2000">
                          <a:effectLst/>
                        </a:rPr>
                        <a:t>thành Hà</a:t>
                      </a:r>
                      <a:r>
                        <a:rPr lang="vi-VN" sz="2000" spc="-285">
                          <a:effectLst/>
                        </a:rPr>
                        <a:t> </a:t>
                      </a:r>
                      <a:r>
                        <a:rPr lang="vi-VN" sz="2000">
                          <a:effectLst/>
                        </a:rPr>
                        <a:t>Nội thải trực tiếp ra</a:t>
                      </a:r>
                      <a:r>
                        <a:rPr lang="vi-VN" sz="2000" spc="5">
                          <a:effectLst/>
                        </a:rPr>
                        <a:t> </a:t>
                      </a:r>
                      <a:r>
                        <a:rPr lang="vi-VN" sz="2000">
                          <a:effectLst/>
                        </a:rPr>
                        <a:t>môi</a:t>
                      </a:r>
                      <a:r>
                        <a:rPr lang="vi-VN" sz="2000" spc="-50">
                          <a:effectLst/>
                        </a:rPr>
                        <a:t> </a:t>
                      </a:r>
                      <a:r>
                        <a:rPr lang="vi-VN" sz="2000">
                          <a:effectLst/>
                        </a:rPr>
                        <a:t>trường.</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000" dirty="0">
                          <a:effectLst/>
                        </a:rPr>
                        <a:t> </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000">
                          <a:effectLst/>
                        </a:rPr>
                        <a:t> </a:t>
                      </a:r>
                      <a:endParaRPr lang="vi-VN"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000" dirty="0">
                          <a:effectLst/>
                        </a:rPr>
                        <a:t> </a:t>
                      </a:r>
                      <a:endParaRPr lang="vi-V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425837990"/>
                  </a:ext>
                </a:extLst>
              </a:tr>
            </a:tbl>
          </a:graphicData>
        </a:graphic>
      </p:graphicFrame>
      <p:sp>
        <p:nvSpPr>
          <p:cNvPr id="10" name="Hộp Văn bản 9">
            <a:extLst>
              <a:ext uri="{FF2B5EF4-FFF2-40B4-BE49-F238E27FC236}">
                <a16:creationId xmlns:a16="http://schemas.microsoft.com/office/drawing/2014/main" id="{6E1EB241-985B-2E42-1DBD-8C998864E45B}"/>
              </a:ext>
            </a:extLst>
          </p:cNvPr>
          <p:cNvSpPr txBox="1"/>
          <p:nvPr/>
        </p:nvSpPr>
        <p:spPr>
          <a:xfrm>
            <a:off x="2895600" y="133350"/>
            <a:ext cx="4572000" cy="369332"/>
          </a:xfrm>
          <a:prstGeom prst="rect">
            <a:avLst/>
          </a:prstGeom>
          <a:noFill/>
        </p:spPr>
        <p:txBody>
          <a:bodyPr wrap="square">
            <a:spAutoFit/>
          </a:bodyPr>
          <a:lstStyle/>
          <a:p>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PHIẾU HỌC</a:t>
            </a:r>
            <a:r>
              <a:rPr lang="vi-VN" sz="1800" b="1" spc="-15" dirty="0">
                <a:effectLst/>
                <a:latin typeface="Arial" panose="020B0604020202020204" pitchFamily="34" charset="0"/>
                <a:ea typeface="Times New Roman" panose="02020603050405020304" pitchFamily="18" charset="0"/>
                <a:cs typeface="Times New Roman" panose="02020603050405020304" pitchFamily="18" charset="0"/>
              </a:rPr>
              <a:t> </a:t>
            </a:r>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TẬP SỐ</a:t>
            </a:r>
            <a:r>
              <a:rPr lang="vi-VN" sz="1800" b="1" spc="10" dirty="0">
                <a:effectLst/>
                <a:latin typeface="Arial" panose="020B0604020202020204" pitchFamily="34" charset="0"/>
                <a:ea typeface="Times New Roman" panose="02020603050405020304" pitchFamily="18" charset="0"/>
                <a:cs typeface="Times New Roman" panose="02020603050405020304" pitchFamily="18" charset="0"/>
              </a:rPr>
              <a:t> </a:t>
            </a:r>
            <a:r>
              <a:rPr lang="vi-VN" b="1" spc="10" dirty="0">
                <a:latin typeface="Arial" panose="020B0604020202020204" pitchFamily="34" charset="0"/>
                <a:ea typeface="Times New Roman" panose="02020603050405020304" pitchFamily="18" charset="0"/>
                <a:cs typeface="Times New Roman" panose="02020603050405020304" pitchFamily="18" charset="0"/>
              </a:rPr>
              <a:t>2</a:t>
            </a:r>
            <a:endParaRPr lang="vi-VN" dirty="0"/>
          </a:p>
        </p:txBody>
      </p:sp>
    </p:spTree>
    <p:extLst>
      <p:ext uri="{BB962C8B-B14F-4D97-AF65-F5344CB8AC3E}">
        <p14:creationId xmlns:p14="http://schemas.microsoft.com/office/powerpoint/2010/main" val="870938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Vấn nạn ô nhiễm môi trường đang ảnh hưởng đến cuộc sống con ngườ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6" y="57150"/>
            <a:ext cx="4538661" cy="47053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Ô nhiễm môi trường nước là gì? Nguyên nhân và biện pháp khắc phụ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57150"/>
            <a:ext cx="4538662" cy="470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62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wheel(1)">
                                      <p:cBhvr>
                                        <p:cTn id="12" dur="2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9A4ED757-2175-70AF-98E9-95A03AAFFE87}"/>
              </a:ext>
            </a:extLst>
          </p:cNvPr>
          <p:cNvGraphicFramePr>
            <a:graphicFrameLocks noGrp="1"/>
          </p:cNvGraphicFramePr>
          <p:nvPr>
            <p:extLst>
              <p:ext uri="{D42A27DB-BD31-4B8C-83A1-F6EECF244321}">
                <p14:modId xmlns:p14="http://schemas.microsoft.com/office/powerpoint/2010/main" val="1724799656"/>
              </p:ext>
            </p:extLst>
          </p:nvPr>
        </p:nvGraphicFramePr>
        <p:xfrm>
          <a:off x="114300" y="666748"/>
          <a:ext cx="8915400" cy="4114801"/>
        </p:xfrm>
        <a:graphic>
          <a:graphicData uri="http://schemas.openxmlformats.org/drawingml/2006/table">
            <a:tbl>
              <a:tblPr firstRow="1" firstCol="1" lastRow="1" lastCol="1" bandRow="1" bandCol="1">
                <a:tableStyleId>{5C22544A-7EE6-4342-B048-85BDC9FD1C3A}</a:tableStyleId>
              </a:tblPr>
              <a:tblGrid>
                <a:gridCol w="2171700">
                  <a:extLst>
                    <a:ext uri="{9D8B030D-6E8A-4147-A177-3AD203B41FA5}">
                      <a16:colId xmlns:a16="http://schemas.microsoft.com/office/drawing/2014/main" val="1473947371"/>
                    </a:ext>
                  </a:extLst>
                </a:gridCol>
                <a:gridCol w="2286542">
                  <a:extLst>
                    <a:ext uri="{9D8B030D-6E8A-4147-A177-3AD203B41FA5}">
                      <a16:colId xmlns:a16="http://schemas.microsoft.com/office/drawing/2014/main" val="835789260"/>
                    </a:ext>
                  </a:extLst>
                </a:gridCol>
                <a:gridCol w="2514058">
                  <a:extLst>
                    <a:ext uri="{9D8B030D-6E8A-4147-A177-3AD203B41FA5}">
                      <a16:colId xmlns:a16="http://schemas.microsoft.com/office/drawing/2014/main" val="551939745"/>
                    </a:ext>
                  </a:extLst>
                </a:gridCol>
                <a:gridCol w="1943100">
                  <a:extLst>
                    <a:ext uri="{9D8B030D-6E8A-4147-A177-3AD203B41FA5}">
                      <a16:colId xmlns:a16="http://schemas.microsoft.com/office/drawing/2014/main" val="244254286"/>
                    </a:ext>
                  </a:extLst>
                </a:gridCol>
              </a:tblGrid>
              <a:tr h="1747985">
                <a:tc>
                  <a:txBody>
                    <a:bodyPr/>
                    <a:lstStyle/>
                    <a:p>
                      <a:pPr>
                        <a:spcBef>
                          <a:spcPts val="50"/>
                        </a:spcBef>
                      </a:pPr>
                      <a:r>
                        <a:rPr lang="vi-VN" sz="2400" b="0" dirty="0">
                          <a:effectLst/>
                        </a:rPr>
                        <a:t> Nguyên nhân gây</a:t>
                      </a:r>
                      <a:r>
                        <a:rPr lang="vi-VN" sz="2400" b="0" spc="-295" dirty="0">
                          <a:effectLst/>
                        </a:rPr>
                        <a:t> </a:t>
                      </a:r>
                      <a:r>
                        <a:rPr lang="vi-VN" sz="2400" b="0" dirty="0">
                          <a:effectLst/>
                        </a:rPr>
                        <a:t>ô nhiễm</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spcBef>
                          <a:spcPts val="50"/>
                        </a:spcBef>
                      </a:pPr>
                      <a:r>
                        <a:rPr lang="vi-VN" sz="2400" b="0" dirty="0">
                          <a:effectLst/>
                        </a:rPr>
                        <a:t> Môi trường bị</a:t>
                      </a:r>
                      <a:r>
                        <a:rPr lang="vi-VN" sz="2400" b="0" spc="-295" dirty="0">
                          <a:effectLst/>
                        </a:rPr>
                        <a:t> </a:t>
                      </a:r>
                      <a:r>
                        <a:rPr lang="vi-VN" sz="2400" b="0" dirty="0">
                          <a:effectLst/>
                        </a:rPr>
                        <a:t>ô nhiễm</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6205" marR="110490" algn="ctr">
                        <a:lnSpc>
                          <a:spcPct val="130000"/>
                        </a:lnSpc>
                        <a:spcBef>
                          <a:spcPts val="440"/>
                        </a:spcBef>
                        <a:spcAft>
                          <a:spcPts val="0"/>
                        </a:spcAft>
                      </a:pPr>
                      <a:r>
                        <a:rPr lang="vi-VN" sz="2400" b="0" dirty="0">
                          <a:effectLst/>
                        </a:rPr>
                        <a:t>Ảnh hưởng</a:t>
                      </a:r>
                      <a:r>
                        <a:rPr lang="vi-VN" sz="2400" b="0" spc="5" dirty="0">
                          <a:effectLst/>
                        </a:rPr>
                        <a:t> </a:t>
                      </a:r>
                      <a:r>
                        <a:rPr lang="vi-VN" sz="2400" b="0" dirty="0">
                          <a:effectLst/>
                        </a:rPr>
                        <a:t>đến</a:t>
                      </a:r>
                      <a:r>
                        <a:rPr lang="vi-VN" sz="2400" b="0" spc="-290" dirty="0">
                          <a:effectLst/>
                        </a:rPr>
                        <a:t> </a:t>
                      </a:r>
                      <a:r>
                        <a:rPr lang="vi-VN" sz="2400" b="0" dirty="0">
                          <a:effectLst/>
                        </a:rPr>
                        <a:t>sức khỏe, đời</a:t>
                      </a:r>
                      <a:r>
                        <a:rPr lang="vi-VN" sz="2400" b="0" spc="5" dirty="0">
                          <a:effectLst/>
                        </a:rPr>
                        <a:t> </a:t>
                      </a:r>
                      <a:r>
                        <a:rPr lang="vi-VN" sz="2400" b="0" dirty="0">
                          <a:effectLst/>
                        </a:rPr>
                        <a:t>sống</a:t>
                      </a:r>
                      <a:r>
                        <a:rPr lang="vi-VN" sz="2400" b="0" spc="-35" dirty="0">
                          <a:effectLst/>
                        </a:rPr>
                        <a:t> </a:t>
                      </a:r>
                      <a:r>
                        <a:rPr lang="vi-VN" sz="2400" b="0" dirty="0">
                          <a:effectLst/>
                        </a:rPr>
                        <a:t>người</a:t>
                      </a:r>
                      <a:r>
                        <a:rPr lang="vi-VN" sz="2400" b="0" spc="-30" dirty="0">
                          <a:effectLst/>
                        </a:rPr>
                        <a:t> </a:t>
                      </a:r>
                      <a:r>
                        <a:rPr lang="vi-VN" sz="2400" b="0" dirty="0">
                          <a:effectLst/>
                        </a:rPr>
                        <a:t>dân</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a:spcBef>
                          <a:spcPts val="50"/>
                        </a:spcBef>
                      </a:pPr>
                      <a:r>
                        <a:rPr lang="vi-VN" sz="2400" b="0" dirty="0">
                          <a:effectLst/>
                        </a:rPr>
                        <a:t> Biện pháp</a:t>
                      </a:r>
                      <a:r>
                        <a:rPr lang="vi-VN" sz="2400" b="0" spc="-290" dirty="0">
                          <a:effectLst/>
                        </a:rPr>
                        <a:t> </a:t>
                      </a:r>
                      <a:r>
                        <a:rPr lang="vi-VN" sz="2400" b="0" dirty="0">
                          <a:effectLst/>
                        </a:rPr>
                        <a:t>giảm</a:t>
                      </a:r>
                      <a:r>
                        <a:rPr lang="vi-VN" sz="2400" b="0" spc="-60" dirty="0">
                          <a:effectLst/>
                        </a:rPr>
                        <a:t> </a:t>
                      </a:r>
                      <a:r>
                        <a:rPr lang="vi-VN" sz="2400" b="0" dirty="0">
                          <a:effectLst/>
                        </a:rPr>
                        <a:t>thiểu</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764998149"/>
                  </a:ext>
                </a:extLst>
              </a:tr>
              <a:tr h="2366816">
                <a:tc>
                  <a:txBody>
                    <a:bodyPr/>
                    <a:lstStyle/>
                    <a:p>
                      <a:pPr marL="67945" marR="66040">
                        <a:lnSpc>
                          <a:spcPct val="130000"/>
                        </a:lnSpc>
                        <a:spcBef>
                          <a:spcPts val="10"/>
                        </a:spcBef>
                        <a:spcAft>
                          <a:spcPts val="0"/>
                        </a:spcAft>
                      </a:pPr>
                      <a:r>
                        <a:rPr lang="vi-VN" sz="2400" b="0" dirty="0">
                          <a:effectLst/>
                        </a:rPr>
                        <a:t>Hoạt</a:t>
                      </a:r>
                      <a:r>
                        <a:rPr lang="vi-VN" sz="2400" b="0" spc="35" dirty="0">
                          <a:effectLst/>
                        </a:rPr>
                        <a:t> </a:t>
                      </a:r>
                      <a:r>
                        <a:rPr lang="vi-VN" sz="2400" b="0" dirty="0">
                          <a:effectLst/>
                        </a:rPr>
                        <a:t>động</a:t>
                      </a:r>
                      <a:r>
                        <a:rPr lang="vi-VN" sz="2400" b="0" spc="15" dirty="0">
                          <a:effectLst/>
                        </a:rPr>
                        <a:t> </a:t>
                      </a:r>
                      <a:r>
                        <a:rPr lang="vi-VN" sz="2400" b="0" dirty="0">
                          <a:effectLst/>
                        </a:rPr>
                        <a:t>khoan</a:t>
                      </a:r>
                      <a:r>
                        <a:rPr lang="vi-VN" sz="2400" b="0" spc="5" dirty="0">
                          <a:effectLst/>
                        </a:rPr>
                        <a:t> </a:t>
                      </a:r>
                      <a:r>
                        <a:rPr lang="vi-VN" sz="2400" b="0" dirty="0">
                          <a:effectLst/>
                        </a:rPr>
                        <a:t>cắt</a:t>
                      </a:r>
                      <a:r>
                        <a:rPr lang="vi-VN" sz="2400" b="0" spc="25" dirty="0">
                          <a:effectLst/>
                        </a:rPr>
                        <a:t> </a:t>
                      </a:r>
                      <a:r>
                        <a:rPr lang="vi-VN" sz="2400" b="0" dirty="0">
                          <a:effectLst/>
                        </a:rPr>
                        <a:t>bê</a:t>
                      </a:r>
                      <a:r>
                        <a:rPr lang="vi-VN" sz="2400" b="0" spc="10" dirty="0">
                          <a:effectLst/>
                        </a:rPr>
                        <a:t> </a:t>
                      </a:r>
                      <a:r>
                        <a:rPr lang="vi-VN" sz="2400" b="0" dirty="0">
                          <a:effectLst/>
                        </a:rPr>
                        <a:t>tông</a:t>
                      </a:r>
                      <a:r>
                        <a:rPr lang="vi-VN" sz="2400" b="0" spc="10" dirty="0">
                          <a:effectLst/>
                        </a:rPr>
                        <a:t> </a:t>
                      </a:r>
                      <a:r>
                        <a:rPr lang="vi-VN" sz="2400" b="0" dirty="0">
                          <a:effectLst/>
                        </a:rPr>
                        <a:t>ở</a:t>
                      </a:r>
                      <a:r>
                        <a:rPr lang="vi-VN" sz="2400" b="0" spc="15" dirty="0">
                          <a:effectLst/>
                        </a:rPr>
                        <a:t> </a:t>
                      </a:r>
                      <a:r>
                        <a:rPr lang="vi-VN" sz="2400" b="0" dirty="0">
                          <a:effectLst/>
                        </a:rPr>
                        <a:t>công</a:t>
                      </a:r>
                      <a:r>
                        <a:rPr lang="vi-VN" sz="2400" b="0" spc="-260" dirty="0">
                          <a:effectLst/>
                        </a:rPr>
                        <a:t> </a:t>
                      </a:r>
                      <a:r>
                        <a:rPr lang="vi-VN" sz="2400" b="0" dirty="0">
                          <a:effectLst/>
                        </a:rPr>
                        <a:t>trình</a:t>
                      </a:r>
                      <a:r>
                        <a:rPr lang="vi-VN" sz="2400" b="0" spc="-45" dirty="0">
                          <a:effectLst/>
                        </a:rPr>
                        <a:t> </a:t>
                      </a:r>
                      <a:r>
                        <a:rPr lang="vi-VN" sz="2400" b="0" dirty="0">
                          <a:effectLst/>
                        </a:rPr>
                        <a:t>xây</a:t>
                      </a:r>
                      <a:r>
                        <a:rPr lang="vi-VN" sz="2400" b="0" spc="-50" dirty="0">
                          <a:effectLst/>
                        </a:rPr>
                        <a:t> </a:t>
                      </a:r>
                      <a:r>
                        <a:rPr lang="vi-VN" sz="2400" b="0" dirty="0">
                          <a:effectLst/>
                        </a:rPr>
                        <a:t>dựng</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400" b="0" dirty="0">
                          <a:effectLst/>
                        </a:rPr>
                        <a:t> </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400" b="0" dirty="0">
                          <a:effectLst/>
                        </a:rPr>
                        <a:t> </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400" b="0" dirty="0">
                          <a:effectLst/>
                        </a:rPr>
                        <a:t> </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247906946"/>
                  </a:ext>
                </a:extLst>
              </a:tr>
            </a:tbl>
          </a:graphicData>
        </a:graphic>
      </p:graphicFrame>
      <p:sp>
        <p:nvSpPr>
          <p:cNvPr id="6" name="Hộp Văn bản 5">
            <a:extLst>
              <a:ext uri="{FF2B5EF4-FFF2-40B4-BE49-F238E27FC236}">
                <a16:creationId xmlns:a16="http://schemas.microsoft.com/office/drawing/2014/main" id="{2416DD73-B3C4-7BA6-8BA6-ABBE0C39DB6F}"/>
              </a:ext>
            </a:extLst>
          </p:cNvPr>
          <p:cNvSpPr txBox="1"/>
          <p:nvPr/>
        </p:nvSpPr>
        <p:spPr>
          <a:xfrm>
            <a:off x="3048000" y="209550"/>
            <a:ext cx="4572000" cy="369332"/>
          </a:xfrm>
          <a:prstGeom prst="rect">
            <a:avLst/>
          </a:prstGeom>
          <a:noFill/>
        </p:spPr>
        <p:txBody>
          <a:bodyPr wrap="square">
            <a:spAutoFit/>
          </a:bodyPr>
          <a:lstStyle/>
          <a:p>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PHIẾU HỌC</a:t>
            </a:r>
            <a:r>
              <a:rPr lang="vi-VN" sz="1800" b="1" spc="-15" dirty="0">
                <a:effectLst/>
                <a:latin typeface="Arial" panose="020B0604020202020204" pitchFamily="34" charset="0"/>
                <a:ea typeface="Times New Roman" panose="02020603050405020304" pitchFamily="18" charset="0"/>
                <a:cs typeface="Times New Roman" panose="02020603050405020304" pitchFamily="18" charset="0"/>
              </a:rPr>
              <a:t> </a:t>
            </a:r>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TẬP SỐ</a:t>
            </a:r>
            <a:r>
              <a:rPr lang="vi-VN" sz="1800" b="1" spc="10" dirty="0">
                <a:effectLst/>
                <a:latin typeface="Arial" panose="020B0604020202020204" pitchFamily="34" charset="0"/>
                <a:ea typeface="Times New Roman" panose="02020603050405020304" pitchFamily="18" charset="0"/>
                <a:cs typeface="Times New Roman" panose="02020603050405020304" pitchFamily="18" charset="0"/>
              </a:rPr>
              <a:t> 3</a:t>
            </a:r>
            <a:endParaRPr lang="vi-VN" dirty="0"/>
          </a:p>
        </p:txBody>
      </p:sp>
    </p:spTree>
    <p:extLst>
      <p:ext uri="{BB962C8B-B14F-4D97-AF65-F5344CB8AC3E}">
        <p14:creationId xmlns:p14="http://schemas.microsoft.com/office/powerpoint/2010/main" val="8028235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3CF91578-BAAD-9112-5558-4DD6F9A28645}"/>
              </a:ext>
            </a:extLst>
          </p:cNvPr>
          <p:cNvGraphicFramePr>
            <a:graphicFrameLocks noGrp="1"/>
          </p:cNvGraphicFramePr>
          <p:nvPr>
            <p:extLst>
              <p:ext uri="{D42A27DB-BD31-4B8C-83A1-F6EECF244321}">
                <p14:modId xmlns:p14="http://schemas.microsoft.com/office/powerpoint/2010/main" val="3887655024"/>
              </p:ext>
            </p:extLst>
          </p:nvPr>
        </p:nvGraphicFramePr>
        <p:xfrm>
          <a:off x="95250" y="666750"/>
          <a:ext cx="8991600" cy="4038600"/>
        </p:xfrm>
        <a:graphic>
          <a:graphicData uri="http://schemas.openxmlformats.org/drawingml/2006/table">
            <a:tbl>
              <a:tblPr firstRow="1" firstCol="1" lastRow="1" lastCol="1" bandRow="1" bandCol="1">
                <a:tableStyleId>{5C22544A-7EE6-4342-B048-85BDC9FD1C3A}</a:tableStyleId>
              </a:tblPr>
              <a:tblGrid>
                <a:gridCol w="2266950">
                  <a:extLst>
                    <a:ext uri="{9D8B030D-6E8A-4147-A177-3AD203B41FA5}">
                      <a16:colId xmlns:a16="http://schemas.microsoft.com/office/drawing/2014/main" val="2344151229"/>
                    </a:ext>
                  </a:extLst>
                </a:gridCol>
                <a:gridCol w="2000250">
                  <a:extLst>
                    <a:ext uri="{9D8B030D-6E8A-4147-A177-3AD203B41FA5}">
                      <a16:colId xmlns:a16="http://schemas.microsoft.com/office/drawing/2014/main" val="3286853312"/>
                    </a:ext>
                  </a:extLst>
                </a:gridCol>
                <a:gridCol w="2476773">
                  <a:extLst>
                    <a:ext uri="{9D8B030D-6E8A-4147-A177-3AD203B41FA5}">
                      <a16:colId xmlns:a16="http://schemas.microsoft.com/office/drawing/2014/main" val="2449548227"/>
                    </a:ext>
                  </a:extLst>
                </a:gridCol>
                <a:gridCol w="2247627">
                  <a:extLst>
                    <a:ext uri="{9D8B030D-6E8A-4147-A177-3AD203B41FA5}">
                      <a16:colId xmlns:a16="http://schemas.microsoft.com/office/drawing/2014/main" val="1052803580"/>
                    </a:ext>
                  </a:extLst>
                </a:gridCol>
              </a:tblGrid>
              <a:tr h="1703810">
                <a:tc>
                  <a:txBody>
                    <a:bodyPr/>
                    <a:lstStyle/>
                    <a:p>
                      <a:pPr marL="384810" marR="53975" indent="-315595">
                        <a:lnSpc>
                          <a:spcPct val="130000"/>
                        </a:lnSpc>
                        <a:spcBef>
                          <a:spcPts val="1070"/>
                        </a:spcBef>
                        <a:spcAft>
                          <a:spcPts val="0"/>
                        </a:spcAft>
                      </a:pPr>
                      <a:r>
                        <a:rPr lang="vi-VN" sz="2400" b="0" dirty="0">
                          <a:effectLst/>
                        </a:rPr>
                        <a:t>Nguyên nhân gây</a:t>
                      </a:r>
                      <a:r>
                        <a:rPr lang="vi-VN" sz="2400" b="0" spc="-295" dirty="0">
                          <a:effectLst/>
                        </a:rPr>
                        <a:t> </a:t>
                      </a:r>
                      <a:r>
                        <a:rPr lang="vi-VN" sz="2400" b="0" dirty="0">
                          <a:effectLst/>
                        </a:rPr>
                        <a:t>ô nhiễm</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84810" marR="178435" indent="-190500">
                        <a:lnSpc>
                          <a:spcPct val="130000"/>
                        </a:lnSpc>
                        <a:spcBef>
                          <a:spcPts val="1070"/>
                        </a:spcBef>
                        <a:spcAft>
                          <a:spcPts val="0"/>
                        </a:spcAft>
                      </a:pPr>
                      <a:r>
                        <a:rPr lang="vi-VN" sz="2400" b="0">
                          <a:effectLst/>
                        </a:rPr>
                        <a:t>Môi trường bị</a:t>
                      </a:r>
                      <a:r>
                        <a:rPr lang="vi-VN" sz="2400" b="0" spc="-295">
                          <a:effectLst/>
                        </a:rPr>
                        <a:t> </a:t>
                      </a:r>
                      <a:r>
                        <a:rPr lang="vi-VN" sz="2400" b="0">
                          <a:effectLst/>
                        </a:rPr>
                        <a:t>ô nhiễm</a:t>
                      </a:r>
                      <a:endParaRPr lang="vi-VN" sz="2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116205" marR="110490" algn="ctr">
                        <a:lnSpc>
                          <a:spcPct val="130000"/>
                        </a:lnSpc>
                        <a:spcBef>
                          <a:spcPts val="240"/>
                        </a:spcBef>
                        <a:spcAft>
                          <a:spcPts val="0"/>
                        </a:spcAft>
                      </a:pPr>
                      <a:r>
                        <a:rPr lang="vi-VN" sz="2400" b="0">
                          <a:effectLst/>
                        </a:rPr>
                        <a:t>Ảnh hưởng</a:t>
                      </a:r>
                      <a:r>
                        <a:rPr lang="vi-VN" sz="2400" b="0" spc="5">
                          <a:effectLst/>
                        </a:rPr>
                        <a:t> </a:t>
                      </a:r>
                      <a:r>
                        <a:rPr lang="vi-VN" sz="2400" b="0">
                          <a:effectLst/>
                        </a:rPr>
                        <a:t>đến</a:t>
                      </a:r>
                      <a:r>
                        <a:rPr lang="vi-VN" sz="2400" b="0" spc="-290">
                          <a:effectLst/>
                        </a:rPr>
                        <a:t> </a:t>
                      </a:r>
                      <a:r>
                        <a:rPr lang="vi-VN" sz="2400" b="0">
                          <a:effectLst/>
                        </a:rPr>
                        <a:t>sức khỏe, đời</a:t>
                      </a:r>
                      <a:r>
                        <a:rPr lang="vi-VN" sz="2400" b="0" spc="5">
                          <a:effectLst/>
                        </a:rPr>
                        <a:t> </a:t>
                      </a:r>
                      <a:r>
                        <a:rPr lang="vi-VN" sz="2400" b="0">
                          <a:effectLst/>
                        </a:rPr>
                        <a:t>sống</a:t>
                      </a:r>
                      <a:r>
                        <a:rPr lang="vi-VN" sz="2400" b="0" spc="-35">
                          <a:effectLst/>
                        </a:rPr>
                        <a:t> </a:t>
                      </a:r>
                      <a:r>
                        <a:rPr lang="vi-VN" sz="2400" b="0">
                          <a:effectLst/>
                        </a:rPr>
                        <a:t>người</a:t>
                      </a:r>
                      <a:r>
                        <a:rPr lang="vi-VN" sz="2400" b="0" spc="-30">
                          <a:effectLst/>
                        </a:rPr>
                        <a:t> </a:t>
                      </a:r>
                      <a:r>
                        <a:rPr lang="vi-VN" sz="2400" b="0">
                          <a:effectLst/>
                        </a:rPr>
                        <a:t>dân</a:t>
                      </a:r>
                      <a:endParaRPr lang="vi-VN" sz="2400" b="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pPr marL="302895" marR="292735" indent="10160">
                        <a:lnSpc>
                          <a:spcPct val="130000"/>
                        </a:lnSpc>
                        <a:spcBef>
                          <a:spcPts val="1070"/>
                        </a:spcBef>
                        <a:spcAft>
                          <a:spcPts val="0"/>
                        </a:spcAft>
                      </a:pPr>
                      <a:r>
                        <a:rPr lang="vi-VN" sz="2400" b="0" dirty="0">
                          <a:effectLst/>
                        </a:rPr>
                        <a:t>Biện pháp</a:t>
                      </a:r>
                      <a:r>
                        <a:rPr lang="vi-VN" sz="2400" b="0" spc="-290" dirty="0">
                          <a:effectLst/>
                        </a:rPr>
                        <a:t> </a:t>
                      </a:r>
                      <a:r>
                        <a:rPr lang="vi-VN" sz="2400" b="0" dirty="0">
                          <a:effectLst/>
                        </a:rPr>
                        <a:t>giảm</a:t>
                      </a:r>
                      <a:r>
                        <a:rPr lang="vi-VN" sz="2400" b="0" spc="-60" dirty="0">
                          <a:effectLst/>
                        </a:rPr>
                        <a:t> </a:t>
                      </a:r>
                      <a:r>
                        <a:rPr lang="vi-VN" sz="2400" b="0" dirty="0">
                          <a:effectLst/>
                        </a:rPr>
                        <a:t>thiểu</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858986240"/>
                  </a:ext>
                </a:extLst>
              </a:tr>
              <a:tr h="2334790">
                <a:tc>
                  <a:txBody>
                    <a:bodyPr/>
                    <a:lstStyle/>
                    <a:p>
                      <a:pPr marL="67945" marR="53975">
                        <a:lnSpc>
                          <a:spcPct val="130000"/>
                        </a:lnSpc>
                        <a:spcAft>
                          <a:spcPts val="0"/>
                        </a:spcAft>
                      </a:pPr>
                      <a:r>
                        <a:rPr lang="vi-VN" sz="2400" b="0" dirty="0">
                          <a:effectLst/>
                        </a:rPr>
                        <a:t>Đổ</a:t>
                      </a:r>
                      <a:r>
                        <a:rPr lang="vi-VN" sz="2400" b="0" spc="80" dirty="0">
                          <a:effectLst/>
                        </a:rPr>
                        <a:t> </a:t>
                      </a:r>
                      <a:r>
                        <a:rPr lang="vi-VN" sz="2400" b="0" dirty="0">
                          <a:effectLst/>
                        </a:rPr>
                        <a:t>rác</a:t>
                      </a:r>
                      <a:r>
                        <a:rPr lang="vi-VN" sz="2400" b="0" spc="75" dirty="0">
                          <a:effectLst/>
                        </a:rPr>
                        <a:t> </a:t>
                      </a:r>
                      <a:r>
                        <a:rPr lang="vi-VN" sz="2400" b="0" dirty="0">
                          <a:effectLst/>
                        </a:rPr>
                        <a:t>thải</a:t>
                      </a:r>
                      <a:r>
                        <a:rPr lang="vi-VN" sz="2400" b="0" spc="80" dirty="0">
                          <a:effectLst/>
                        </a:rPr>
                        <a:t> </a:t>
                      </a:r>
                      <a:r>
                        <a:rPr lang="vi-VN" sz="2400" b="0" dirty="0">
                          <a:effectLst/>
                        </a:rPr>
                        <a:t>xuống</a:t>
                      </a:r>
                      <a:r>
                        <a:rPr lang="vi-VN" sz="2400" b="0" spc="-230" dirty="0">
                          <a:effectLst/>
                        </a:rPr>
                        <a:t> </a:t>
                      </a:r>
                      <a:r>
                        <a:rPr lang="vi-VN" sz="2400" b="0" dirty="0">
                          <a:effectLst/>
                        </a:rPr>
                        <a:t>sông,</a:t>
                      </a:r>
                      <a:r>
                        <a:rPr lang="vi-VN" sz="2400" b="0" spc="-30" dirty="0">
                          <a:effectLst/>
                        </a:rPr>
                        <a:t> </a:t>
                      </a:r>
                      <a:r>
                        <a:rPr lang="vi-VN" sz="2400" b="0" dirty="0">
                          <a:effectLst/>
                        </a:rPr>
                        <a:t>hồ</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400" b="0" dirty="0">
                          <a:effectLst/>
                        </a:rPr>
                        <a:t> </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400" b="0" dirty="0">
                          <a:effectLst/>
                        </a:rPr>
                        <a:t> </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tc>
                  <a:txBody>
                    <a:bodyPr/>
                    <a:lstStyle/>
                    <a:p>
                      <a:r>
                        <a:rPr lang="vi-VN" sz="2400" b="0" dirty="0">
                          <a:effectLst/>
                        </a:rPr>
                        <a:t> </a:t>
                      </a:r>
                      <a:endParaRPr lang="vi-VN" sz="24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1211716891"/>
                  </a:ext>
                </a:extLst>
              </a:tr>
            </a:tbl>
          </a:graphicData>
        </a:graphic>
      </p:graphicFrame>
      <p:sp>
        <p:nvSpPr>
          <p:cNvPr id="6" name="Hộp Văn bản 5">
            <a:extLst>
              <a:ext uri="{FF2B5EF4-FFF2-40B4-BE49-F238E27FC236}">
                <a16:creationId xmlns:a16="http://schemas.microsoft.com/office/drawing/2014/main" id="{269CD564-3BDA-507C-F7B7-BF6A14CA0044}"/>
              </a:ext>
            </a:extLst>
          </p:cNvPr>
          <p:cNvSpPr txBox="1"/>
          <p:nvPr/>
        </p:nvSpPr>
        <p:spPr>
          <a:xfrm>
            <a:off x="2819400" y="209550"/>
            <a:ext cx="4572000" cy="369332"/>
          </a:xfrm>
          <a:prstGeom prst="rect">
            <a:avLst/>
          </a:prstGeom>
          <a:noFill/>
        </p:spPr>
        <p:txBody>
          <a:bodyPr wrap="square">
            <a:spAutoFit/>
          </a:bodyPr>
          <a:lstStyle/>
          <a:p>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PHIẾU HỌC</a:t>
            </a:r>
            <a:r>
              <a:rPr lang="vi-VN" sz="1800" b="1" spc="-15" dirty="0">
                <a:effectLst/>
                <a:latin typeface="Arial" panose="020B0604020202020204" pitchFamily="34" charset="0"/>
                <a:ea typeface="Times New Roman" panose="02020603050405020304" pitchFamily="18" charset="0"/>
                <a:cs typeface="Times New Roman" panose="02020603050405020304" pitchFamily="18" charset="0"/>
              </a:rPr>
              <a:t> </a:t>
            </a:r>
            <a:r>
              <a:rPr lang="vi-VN" sz="1800" b="1" dirty="0">
                <a:effectLst/>
                <a:latin typeface="Arial" panose="020B0604020202020204" pitchFamily="34" charset="0"/>
                <a:ea typeface="Times New Roman" panose="02020603050405020304" pitchFamily="18" charset="0"/>
                <a:cs typeface="Times New Roman" panose="02020603050405020304" pitchFamily="18" charset="0"/>
              </a:rPr>
              <a:t>TẬP SỐ</a:t>
            </a:r>
            <a:r>
              <a:rPr lang="vi-VN" sz="1800" b="1" spc="10" dirty="0">
                <a:effectLst/>
                <a:latin typeface="Arial" panose="020B0604020202020204" pitchFamily="34" charset="0"/>
                <a:ea typeface="Times New Roman" panose="02020603050405020304" pitchFamily="18" charset="0"/>
                <a:cs typeface="Times New Roman" panose="02020603050405020304" pitchFamily="18" charset="0"/>
              </a:rPr>
              <a:t> 4</a:t>
            </a:r>
            <a:endParaRPr lang="vi-VN" dirty="0"/>
          </a:p>
        </p:txBody>
      </p:sp>
    </p:spTree>
    <p:extLst>
      <p:ext uri="{BB962C8B-B14F-4D97-AF65-F5344CB8AC3E}">
        <p14:creationId xmlns:p14="http://schemas.microsoft.com/office/powerpoint/2010/main" val="5206487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269B1C35-E9A0-4268-9E6F-F2208DCFDF5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524" y="-29433"/>
            <a:ext cx="3863676" cy="4793973"/>
          </a:xfrm>
          <a:prstGeom prst="rect">
            <a:avLst/>
          </a:prstGeom>
        </p:spPr>
      </p:pic>
      <p:sp>
        <p:nvSpPr>
          <p:cNvPr id="6" name="ValueShape1">
            <a:extLst>
              <a:ext uri="{FF2B5EF4-FFF2-40B4-BE49-F238E27FC236}">
                <a16:creationId xmlns:a16="http://schemas.microsoft.com/office/drawing/2014/main" id="{E17F4AC4-A6A1-4BFC-AE11-34DA8E79FE84}"/>
              </a:ext>
            </a:extLst>
          </p:cNvPr>
          <p:cNvSpPr/>
          <p:nvPr/>
        </p:nvSpPr>
        <p:spPr bwMode="auto">
          <a:xfrm rot="10800000">
            <a:off x="3428999" y="666748"/>
            <a:ext cx="4232820" cy="4191003"/>
          </a:xfrm>
          <a:custGeom>
            <a:avLst/>
            <a:gdLst>
              <a:gd name="connsiteX0" fmla="*/ 825500 w 2052462"/>
              <a:gd name="connsiteY0" fmla="*/ 0 h 2453924"/>
              <a:gd name="connsiteX1" fmla="*/ 2052462 w 2052462"/>
              <a:gd name="connsiteY1" fmla="*/ 1226962 h 2453924"/>
              <a:gd name="connsiteX2" fmla="*/ 825500 w 2052462"/>
              <a:gd name="connsiteY2" fmla="*/ 2453924 h 2453924"/>
              <a:gd name="connsiteX3" fmla="*/ 45039 w 2052462"/>
              <a:gd name="connsiteY3" fmla="*/ 2173746 h 2453924"/>
              <a:gd name="connsiteX4" fmla="*/ 0 w 2052462"/>
              <a:gd name="connsiteY4" fmla="*/ 2132812 h 2453924"/>
              <a:gd name="connsiteX5" fmla="*/ 42093 w 2052462"/>
              <a:gd name="connsiteY5" fmla="*/ 2094555 h 2453924"/>
              <a:gd name="connsiteX6" fmla="*/ 191916 w 2052462"/>
              <a:gd name="connsiteY6" fmla="*/ 1912968 h 2453924"/>
              <a:gd name="connsiteX7" fmla="*/ 235656 w 2052462"/>
              <a:gd name="connsiteY7" fmla="*/ 1832383 h 2453924"/>
              <a:gd name="connsiteX8" fmla="*/ 352362 w 2052462"/>
              <a:gd name="connsiteY8" fmla="*/ 1928674 h 2453924"/>
              <a:gd name="connsiteX9" fmla="*/ 825500 w 2052462"/>
              <a:gd name="connsiteY9" fmla="*/ 2073198 h 2453924"/>
              <a:gd name="connsiteX10" fmla="*/ 1671736 w 2052462"/>
              <a:gd name="connsiteY10" fmla="*/ 1226962 h 2453924"/>
              <a:gd name="connsiteX11" fmla="*/ 825500 w 2052462"/>
              <a:gd name="connsiteY11" fmla="*/ 380726 h 2453924"/>
              <a:gd name="connsiteX12" fmla="*/ 352362 w 2052462"/>
              <a:gd name="connsiteY12" fmla="*/ 525250 h 2453924"/>
              <a:gd name="connsiteX13" fmla="*/ 235656 w 2052462"/>
              <a:gd name="connsiteY13" fmla="*/ 621541 h 2453924"/>
              <a:gd name="connsiteX14" fmla="*/ 191916 w 2052462"/>
              <a:gd name="connsiteY14" fmla="*/ 540956 h 2453924"/>
              <a:gd name="connsiteX15" fmla="*/ 42093 w 2052462"/>
              <a:gd name="connsiteY15" fmla="*/ 359369 h 2453924"/>
              <a:gd name="connsiteX16" fmla="*/ 0 w 2052462"/>
              <a:gd name="connsiteY16" fmla="*/ 321112 h 2453924"/>
              <a:gd name="connsiteX17" fmla="*/ 45039 w 2052462"/>
              <a:gd name="connsiteY17" fmla="*/ 280179 h 2453924"/>
              <a:gd name="connsiteX18" fmla="*/ 825500 w 2052462"/>
              <a:gd name="connsiteY18" fmla="*/ 0 h 2453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052462" h="2453924">
                <a:moveTo>
                  <a:pt x="825500" y="0"/>
                </a:moveTo>
                <a:cubicBezTo>
                  <a:pt x="1503132" y="0"/>
                  <a:pt x="2052462" y="549330"/>
                  <a:pt x="2052462" y="1226962"/>
                </a:cubicBezTo>
                <a:cubicBezTo>
                  <a:pt x="2052462" y="1904594"/>
                  <a:pt x="1503132" y="2453924"/>
                  <a:pt x="825500" y="2453924"/>
                </a:cubicBezTo>
                <a:cubicBezTo>
                  <a:pt x="529036" y="2453924"/>
                  <a:pt x="257130" y="2348779"/>
                  <a:pt x="45039" y="2173746"/>
                </a:cubicBezTo>
                <a:lnTo>
                  <a:pt x="0" y="2132812"/>
                </a:lnTo>
                <a:lnTo>
                  <a:pt x="42093" y="2094555"/>
                </a:lnTo>
                <a:cubicBezTo>
                  <a:pt x="97602" y="2039046"/>
                  <a:pt x="147817" y="1978243"/>
                  <a:pt x="191916" y="1912968"/>
                </a:cubicBezTo>
                <a:lnTo>
                  <a:pt x="235656" y="1832383"/>
                </a:lnTo>
                <a:lnTo>
                  <a:pt x="352362" y="1928674"/>
                </a:lnTo>
                <a:cubicBezTo>
                  <a:pt x="487422" y="2019919"/>
                  <a:pt x="650239" y="2073198"/>
                  <a:pt x="825500" y="2073198"/>
                </a:cubicBezTo>
                <a:cubicBezTo>
                  <a:pt x="1292863" y="2073198"/>
                  <a:pt x="1671736" y="1694325"/>
                  <a:pt x="1671736" y="1226962"/>
                </a:cubicBezTo>
                <a:cubicBezTo>
                  <a:pt x="1671736" y="759599"/>
                  <a:pt x="1292863" y="380726"/>
                  <a:pt x="825500" y="380726"/>
                </a:cubicBezTo>
                <a:cubicBezTo>
                  <a:pt x="650239" y="380726"/>
                  <a:pt x="487422" y="434005"/>
                  <a:pt x="352362" y="525250"/>
                </a:cubicBezTo>
                <a:lnTo>
                  <a:pt x="235656" y="621541"/>
                </a:lnTo>
                <a:lnTo>
                  <a:pt x="191916" y="540956"/>
                </a:lnTo>
                <a:cubicBezTo>
                  <a:pt x="147817" y="475681"/>
                  <a:pt x="97602" y="414878"/>
                  <a:pt x="42093" y="359369"/>
                </a:cubicBezTo>
                <a:lnTo>
                  <a:pt x="0" y="321112"/>
                </a:lnTo>
                <a:lnTo>
                  <a:pt x="45039" y="280179"/>
                </a:lnTo>
                <a:cubicBezTo>
                  <a:pt x="257130" y="105145"/>
                  <a:pt x="529036" y="0"/>
                  <a:pt x="825500" y="0"/>
                </a:cubicBezTo>
                <a:close/>
              </a:path>
            </a:pathLst>
          </a:custGeom>
          <a:solidFill>
            <a:srgbClr val="FFE4DB"/>
          </a:solidFill>
          <a:ln>
            <a:noFill/>
          </a:ln>
        </p:spPr>
        <p:txBody>
          <a:bodyPr vert="horz" wrap="square" lIns="68580" tIns="34290" rIns="68580" bIns="34290" numCol="1" rtlCol="0" anchor="t" anchorCtr="0" compatLnSpc="1">
            <a:prstTxWarp prst="textNoShape">
              <a:avLst/>
            </a:prstTxWarp>
          </a:bodyPr>
          <a:lstStyle/>
          <a:p>
            <a:pPr>
              <a:spcBef>
                <a:spcPts val="450"/>
              </a:spcBef>
              <a:spcAft>
                <a:spcPts val="450"/>
              </a:spcAft>
              <a:buClr>
                <a:srgbClr val="000000"/>
              </a:buClr>
              <a:buSzPts val="1400"/>
              <a:tabLst>
                <a:tab pos="143351" algn="l"/>
              </a:tabLst>
            </a:pPr>
            <a:endParaRPr lang="vi-VN" sz="1350" dirty="0">
              <a:solidFill>
                <a:srgbClr val="000000"/>
              </a:solidFill>
              <a:latin typeface="Times New Roman" panose="02020603050405020304" pitchFamily="18" charset="0"/>
              <a:ea typeface="Arial" panose="020B0604020202020204" pitchFamily="34" charset="0"/>
            </a:endParaRPr>
          </a:p>
        </p:txBody>
      </p:sp>
      <p:sp>
        <p:nvSpPr>
          <p:cNvPr id="4" name="Hộp Văn bản 3">
            <a:extLst>
              <a:ext uri="{FF2B5EF4-FFF2-40B4-BE49-F238E27FC236}">
                <a16:creationId xmlns:a16="http://schemas.microsoft.com/office/drawing/2014/main" id="{ED046F28-0A10-A68E-E1CB-15AE16BF8C3A}"/>
              </a:ext>
            </a:extLst>
          </p:cNvPr>
          <p:cNvSpPr txBox="1"/>
          <p:nvPr/>
        </p:nvSpPr>
        <p:spPr>
          <a:xfrm>
            <a:off x="2822520" y="378960"/>
            <a:ext cx="1386762" cy="553998"/>
          </a:xfrm>
          <a:prstGeom prst="rect">
            <a:avLst/>
          </a:prstGeom>
          <a:noFill/>
        </p:spPr>
        <p:txBody>
          <a:bodyPr wrap="square">
            <a:spAutoFit/>
          </a:bodyPr>
          <a:lstStyle/>
          <a:p>
            <a:r>
              <a:rPr lang="vi-VN" sz="3000" b="1" dirty="0">
                <a:solidFill>
                  <a:srgbClr val="C00000"/>
                </a:solidFill>
                <a:latin typeface="Times New Roman" panose="02020603050405020304" pitchFamily="18" charset="0"/>
                <a:cs typeface="Times New Roman" panose="02020603050405020304" pitchFamily="18" charset="0"/>
              </a:rPr>
              <a:t>Tiết 34 </a:t>
            </a:r>
            <a:endParaRPr lang="vi-VN" sz="3000" dirty="0"/>
          </a:p>
        </p:txBody>
      </p:sp>
      <p:sp>
        <p:nvSpPr>
          <p:cNvPr id="2" name="Subtitle 2">
            <a:extLst>
              <a:ext uri="{FF2B5EF4-FFF2-40B4-BE49-F238E27FC236}">
                <a16:creationId xmlns:a16="http://schemas.microsoft.com/office/drawing/2014/main" id="{BBAB75C6-40D8-72B4-3C6E-C5F2689BD739}"/>
              </a:ext>
            </a:extLst>
          </p:cNvPr>
          <p:cNvSpPr txBox="1">
            <a:spLocks/>
          </p:cNvSpPr>
          <p:nvPr/>
        </p:nvSpPr>
        <p:spPr>
          <a:xfrm>
            <a:off x="4209282" y="1952684"/>
            <a:ext cx="3396268" cy="830997"/>
          </a:xfrm>
          <a:prstGeom prst="rect">
            <a:avLst/>
          </a:prstGeom>
        </p:spPr>
        <p:txBody>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a:lstStyle>
          <a:p>
            <a:pPr algn="ctr"/>
            <a:r>
              <a:rPr lang="en-US" sz="3600" dirty="0" err="1">
                <a:solidFill>
                  <a:srgbClr val="002060"/>
                </a:solidFill>
              </a:rPr>
              <a:t>Học</a:t>
            </a:r>
            <a:r>
              <a:rPr lang="en-US" sz="3600" dirty="0">
                <a:solidFill>
                  <a:srgbClr val="002060"/>
                </a:solidFill>
              </a:rPr>
              <a:t> </a:t>
            </a:r>
            <a:r>
              <a:rPr lang="en-US" sz="3600" dirty="0" err="1">
                <a:solidFill>
                  <a:srgbClr val="002060"/>
                </a:solidFill>
              </a:rPr>
              <a:t>sinh</a:t>
            </a:r>
            <a:r>
              <a:rPr lang="en-US" sz="3600" dirty="0">
                <a:solidFill>
                  <a:srgbClr val="002060"/>
                </a:solidFill>
              </a:rPr>
              <a:t> </a:t>
            </a:r>
            <a:r>
              <a:rPr lang="vi-VN" sz="3600" dirty="0">
                <a:solidFill>
                  <a:srgbClr val="002060"/>
                </a:solidFill>
              </a:rPr>
              <a:t>Hà nội </a:t>
            </a:r>
            <a:r>
              <a:rPr lang="en-US" sz="3600" dirty="0" err="1">
                <a:solidFill>
                  <a:srgbClr val="002060"/>
                </a:solidFill>
              </a:rPr>
              <a:t>chung</a:t>
            </a:r>
            <a:r>
              <a:rPr lang="en-US" sz="3600" dirty="0">
                <a:solidFill>
                  <a:srgbClr val="002060"/>
                </a:solidFill>
              </a:rPr>
              <a:t> </a:t>
            </a:r>
            <a:r>
              <a:rPr lang="en-US" sz="3600" dirty="0" err="1">
                <a:solidFill>
                  <a:srgbClr val="002060"/>
                </a:solidFill>
              </a:rPr>
              <a:t>tay</a:t>
            </a:r>
            <a:r>
              <a:rPr lang="en-US" sz="3600" dirty="0">
                <a:solidFill>
                  <a:srgbClr val="002060"/>
                </a:solidFill>
              </a:rPr>
              <a:t> </a:t>
            </a:r>
            <a:r>
              <a:rPr lang="en-US" sz="3600" dirty="0" err="1">
                <a:solidFill>
                  <a:srgbClr val="002060"/>
                </a:solidFill>
              </a:rPr>
              <a:t>bảo</a:t>
            </a:r>
            <a:r>
              <a:rPr lang="en-US" sz="3600" dirty="0">
                <a:solidFill>
                  <a:srgbClr val="002060"/>
                </a:solidFill>
              </a:rPr>
              <a:t> </a:t>
            </a:r>
            <a:r>
              <a:rPr lang="en-US" sz="3600" dirty="0" err="1">
                <a:solidFill>
                  <a:srgbClr val="002060"/>
                </a:solidFill>
              </a:rPr>
              <a:t>vệ</a:t>
            </a:r>
            <a:r>
              <a:rPr lang="en-US" sz="3600" dirty="0">
                <a:solidFill>
                  <a:srgbClr val="002060"/>
                </a:solidFill>
              </a:rPr>
              <a:t> </a:t>
            </a:r>
            <a:r>
              <a:rPr lang="en-US" sz="3600" dirty="0" err="1">
                <a:solidFill>
                  <a:srgbClr val="002060"/>
                </a:solidFill>
              </a:rPr>
              <a:t>môi</a:t>
            </a:r>
            <a:r>
              <a:rPr lang="en-US" sz="3600" dirty="0">
                <a:solidFill>
                  <a:srgbClr val="002060"/>
                </a:solidFill>
              </a:rPr>
              <a:t> </a:t>
            </a:r>
            <a:r>
              <a:rPr lang="en-US" sz="3600" dirty="0" err="1">
                <a:solidFill>
                  <a:srgbClr val="002060"/>
                </a:solidFill>
              </a:rPr>
              <a:t>trường</a:t>
            </a:r>
            <a:endParaRPr lang="en-US" sz="3600" dirty="0">
              <a:solidFill>
                <a:srgbClr val="002060"/>
              </a:solidFill>
            </a:endParaRPr>
          </a:p>
          <a:p>
            <a:pPr algn="ctr"/>
            <a:endParaRPr lang="en-US" sz="3600" dirty="0">
              <a:solidFill>
                <a:srgbClr val="002060"/>
              </a:solidFill>
            </a:endParaRPr>
          </a:p>
        </p:txBody>
      </p:sp>
    </p:spTree>
    <p:extLst>
      <p:ext uri="{BB962C8B-B14F-4D97-AF65-F5344CB8AC3E}">
        <p14:creationId xmlns:p14="http://schemas.microsoft.com/office/powerpoint/2010/main" val="607727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34"/>
          <p:cNvSpPr txBox="1">
            <a:spLocks noGrp="1"/>
          </p:cNvSpPr>
          <p:nvPr>
            <p:ph type="title"/>
          </p:nvPr>
        </p:nvSpPr>
        <p:spPr>
          <a:xfrm flipH="1">
            <a:off x="1524000" y="23812"/>
            <a:ext cx="4666709" cy="552137"/>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2800" b="1" dirty="0">
                <a:solidFill>
                  <a:srgbClr val="C00000"/>
                </a:solidFill>
              </a:rPr>
              <a:t>I. Tài nguyên thiên nhiên là gì?</a:t>
            </a:r>
            <a:endParaRPr sz="2800" b="1" dirty="0">
              <a:solidFill>
                <a:srgbClr val="C00000"/>
              </a:solidFill>
            </a:endParaRPr>
          </a:p>
        </p:txBody>
      </p:sp>
      <p:sp>
        <p:nvSpPr>
          <p:cNvPr id="254" name="Google Shape;254;p34"/>
          <p:cNvSpPr txBox="1">
            <a:spLocks noGrp="1"/>
          </p:cNvSpPr>
          <p:nvPr>
            <p:ph type="subTitle" idx="1"/>
          </p:nvPr>
        </p:nvSpPr>
        <p:spPr>
          <a:xfrm flipH="1">
            <a:off x="457201" y="2800350"/>
            <a:ext cx="8229598" cy="950767"/>
          </a:xfrm>
          <a:prstGeom prst="rect">
            <a:avLst/>
          </a:prstGeom>
        </p:spPr>
        <p:txBody>
          <a:bodyPr spcFirstLastPara="1" wrap="square" lIns="0" tIns="0" rIns="0" bIns="0" anchor="t" anchorCtr="0">
            <a:noAutofit/>
          </a:bodyPr>
          <a:lstStyle/>
          <a:p>
            <a:pPr lvl="0">
              <a:buClr>
                <a:schemeClr val="dk1"/>
              </a:buClr>
              <a:buSzPts val="1100"/>
              <a:buFontTx/>
              <a:buChar char="-"/>
            </a:pPr>
            <a:r>
              <a:rPr lang="en-US" sz="2800" dirty="0">
                <a:solidFill>
                  <a:schemeClr val="tx1"/>
                </a:solidFill>
                <a:cs typeface="Times New Roman" pitchFamily="18" charset="0"/>
              </a:rPr>
              <a:t>Tài nguyên thiên nhiên là những của cải vật chất có sẵn trong tự nhiên mà con người </a:t>
            </a:r>
            <a:r>
              <a:rPr lang="en-US" sz="2800" dirty="0" err="1">
                <a:solidFill>
                  <a:schemeClr val="tx1"/>
                </a:solidFill>
                <a:cs typeface="Times New Roman" pitchFamily="18" charset="0"/>
              </a:rPr>
              <a:t>có</a:t>
            </a:r>
            <a:r>
              <a:rPr lang="en-US" sz="2800" dirty="0">
                <a:solidFill>
                  <a:schemeClr val="tx1"/>
                </a:solidFill>
                <a:cs typeface="Times New Roman" pitchFamily="18" charset="0"/>
              </a:rPr>
              <a:t> </a:t>
            </a:r>
            <a:r>
              <a:rPr lang="vi-VN" sz="2800" dirty="0">
                <a:solidFill>
                  <a:schemeClr val="tx1"/>
                </a:solidFill>
                <a:cs typeface="Times New Roman" pitchFamily="18" charset="0"/>
              </a:rPr>
              <a:t>thể</a:t>
            </a:r>
            <a:r>
              <a:rPr lang="en-US" sz="2800" dirty="0">
                <a:solidFill>
                  <a:schemeClr val="tx1"/>
                </a:solidFill>
                <a:cs typeface="Times New Roman" pitchFamily="18" charset="0"/>
              </a:rPr>
              <a:t> khai thác, chế biến, sử dụng cho con người</a:t>
            </a:r>
          </a:p>
        </p:txBody>
      </p:sp>
      <p:pic>
        <p:nvPicPr>
          <p:cNvPr id="255" name="Google Shape;255;p34"/>
          <p:cNvPicPr preferRelativeResize="0"/>
          <p:nvPr/>
        </p:nvPicPr>
        <p:blipFill rotWithShape="1">
          <a:blip r:embed="rId3">
            <a:alphaModFix/>
          </a:blip>
          <a:srcRect t="34912" b="29462"/>
          <a:stretch/>
        </p:blipFill>
        <p:spPr>
          <a:xfrm flipH="1">
            <a:off x="45244" y="575949"/>
            <a:ext cx="9067800" cy="1995803"/>
          </a:xfrm>
          <a:prstGeom prst="rect">
            <a:avLst/>
          </a:prstGeom>
          <a:noFill/>
          <a:ln>
            <a:noFill/>
          </a:ln>
        </p:spPr>
      </p:pic>
      <p:sp>
        <p:nvSpPr>
          <p:cNvPr id="2" name="TextBox 1"/>
          <p:cNvSpPr txBox="1"/>
          <p:nvPr/>
        </p:nvSpPr>
        <p:spPr>
          <a:xfrm>
            <a:off x="533400" y="3867150"/>
            <a:ext cx="8305800" cy="1392139"/>
          </a:xfrm>
          <a:prstGeom prst="rect">
            <a:avLst/>
          </a:prstGeom>
          <a:noFill/>
        </p:spPr>
        <p:txBody>
          <a:bodyPr wrap="square" rtlCol="0">
            <a:spAutoFit/>
          </a:bodyPr>
          <a:lstStyle/>
          <a:p>
            <a:pPr lvl="0">
              <a:buClr>
                <a:schemeClr val="dk1"/>
              </a:buClr>
              <a:buSzPts val="1100"/>
              <a:buFontTx/>
              <a:buChar char="-"/>
            </a:pPr>
            <a:r>
              <a:rPr lang="vi-VN" sz="2800" i="1" dirty="0">
                <a:solidFill>
                  <a:srgbClr val="C00000"/>
                </a:solidFill>
                <a:cs typeface="Times New Roman" pitchFamily="18" charset="0"/>
              </a:rPr>
              <a:t> </a:t>
            </a:r>
            <a:r>
              <a:rPr lang="en-US" sz="2800" i="1" dirty="0">
                <a:solidFill>
                  <a:srgbClr val="C00000"/>
                </a:solidFill>
                <a:cs typeface="Times New Roman" pitchFamily="18" charset="0"/>
              </a:rPr>
              <a:t>Chú ý: </a:t>
            </a:r>
            <a:r>
              <a:rPr lang="vi-VN" sz="2800" i="1" dirty="0">
                <a:solidFill>
                  <a:srgbClr val="C00000"/>
                </a:solidFill>
                <a:cs typeface="Times New Roman" pitchFamily="18" charset="0"/>
              </a:rPr>
              <a:t>Không nên khai thác một cách bừa bã</a:t>
            </a:r>
            <a:r>
              <a:rPr lang="en-US" sz="2800" i="1" dirty="0">
                <a:solidFill>
                  <a:srgbClr val="C00000"/>
                </a:solidFill>
                <a:cs typeface="Times New Roman" pitchFamily="18" charset="0"/>
              </a:rPr>
              <a:t>i</a:t>
            </a:r>
            <a:r>
              <a:rPr lang="vi-VN" sz="2800" i="1" dirty="0">
                <a:solidFill>
                  <a:srgbClr val="C00000"/>
                </a:solidFill>
                <a:cs typeface="Times New Roman" pitchFamily="18" charset="0"/>
              </a:rPr>
              <a:t> vì nó có thể gây tác động sống tới môi trường.</a:t>
            </a:r>
            <a:br>
              <a:rPr lang="vi-VN" sz="2800" i="1" dirty="0">
                <a:solidFill>
                  <a:schemeClr val="accent4">
                    <a:lumMod val="20000"/>
                    <a:lumOff val="80000"/>
                  </a:schemeClr>
                </a:solidFill>
                <a:cs typeface="Times New Roman" pitchFamily="18" charset="0"/>
              </a:rPr>
            </a:br>
            <a:endParaRPr lang="vi-VN" sz="2800" i="1" dirty="0">
              <a:solidFill>
                <a:schemeClr val="accent4">
                  <a:lumMod val="20000"/>
                  <a:lumOff val="80000"/>
                </a:schemeClr>
              </a:solidFill>
            </a:endParaRPr>
          </a:p>
        </p:txBody>
      </p:sp>
    </p:spTree>
    <p:extLst>
      <p:ext uri="{BB962C8B-B14F-4D97-AF65-F5344CB8AC3E}">
        <p14:creationId xmlns:p14="http://schemas.microsoft.com/office/powerpoint/2010/main" val="13700268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4">
                                            <p:txEl>
                                              <p:pRg st="0" end="0"/>
                                            </p:txEl>
                                          </p:spTgt>
                                        </p:tgtEl>
                                        <p:attrNameLst>
                                          <p:attrName>style.visibility</p:attrName>
                                        </p:attrNameLst>
                                      </p:cBhvr>
                                      <p:to>
                                        <p:strVal val="visible"/>
                                      </p:to>
                                    </p:set>
                                    <p:animEffect transition="in" filter="fade">
                                      <p:cBhvr>
                                        <p:cTn id="7" dur="1000"/>
                                        <p:tgtEl>
                                          <p:spTgt spid="254">
                                            <p:txEl>
                                              <p:pRg st="0" end="0"/>
                                            </p:txEl>
                                          </p:spTgt>
                                        </p:tgtEl>
                                      </p:cBhvr>
                                    </p:animEffect>
                                    <p:anim calcmode="lin" valueType="num">
                                      <p:cBhvr>
                                        <p:cTn id="8" dur="1000" fill="hold"/>
                                        <p:tgtEl>
                                          <p:spTgt spid="25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5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 grpId="0" build="p"/>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2" name="Google Shape;262;p35"/>
          <p:cNvSpPr txBox="1">
            <a:spLocks noGrp="1"/>
          </p:cNvSpPr>
          <p:nvPr>
            <p:ph type="title"/>
          </p:nvPr>
        </p:nvSpPr>
        <p:spPr>
          <a:xfrm>
            <a:off x="787637" y="2114550"/>
            <a:ext cx="7568725" cy="1498005"/>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r>
              <a:rPr lang="en-US" sz="3200" dirty="0" err="1">
                <a:solidFill>
                  <a:srgbClr val="FF0000"/>
                </a:solidFill>
              </a:rPr>
              <a:t>Bảo</a:t>
            </a:r>
            <a:r>
              <a:rPr lang="en-US" sz="3200" dirty="0">
                <a:solidFill>
                  <a:srgbClr val="FF0000"/>
                </a:solidFill>
              </a:rPr>
              <a:t> vệ </a:t>
            </a:r>
            <a:r>
              <a:rPr lang="en-US" sz="3200" dirty="0" err="1">
                <a:solidFill>
                  <a:srgbClr val="FF0000"/>
                </a:solidFill>
              </a:rPr>
              <a:t>môi</a:t>
            </a:r>
            <a:r>
              <a:rPr lang="en-US" sz="3200" dirty="0">
                <a:solidFill>
                  <a:srgbClr val="FF0000"/>
                </a:solidFill>
              </a:rPr>
              <a:t> </a:t>
            </a:r>
            <a:r>
              <a:rPr lang="en-US" sz="3200" dirty="0" err="1">
                <a:solidFill>
                  <a:srgbClr val="FF0000"/>
                </a:solidFill>
              </a:rPr>
              <a:t>trường</a:t>
            </a:r>
            <a:r>
              <a:rPr lang="en-US" sz="3200" dirty="0">
                <a:solidFill>
                  <a:srgbClr val="FF0000"/>
                </a:solidFill>
              </a:rPr>
              <a:t> </a:t>
            </a:r>
            <a:r>
              <a:rPr lang="en-US" sz="3200" dirty="0" err="1">
                <a:solidFill>
                  <a:srgbClr val="FF0000"/>
                </a:solidFill>
              </a:rPr>
              <a:t>và</a:t>
            </a:r>
            <a:r>
              <a:rPr lang="en-US" sz="3200" dirty="0">
                <a:solidFill>
                  <a:srgbClr val="FF0000"/>
                </a:solidFill>
              </a:rPr>
              <a:t> </a:t>
            </a:r>
            <a:r>
              <a:rPr lang="en-US" sz="3200" dirty="0" err="1">
                <a:solidFill>
                  <a:srgbClr val="FF0000"/>
                </a:solidFill>
              </a:rPr>
              <a:t>tài</a:t>
            </a:r>
            <a:r>
              <a:rPr lang="en-US" sz="3200" dirty="0">
                <a:solidFill>
                  <a:srgbClr val="FF0000"/>
                </a:solidFill>
              </a:rPr>
              <a:t> </a:t>
            </a:r>
            <a:r>
              <a:rPr lang="en-US" sz="3200" dirty="0" err="1">
                <a:solidFill>
                  <a:srgbClr val="FF0000"/>
                </a:solidFill>
              </a:rPr>
              <a:t>nguyên</a:t>
            </a:r>
            <a:r>
              <a:rPr lang="en-US" sz="3200" dirty="0">
                <a:solidFill>
                  <a:srgbClr val="FF0000"/>
                </a:solidFill>
              </a:rPr>
              <a:t> </a:t>
            </a:r>
            <a:r>
              <a:rPr lang="en-US" sz="3200" dirty="0" err="1">
                <a:solidFill>
                  <a:srgbClr val="FF0000"/>
                </a:solidFill>
              </a:rPr>
              <a:t>thiên</a:t>
            </a:r>
            <a:r>
              <a:rPr lang="en-US" sz="3200" dirty="0">
                <a:solidFill>
                  <a:srgbClr val="FF0000"/>
                </a:solidFill>
              </a:rPr>
              <a:t> </a:t>
            </a:r>
            <a:r>
              <a:rPr lang="en-US" sz="3200" dirty="0" err="1">
                <a:solidFill>
                  <a:srgbClr val="FF0000"/>
                </a:solidFill>
              </a:rPr>
              <a:t>nhiên</a:t>
            </a:r>
            <a:r>
              <a:rPr lang="en-US" sz="3200" dirty="0">
                <a:solidFill>
                  <a:srgbClr val="FF0000"/>
                </a:solidFill>
              </a:rPr>
              <a:t> </a:t>
            </a:r>
            <a:r>
              <a:rPr lang="en-US" sz="3200" dirty="0" err="1">
                <a:solidFill>
                  <a:srgbClr val="FF0000"/>
                </a:solidFill>
              </a:rPr>
              <a:t>luôn</a:t>
            </a:r>
            <a:r>
              <a:rPr lang="en-US" sz="3200" dirty="0">
                <a:solidFill>
                  <a:srgbClr val="FF0000"/>
                </a:solidFill>
              </a:rPr>
              <a:t> </a:t>
            </a:r>
            <a:r>
              <a:rPr lang="en-US" sz="3200" dirty="0" err="1">
                <a:solidFill>
                  <a:srgbClr val="FF0000"/>
                </a:solidFill>
              </a:rPr>
              <a:t>là</a:t>
            </a:r>
            <a:r>
              <a:rPr lang="en-US" sz="3200" dirty="0">
                <a:solidFill>
                  <a:srgbClr val="FF0000"/>
                </a:solidFill>
              </a:rPr>
              <a:t> 1 </a:t>
            </a:r>
            <a:r>
              <a:rPr lang="en-US" sz="3200" dirty="0" err="1">
                <a:solidFill>
                  <a:srgbClr val="FF0000"/>
                </a:solidFill>
              </a:rPr>
              <a:t>hành</a:t>
            </a:r>
            <a:r>
              <a:rPr lang="en-US" sz="3200" dirty="0">
                <a:solidFill>
                  <a:srgbClr val="FF0000"/>
                </a:solidFill>
              </a:rPr>
              <a:t> </a:t>
            </a:r>
            <a:r>
              <a:rPr lang="en-US" sz="3200" dirty="0" err="1">
                <a:solidFill>
                  <a:srgbClr val="FF0000"/>
                </a:solidFill>
              </a:rPr>
              <a:t>động</a:t>
            </a:r>
            <a:r>
              <a:rPr lang="en-US" sz="3200" dirty="0">
                <a:solidFill>
                  <a:srgbClr val="FF0000"/>
                </a:solidFill>
              </a:rPr>
              <a:t> </a:t>
            </a:r>
            <a:r>
              <a:rPr lang="en-US" sz="3200" dirty="0" err="1">
                <a:solidFill>
                  <a:srgbClr val="FF0000"/>
                </a:solidFill>
              </a:rPr>
              <a:t>đẹp</a:t>
            </a:r>
            <a:r>
              <a:rPr lang="en-US" sz="3200" dirty="0">
                <a:solidFill>
                  <a:srgbClr val="FF0000"/>
                </a:solidFill>
              </a:rPr>
              <a:t> </a:t>
            </a:r>
            <a:r>
              <a:rPr lang="en-US" sz="3200" dirty="0" err="1">
                <a:solidFill>
                  <a:srgbClr val="FF0000"/>
                </a:solidFill>
              </a:rPr>
              <a:t>và</a:t>
            </a:r>
            <a:r>
              <a:rPr lang="en-US" sz="3200" dirty="0">
                <a:solidFill>
                  <a:srgbClr val="FF0000"/>
                </a:solidFill>
              </a:rPr>
              <a:t> </a:t>
            </a:r>
            <a:r>
              <a:rPr lang="en-US" sz="3200" dirty="0" err="1">
                <a:solidFill>
                  <a:srgbClr val="FF0000"/>
                </a:solidFill>
              </a:rPr>
              <a:t>là</a:t>
            </a:r>
            <a:r>
              <a:rPr lang="en-US" sz="3200" dirty="0">
                <a:solidFill>
                  <a:srgbClr val="FF0000"/>
                </a:solidFill>
              </a:rPr>
              <a:t> 1 </a:t>
            </a:r>
            <a:r>
              <a:rPr lang="en-US" sz="3200" dirty="0" err="1">
                <a:solidFill>
                  <a:srgbClr val="FF0000"/>
                </a:solidFill>
              </a:rPr>
              <a:t>việc</a:t>
            </a:r>
            <a:r>
              <a:rPr lang="en-US" sz="3200" dirty="0">
                <a:solidFill>
                  <a:srgbClr val="FF0000"/>
                </a:solidFill>
              </a:rPr>
              <a:t> </a:t>
            </a:r>
            <a:r>
              <a:rPr lang="en-US" sz="3200" dirty="0" err="1">
                <a:solidFill>
                  <a:srgbClr val="FF0000"/>
                </a:solidFill>
              </a:rPr>
              <a:t>quan</a:t>
            </a:r>
            <a:r>
              <a:rPr lang="en-US" sz="3200" dirty="0">
                <a:solidFill>
                  <a:srgbClr val="FF0000"/>
                </a:solidFill>
              </a:rPr>
              <a:t> </a:t>
            </a:r>
            <a:r>
              <a:rPr lang="en-US" sz="3200" dirty="0" err="1">
                <a:solidFill>
                  <a:srgbClr val="FF0000"/>
                </a:solidFill>
              </a:rPr>
              <a:t>trọng</a:t>
            </a:r>
            <a:r>
              <a:rPr lang="en-US" sz="3200" dirty="0">
                <a:solidFill>
                  <a:srgbClr val="FF0000"/>
                </a:solidFill>
              </a:rPr>
              <a:t> </a:t>
            </a:r>
            <a:r>
              <a:rPr lang="en-US" sz="3200" dirty="0" err="1">
                <a:solidFill>
                  <a:srgbClr val="FF0000"/>
                </a:solidFill>
              </a:rPr>
              <a:t>để</a:t>
            </a:r>
            <a:r>
              <a:rPr lang="en-US" sz="3200" dirty="0">
                <a:solidFill>
                  <a:srgbClr val="FF0000"/>
                </a:solidFill>
              </a:rPr>
              <a:t> </a:t>
            </a:r>
            <a:r>
              <a:rPr lang="en-US" sz="3200" dirty="0" err="1">
                <a:solidFill>
                  <a:srgbClr val="FF0000"/>
                </a:solidFill>
              </a:rPr>
              <a:t>giữ</a:t>
            </a:r>
            <a:r>
              <a:rPr lang="en-US" sz="3200" dirty="0">
                <a:solidFill>
                  <a:srgbClr val="FF0000"/>
                </a:solidFill>
              </a:rPr>
              <a:t> </a:t>
            </a:r>
            <a:r>
              <a:rPr lang="en-US" sz="3200" dirty="0" err="1">
                <a:solidFill>
                  <a:srgbClr val="FF0000"/>
                </a:solidFill>
              </a:rPr>
              <a:t>gìn</a:t>
            </a:r>
            <a:r>
              <a:rPr lang="en-US" sz="3200" dirty="0">
                <a:solidFill>
                  <a:srgbClr val="FF0000"/>
                </a:solidFill>
              </a:rPr>
              <a:t> </a:t>
            </a:r>
            <a:r>
              <a:rPr lang="en-US" sz="3200" dirty="0" err="1">
                <a:solidFill>
                  <a:srgbClr val="FF0000"/>
                </a:solidFill>
              </a:rPr>
              <a:t>Trái</a:t>
            </a:r>
            <a:r>
              <a:rPr lang="en-US" sz="3200" dirty="0">
                <a:solidFill>
                  <a:srgbClr val="FF0000"/>
                </a:solidFill>
              </a:rPr>
              <a:t> </a:t>
            </a:r>
            <a:r>
              <a:rPr lang="en-US" sz="3200" dirty="0" err="1">
                <a:solidFill>
                  <a:srgbClr val="FF0000"/>
                </a:solidFill>
              </a:rPr>
              <a:t>Đất</a:t>
            </a:r>
            <a:r>
              <a:rPr lang="en-US" sz="3200" dirty="0">
                <a:solidFill>
                  <a:srgbClr val="FF0000"/>
                </a:solidFill>
              </a:rPr>
              <a:t> </a:t>
            </a:r>
            <a:r>
              <a:rPr lang="en-US" sz="3200" dirty="0" err="1">
                <a:solidFill>
                  <a:srgbClr val="FF0000"/>
                </a:solidFill>
              </a:rPr>
              <a:t>mãi</a:t>
            </a:r>
            <a:r>
              <a:rPr lang="en-US" sz="3200" dirty="0">
                <a:solidFill>
                  <a:srgbClr val="FF0000"/>
                </a:solidFill>
              </a:rPr>
              <a:t> </a:t>
            </a:r>
            <a:r>
              <a:rPr lang="en-US" sz="3200" dirty="0" err="1">
                <a:solidFill>
                  <a:srgbClr val="FF0000"/>
                </a:solidFill>
              </a:rPr>
              <a:t>xanh</a:t>
            </a:r>
            <a:endParaRPr sz="3200" dirty="0">
              <a:solidFill>
                <a:srgbClr val="FF0000"/>
              </a:solidFill>
            </a:endParaRPr>
          </a:p>
        </p:txBody>
      </p:sp>
      <p:sp>
        <p:nvSpPr>
          <p:cNvPr id="2" name="TextBox 1"/>
          <p:cNvSpPr txBox="1"/>
          <p:nvPr/>
        </p:nvSpPr>
        <p:spPr>
          <a:xfrm>
            <a:off x="685800" y="514350"/>
            <a:ext cx="6958011" cy="1384995"/>
          </a:xfrm>
          <a:prstGeom prst="rect">
            <a:avLst/>
          </a:prstGeom>
          <a:noFill/>
        </p:spPr>
        <p:txBody>
          <a:bodyPr wrap="square" rtlCol="0">
            <a:spAutoFit/>
          </a:bodyPr>
          <a:lstStyle/>
          <a:p>
            <a:r>
              <a:rPr lang="en-US" sz="2800" dirty="0"/>
              <a:t>Tài nguyên thiên nhiên gồm 2 </a:t>
            </a:r>
            <a:r>
              <a:rPr lang="vi-VN" sz="2800" dirty="0"/>
              <a:t>loại</a:t>
            </a:r>
            <a:r>
              <a:rPr lang="en-US" sz="2800" dirty="0"/>
              <a:t>:</a:t>
            </a:r>
          </a:p>
          <a:p>
            <a:r>
              <a:rPr lang="en-US" sz="2800" dirty="0"/>
              <a:t>+ Tài nguyên thiên nhiên có thể </a:t>
            </a:r>
            <a:r>
              <a:rPr lang="en-US" sz="2800" dirty="0" err="1"/>
              <a:t>phục</a:t>
            </a:r>
            <a:r>
              <a:rPr lang="en-US" sz="2800" dirty="0"/>
              <a:t> </a:t>
            </a:r>
            <a:r>
              <a:rPr lang="en-US" sz="2800" dirty="0" err="1"/>
              <a:t>hồi</a:t>
            </a:r>
            <a:endParaRPr lang="en-US" sz="2800" dirty="0"/>
          </a:p>
          <a:p>
            <a:r>
              <a:rPr lang="en-US" sz="2800" dirty="0"/>
              <a:t>+ Tài nguyên thiên nhiên không thể phục hồi</a:t>
            </a:r>
          </a:p>
        </p:txBody>
      </p:sp>
    </p:spTree>
    <p:extLst>
      <p:ext uri="{BB962C8B-B14F-4D97-AF65-F5344CB8AC3E}">
        <p14:creationId xmlns:p14="http://schemas.microsoft.com/office/powerpoint/2010/main" val="44431246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62"/>
                                        </p:tgtEl>
                                        <p:attrNameLst>
                                          <p:attrName>style.visibility</p:attrName>
                                        </p:attrNameLst>
                                      </p:cBhvr>
                                      <p:to>
                                        <p:strVal val="visible"/>
                                      </p:to>
                                    </p:set>
                                    <p:animEffect transition="in" filter="circle(in)">
                                      <p:cBhvr>
                                        <p:cTn id="7" dur="2000"/>
                                        <p:tgtEl>
                                          <p:spTgt spid="2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2" name="Title 1"/>
          <p:cNvSpPr>
            <a:spLocks noGrp="1"/>
          </p:cNvSpPr>
          <p:nvPr>
            <p:ph type="title"/>
          </p:nvPr>
        </p:nvSpPr>
        <p:spPr>
          <a:xfrm>
            <a:off x="1524000" y="133350"/>
            <a:ext cx="5296837" cy="381000"/>
          </a:xfrm>
        </p:spPr>
        <p:txBody>
          <a:bodyPr/>
          <a:lstStyle/>
          <a:p>
            <a:r>
              <a:rPr lang="en-US" sz="2800" b="1" dirty="0">
                <a:solidFill>
                  <a:srgbClr val="C00000"/>
                </a:solidFill>
              </a:rPr>
              <a:t>II. VẤN ĐỀ MÔI TRƯỜNG</a:t>
            </a:r>
            <a:r>
              <a:rPr lang="en-US" sz="2800" b="1" dirty="0">
                <a:solidFill>
                  <a:schemeClr val="tx1"/>
                </a:solidFill>
                <a:latin typeface="Times New Roman" pitchFamily="18" charset="0"/>
                <a:cs typeface="Times New Roman" pitchFamily="18" charset="0"/>
              </a:rPr>
              <a:t> </a:t>
            </a:r>
            <a:r>
              <a:rPr lang="en-US" sz="2800" dirty="0">
                <a:solidFill>
                  <a:srgbClr val="C00000"/>
                </a:solidFill>
                <a:latin typeface="Times New Roman" pitchFamily="18" charset="0"/>
                <a:cs typeface="Times New Roman" pitchFamily="18" charset="0"/>
              </a:rPr>
              <a:t>HIỆN NAY</a:t>
            </a:r>
            <a:endParaRPr lang="en-US" sz="2800" dirty="0">
              <a:solidFill>
                <a:srgbClr val="C00000"/>
              </a:solidFill>
            </a:endParaRPr>
          </a:p>
        </p:txBody>
      </p:sp>
      <p:sp>
        <p:nvSpPr>
          <p:cNvPr id="15" name="Hộp Văn bản 14">
            <a:extLst>
              <a:ext uri="{FF2B5EF4-FFF2-40B4-BE49-F238E27FC236}">
                <a16:creationId xmlns:a16="http://schemas.microsoft.com/office/drawing/2014/main" id="{BD29B89C-4DED-E196-6493-558A0E4859B8}"/>
              </a:ext>
            </a:extLst>
          </p:cNvPr>
          <p:cNvSpPr txBox="1"/>
          <p:nvPr/>
        </p:nvSpPr>
        <p:spPr>
          <a:xfrm>
            <a:off x="445801" y="871134"/>
            <a:ext cx="8012399" cy="954107"/>
          </a:xfrm>
          <a:prstGeom prst="rect">
            <a:avLst/>
          </a:prstGeom>
          <a:noFill/>
        </p:spPr>
        <p:txBody>
          <a:bodyPr wrap="square">
            <a:spAutoFit/>
          </a:bodyPr>
          <a:lstStyle/>
          <a:p>
            <a:pPr algn="ctr"/>
            <a:r>
              <a:rPr lang="en-US" sz="2800" kern="1200" dirty="0" err="1">
                <a:solidFill>
                  <a:srgbClr val="002060"/>
                </a:solidFill>
              </a:rPr>
              <a:t>Rác</a:t>
            </a:r>
            <a:r>
              <a:rPr lang="en-US" sz="2800" kern="1200" dirty="0">
                <a:solidFill>
                  <a:srgbClr val="002060"/>
                </a:solidFill>
              </a:rPr>
              <a:t> </a:t>
            </a:r>
            <a:r>
              <a:rPr lang="en-US" sz="2800" kern="1200" dirty="0" err="1">
                <a:solidFill>
                  <a:srgbClr val="002060"/>
                </a:solidFill>
              </a:rPr>
              <a:t>thải</a:t>
            </a:r>
            <a:r>
              <a:rPr lang="en-US" sz="2800" kern="1200" dirty="0">
                <a:solidFill>
                  <a:srgbClr val="002060"/>
                </a:solidFill>
              </a:rPr>
              <a:t> </a:t>
            </a:r>
            <a:r>
              <a:rPr lang="en-US" sz="2800" kern="1200" dirty="0" err="1">
                <a:solidFill>
                  <a:srgbClr val="002060"/>
                </a:solidFill>
              </a:rPr>
              <a:t>nhựa</a:t>
            </a:r>
            <a:r>
              <a:rPr lang="en-US" sz="2800" kern="1200" dirty="0">
                <a:solidFill>
                  <a:srgbClr val="002060"/>
                </a:solidFill>
              </a:rPr>
              <a:t>:  </a:t>
            </a:r>
            <a:r>
              <a:rPr lang="vi-VN" sz="2800" kern="1200" dirty="0">
                <a:solidFill>
                  <a:srgbClr val="002060"/>
                </a:solidFill>
              </a:rPr>
              <a:t>Bình quân mỗi hộ gia đình sử dụng khoảng 1kg túi </a:t>
            </a:r>
            <a:r>
              <a:rPr lang="vi-VN" sz="2800" kern="1200" dirty="0" err="1">
                <a:solidFill>
                  <a:srgbClr val="002060"/>
                </a:solidFill>
              </a:rPr>
              <a:t>nilon</a:t>
            </a:r>
            <a:r>
              <a:rPr lang="vi-VN" sz="2800" kern="1200" dirty="0">
                <a:solidFill>
                  <a:srgbClr val="002060"/>
                </a:solidFill>
              </a:rPr>
              <a:t>/tháng</a:t>
            </a:r>
            <a:endParaRPr lang="vi-VN" sz="2800" dirty="0">
              <a:solidFill>
                <a:srgbClr val="002060"/>
              </a:solidFill>
            </a:endParaRPr>
          </a:p>
        </p:txBody>
      </p:sp>
      <p:sp>
        <p:nvSpPr>
          <p:cNvPr id="17" name="Hộp Văn bản 16">
            <a:extLst>
              <a:ext uri="{FF2B5EF4-FFF2-40B4-BE49-F238E27FC236}">
                <a16:creationId xmlns:a16="http://schemas.microsoft.com/office/drawing/2014/main" id="{0CCEC10A-9B56-9C3E-B147-F937F8AFD41B}"/>
              </a:ext>
            </a:extLst>
          </p:cNvPr>
          <p:cNvSpPr txBox="1"/>
          <p:nvPr/>
        </p:nvSpPr>
        <p:spPr>
          <a:xfrm>
            <a:off x="609600" y="1977803"/>
            <a:ext cx="7345177" cy="1255728"/>
          </a:xfrm>
          <a:prstGeom prst="rect">
            <a:avLst/>
          </a:prstGeom>
          <a:noFill/>
        </p:spPr>
        <p:txBody>
          <a:bodyPr wrap="square">
            <a:spAutoFit/>
          </a:bodyPr>
          <a:lstStyle/>
          <a:p>
            <a:pPr marL="0" lvl="0" indent="0" algn="ctr" defTabSz="1066800">
              <a:lnSpc>
                <a:spcPct val="90000"/>
              </a:lnSpc>
              <a:spcBef>
                <a:spcPct val="0"/>
              </a:spcBef>
              <a:spcAft>
                <a:spcPct val="35000"/>
              </a:spcAft>
              <a:buNone/>
            </a:pPr>
            <a:r>
              <a:rPr lang="vi-VN" sz="2800" kern="1200" dirty="0">
                <a:solidFill>
                  <a:srgbClr val="002060"/>
                </a:solidFill>
              </a:rPr>
              <a:t>Lượng chất thải nhựa và túi </a:t>
            </a:r>
            <a:r>
              <a:rPr lang="vi-VN" sz="2800" kern="1200" dirty="0" err="1">
                <a:solidFill>
                  <a:srgbClr val="002060"/>
                </a:solidFill>
              </a:rPr>
              <a:t>nilon</a:t>
            </a:r>
            <a:r>
              <a:rPr lang="vi-VN" sz="2800" kern="1200" dirty="0">
                <a:solidFill>
                  <a:srgbClr val="002060"/>
                </a:solidFill>
              </a:rPr>
              <a:t> ở Việt nam khoảng 2,5 triệu tấn/năm</a:t>
            </a:r>
            <a:br>
              <a:rPr lang="vi-VN" sz="2800" kern="1200" dirty="0">
                <a:solidFill>
                  <a:srgbClr val="002060"/>
                </a:solidFill>
              </a:rPr>
            </a:br>
            <a:endParaRPr lang="en-US" sz="2800" kern="1200" dirty="0">
              <a:solidFill>
                <a:srgbClr val="002060"/>
              </a:solidFill>
            </a:endParaRPr>
          </a:p>
        </p:txBody>
      </p:sp>
      <p:sp>
        <p:nvSpPr>
          <p:cNvPr id="19" name="Hộp Văn bản 18">
            <a:extLst>
              <a:ext uri="{FF2B5EF4-FFF2-40B4-BE49-F238E27FC236}">
                <a16:creationId xmlns:a16="http://schemas.microsoft.com/office/drawing/2014/main" id="{D87A8CF3-8C07-D032-375F-C8333C6430B1}"/>
              </a:ext>
            </a:extLst>
          </p:cNvPr>
          <p:cNvSpPr txBox="1"/>
          <p:nvPr/>
        </p:nvSpPr>
        <p:spPr>
          <a:xfrm>
            <a:off x="685801" y="3028950"/>
            <a:ext cx="7558788" cy="1643527"/>
          </a:xfrm>
          <a:prstGeom prst="rect">
            <a:avLst/>
          </a:prstGeom>
          <a:noFill/>
        </p:spPr>
        <p:txBody>
          <a:bodyPr wrap="square">
            <a:spAutoFit/>
          </a:bodyPr>
          <a:lstStyle/>
          <a:p>
            <a:pPr marL="0" lvl="0" indent="0" algn="ctr" defTabSz="1066800">
              <a:lnSpc>
                <a:spcPct val="90000"/>
              </a:lnSpc>
              <a:spcBef>
                <a:spcPct val="0"/>
              </a:spcBef>
              <a:spcAft>
                <a:spcPct val="35000"/>
              </a:spcAft>
              <a:buNone/>
            </a:pPr>
            <a:r>
              <a:rPr lang="vi-VN" sz="2800" kern="1200" dirty="0">
                <a:solidFill>
                  <a:srgbClr val="002060"/>
                </a:solidFill>
              </a:rPr>
              <a:t>Khối lượng chất thải rắn SH năm 2020 trên toàn quốc tăng 46% so với năm 2010</a:t>
            </a:r>
            <a:br>
              <a:rPr lang="vi-VN" sz="2800" kern="1200" dirty="0">
                <a:solidFill>
                  <a:srgbClr val="002060"/>
                </a:solidFill>
              </a:rPr>
            </a:br>
            <a:br>
              <a:rPr lang="vi-VN" sz="2800" kern="1200" dirty="0">
                <a:solidFill>
                  <a:srgbClr val="002060"/>
                </a:solidFill>
              </a:rPr>
            </a:br>
            <a:endParaRPr lang="en-US" sz="2800" kern="1200" dirty="0">
              <a:solidFill>
                <a:srgbClr val="002060"/>
              </a:solidFill>
            </a:endParaRPr>
          </a:p>
        </p:txBody>
      </p:sp>
    </p:spTree>
    <p:extLst>
      <p:ext uri="{BB962C8B-B14F-4D97-AF65-F5344CB8AC3E}">
        <p14:creationId xmlns:p14="http://schemas.microsoft.com/office/powerpoint/2010/main" val="95021761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17" grpId="0"/>
      <p:bldP spid="19"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9"/>
          <p:cNvSpPr txBox="1">
            <a:spLocks noGrp="1"/>
          </p:cNvSpPr>
          <p:nvPr>
            <p:ph type="title"/>
          </p:nvPr>
        </p:nvSpPr>
        <p:spPr>
          <a:xfrm>
            <a:off x="914400" y="133350"/>
            <a:ext cx="6766250" cy="401700"/>
          </a:xfrm>
          <a:prstGeom prst="rect">
            <a:avLst/>
          </a:prstGeom>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a:buNone/>
            </a:pPr>
            <a:r>
              <a:rPr lang="en-US" sz="2200" b="1" dirty="0">
                <a:solidFill>
                  <a:srgbClr val="C00000"/>
                </a:solidFill>
              </a:rPr>
              <a:t>*HÀNH ĐỘNG TỐT ĐẸP CHO MÔI TRƯỜNG VÀ TÀI NGUYÊN THIÊN NHIÊN HIỆN NAY</a:t>
            </a:r>
            <a:endParaRPr sz="2200" b="1" dirty="0">
              <a:solidFill>
                <a:srgbClr val="C00000"/>
              </a:solidFill>
            </a:endParaRPr>
          </a:p>
        </p:txBody>
      </p:sp>
      <p:sp>
        <p:nvSpPr>
          <p:cNvPr id="308" name="Google Shape;308;p39"/>
          <p:cNvSpPr txBox="1"/>
          <p:nvPr/>
        </p:nvSpPr>
        <p:spPr>
          <a:xfrm>
            <a:off x="418607" y="2950897"/>
            <a:ext cx="5310749" cy="2024297"/>
          </a:xfrm>
          <a:prstGeom prst="rect">
            <a:avLst/>
          </a:prstGeom>
          <a:noFill/>
          <a:ln>
            <a:noFill/>
          </a:ln>
        </p:spPr>
        <p:txBody>
          <a:bodyPr spcFirstLastPara="1" wrap="square" lIns="0" tIns="6350" rIns="0" bIns="0" anchor="t" anchorCtr="0">
            <a:noAutofit/>
          </a:bodyPr>
          <a:lstStyle/>
          <a:p>
            <a:pPr algn="just"/>
            <a:r>
              <a:rPr lang="en-US" sz="2400" dirty="0"/>
              <a:t>- </a:t>
            </a:r>
            <a:r>
              <a:rPr lang="en-US" sz="2400" dirty="0" err="1"/>
              <a:t>Hành</a:t>
            </a:r>
            <a:r>
              <a:rPr lang="en-US" sz="2400" dirty="0"/>
              <a:t> </a:t>
            </a:r>
            <a:r>
              <a:rPr lang="en-US" sz="2400" dirty="0" err="1"/>
              <a:t>động</a:t>
            </a:r>
            <a:r>
              <a:rPr lang="en-US" sz="2400" dirty="0"/>
              <a:t> </a:t>
            </a:r>
            <a:r>
              <a:rPr lang="en-US" sz="2400" dirty="0" err="1"/>
              <a:t>nhỏ</a:t>
            </a:r>
            <a:r>
              <a:rPr lang="en-US" sz="2400" dirty="0"/>
              <a:t> </a:t>
            </a:r>
            <a:r>
              <a:rPr lang="en-US" sz="2400" dirty="0" err="1"/>
              <a:t>nhưng</a:t>
            </a:r>
            <a:r>
              <a:rPr lang="en-US" sz="2400" dirty="0"/>
              <a:t> </a:t>
            </a:r>
            <a:r>
              <a:rPr lang="en-US" sz="2400" dirty="0" err="1"/>
              <a:t>thể</a:t>
            </a:r>
            <a:r>
              <a:rPr lang="en-US" sz="2400" dirty="0"/>
              <a:t> </a:t>
            </a:r>
            <a:r>
              <a:rPr lang="en-US" sz="2400" dirty="0" err="1"/>
              <a:t>hiện</a:t>
            </a:r>
            <a:r>
              <a:rPr lang="en-US" sz="2400" dirty="0"/>
              <a:t> ý </a:t>
            </a:r>
            <a:r>
              <a:rPr lang="en-US" sz="2400" dirty="0" err="1"/>
              <a:t>thức</a:t>
            </a:r>
            <a:r>
              <a:rPr lang="en-US" sz="2400" dirty="0"/>
              <a:t> </a:t>
            </a:r>
            <a:r>
              <a:rPr lang="en-US" sz="2400" dirty="0" err="1"/>
              <a:t>cộng</a:t>
            </a:r>
            <a:r>
              <a:rPr lang="en-US" sz="2400" dirty="0"/>
              <a:t> </a:t>
            </a:r>
            <a:r>
              <a:rPr lang="en-US" sz="2400" dirty="0" err="1"/>
              <a:t>đồng,ý</a:t>
            </a:r>
            <a:r>
              <a:rPr lang="en-US" sz="2400" dirty="0"/>
              <a:t> </a:t>
            </a:r>
            <a:r>
              <a:rPr lang="en-US" sz="2400" dirty="0" err="1"/>
              <a:t>thức</a:t>
            </a:r>
            <a:r>
              <a:rPr lang="en-US" sz="2400" dirty="0"/>
              <a:t> </a:t>
            </a:r>
            <a:r>
              <a:rPr lang="en-US" sz="2400" dirty="0" err="1"/>
              <a:t>bảo</a:t>
            </a:r>
            <a:r>
              <a:rPr lang="en-US" sz="2400" dirty="0"/>
              <a:t> vệ </a:t>
            </a:r>
            <a:r>
              <a:rPr lang="en-US" sz="2400" dirty="0" err="1"/>
              <a:t>môi</a:t>
            </a:r>
            <a:r>
              <a:rPr lang="en-US" sz="2400" dirty="0"/>
              <a:t> </a:t>
            </a:r>
            <a:r>
              <a:rPr lang="en-US" sz="2400" dirty="0" err="1"/>
              <a:t>trường</a:t>
            </a:r>
            <a:r>
              <a:rPr lang="en-US" sz="2400" dirty="0"/>
              <a:t> </a:t>
            </a:r>
            <a:r>
              <a:rPr lang="en-US" sz="2400" dirty="0" err="1"/>
              <a:t>bảo</a:t>
            </a:r>
            <a:r>
              <a:rPr lang="en-US" sz="2400" dirty="0"/>
              <a:t> vệ </a:t>
            </a:r>
            <a:r>
              <a:rPr lang="en-US" sz="2400" dirty="0" err="1"/>
              <a:t>rất</a:t>
            </a:r>
            <a:r>
              <a:rPr lang="en-US" sz="2400" dirty="0"/>
              <a:t> </a:t>
            </a:r>
            <a:r>
              <a:rPr lang="en-US" sz="2400" dirty="0" err="1"/>
              <a:t>tốt</a:t>
            </a:r>
            <a:r>
              <a:rPr lang="en-US" sz="2400" dirty="0"/>
              <a:t> </a:t>
            </a:r>
            <a:r>
              <a:rPr lang="en-US" sz="2400" dirty="0" err="1"/>
              <a:t>của</a:t>
            </a:r>
            <a:r>
              <a:rPr lang="en-US" sz="2400" dirty="0"/>
              <a:t> </a:t>
            </a:r>
            <a:r>
              <a:rPr lang="en-US" sz="2400" dirty="0" err="1"/>
              <a:t>bạn</a:t>
            </a:r>
            <a:r>
              <a:rPr lang="en-US" sz="2400" dirty="0"/>
              <a:t> </a:t>
            </a:r>
            <a:r>
              <a:rPr lang="en-US" sz="2400" dirty="0" err="1"/>
              <a:t>Đạt,là</a:t>
            </a:r>
            <a:r>
              <a:rPr lang="en-US" sz="2400" dirty="0"/>
              <a:t> </a:t>
            </a:r>
            <a:r>
              <a:rPr lang="en-US" sz="2400" dirty="0" err="1"/>
              <a:t>nguồn</a:t>
            </a:r>
            <a:r>
              <a:rPr lang="en-US" sz="2400" dirty="0"/>
              <a:t> </a:t>
            </a:r>
            <a:r>
              <a:rPr lang="en-US" sz="2400" dirty="0" err="1"/>
              <a:t>cảm</a:t>
            </a:r>
            <a:r>
              <a:rPr lang="en-US" sz="2400" dirty="0"/>
              <a:t> </a:t>
            </a:r>
            <a:r>
              <a:rPr lang="en-US" sz="2400" dirty="0" err="1"/>
              <a:t>hứng</a:t>
            </a:r>
            <a:r>
              <a:rPr lang="en-US" sz="2400" dirty="0"/>
              <a:t> </a:t>
            </a:r>
            <a:r>
              <a:rPr lang="en-US" sz="2400" dirty="0" err="1"/>
              <a:t>cung</a:t>
            </a:r>
            <a:r>
              <a:rPr lang="en-US" sz="2400" dirty="0"/>
              <a:t> </a:t>
            </a:r>
            <a:r>
              <a:rPr lang="en-US" sz="2400" dirty="0" err="1"/>
              <a:t>là</a:t>
            </a:r>
            <a:r>
              <a:rPr lang="en-US" sz="2400" dirty="0"/>
              <a:t> </a:t>
            </a:r>
            <a:r>
              <a:rPr lang="en-US" sz="2400" dirty="0" err="1"/>
              <a:t>tấm</a:t>
            </a:r>
            <a:r>
              <a:rPr lang="en-US" sz="2400" dirty="0"/>
              <a:t> </a:t>
            </a:r>
            <a:r>
              <a:rPr lang="en-US" sz="2400" dirty="0" err="1"/>
              <a:t>gương</a:t>
            </a:r>
            <a:r>
              <a:rPr lang="en-US" sz="2400" dirty="0"/>
              <a:t> </a:t>
            </a:r>
            <a:r>
              <a:rPr lang="en-US" sz="2400" dirty="0" err="1"/>
              <a:t>sáng</a:t>
            </a:r>
            <a:r>
              <a:rPr lang="en-US" sz="2400" dirty="0"/>
              <a:t> </a:t>
            </a:r>
            <a:r>
              <a:rPr lang="en-US" sz="2400" dirty="0" err="1"/>
              <a:t>cho</a:t>
            </a:r>
            <a:r>
              <a:rPr lang="en-US" sz="2400" dirty="0"/>
              <a:t> </a:t>
            </a:r>
            <a:r>
              <a:rPr lang="en-US" sz="2400" dirty="0" err="1"/>
              <a:t>mọi</a:t>
            </a:r>
            <a:r>
              <a:rPr lang="en-US" sz="2400" dirty="0"/>
              <a:t> </a:t>
            </a:r>
            <a:r>
              <a:rPr lang="en-US" sz="2400" dirty="0" err="1"/>
              <a:t>người</a:t>
            </a:r>
            <a:r>
              <a:rPr lang="en-US" sz="2400" dirty="0"/>
              <a:t> </a:t>
            </a:r>
            <a:r>
              <a:rPr lang="en-US" sz="2400" dirty="0" err="1"/>
              <a:t>trong</a:t>
            </a:r>
            <a:r>
              <a:rPr lang="en-US" sz="2400" dirty="0"/>
              <a:t> </a:t>
            </a:r>
            <a:r>
              <a:rPr lang="en-US" sz="2400" dirty="0" err="1"/>
              <a:t>xã</a:t>
            </a:r>
            <a:r>
              <a:rPr lang="en-US" sz="2400" dirty="0"/>
              <a:t> </a:t>
            </a:r>
            <a:r>
              <a:rPr lang="en-US" sz="2400" dirty="0" err="1"/>
              <a:t>hội</a:t>
            </a:r>
            <a:r>
              <a:rPr lang="en-US" sz="2400" dirty="0"/>
              <a:t> </a:t>
            </a:r>
            <a:r>
              <a:rPr lang="en-US" sz="2400" dirty="0" err="1"/>
              <a:t>noi</a:t>
            </a:r>
            <a:r>
              <a:rPr lang="en-US" sz="2400" dirty="0"/>
              <a:t> </a:t>
            </a:r>
            <a:r>
              <a:rPr lang="en-US" sz="2400" dirty="0" err="1"/>
              <a:t>theo.</a:t>
            </a:r>
            <a:endParaRPr lang="en-US" sz="2400" dirty="0"/>
          </a:p>
        </p:txBody>
      </p:sp>
      <p:sp>
        <p:nvSpPr>
          <p:cNvPr id="309" name="Google Shape;309;p39"/>
          <p:cNvSpPr txBox="1"/>
          <p:nvPr/>
        </p:nvSpPr>
        <p:spPr>
          <a:xfrm>
            <a:off x="6749350" y="2727288"/>
            <a:ext cx="1458000" cy="665100"/>
          </a:xfrm>
          <a:prstGeom prst="rect">
            <a:avLst/>
          </a:prstGeom>
          <a:noFill/>
          <a:ln>
            <a:noFill/>
          </a:ln>
        </p:spPr>
        <p:txBody>
          <a:bodyPr spcFirstLastPara="1" wrap="square" lIns="0" tIns="6350" rIns="0" bIns="0" anchor="t" anchorCtr="0">
            <a:noAutofit/>
          </a:bodyPr>
          <a:lstStyle/>
          <a:p>
            <a:pPr marL="12700" marR="0" lvl="0" indent="0" algn="l" rtl="0">
              <a:lnSpc>
                <a:spcPct val="100000"/>
              </a:lnSpc>
              <a:spcBef>
                <a:spcPts val="0"/>
              </a:spcBef>
              <a:spcAft>
                <a:spcPts val="0"/>
              </a:spcAft>
              <a:buNone/>
            </a:pPr>
            <a:r>
              <a:rPr lang="en-US" sz="700" dirty="0">
                <a:solidFill>
                  <a:srgbClr val="4D4F40"/>
                </a:solidFill>
                <a:latin typeface="Rokkitt Regular"/>
                <a:ea typeface="Rokkitt Regular"/>
                <a:cs typeface="Rokkitt Regular"/>
                <a:sym typeface="Rokkitt Regular"/>
              </a:rPr>
              <a:t> </a:t>
            </a:r>
            <a:endParaRPr sz="700" dirty="0">
              <a:solidFill>
                <a:srgbClr val="4D4F40"/>
              </a:solidFill>
              <a:latin typeface="Rokkitt Regular"/>
              <a:ea typeface="Rokkitt Regular"/>
              <a:cs typeface="Rokkitt Regular"/>
              <a:sym typeface="Rokkitt Regular"/>
            </a:endParaRPr>
          </a:p>
        </p:txBody>
      </p:sp>
      <p:sp>
        <p:nvSpPr>
          <p:cNvPr id="310" name="Google Shape;310;p39"/>
          <p:cNvSpPr txBox="1"/>
          <p:nvPr/>
        </p:nvSpPr>
        <p:spPr>
          <a:xfrm>
            <a:off x="358588" y="1151224"/>
            <a:ext cx="8875060" cy="1763059"/>
          </a:xfrm>
          <a:prstGeom prst="rect">
            <a:avLst/>
          </a:prstGeom>
          <a:noFill/>
          <a:ln>
            <a:noFill/>
          </a:ln>
        </p:spPr>
        <p:txBody>
          <a:bodyPr spcFirstLastPara="1" wrap="square" lIns="0" tIns="6350" rIns="0" bIns="0" anchor="t" anchorCtr="0">
            <a:noAutofit/>
          </a:bodyPr>
          <a:lstStyle/>
          <a:p>
            <a:pPr marL="12700" marR="0" lvl="0" indent="0" algn="r" rtl="0">
              <a:lnSpc>
                <a:spcPct val="100000"/>
              </a:lnSpc>
              <a:spcBef>
                <a:spcPts val="0"/>
              </a:spcBef>
              <a:spcAft>
                <a:spcPts val="0"/>
              </a:spcAft>
              <a:buNone/>
            </a:pPr>
            <a:endParaRPr sz="1000" dirty="0">
              <a:solidFill>
                <a:srgbClr val="4D4F40"/>
              </a:solidFill>
              <a:latin typeface="Rokkitt Regular"/>
              <a:ea typeface="Rokkitt Regular"/>
              <a:cs typeface="Rokkitt Regular"/>
              <a:sym typeface="Rokkitt Regular"/>
            </a:endParaRPr>
          </a:p>
        </p:txBody>
      </p:sp>
      <p:sp>
        <p:nvSpPr>
          <p:cNvPr id="2" name="Rectangle 1"/>
          <p:cNvSpPr/>
          <p:nvPr/>
        </p:nvSpPr>
        <p:spPr>
          <a:xfrm>
            <a:off x="276004" y="674928"/>
            <a:ext cx="8591992" cy="2308324"/>
          </a:xfrm>
          <a:prstGeom prst="rect">
            <a:avLst/>
          </a:prstGeom>
        </p:spPr>
        <p:txBody>
          <a:bodyPr wrap="square">
            <a:spAutoFit/>
          </a:bodyPr>
          <a:lstStyle/>
          <a:p>
            <a:pPr algn="just"/>
            <a:r>
              <a:rPr lang="en-US" sz="2400" dirty="0"/>
              <a:t>-</a:t>
            </a:r>
            <a:r>
              <a:rPr lang="en-US" sz="2400" dirty="0" err="1"/>
              <a:t>Ngày</a:t>
            </a:r>
            <a:r>
              <a:rPr lang="en-US" sz="2400" dirty="0"/>
              <a:t> 17/ 6/ 2020, </a:t>
            </a:r>
            <a:r>
              <a:rPr lang="en-US" sz="2400" dirty="0" err="1"/>
              <a:t>trên</a:t>
            </a:r>
            <a:r>
              <a:rPr lang="en-US" sz="2400" dirty="0"/>
              <a:t> </a:t>
            </a:r>
            <a:r>
              <a:rPr lang="en-US" sz="2400" dirty="0" err="1"/>
              <a:t>mạng</a:t>
            </a:r>
            <a:r>
              <a:rPr lang="en-US" sz="2400" dirty="0"/>
              <a:t> </a:t>
            </a:r>
            <a:r>
              <a:rPr lang="en-US" sz="2400" dirty="0" err="1"/>
              <a:t>xã</a:t>
            </a:r>
            <a:r>
              <a:rPr lang="en-US" sz="2400" dirty="0"/>
              <a:t> </a:t>
            </a:r>
            <a:r>
              <a:rPr lang="en-US" sz="2400" dirty="0" err="1"/>
              <a:t>hội</a:t>
            </a:r>
            <a:r>
              <a:rPr lang="en-US" sz="2400" dirty="0"/>
              <a:t> </a:t>
            </a:r>
            <a:r>
              <a:rPr lang="en-US" sz="2400" dirty="0" err="1"/>
              <a:t>lan</a:t>
            </a:r>
            <a:r>
              <a:rPr lang="en-US" sz="2400" dirty="0"/>
              <a:t> </a:t>
            </a:r>
            <a:r>
              <a:rPr lang="en-US" sz="2400" dirty="0" err="1"/>
              <a:t>truyền</a:t>
            </a:r>
            <a:r>
              <a:rPr lang="en-US" sz="2400" dirty="0"/>
              <a:t> </a:t>
            </a:r>
            <a:r>
              <a:rPr lang="en-US" sz="2400" dirty="0" err="1"/>
              <a:t>một</a:t>
            </a:r>
            <a:r>
              <a:rPr lang="en-US" sz="2400" dirty="0"/>
              <a:t> </a:t>
            </a:r>
            <a:r>
              <a:rPr lang="en-US" sz="2400" dirty="0" err="1"/>
              <a:t>đoạn</a:t>
            </a:r>
            <a:r>
              <a:rPr lang="en-US" sz="2400" dirty="0"/>
              <a:t> clip </a:t>
            </a:r>
            <a:r>
              <a:rPr lang="en-US" sz="2400" dirty="0" err="1"/>
              <a:t>ghi</a:t>
            </a:r>
            <a:r>
              <a:rPr lang="en-US" sz="2400" dirty="0"/>
              <a:t> </a:t>
            </a:r>
            <a:r>
              <a:rPr lang="en-US" sz="2400" dirty="0" err="1"/>
              <a:t>lại</a:t>
            </a:r>
            <a:r>
              <a:rPr lang="en-US" sz="2400" dirty="0"/>
              <a:t> </a:t>
            </a:r>
            <a:r>
              <a:rPr lang="en-US" sz="2400" dirty="0" err="1"/>
              <a:t>cảnh</a:t>
            </a:r>
            <a:r>
              <a:rPr lang="en-US" sz="2400" dirty="0"/>
              <a:t> </a:t>
            </a:r>
            <a:r>
              <a:rPr lang="en-US" sz="2400" dirty="0" err="1"/>
              <a:t>một</a:t>
            </a:r>
            <a:r>
              <a:rPr lang="en-US" sz="2400" dirty="0"/>
              <a:t> </a:t>
            </a:r>
            <a:r>
              <a:rPr lang="en-US" sz="2400" dirty="0" err="1"/>
              <a:t>cậu</a:t>
            </a:r>
            <a:r>
              <a:rPr lang="en-US" sz="2400" dirty="0"/>
              <a:t> </a:t>
            </a:r>
            <a:r>
              <a:rPr lang="en-US" sz="2400" dirty="0" err="1"/>
              <a:t>bé</a:t>
            </a:r>
            <a:r>
              <a:rPr lang="en-US" sz="2400" dirty="0"/>
              <a:t>  </a:t>
            </a:r>
            <a:r>
              <a:rPr lang="en-US" sz="2400" dirty="0" err="1"/>
              <a:t>mặc</a:t>
            </a:r>
            <a:r>
              <a:rPr lang="en-US" sz="2400" dirty="0"/>
              <a:t> </a:t>
            </a:r>
            <a:r>
              <a:rPr lang="en-US" sz="2400" dirty="0" err="1"/>
              <a:t>đồng</a:t>
            </a:r>
            <a:r>
              <a:rPr lang="en-US" sz="2400" dirty="0"/>
              <a:t> </a:t>
            </a:r>
            <a:r>
              <a:rPr lang="en-US" sz="2400" dirty="0" err="1"/>
              <a:t>phục</a:t>
            </a:r>
            <a:r>
              <a:rPr lang="en-US" sz="2400" dirty="0"/>
              <a:t>, </a:t>
            </a:r>
            <a:r>
              <a:rPr lang="en-US" sz="2400" dirty="0" err="1"/>
              <a:t>đeo</a:t>
            </a:r>
            <a:r>
              <a:rPr lang="en-US" sz="2400" dirty="0"/>
              <a:t> </a:t>
            </a:r>
            <a:r>
              <a:rPr lang="en-US" sz="2400" dirty="0" err="1"/>
              <a:t>cặp</a:t>
            </a:r>
            <a:r>
              <a:rPr lang="en-US" sz="2400" dirty="0"/>
              <a:t> </a:t>
            </a:r>
            <a:r>
              <a:rPr lang="en-US" sz="2400" dirty="0" err="1"/>
              <a:t>sách</a:t>
            </a:r>
            <a:r>
              <a:rPr lang="en-US" sz="2400" dirty="0"/>
              <a:t> </a:t>
            </a:r>
            <a:r>
              <a:rPr lang="en-US" sz="2400" dirty="0" err="1"/>
              <a:t>đang</a:t>
            </a:r>
            <a:r>
              <a:rPr lang="en-US" sz="2400" dirty="0"/>
              <a:t> </a:t>
            </a:r>
            <a:r>
              <a:rPr lang="en-US" sz="2400" dirty="0" err="1"/>
              <a:t>nhặt</a:t>
            </a:r>
            <a:r>
              <a:rPr lang="en-US" sz="2400" dirty="0"/>
              <a:t> </a:t>
            </a:r>
            <a:r>
              <a:rPr lang="en-US" sz="2400" dirty="0" err="1"/>
              <a:t>hết</a:t>
            </a:r>
            <a:r>
              <a:rPr lang="en-US" sz="2400" dirty="0"/>
              <a:t> </a:t>
            </a:r>
            <a:r>
              <a:rPr lang="en-US" sz="2400" dirty="0" err="1"/>
              <a:t>rác</a:t>
            </a:r>
            <a:r>
              <a:rPr lang="en-US" sz="2400" dirty="0"/>
              <a:t> ở </a:t>
            </a:r>
            <a:r>
              <a:rPr lang="en-US" sz="2400" dirty="0" err="1"/>
              <a:t>miệng</a:t>
            </a:r>
            <a:r>
              <a:rPr lang="en-US" sz="2400" dirty="0"/>
              <a:t> </a:t>
            </a:r>
            <a:r>
              <a:rPr lang="en-US" sz="2400" dirty="0" err="1"/>
              <a:t>cống</a:t>
            </a:r>
            <a:r>
              <a:rPr lang="en-US" sz="2400" dirty="0"/>
              <a:t> </a:t>
            </a:r>
            <a:r>
              <a:rPr lang="en-US" sz="2400" dirty="0" err="1"/>
              <a:t>ra</a:t>
            </a:r>
            <a:r>
              <a:rPr lang="en-US" sz="2400" dirty="0"/>
              <a:t> </a:t>
            </a:r>
            <a:r>
              <a:rPr lang="en-US" sz="2400" dirty="0" err="1"/>
              <a:t>để</a:t>
            </a:r>
            <a:r>
              <a:rPr lang="en-US" sz="2400" dirty="0"/>
              <a:t> </a:t>
            </a:r>
            <a:r>
              <a:rPr lang="en-US" sz="2400" dirty="0" err="1"/>
              <a:t>khơi</a:t>
            </a:r>
            <a:r>
              <a:rPr lang="en-US" sz="2400" dirty="0"/>
              <a:t> </a:t>
            </a:r>
            <a:r>
              <a:rPr lang="en-US" sz="2400" dirty="0" err="1"/>
              <a:t>thông</a:t>
            </a:r>
            <a:r>
              <a:rPr lang="en-US" sz="2400" dirty="0"/>
              <a:t> </a:t>
            </a:r>
            <a:r>
              <a:rPr lang="en-US" sz="2400" dirty="0" err="1"/>
              <a:t>dòng</a:t>
            </a:r>
            <a:r>
              <a:rPr lang="en-US" sz="2400" dirty="0"/>
              <a:t> </a:t>
            </a:r>
            <a:r>
              <a:rPr lang="en-US" sz="2400" dirty="0" err="1"/>
              <a:t>chảy</a:t>
            </a:r>
            <a:r>
              <a:rPr lang="en-US" sz="2400" dirty="0"/>
              <a:t> </a:t>
            </a:r>
            <a:r>
              <a:rPr lang="en-US" sz="2400" dirty="0" err="1"/>
              <a:t>nước,và</a:t>
            </a:r>
            <a:r>
              <a:rPr lang="en-US" sz="2400" dirty="0"/>
              <a:t> ko </a:t>
            </a:r>
            <a:r>
              <a:rPr lang="vi-VN" sz="2400" dirty="0"/>
              <a:t>nhữ</a:t>
            </a:r>
            <a:r>
              <a:rPr lang="en-US" sz="2400" dirty="0"/>
              <a:t>ng </a:t>
            </a:r>
            <a:r>
              <a:rPr lang="en-US" sz="2400" dirty="0" err="1"/>
              <a:t>thế</a:t>
            </a:r>
            <a:r>
              <a:rPr lang="en-US" sz="2400" dirty="0"/>
              <a:t>, </a:t>
            </a:r>
            <a:r>
              <a:rPr lang="en-US" sz="2400" dirty="0" err="1"/>
              <a:t>sau</a:t>
            </a:r>
            <a:r>
              <a:rPr lang="en-US" sz="2400" dirty="0"/>
              <a:t> </a:t>
            </a:r>
            <a:r>
              <a:rPr lang="en-US" sz="2400" dirty="0" err="1"/>
              <a:t>khi</a:t>
            </a:r>
            <a:r>
              <a:rPr lang="en-US" sz="2400" dirty="0"/>
              <a:t> </a:t>
            </a:r>
            <a:r>
              <a:rPr lang="en-US" sz="2400" dirty="0" err="1"/>
              <a:t>nhặt</a:t>
            </a:r>
            <a:r>
              <a:rPr lang="en-US" sz="2400" dirty="0"/>
              <a:t> </a:t>
            </a:r>
            <a:r>
              <a:rPr lang="en-US" sz="2400" dirty="0" err="1"/>
              <a:t>hết</a:t>
            </a:r>
            <a:r>
              <a:rPr lang="en-US" sz="2400" dirty="0"/>
              <a:t> </a:t>
            </a:r>
            <a:r>
              <a:rPr lang="en-US" sz="2400" dirty="0" err="1"/>
              <a:t>rác</a:t>
            </a:r>
            <a:r>
              <a:rPr lang="en-US" sz="2400" dirty="0"/>
              <a:t> ở </a:t>
            </a:r>
            <a:r>
              <a:rPr lang="en-US" sz="2400" dirty="0" err="1"/>
              <a:t>cống</a:t>
            </a:r>
            <a:r>
              <a:rPr lang="en-US" sz="2400" dirty="0"/>
              <a:t> </a:t>
            </a:r>
            <a:r>
              <a:rPr lang="en-US" sz="2400" dirty="0" err="1"/>
              <a:t>thoát</a:t>
            </a:r>
            <a:r>
              <a:rPr lang="en-US" sz="2400" dirty="0"/>
              <a:t> </a:t>
            </a:r>
            <a:r>
              <a:rPr lang="en-US" sz="2400" dirty="0" err="1"/>
              <a:t>nước</a:t>
            </a:r>
            <a:r>
              <a:rPr lang="en-US" sz="2400" dirty="0"/>
              <a:t> </a:t>
            </a:r>
            <a:r>
              <a:rPr lang="en-US" sz="2400" dirty="0" err="1"/>
              <a:t>này</a:t>
            </a:r>
            <a:r>
              <a:rPr lang="en-US" sz="2400" dirty="0"/>
              <a:t>, </a:t>
            </a:r>
            <a:r>
              <a:rPr lang="en-US" sz="2400" dirty="0" err="1"/>
              <a:t>cậu</a:t>
            </a:r>
            <a:r>
              <a:rPr lang="en-US" sz="2400" dirty="0"/>
              <a:t> </a:t>
            </a:r>
            <a:r>
              <a:rPr lang="en-US" sz="2400" dirty="0" err="1"/>
              <a:t>lại</a:t>
            </a:r>
            <a:r>
              <a:rPr lang="en-US" sz="2400" dirty="0"/>
              <a:t> </a:t>
            </a:r>
            <a:r>
              <a:rPr lang="en-US" sz="2400" dirty="0" err="1"/>
              <a:t>tiếp</a:t>
            </a:r>
            <a:r>
              <a:rPr lang="en-US" sz="2400" dirty="0"/>
              <a:t> </a:t>
            </a:r>
            <a:r>
              <a:rPr lang="en-US" sz="2400" dirty="0" err="1"/>
              <a:t>tục</a:t>
            </a:r>
            <a:r>
              <a:rPr lang="en-US" sz="2400" dirty="0"/>
              <a:t> </a:t>
            </a:r>
            <a:r>
              <a:rPr lang="en-US" sz="2400" dirty="0" err="1"/>
              <a:t>chuyển</a:t>
            </a:r>
            <a:r>
              <a:rPr lang="en-US" sz="2400" dirty="0"/>
              <a:t> sang </a:t>
            </a:r>
            <a:r>
              <a:rPr lang="en-US" sz="2400" dirty="0" err="1"/>
              <a:t>công</a:t>
            </a:r>
            <a:r>
              <a:rPr lang="en-US" sz="2400" dirty="0"/>
              <a:t> </a:t>
            </a:r>
            <a:r>
              <a:rPr lang="en-US" sz="2400" dirty="0" err="1"/>
              <a:t>thoát</a:t>
            </a:r>
            <a:r>
              <a:rPr lang="en-US" sz="2400" dirty="0"/>
              <a:t> </a:t>
            </a:r>
            <a:r>
              <a:rPr lang="en-US" sz="2400" dirty="0" err="1"/>
              <a:t>nước</a:t>
            </a:r>
            <a:r>
              <a:rPr lang="en-US" sz="2400" dirty="0"/>
              <a:t> </a:t>
            </a:r>
            <a:r>
              <a:rPr lang="en-US" sz="2400" dirty="0" err="1"/>
              <a:t>khác</a:t>
            </a:r>
            <a:r>
              <a:rPr lang="en-US" sz="2400" dirty="0"/>
              <a:t>.</a:t>
            </a:r>
          </a:p>
          <a:p>
            <a:r>
              <a:rPr lang="en-US" sz="2400" dirty="0"/>
              <a:t> </a:t>
            </a:r>
            <a:r>
              <a:rPr lang="en-US" sz="2400" dirty="0" err="1"/>
              <a:t>Đó</a:t>
            </a:r>
            <a:r>
              <a:rPr lang="en-US" sz="2400" dirty="0"/>
              <a:t> </a:t>
            </a:r>
            <a:r>
              <a:rPr lang="en-US" sz="2400" dirty="0" err="1"/>
              <a:t>là</a:t>
            </a:r>
            <a:r>
              <a:rPr lang="en-US" sz="2400" dirty="0"/>
              <a:t> </a:t>
            </a:r>
            <a:r>
              <a:rPr lang="en-US" sz="2400" dirty="0" err="1"/>
              <a:t>bạn</a:t>
            </a:r>
            <a:r>
              <a:rPr lang="en-US" sz="2400" dirty="0"/>
              <a:t> </a:t>
            </a:r>
            <a:r>
              <a:rPr lang="en-US" sz="2400" dirty="0" err="1"/>
              <a:t>Phạm</a:t>
            </a:r>
            <a:r>
              <a:rPr lang="en-US" sz="2400" dirty="0"/>
              <a:t> </a:t>
            </a:r>
            <a:r>
              <a:rPr lang="en-US" sz="2400" dirty="0" err="1"/>
              <a:t>Trọng</a:t>
            </a:r>
            <a:r>
              <a:rPr lang="en-US" sz="2400" dirty="0"/>
              <a:t> </a:t>
            </a:r>
            <a:r>
              <a:rPr lang="en-US" sz="2400" dirty="0" err="1"/>
              <a:t>Đạt</a:t>
            </a:r>
            <a:r>
              <a:rPr lang="en-US" sz="2400" dirty="0"/>
              <a:t>, </a:t>
            </a:r>
            <a:r>
              <a:rPr lang="en-US" sz="2400" dirty="0" err="1"/>
              <a:t>học</a:t>
            </a:r>
            <a:r>
              <a:rPr lang="en-US" sz="2400" dirty="0"/>
              <a:t> </a:t>
            </a:r>
            <a:r>
              <a:rPr lang="en-US" sz="2400" dirty="0" err="1"/>
              <a:t>sinh</a:t>
            </a:r>
            <a:r>
              <a:rPr lang="en-US" sz="2400" dirty="0"/>
              <a:t> </a:t>
            </a:r>
            <a:r>
              <a:rPr lang="en-US" sz="2400" dirty="0" err="1"/>
              <a:t>lớp</a:t>
            </a:r>
            <a:r>
              <a:rPr lang="en-US" sz="2400" dirty="0"/>
              <a:t> 6b1 </a:t>
            </a:r>
            <a:r>
              <a:rPr lang="en-US" sz="2400" dirty="0" err="1"/>
              <a:t>trường</a:t>
            </a:r>
            <a:r>
              <a:rPr lang="en-US" sz="2400" dirty="0"/>
              <a:t> THCS Long An</a:t>
            </a:r>
          </a:p>
        </p:txBody>
      </p:sp>
      <p:pic>
        <p:nvPicPr>
          <p:cNvPr id="3" name="Picture 2" descr="downloa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9515" y="2914283"/>
            <a:ext cx="3279544" cy="2229217"/>
          </a:xfrm>
          <a:prstGeom prst="rect">
            <a:avLst/>
          </a:prstGeom>
        </p:spPr>
      </p:pic>
    </p:spTree>
    <p:extLst>
      <p:ext uri="{BB962C8B-B14F-4D97-AF65-F5344CB8AC3E}">
        <p14:creationId xmlns:p14="http://schemas.microsoft.com/office/powerpoint/2010/main" val="3104911150"/>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6"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circle(in)">
                                      <p:cBhvr>
                                        <p:cTn id="11" dur="2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08"/>
                                        </p:tgtEl>
                                        <p:attrNameLst>
                                          <p:attrName>style.visibility</p:attrName>
                                        </p:attrNameLst>
                                      </p:cBhvr>
                                      <p:to>
                                        <p:strVal val="visible"/>
                                      </p:to>
                                    </p:set>
                                    <p:anim calcmode="lin" valueType="num">
                                      <p:cBhvr additive="base">
                                        <p:cTn id="16" dur="500" fill="hold"/>
                                        <p:tgtEl>
                                          <p:spTgt spid="308"/>
                                        </p:tgtEl>
                                        <p:attrNameLst>
                                          <p:attrName>ppt_x</p:attrName>
                                        </p:attrNameLst>
                                      </p:cBhvr>
                                      <p:tavLst>
                                        <p:tav tm="0">
                                          <p:val>
                                            <p:strVal val="#ppt_x"/>
                                          </p:val>
                                        </p:tav>
                                        <p:tav tm="100000">
                                          <p:val>
                                            <p:strVal val="#ppt_x"/>
                                          </p:val>
                                        </p:tav>
                                      </p:tavLst>
                                    </p:anim>
                                    <p:anim calcmode="lin" valueType="num">
                                      <p:cBhvr additive="base">
                                        <p:cTn id="17" dur="500" fill="hold"/>
                                        <p:tgtEl>
                                          <p:spTgt spid="3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 grpId="0"/>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047750"/>
            <a:ext cx="8172450" cy="365400"/>
          </a:xfrm>
        </p:spPr>
        <p:txBody>
          <a:bodyPr/>
          <a:lstStyle/>
          <a:p>
            <a:r>
              <a:rPr lang="en-US" sz="2400" dirty="0">
                <a:solidFill>
                  <a:srgbClr val="002060"/>
                </a:solidFill>
                <a:latin typeface="Times New Roman" pitchFamily="18" charset="0"/>
                <a:cs typeface="Times New Roman" pitchFamily="18" charset="0"/>
              </a:rPr>
              <a:t>Tìm các ví dụ về việc gây ô nhiễm môi trường mà e đã chứng kiến</a:t>
            </a:r>
          </a:p>
        </p:txBody>
      </p:sp>
      <p:sp>
        <p:nvSpPr>
          <p:cNvPr id="3" name="Subtitle 2"/>
          <p:cNvSpPr>
            <a:spLocks noGrp="1"/>
          </p:cNvSpPr>
          <p:nvPr>
            <p:ph type="subTitle" idx="1"/>
          </p:nvPr>
        </p:nvSpPr>
        <p:spPr>
          <a:xfrm>
            <a:off x="2971800" y="57150"/>
            <a:ext cx="2578894" cy="699000"/>
          </a:xfrm>
        </p:spPr>
        <p:txBody>
          <a:bodyPr/>
          <a:lstStyle/>
          <a:p>
            <a:r>
              <a:rPr lang="en-US" sz="3200" dirty="0">
                <a:solidFill>
                  <a:srgbClr val="FF0000"/>
                </a:solidFill>
              </a:rPr>
              <a:t>III. Luyện tập</a:t>
            </a:r>
          </a:p>
          <a:p>
            <a:endParaRPr lang="en-US" dirty="0">
              <a:solidFill>
                <a:srgbClr val="FF0000"/>
              </a:solidFill>
            </a:endParaRPr>
          </a:p>
        </p:txBody>
      </p:sp>
    </p:spTree>
    <p:extLst>
      <p:ext uri="{BB962C8B-B14F-4D97-AF65-F5344CB8AC3E}">
        <p14:creationId xmlns:p14="http://schemas.microsoft.com/office/powerpoint/2010/main" val="73508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47750"/>
            <a:ext cx="6248400" cy="365400"/>
          </a:xfrm>
        </p:spPr>
        <p:txBody>
          <a:bodyPr/>
          <a:lstStyle/>
          <a:p>
            <a:r>
              <a:rPr lang="en-US" sz="2800" dirty="0">
                <a:solidFill>
                  <a:srgbClr val="002060"/>
                </a:solidFill>
              </a:rPr>
              <a:t>- Nhà sạch thì mát, bát sạch ngon cơm! </a:t>
            </a:r>
            <a:br>
              <a:rPr lang="en-US" sz="2800" dirty="0">
                <a:solidFill>
                  <a:srgbClr val="002060"/>
                </a:solidFill>
              </a:rPr>
            </a:br>
            <a:endParaRPr lang="en-US" sz="2800" dirty="0">
              <a:solidFill>
                <a:srgbClr val="002060"/>
              </a:solidFill>
            </a:endParaRPr>
          </a:p>
        </p:txBody>
      </p:sp>
      <p:sp>
        <p:nvSpPr>
          <p:cNvPr id="3" name="Subtitle 2"/>
          <p:cNvSpPr>
            <a:spLocks noGrp="1"/>
          </p:cNvSpPr>
          <p:nvPr>
            <p:ph type="subTitle" idx="1"/>
          </p:nvPr>
        </p:nvSpPr>
        <p:spPr>
          <a:xfrm>
            <a:off x="762000" y="209550"/>
            <a:ext cx="7086600" cy="699000"/>
          </a:xfrm>
        </p:spPr>
        <p:txBody>
          <a:bodyPr/>
          <a:lstStyle/>
          <a:p>
            <a:pPr algn="ctr"/>
            <a:r>
              <a:rPr lang="en-US" sz="2800" dirty="0">
                <a:solidFill>
                  <a:srgbClr val="002060"/>
                </a:solidFill>
              </a:rPr>
              <a:t>Những câu ca dao, tục ngữ, châm ngôn nói về môi trường tài nguyên</a:t>
            </a:r>
          </a:p>
        </p:txBody>
      </p:sp>
      <p:sp>
        <p:nvSpPr>
          <p:cNvPr id="4" name="TextBox 3"/>
          <p:cNvSpPr txBox="1"/>
          <p:nvPr/>
        </p:nvSpPr>
        <p:spPr>
          <a:xfrm>
            <a:off x="1600200" y="1657350"/>
            <a:ext cx="5867400" cy="954107"/>
          </a:xfrm>
          <a:prstGeom prst="rect">
            <a:avLst/>
          </a:prstGeom>
          <a:noFill/>
        </p:spPr>
        <p:txBody>
          <a:bodyPr wrap="square" rtlCol="0">
            <a:spAutoFit/>
          </a:bodyPr>
          <a:lstStyle/>
          <a:p>
            <a:pPr algn="ctr"/>
            <a:r>
              <a:rPr lang="en-US" sz="2800" dirty="0">
                <a:solidFill>
                  <a:srgbClr val="002060"/>
                </a:solidFill>
              </a:rPr>
              <a:t>- Ai lên nhắn với bạn nguồn</a:t>
            </a:r>
          </a:p>
          <a:p>
            <a:pPr algn="ctr"/>
            <a:r>
              <a:rPr lang="en-US" sz="2800" dirty="0">
                <a:solidFill>
                  <a:srgbClr val="002060"/>
                </a:solidFill>
              </a:rPr>
              <a:t>Mít non gửi xuống, cá chuồn gởi lên</a:t>
            </a:r>
          </a:p>
        </p:txBody>
      </p:sp>
      <p:sp>
        <p:nvSpPr>
          <p:cNvPr id="5" name="TextBox 4"/>
          <p:cNvSpPr txBox="1"/>
          <p:nvPr/>
        </p:nvSpPr>
        <p:spPr>
          <a:xfrm>
            <a:off x="1752600" y="2547937"/>
            <a:ext cx="5464969" cy="954107"/>
          </a:xfrm>
          <a:prstGeom prst="rect">
            <a:avLst/>
          </a:prstGeom>
          <a:noFill/>
        </p:spPr>
        <p:txBody>
          <a:bodyPr wrap="square" rtlCol="0">
            <a:spAutoFit/>
          </a:bodyPr>
          <a:lstStyle/>
          <a:p>
            <a:pPr algn="ctr"/>
            <a:r>
              <a:rPr lang="en-US" sz="2800" dirty="0">
                <a:solidFill>
                  <a:srgbClr val="002060"/>
                </a:solidFill>
              </a:rPr>
              <a:t>Ai về nhắn với miệt trên</a:t>
            </a:r>
          </a:p>
          <a:p>
            <a:pPr algn="ctr"/>
            <a:r>
              <a:rPr lang="en-US" sz="2800" dirty="0">
                <a:solidFill>
                  <a:srgbClr val="002060"/>
                </a:solidFill>
              </a:rPr>
              <a:t>Rừng cây chặt trụi lụt lên </a:t>
            </a:r>
            <a:r>
              <a:rPr lang="en-US" sz="2800" dirty="0" err="1">
                <a:solidFill>
                  <a:srgbClr val="002060"/>
                </a:solidFill>
              </a:rPr>
              <a:t>tới</a:t>
            </a:r>
            <a:r>
              <a:rPr lang="en-US" sz="2800" dirty="0">
                <a:solidFill>
                  <a:srgbClr val="002060"/>
                </a:solidFill>
              </a:rPr>
              <a:t> </a:t>
            </a:r>
            <a:r>
              <a:rPr lang="en-US" sz="2800" dirty="0" err="1">
                <a:solidFill>
                  <a:srgbClr val="002060"/>
                </a:solidFill>
              </a:rPr>
              <a:t>nguồn</a:t>
            </a:r>
            <a:endParaRPr lang="en-US" sz="2800" dirty="0">
              <a:solidFill>
                <a:srgbClr val="002060"/>
              </a:solidFill>
            </a:endParaRPr>
          </a:p>
        </p:txBody>
      </p:sp>
    </p:spTree>
    <p:extLst>
      <p:ext uri="{BB962C8B-B14F-4D97-AF65-F5344CB8AC3E}">
        <p14:creationId xmlns:p14="http://schemas.microsoft.com/office/powerpoint/2010/main" val="2530143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par>
                          <p:cTn id="20" fill="hold">
                            <p:stCondLst>
                              <p:cond delay="500"/>
                            </p:stCondLst>
                            <p:childTnLst>
                              <p:par>
                                <p:cTn id="21" presetID="6" presetClass="entr" presetSubtype="16" fill="hold" grpId="0"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276350"/>
            <a:ext cx="7772400" cy="365400"/>
          </a:xfrm>
        </p:spPr>
        <p:txBody>
          <a:bodyPr/>
          <a:lstStyle/>
          <a:p>
            <a:pPr algn="just"/>
            <a:r>
              <a:rPr lang="en-US" sz="3200" dirty="0">
                <a:solidFill>
                  <a:srgbClr val="002060"/>
                </a:solidFill>
                <a:latin typeface="Times New Roman" pitchFamily="18" charset="0"/>
                <a:cs typeface="Times New Roman" pitchFamily="18" charset="0"/>
              </a:rPr>
              <a:t>1. </a:t>
            </a:r>
            <a:r>
              <a:rPr lang="vi-VN" sz="3200" dirty="0">
                <a:solidFill>
                  <a:srgbClr val="002060"/>
                </a:solidFill>
                <a:latin typeface="Times New Roman" pitchFamily="18" charset="0"/>
                <a:cs typeface="Times New Roman" pitchFamily="18" charset="0"/>
              </a:rPr>
              <a:t>Giữ cho môi trường nước trong sạch chúng ta phải</a:t>
            </a:r>
            <a:r>
              <a:rPr lang="en-US" sz="3200" dirty="0">
                <a:solidFill>
                  <a:srgbClr val="002060"/>
                </a:solidFill>
                <a:latin typeface="Times New Roman" pitchFamily="18" charset="0"/>
                <a:cs typeface="Times New Roman" pitchFamily="18" charset="0"/>
              </a:rPr>
              <a:t> _ _ _ _ , </a:t>
            </a:r>
            <a:r>
              <a:rPr lang="vi-VN" sz="3200" dirty="0">
                <a:solidFill>
                  <a:srgbClr val="002060"/>
                </a:solidFill>
                <a:latin typeface="Times New Roman" pitchFamily="18" charset="0"/>
                <a:cs typeface="Times New Roman" pitchFamily="18" charset="0"/>
              </a:rPr>
              <a:t>trước khi xả ra môi trường</a:t>
            </a:r>
            <a:r>
              <a:rPr lang="en-US" sz="2800" i="1" dirty="0">
                <a:solidFill>
                  <a:srgbClr val="002060"/>
                </a:solidFill>
                <a:latin typeface="Times New Roman" pitchFamily="18" charset="0"/>
                <a:cs typeface="Times New Roman" pitchFamily="18" charset="0"/>
              </a:rPr>
              <a:t>.(4 ô chữ)</a:t>
            </a:r>
          </a:p>
        </p:txBody>
      </p:sp>
      <p:sp>
        <p:nvSpPr>
          <p:cNvPr id="3" name="Subtitle 2"/>
          <p:cNvSpPr>
            <a:spLocks noGrp="1"/>
          </p:cNvSpPr>
          <p:nvPr>
            <p:ph type="subTitle" idx="1"/>
          </p:nvPr>
        </p:nvSpPr>
        <p:spPr>
          <a:xfrm>
            <a:off x="2536723" y="361950"/>
            <a:ext cx="3938477" cy="699000"/>
          </a:xfrm>
        </p:spPr>
        <p:txBody>
          <a:bodyPr/>
          <a:lstStyle/>
          <a:p>
            <a:r>
              <a:rPr lang="en-US" sz="2800" dirty="0">
                <a:solidFill>
                  <a:srgbClr val="C00000"/>
                </a:solidFill>
              </a:rPr>
              <a:t>Trò chơi</a:t>
            </a:r>
            <a:r>
              <a:rPr lang="en-US" sz="2800" b="1" dirty="0">
                <a:solidFill>
                  <a:srgbClr val="C00000"/>
                </a:solidFill>
              </a:rPr>
              <a:t> “Đoán ô chữ”</a:t>
            </a:r>
            <a:endParaRPr lang="en-US" sz="2800" dirty="0">
              <a:solidFill>
                <a:srgbClr val="C00000"/>
              </a:solidFill>
            </a:endParaRPr>
          </a:p>
        </p:txBody>
      </p:sp>
      <p:sp>
        <p:nvSpPr>
          <p:cNvPr id="4" name="TextBox 3"/>
          <p:cNvSpPr txBox="1"/>
          <p:nvPr/>
        </p:nvSpPr>
        <p:spPr>
          <a:xfrm>
            <a:off x="1447800" y="1670325"/>
            <a:ext cx="2057400" cy="584775"/>
          </a:xfrm>
          <a:prstGeom prst="rect">
            <a:avLst/>
          </a:prstGeom>
          <a:noFill/>
        </p:spPr>
        <p:txBody>
          <a:bodyPr wrap="square" rtlCol="0">
            <a:spAutoFit/>
          </a:bodyPr>
          <a:lstStyle/>
          <a:p>
            <a:r>
              <a:rPr lang="vi-VN" sz="3200" dirty="0">
                <a:solidFill>
                  <a:srgbClr val="FF0000"/>
                </a:solidFill>
              </a:rPr>
              <a:t>XỬ LÝ</a:t>
            </a:r>
            <a:endParaRPr lang="en-US" sz="3200" dirty="0">
              <a:solidFill>
                <a:srgbClr val="FF0000"/>
              </a:solidFill>
            </a:endParaRPr>
          </a:p>
        </p:txBody>
      </p:sp>
    </p:spTree>
    <p:extLst>
      <p:ext uri="{BB962C8B-B14F-4D97-AF65-F5344CB8AC3E}">
        <p14:creationId xmlns:p14="http://schemas.microsoft.com/office/powerpoint/2010/main" val="2076534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Ô nhiễm môi trường là gì? 7 Nguyên nhân và 6 Biện pháp xử l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2550"/>
            <a:ext cx="9144000" cy="4927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11277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962150"/>
            <a:ext cx="3048000" cy="367781"/>
          </a:xfrm>
        </p:spPr>
        <p:txBody>
          <a:bodyPr/>
          <a:lstStyle/>
          <a:p>
            <a:r>
              <a:rPr lang="vi-VN" sz="3200" dirty="0">
                <a:solidFill>
                  <a:srgbClr val="FF0000"/>
                </a:solidFill>
              </a:rPr>
              <a:t>DỌN VỆ SINH</a:t>
            </a:r>
            <a:endParaRPr lang="en-US" sz="3200" dirty="0">
              <a:solidFill>
                <a:srgbClr val="FF0000"/>
              </a:solidFill>
            </a:endParaRPr>
          </a:p>
        </p:txBody>
      </p:sp>
      <p:sp>
        <p:nvSpPr>
          <p:cNvPr id="3" name="Subtitle 2"/>
          <p:cNvSpPr>
            <a:spLocks noGrp="1"/>
          </p:cNvSpPr>
          <p:nvPr>
            <p:ph type="subTitle" idx="1"/>
          </p:nvPr>
        </p:nvSpPr>
        <p:spPr>
          <a:xfrm>
            <a:off x="457200" y="819150"/>
            <a:ext cx="7620000" cy="2482556"/>
          </a:xfrm>
        </p:spPr>
        <p:txBody>
          <a:bodyPr/>
          <a:lstStyle/>
          <a:p>
            <a:pPr algn="just"/>
            <a:r>
              <a:rPr lang="en-US" sz="3200" dirty="0">
                <a:solidFill>
                  <a:srgbClr val="002060"/>
                </a:solidFill>
              </a:rPr>
              <a:t>2. </a:t>
            </a:r>
            <a:r>
              <a:rPr lang="en-US" sz="3200" dirty="0" err="1">
                <a:solidFill>
                  <a:srgbClr val="002060"/>
                </a:solidFill>
              </a:rPr>
              <a:t>Để</a:t>
            </a:r>
            <a:r>
              <a:rPr lang="en-US" sz="3200" dirty="0">
                <a:solidFill>
                  <a:srgbClr val="002060"/>
                </a:solidFill>
              </a:rPr>
              <a:t> </a:t>
            </a:r>
            <a:r>
              <a:rPr lang="vi-VN" sz="3200" dirty="0">
                <a:solidFill>
                  <a:srgbClr val="002060"/>
                </a:solidFill>
              </a:rPr>
              <a:t>đảm bảo mỹ quan và sức khỏe cho cộng đồng, chúng ta phải </a:t>
            </a:r>
            <a:r>
              <a:rPr lang="en-US" sz="3600" dirty="0" err="1">
                <a:solidFill>
                  <a:srgbClr val="002060"/>
                </a:solidFill>
              </a:rPr>
              <a:t>thường</a:t>
            </a:r>
            <a:r>
              <a:rPr lang="en-US" sz="3600" dirty="0">
                <a:solidFill>
                  <a:srgbClr val="002060"/>
                </a:solidFill>
              </a:rPr>
              <a:t> </a:t>
            </a:r>
            <a:r>
              <a:rPr lang="en-US" sz="3600" dirty="0" err="1">
                <a:solidFill>
                  <a:srgbClr val="002060"/>
                </a:solidFill>
              </a:rPr>
              <a:t>xuyên</a:t>
            </a:r>
            <a:r>
              <a:rPr lang="en-US" sz="3600" dirty="0">
                <a:solidFill>
                  <a:srgbClr val="002060"/>
                </a:solidFill>
              </a:rPr>
              <a:t> </a:t>
            </a:r>
            <a:r>
              <a:rPr lang="en-US" sz="3200" dirty="0">
                <a:solidFill>
                  <a:srgbClr val="002060"/>
                </a:solidFill>
              </a:rPr>
              <a:t>_ _ _ _ _ _ _ _ _</a:t>
            </a:r>
            <a:r>
              <a:rPr lang="en-US" sz="3600" dirty="0">
                <a:solidFill>
                  <a:srgbClr val="002060"/>
                </a:solidFill>
              </a:rPr>
              <a:t> </a:t>
            </a:r>
            <a:r>
              <a:rPr lang="vi-VN" sz="3200" dirty="0">
                <a:solidFill>
                  <a:srgbClr val="002060"/>
                </a:solidFill>
              </a:rPr>
              <a:t>nơi mình sinh sống s</a:t>
            </a:r>
            <a:r>
              <a:rPr lang="en-US" sz="3200" dirty="0" err="1">
                <a:solidFill>
                  <a:srgbClr val="002060"/>
                </a:solidFill>
              </a:rPr>
              <a:t>ạch</a:t>
            </a:r>
            <a:r>
              <a:rPr lang="en-US" sz="3200" dirty="0">
                <a:solidFill>
                  <a:srgbClr val="002060"/>
                </a:solidFill>
              </a:rPr>
              <a:t> </a:t>
            </a:r>
            <a:r>
              <a:rPr lang="en-US" sz="3200" dirty="0" err="1">
                <a:solidFill>
                  <a:srgbClr val="002060"/>
                </a:solidFill>
              </a:rPr>
              <a:t>sẽ</a:t>
            </a:r>
            <a:r>
              <a:rPr lang="en-US" sz="3200" i="1" dirty="0">
                <a:solidFill>
                  <a:srgbClr val="002060"/>
                </a:solidFill>
              </a:rPr>
              <a:t>. </a:t>
            </a:r>
            <a:r>
              <a:rPr lang="en-US" sz="2400" i="1" dirty="0">
                <a:solidFill>
                  <a:srgbClr val="002060"/>
                </a:solidFill>
              </a:rPr>
              <a:t> (9 ô chữ)</a:t>
            </a:r>
          </a:p>
          <a:p>
            <a:pPr algn="just"/>
            <a:endParaRPr lang="en-US" sz="3200" dirty="0">
              <a:solidFill>
                <a:srgbClr val="002060"/>
              </a:solidFill>
            </a:endParaRPr>
          </a:p>
        </p:txBody>
      </p:sp>
    </p:spTree>
    <p:extLst>
      <p:ext uri="{BB962C8B-B14F-4D97-AF65-F5344CB8AC3E}">
        <p14:creationId xmlns:p14="http://schemas.microsoft.com/office/powerpoint/2010/main" val="218844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0" y="2389050"/>
            <a:ext cx="1447800" cy="365400"/>
          </a:xfrm>
        </p:spPr>
        <p:txBody>
          <a:bodyPr/>
          <a:lstStyle/>
          <a:p>
            <a:r>
              <a:rPr lang="vi-VN" sz="3600" b="1" dirty="0">
                <a:solidFill>
                  <a:srgbClr val="C00000"/>
                </a:solidFill>
              </a:rPr>
              <a:t>NƯỚC</a:t>
            </a:r>
            <a:endParaRPr lang="en-US" sz="3600" b="1" dirty="0">
              <a:solidFill>
                <a:srgbClr val="C00000"/>
              </a:solidFill>
            </a:endParaRPr>
          </a:p>
        </p:txBody>
      </p:sp>
      <p:sp>
        <p:nvSpPr>
          <p:cNvPr id="3" name="Subtitle 2"/>
          <p:cNvSpPr>
            <a:spLocks noGrp="1"/>
          </p:cNvSpPr>
          <p:nvPr>
            <p:ph type="subTitle" idx="1"/>
          </p:nvPr>
        </p:nvSpPr>
        <p:spPr>
          <a:xfrm>
            <a:off x="838200" y="438150"/>
            <a:ext cx="7543800" cy="1295400"/>
          </a:xfrm>
        </p:spPr>
        <p:txBody>
          <a:bodyPr/>
          <a:lstStyle/>
          <a:p>
            <a:endParaRPr lang="en-US" sz="2800" dirty="0">
              <a:solidFill>
                <a:schemeClr val="tx1"/>
              </a:solidFill>
            </a:endParaRPr>
          </a:p>
          <a:p>
            <a:pPr algn="ctr"/>
            <a:r>
              <a:rPr lang="en-US" sz="2800" dirty="0">
                <a:solidFill>
                  <a:schemeClr val="tx1"/>
                </a:solidFill>
              </a:rPr>
              <a:t>3. </a:t>
            </a:r>
            <a:r>
              <a:rPr lang="vi-VN" sz="3200" dirty="0">
                <a:solidFill>
                  <a:schemeClr val="tx1"/>
                </a:solidFill>
              </a:rPr>
              <a:t>Hình ảnh này khiến ta liên tưởng đến ô nhiễm môi trường gì </a:t>
            </a:r>
            <a:r>
              <a:rPr lang="en-US" sz="3200" dirty="0">
                <a:solidFill>
                  <a:schemeClr val="tx1"/>
                </a:solidFill>
              </a:rPr>
              <a:t>? </a:t>
            </a:r>
            <a:r>
              <a:rPr lang="en-US" sz="2800" i="1" dirty="0">
                <a:solidFill>
                  <a:schemeClr val="tx1"/>
                </a:solidFill>
              </a:rPr>
              <a:t>(4 ô chữ)</a:t>
            </a:r>
          </a:p>
          <a:p>
            <a:endParaRPr lang="en-US" sz="2800" dirty="0">
              <a:solidFill>
                <a:schemeClr val="tx1"/>
              </a:solidFill>
            </a:endParaRPr>
          </a:p>
        </p:txBody>
      </p:sp>
      <p:pic>
        <p:nvPicPr>
          <p:cNvPr id="4" name="Picture 2" descr="Hình ảnh nguồn nước ô nhiễm- nước có màu đen, rác thải trôi nổi trên bề mặt nước">
            <a:extLst>
              <a:ext uri="{FF2B5EF4-FFF2-40B4-BE49-F238E27FC236}">
                <a16:creationId xmlns:a16="http://schemas.microsoft.com/office/drawing/2014/main" id="{08C44318-A28A-70BF-C7C4-5DB0B25279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04951"/>
            <a:ext cx="6248400" cy="36337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423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4200" y="2038350"/>
            <a:ext cx="3581400" cy="365400"/>
          </a:xfrm>
        </p:spPr>
        <p:txBody>
          <a:bodyPr/>
          <a:lstStyle/>
          <a:p>
            <a:r>
              <a:rPr lang="vi-VN" sz="2800" b="1">
                <a:solidFill>
                  <a:srgbClr val="C00000"/>
                </a:solidFill>
              </a:rPr>
              <a:t>ĐEO KHẨU TRANG</a:t>
            </a:r>
            <a:endParaRPr lang="en-US" sz="2800" b="1" dirty="0">
              <a:solidFill>
                <a:srgbClr val="C00000"/>
              </a:solidFill>
            </a:endParaRPr>
          </a:p>
        </p:txBody>
      </p:sp>
      <p:sp>
        <p:nvSpPr>
          <p:cNvPr id="3" name="Subtitle 2"/>
          <p:cNvSpPr>
            <a:spLocks noGrp="1"/>
          </p:cNvSpPr>
          <p:nvPr>
            <p:ph type="subTitle" idx="1"/>
          </p:nvPr>
        </p:nvSpPr>
        <p:spPr>
          <a:xfrm>
            <a:off x="609600" y="1123950"/>
            <a:ext cx="7315200" cy="990600"/>
          </a:xfrm>
        </p:spPr>
        <p:txBody>
          <a:bodyPr/>
          <a:lstStyle/>
          <a:p>
            <a:pPr algn="ctr"/>
            <a:r>
              <a:rPr lang="en-US" sz="2800" dirty="0">
                <a:solidFill>
                  <a:schemeClr val="tx1"/>
                </a:solidFill>
              </a:rPr>
              <a:t>4. Một biện </a:t>
            </a:r>
            <a:r>
              <a:rPr lang="en-US" sz="2800" dirty="0" err="1">
                <a:solidFill>
                  <a:schemeClr val="tx1"/>
                </a:solidFill>
              </a:rPr>
              <a:t>pháp</a:t>
            </a:r>
            <a:r>
              <a:rPr lang="en-US" sz="2800" dirty="0">
                <a:solidFill>
                  <a:schemeClr val="tx1"/>
                </a:solidFill>
              </a:rPr>
              <a:t> </a:t>
            </a:r>
            <a:r>
              <a:rPr lang="vi-VN" sz="2800" dirty="0">
                <a:solidFill>
                  <a:schemeClr val="tx1"/>
                </a:solidFill>
              </a:rPr>
              <a:t>giảm mắc các bệnh về đường hô hấp khi tham gia giao thông là :</a:t>
            </a:r>
            <a:endParaRPr lang="en-US" sz="2800" dirty="0">
              <a:solidFill>
                <a:schemeClr val="tx1"/>
              </a:solidFill>
            </a:endParaRPr>
          </a:p>
          <a:p>
            <a:pPr algn="ctr"/>
            <a:r>
              <a:rPr lang="en-US" sz="2800" i="1" dirty="0">
                <a:solidFill>
                  <a:schemeClr val="tx1"/>
                </a:solidFill>
              </a:rPr>
              <a:t>(12 ô chữ)</a:t>
            </a:r>
          </a:p>
          <a:p>
            <a:pPr algn="ctr"/>
            <a:endParaRPr lang="en-US" sz="2800" dirty="0">
              <a:solidFill>
                <a:schemeClr val="tx1"/>
              </a:solidFill>
            </a:endParaRPr>
          </a:p>
        </p:txBody>
      </p:sp>
    </p:spTree>
    <p:extLst>
      <p:ext uri="{BB962C8B-B14F-4D97-AF65-F5344CB8AC3E}">
        <p14:creationId xmlns:p14="http://schemas.microsoft.com/office/powerpoint/2010/main" val="1447517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circle(in)">
                                      <p:cBhvr>
                                        <p:cTn id="2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703696"/>
            <a:ext cx="8382000" cy="3693579"/>
          </a:xfrm>
        </p:spPr>
        <p:txBody>
          <a:bodyPr/>
          <a:lstStyle/>
          <a:p>
            <a:pPr algn="just" fontAlgn="base"/>
            <a:r>
              <a:rPr lang="en-US" sz="2800" i="1" dirty="0" err="1">
                <a:solidFill>
                  <a:srgbClr val="002060"/>
                </a:solidFill>
              </a:rPr>
              <a:t>Quê</a:t>
            </a:r>
            <a:r>
              <a:rPr lang="en-US" sz="2800" i="1" dirty="0">
                <a:solidFill>
                  <a:srgbClr val="002060"/>
                </a:solidFill>
              </a:rPr>
              <a:t> </a:t>
            </a:r>
            <a:r>
              <a:rPr lang="en-US" sz="2800" i="1" dirty="0" err="1">
                <a:solidFill>
                  <a:srgbClr val="002060"/>
                </a:solidFill>
              </a:rPr>
              <a:t>Hùng</a:t>
            </a:r>
            <a:r>
              <a:rPr lang="en-US" sz="2800" i="1" dirty="0">
                <a:solidFill>
                  <a:srgbClr val="002060"/>
                </a:solidFill>
              </a:rPr>
              <a:t> ở một xã thuộc huyện T. Trước đây, mỗi lần </a:t>
            </a:r>
            <a:r>
              <a:rPr lang="en-US" sz="2800" i="1" dirty="0" err="1">
                <a:solidFill>
                  <a:srgbClr val="002060"/>
                </a:solidFill>
              </a:rPr>
              <a:t>về</a:t>
            </a:r>
            <a:r>
              <a:rPr lang="en-US" sz="2800" i="1" dirty="0">
                <a:solidFill>
                  <a:srgbClr val="002060"/>
                </a:solidFill>
              </a:rPr>
              <a:t>  quê, Hùng rất thích thú, cứ muốn ở lại lâu vì ở quê có những rặng tre xanh, có hàng cau, hàng xoan thẳng vút soi bóng xuống ao, lạch trong xanh. Những ngày hè, đi trên con đường làng rợp bóng cây </a:t>
            </a:r>
            <a:r>
              <a:rPr lang="en-US" sz="2800" i="1" dirty="0" err="1">
                <a:solidFill>
                  <a:srgbClr val="002060"/>
                </a:solidFill>
              </a:rPr>
              <a:t>mát</a:t>
            </a:r>
            <a:r>
              <a:rPr lang="en-US" sz="2800" i="1" dirty="0">
                <a:solidFill>
                  <a:srgbClr val="002060"/>
                </a:solidFill>
              </a:rPr>
              <a:t> </a:t>
            </a:r>
            <a:r>
              <a:rPr lang="vi-VN" sz="2400" i="1" dirty="0">
                <a:solidFill>
                  <a:srgbClr val="002060"/>
                </a:solidFill>
              </a:rPr>
              <a:t>rượi</a:t>
            </a:r>
            <a:r>
              <a:rPr lang="en-US" sz="2800" i="1" dirty="0">
                <a:solidFill>
                  <a:srgbClr val="002060"/>
                </a:solidFill>
              </a:rPr>
              <a:t>… thật thú vị !</a:t>
            </a:r>
            <a:endParaRPr lang="en-US" sz="2800" dirty="0">
              <a:solidFill>
                <a:srgbClr val="002060"/>
              </a:solidFill>
            </a:endParaRPr>
          </a:p>
          <a:p>
            <a:pPr algn="just" fontAlgn="base"/>
            <a:r>
              <a:rPr lang="en-US" sz="2800" i="1" dirty="0">
                <a:solidFill>
                  <a:srgbClr val="002060"/>
                </a:solidFill>
              </a:rPr>
              <a:t>Bây </a:t>
            </a:r>
            <a:r>
              <a:rPr lang="en-US" sz="2800" i="1" dirty="0" err="1">
                <a:solidFill>
                  <a:srgbClr val="002060"/>
                </a:solidFill>
              </a:rPr>
              <a:t>giờ</a:t>
            </a:r>
            <a:r>
              <a:rPr lang="en-US" sz="2800" i="1" dirty="0">
                <a:solidFill>
                  <a:srgbClr val="002060"/>
                </a:solidFill>
              </a:rPr>
              <a:t> </a:t>
            </a:r>
            <a:r>
              <a:rPr lang="en-US" sz="2800" i="1" dirty="0" err="1">
                <a:solidFill>
                  <a:srgbClr val="002060"/>
                </a:solidFill>
              </a:rPr>
              <a:t>về</a:t>
            </a:r>
            <a:r>
              <a:rPr lang="en-US" sz="2800" i="1" dirty="0">
                <a:solidFill>
                  <a:srgbClr val="002060"/>
                </a:solidFill>
              </a:rPr>
              <a:t> quê, nhất là vào những tháng hè, sao Hùng thấy ngột ngạt vì quê không còn nhiều bóng cây xanh. Ao, lạch bị san lấp gần hết để lấy đất xây nhà tầng. Đường làng láng xi măng làm hơi nóng bốc lên hầm hập.</a:t>
            </a:r>
            <a:endParaRPr lang="en-US" sz="2800" dirty="0">
              <a:solidFill>
                <a:srgbClr val="002060"/>
              </a:solidFill>
            </a:endParaRPr>
          </a:p>
        </p:txBody>
      </p:sp>
      <p:sp>
        <p:nvSpPr>
          <p:cNvPr id="7" name="Hộp Văn bản 6">
            <a:extLst>
              <a:ext uri="{FF2B5EF4-FFF2-40B4-BE49-F238E27FC236}">
                <a16:creationId xmlns:a16="http://schemas.microsoft.com/office/drawing/2014/main" id="{32393BDF-BFC9-AE1E-7EE8-1AF746E78B3B}"/>
              </a:ext>
            </a:extLst>
          </p:cNvPr>
          <p:cNvSpPr txBox="1"/>
          <p:nvPr/>
        </p:nvSpPr>
        <p:spPr>
          <a:xfrm>
            <a:off x="2743200" y="180476"/>
            <a:ext cx="4661296" cy="523220"/>
          </a:xfrm>
          <a:prstGeom prst="rect">
            <a:avLst/>
          </a:prstGeom>
          <a:noFill/>
        </p:spPr>
        <p:txBody>
          <a:bodyPr wrap="square">
            <a:spAutoFit/>
          </a:bodyPr>
          <a:lstStyle/>
          <a:p>
            <a:pPr fontAlgn="base"/>
            <a:r>
              <a:rPr lang="en-US" sz="2800" b="1" i="1" dirty="0">
                <a:solidFill>
                  <a:srgbClr val="C00000"/>
                </a:solidFill>
              </a:rPr>
              <a:t>BÀI TẬP TÌNH HUỐNG</a:t>
            </a:r>
          </a:p>
        </p:txBody>
      </p:sp>
    </p:spTree>
    <p:extLst>
      <p:ext uri="{BB962C8B-B14F-4D97-AF65-F5344CB8AC3E}">
        <p14:creationId xmlns:p14="http://schemas.microsoft.com/office/powerpoint/2010/main" val="128220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FB44BE8-4C81-8E20-B37E-E5EFCBF01D49}"/>
              </a:ext>
            </a:extLst>
          </p:cNvPr>
          <p:cNvSpPr>
            <a:spLocks noGrp="1"/>
          </p:cNvSpPr>
          <p:nvPr>
            <p:ph type="title"/>
          </p:nvPr>
        </p:nvSpPr>
        <p:spPr>
          <a:xfrm>
            <a:off x="685800" y="285750"/>
            <a:ext cx="7772400" cy="1219200"/>
          </a:xfrm>
        </p:spPr>
        <p:txBody>
          <a:bodyPr/>
          <a:lstStyle/>
          <a:p>
            <a:pPr fontAlgn="base"/>
            <a:r>
              <a:rPr lang="en-US" sz="2800" i="1" dirty="0">
                <a:solidFill>
                  <a:srgbClr val="002060"/>
                </a:solidFill>
                <a:latin typeface="Times New Roman" pitchFamily="18" charset="0"/>
                <a:cs typeface="Times New Roman" pitchFamily="18" charset="0"/>
              </a:rPr>
              <a:t>Câu hỏi: </a:t>
            </a:r>
            <a:br>
              <a:rPr lang="en-US" sz="2800" i="1" dirty="0">
                <a:solidFill>
                  <a:srgbClr val="002060"/>
                </a:solidFill>
                <a:latin typeface="Times New Roman" pitchFamily="18" charset="0"/>
                <a:cs typeface="Times New Roman" pitchFamily="18" charset="0"/>
              </a:rPr>
            </a:br>
            <a:r>
              <a:rPr lang="en-US" sz="2800" i="1" dirty="0">
                <a:solidFill>
                  <a:srgbClr val="002060"/>
                </a:solidFill>
                <a:latin typeface="Times New Roman" pitchFamily="18" charset="0"/>
                <a:cs typeface="Times New Roman" pitchFamily="18" charset="0"/>
              </a:rPr>
              <a:t>- </a:t>
            </a:r>
            <a:r>
              <a:rPr lang="en-US" sz="2800" i="1" dirty="0" err="1">
                <a:solidFill>
                  <a:srgbClr val="002060"/>
                </a:solidFill>
                <a:latin typeface="Times New Roman" pitchFamily="18" charset="0"/>
                <a:cs typeface="Times New Roman" pitchFamily="18" charset="0"/>
              </a:rPr>
              <a:t>Nếu</a:t>
            </a:r>
            <a:r>
              <a:rPr lang="en-US" sz="2800" i="1" dirty="0">
                <a:solidFill>
                  <a:srgbClr val="002060"/>
                </a:solidFill>
                <a:latin typeface="Times New Roman" pitchFamily="18" charset="0"/>
                <a:cs typeface="Times New Roman" pitchFamily="18" charset="0"/>
              </a:rPr>
              <a:t> em là người lãnh đạo của xã, em sẽ làm thế nào để vừa xây dựng nông thôn hiện đại vừa giữ được môi trường xanh, mát ?</a:t>
            </a:r>
            <a:br>
              <a:rPr lang="en-US" sz="2800" dirty="0">
                <a:solidFill>
                  <a:srgbClr val="002060"/>
                </a:solidFill>
                <a:latin typeface="Times New Roman" pitchFamily="18" charset="0"/>
                <a:cs typeface="Times New Roman" pitchFamily="18" charset="0"/>
              </a:rPr>
            </a:br>
            <a:br>
              <a:rPr lang="en-US" sz="2800" dirty="0">
                <a:solidFill>
                  <a:srgbClr val="002060"/>
                </a:solidFill>
                <a:latin typeface="Times New Roman" pitchFamily="18" charset="0"/>
                <a:cs typeface="Times New Roman" pitchFamily="18" charset="0"/>
              </a:rPr>
            </a:br>
            <a:endParaRPr lang="en-US" sz="2800" dirty="0">
              <a:solidFill>
                <a:srgbClr val="002060"/>
              </a:solidFill>
              <a:latin typeface="Times New Roman" pitchFamily="18" charset="0"/>
              <a:cs typeface="Times New Roman" pitchFamily="18" charset="0"/>
            </a:endParaRPr>
          </a:p>
        </p:txBody>
      </p:sp>
      <p:sp>
        <p:nvSpPr>
          <p:cNvPr id="5" name="Subtitle 2">
            <a:extLst>
              <a:ext uri="{FF2B5EF4-FFF2-40B4-BE49-F238E27FC236}">
                <a16:creationId xmlns:a16="http://schemas.microsoft.com/office/drawing/2014/main" id="{E4F4E602-9CEB-90EF-C175-3619BDB30A1B}"/>
              </a:ext>
            </a:extLst>
          </p:cNvPr>
          <p:cNvSpPr>
            <a:spLocks noGrp="1"/>
          </p:cNvSpPr>
          <p:nvPr>
            <p:ph type="subTitle" idx="1"/>
          </p:nvPr>
        </p:nvSpPr>
        <p:spPr>
          <a:xfrm>
            <a:off x="533400" y="2190750"/>
            <a:ext cx="8458200" cy="2223000"/>
          </a:xfrm>
        </p:spPr>
        <p:txBody>
          <a:bodyPr/>
          <a:lstStyle/>
          <a:p>
            <a:r>
              <a:rPr lang="en-US" sz="2400" dirty="0">
                <a:solidFill>
                  <a:srgbClr val="002060"/>
                </a:solidFill>
              </a:rPr>
              <a:t>GỢI Ý:</a:t>
            </a:r>
          </a:p>
          <a:p>
            <a:r>
              <a:rPr lang="en-US" sz="2400" dirty="0">
                <a:solidFill>
                  <a:srgbClr val="002060"/>
                </a:solidFill>
              </a:rPr>
              <a:t>Là người lãnh đạo xã, em sẽ:</a:t>
            </a:r>
          </a:p>
          <a:p>
            <a:r>
              <a:rPr lang="en-US" sz="2400" dirty="0">
                <a:solidFill>
                  <a:srgbClr val="002060"/>
                </a:solidFill>
              </a:rPr>
              <a:t>+ Vận động người dân trồng cây xanh, không xả rác rừa bãi.</a:t>
            </a:r>
          </a:p>
          <a:p>
            <a:r>
              <a:rPr lang="en-US" sz="2400" dirty="0">
                <a:solidFill>
                  <a:srgbClr val="002060"/>
                </a:solidFill>
              </a:rPr>
              <a:t>+ Khuyến khích sử dụng những động cơ sản xuất, đi lại thân thiện với môi trường.</a:t>
            </a:r>
          </a:p>
          <a:p>
            <a:r>
              <a:rPr lang="en-US" sz="2400" dirty="0">
                <a:solidFill>
                  <a:srgbClr val="002060"/>
                </a:solidFill>
              </a:rPr>
              <a:t>+ Xử lý nghiêm những hành động thiếu ý thức bảo vệ môi trường.</a:t>
            </a:r>
          </a:p>
          <a:p>
            <a:endParaRPr lang="en-US" sz="2400" dirty="0">
              <a:solidFill>
                <a:srgbClr val="002060"/>
              </a:solidFill>
            </a:endParaRPr>
          </a:p>
        </p:txBody>
      </p:sp>
    </p:spTree>
    <p:extLst>
      <p:ext uri="{BB962C8B-B14F-4D97-AF65-F5344CB8AC3E}">
        <p14:creationId xmlns:p14="http://schemas.microsoft.com/office/powerpoint/2010/main" val="43755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arn(inVertic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arn(inVertic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barn(inVertical)">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999" y="981296"/>
            <a:ext cx="8070802" cy="365400"/>
          </a:xfrm>
        </p:spPr>
        <p:txBody>
          <a:bodyPr/>
          <a:lstStyle/>
          <a:p>
            <a:pPr algn="l"/>
            <a:r>
              <a:rPr lang="en-US" sz="2800" b="1" dirty="0">
                <a:solidFill>
                  <a:schemeClr val="tx1"/>
                </a:solidFill>
              </a:rPr>
              <a:t>- Nghiêm túc thực hiện và chấp hành các quy định pháp luật về việc bảo vệ tài nguyên, môi trường.</a:t>
            </a:r>
          </a:p>
        </p:txBody>
      </p:sp>
      <p:sp>
        <p:nvSpPr>
          <p:cNvPr id="3" name="Subtitle 2"/>
          <p:cNvSpPr>
            <a:spLocks noGrp="1"/>
          </p:cNvSpPr>
          <p:nvPr>
            <p:ph type="subTitle" idx="1"/>
          </p:nvPr>
        </p:nvSpPr>
        <p:spPr>
          <a:xfrm>
            <a:off x="152400" y="204425"/>
            <a:ext cx="9144000" cy="830997"/>
          </a:xfrm>
        </p:spPr>
        <p:txBody>
          <a:bodyPr/>
          <a:lstStyle/>
          <a:p>
            <a:r>
              <a:rPr lang="en-US" sz="2800" b="1" dirty="0">
                <a:solidFill>
                  <a:srgbClr val="FF0000"/>
                </a:solidFill>
              </a:rPr>
              <a:t>II. Trách nhiệm của học sinh đối với việc bảo vệ môi trường</a:t>
            </a:r>
            <a:endParaRPr lang="en-US" sz="2800" dirty="0">
              <a:solidFill>
                <a:srgbClr val="FF0000"/>
              </a:solidFill>
            </a:endParaRPr>
          </a:p>
          <a:p>
            <a:endParaRPr lang="en-US" sz="2800" dirty="0">
              <a:solidFill>
                <a:srgbClr val="FF0000"/>
              </a:solidFill>
            </a:endParaRPr>
          </a:p>
        </p:txBody>
      </p:sp>
      <p:sp>
        <p:nvSpPr>
          <p:cNvPr id="4" name="TextBox 3"/>
          <p:cNvSpPr txBox="1"/>
          <p:nvPr/>
        </p:nvSpPr>
        <p:spPr>
          <a:xfrm>
            <a:off x="563165" y="1617643"/>
            <a:ext cx="8322469" cy="954107"/>
          </a:xfrm>
          <a:prstGeom prst="rect">
            <a:avLst/>
          </a:prstGeom>
          <a:noFill/>
        </p:spPr>
        <p:txBody>
          <a:bodyPr wrap="square" rtlCol="0">
            <a:spAutoFit/>
          </a:bodyPr>
          <a:lstStyle/>
          <a:p>
            <a:pPr fontAlgn="base"/>
            <a:r>
              <a:rPr lang="en-US" sz="2800" dirty="0"/>
              <a:t>- Tích cực tham gia vào các phong trào, hoạt động bảo vệ môi trường tại </a:t>
            </a:r>
            <a:r>
              <a:rPr lang="en-US" sz="2800" dirty="0" err="1"/>
              <a:t>địa</a:t>
            </a:r>
            <a:r>
              <a:rPr lang="en-US" sz="2800" dirty="0"/>
              <a:t> </a:t>
            </a:r>
            <a:r>
              <a:rPr lang="en-US" sz="2800" dirty="0" err="1"/>
              <a:t>phương</a:t>
            </a:r>
            <a:r>
              <a:rPr lang="en-US" sz="2800" dirty="0"/>
              <a:t>. </a:t>
            </a:r>
            <a:r>
              <a:rPr lang="vi-VN" sz="2400" dirty="0"/>
              <a:t>Trồng nhiều cây xanh</a:t>
            </a:r>
            <a:endParaRPr lang="en-US" sz="2400" dirty="0"/>
          </a:p>
        </p:txBody>
      </p:sp>
      <p:sp>
        <p:nvSpPr>
          <p:cNvPr id="5" name="TextBox 4"/>
          <p:cNvSpPr txBox="1"/>
          <p:nvPr/>
        </p:nvSpPr>
        <p:spPr>
          <a:xfrm>
            <a:off x="601265" y="2586037"/>
            <a:ext cx="7950248" cy="954107"/>
          </a:xfrm>
          <a:prstGeom prst="rect">
            <a:avLst/>
          </a:prstGeom>
          <a:noFill/>
        </p:spPr>
        <p:txBody>
          <a:bodyPr wrap="square" rtlCol="0">
            <a:spAutoFit/>
          </a:bodyPr>
          <a:lstStyle/>
          <a:p>
            <a:pPr fontAlgn="base"/>
            <a:r>
              <a:rPr lang="en-US" sz="2800" dirty="0"/>
              <a:t>- Tuyên truyền vận động mọi người cùng thực hiện bảo vệ môi trường.</a:t>
            </a:r>
          </a:p>
        </p:txBody>
      </p:sp>
      <p:sp>
        <p:nvSpPr>
          <p:cNvPr id="6" name="TextBox 5"/>
          <p:cNvSpPr txBox="1"/>
          <p:nvPr/>
        </p:nvSpPr>
        <p:spPr>
          <a:xfrm>
            <a:off x="606027" y="3540144"/>
            <a:ext cx="8324104" cy="1384995"/>
          </a:xfrm>
          <a:prstGeom prst="rect">
            <a:avLst/>
          </a:prstGeom>
          <a:noFill/>
        </p:spPr>
        <p:txBody>
          <a:bodyPr wrap="square" rtlCol="0">
            <a:spAutoFit/>
          </a:bodyPr>
          <a:lstStyle/>
          <a:p>
            <a:pPr fontAlgn="base"/>
            <a:r>
              <a:rPr lang="en-US" sz="2800" dirty="0"/>
              <a:t>- Chống lại các hành vi vi phạm pháp luật về tài nguyên và bảo vệ môi trường.</a:t>
            </a:r>
          </a:p>
          <a:p>
            <a:r>
              <a:rPr lang="en-US" sz="2800" b="1" dirty="0"/>
              <a:t> </a:t>
            </a:r>
            <a:endParaRPr lang="en-US" sz="2800" dirty="0"/>
          </a:p>
        </p:txBody>
      </p:sp>
    </p:spTree>
    <p:extLst>
      <p:ext uri="{BB962C8B-B14F-4D97-AF65-F5344CB8AC3E}">
        <p14:creationId xmlns:p14="http://schemas.microsoft.com/office/powerpoint/2010/main" val="417876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p:bldP spid="5" grpId="0"/>
      <p:bldP spid="6"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35" name="Google Shape;835;p53"/>
          <p:cNvSpPr txBox="1">
            <a:spLocks noGrp="1"/>
          </p:cNvSpPr>
          <p:nvPr>
            <p:ph type="title"/>
          </p:nvPr>
        </p:nvSpPr>
        <p:spPr>
          <a:xfrm>
            <a:off x="954881" y="422744"/>
            <a:ext cx="7467600" cy="377875"/>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solidFill>
                  <a:srgbClr val="C00000"/>
                </a:solidFill>
              </a:rPr>
              <a:t>BIỆN PHÁP BẢO VỆ TÀI NGUYÊN THIÊN NHIÊN VÀ MÔI TRƯỜNG</a:t>
            </a:r>
            <a:endParaRPr sz="2400" b="1" dirty="0">
              <a:solidFill>
                <a:srgbClr val="C00000"/>
              </a:solidFill>
            </a:endParaRPr>
          </a:p>
        </p:txBody>
      </p:sp>
      <p:sp>
        <p:nvSpPr>
          <p:cNvPr id="3" name="Hộp Văn bản 2">
            <a:extLst>
              <a:ext uri="{FF2B5EF4-FFF2-40B4-BE49-F238E27FC236}">
                <a16:creationId xmlns:a16="http://schemas.microsoft.com/office/drawing/2014/main" id="{0F3848DA-352C-7E08-3B23-6C80DCB33222}"/>
              </a:ext>
            </a:extLst>
          </p:cNvPr>
          <p:cNvSpPr txBox="1"/>
          <p:nvPr/>
        </p:nvSpPr>
        <p:spPr>
          <a:xfrm>
            <a:off x="21431" y="1298306"/>
            <a:ext cx="4419600" cy="1384995"/>
          </a:xfrm>
          <a:prstGeom prst="rect">
            <a:avLst/>
          </a:prstGeom>
          <a:noFill/>
        </p:spPr>
        <p:txBody>
          <a:bodyPr wrap="square">
            <a:spAutoFit/>
          </a:bodyPr>
          <a:lstStyle/>
          <a:p>
            <a:pPr marL="0" marR="0" lvl="0" indent="0" algn="ctr" rtl="0">
              <a:lnSpc>
                <a:spcPct val="100000"/>
              </a:lnSpc>
              <a:spcBef>
                <a:spcPts val="0"/>
              </a:spcBef>
              <a:spcAft>
                <a:spcPts val="0"/>
              </a:spcAft>
              <a:buNone/>
            </a:pPr>
            <a:r>
              <a:rPr lang="vi-VN" sz="2800" dirty="0">
                <a:solidFill>
                  <a:srgbClr val="002060"/>
                </a:solidFill>
                <a:latin typeface="Rokkitt Regular"/>
                <a:ea typeface="Rokkitt Regular"/>
                <a:cs typeface="Rokkitt Regular"/>
                <a:sym typeface="Rokkitt Regular"/>
              </a:rPr>
              <a:t>Chấp hành chính sách và pháp luật về bảo vệ tài nguyên và môi trường</a:t>
            </a:r>
          </a:p>
        </p:txBody>
      </p:sp>
      <p:sp>
        <p:nvSpPr>
          <p:cNvPr id="4" name="Google Shape;833;p53">
            <a:extLst>
              <a:ext uri="{FF2B5EF4-FFF2-40B4-BE49-F238E27FC236}">
                <a16:creationId xmlns:a16="http://schemas.microsoft.com/office/drawing/2014/main" id="{0D2E2023-F3A4-89A2-D7E0-8F502E7968DF}"/>
              </a:ext>
            </a:extLst>
          </p:cNvPr>
          <p:cNvSpPr txBox="1"/>
          <p:nvPr/>
        </p:nvSpPr>
        <p:spPr>
          <a:xfrm>
            <a:off x="4953001" y="1298306"/>
            <a:ext cx="3733800" cy="182880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r>
              <a:rPr lang="en-US" sz="2800" dirty="0" err="1">
                <a:solidFill>
                  <a:srgbClr val="002060"/>
                </a:solidFill>
                <a:latin typeface="Rokkitt Regular"/>
                <a:ea typeface="Rokkitt Regular"/>
                <a:cs typeface="Rokkitt Regular"/>
                <a:sym typeface="Rokkitt Regular"/>
              </a:rPr>
              <a:t>Tích</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cực</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tham</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gia</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các</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hoạt</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động</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về</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việc</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bảo</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vệ</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tài</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nguyên</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và</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môi</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trường</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ở</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địa</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phương</a:t>
            </a:r>
            <a:endParaRPr sz="2800" dirty="0">
              <a:solidFill>
                <a:srgbClr val="002060"/>
              </a:solidFill>
              <a:latin typeface="Rokkitt Regular"/>
              <a:ea typeface="Rokkitt Regular"/>
              <a:cs typeface="Rokkitt Regular"/>
              <a:sym typeface="Rokkitt Regular"/>
            </a:endParaRPr>
          </a:p>
        </p:txBody>
      </p:sp>
      <p:sp>
        <p:nvSpPr>
          <p:cNvPr id="5" name="Google Shape;834;p53">
            <a:extLst>
              <a:ext uri="{FF2B5EF4-FFF2-40B4-BE49-F238E27FC236}">
                <a16:creationId xmlns:a16="http://schemas.microsoft.com/office/drawing/2014/main" id="{E4DFA743-E663-328A-D2C7-8AA05AC9B66B}"/>
              </a:ext>
            </a:extLst>
          </p:cNvPr>
          <p:cNvSpPr txBox="1"/>
          <p:nvPr/>
        </p:nvSpPr>
        <p:spPr>
          <a:xfrm>
            <a:off x="1828800" y="3409950"/>
            <a:ext cx="4800600" cy="65700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r>
              <a:rPr lang="en-US" sz="2800" dirty="0" err="1">
                <a:solidFill>
                  <a:srgbClr val="002060"/>
                </a:solidFill>
                <a:latin typeface="Rokkitt Regular"/>
                <a:ea typeface="Rokkitt Regular"/>
                <a:cs typeface="Rokkitt Regular"/>
                <a:sym typeface="Rokkitt Regular"/>
              </a:rPr>
              <a:t>Tuyên</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truyền</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vận</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động</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về</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vai</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trò</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của</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việc</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bảo</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vệ</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môi</a:t>
            </a:r>
            <a:r>
              <a:rPr lang="en-US" sz="2800" dirty="0">
                <a:solidFill>
                  <a:srgbClr val="002060"/>
                </a:solidFill>
                <a:latin typeface="Rokkitt Regular"/>
                <a:ea typeface="Rokkitt Regular"/>
                <a:cs typeface="Rokkitt Regular"/>
                <a:sym typeface="Rokkitt Regular"/>
              </a:rPr>
              <a:t> </a:t>
            </a:r>
            <a:r>
              <a:rPr lang="en-US" sz="2800" dirty="0" err="1">
                <a:solidFill>
                  <a:srgbClr val="002060"/>
                </a:solidFill>
                <a:latin typeface="Rokkitt Regular"/>
                <a:ea typeface="Rokkitt Regular"/>
                <a:cs typeface="Rokkitt Regular"/>
                <a:sym typeface="Rokkitt Regular"/>
              </a:rPr>
              <a:t>trường</a:t>
            </a:r>
            <a:endParaRPr sz="2800" dirty="0">
              <a:solidFill>
                <a:srgbClr val="002060"/>
              </a:solidFill>
              <a:latin typeface="Rokkitt Regular"/>
              <a:ea typeface="Rokkitt Regular"/>
              <a:cs typeface="Rokkitt Regular"/>
              <a:sym typeface="Rokkitt Regular"/>
            </a:endParaRPr>
          </a:p>
        </p:txBody>
      </p:sp>
    </p:spTree>
    <p:extLst>
      <p:ext uri="{BB962C8B-B14F-4D97-AF65-F5344CB8AC3E}">
        <p14:creationId xmlns:p14="http://schemas.microsoft.com/office/powerpoint/2010/main" val="492929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748"/>
        <p:cNvGrpSpPr/>
        <p:nvPr/>
      </p:nvGrpSpPr>
      <p:grpSpPr>
        <a:xfrm>
          <a:off x="0" y="0"/>
          <a:ext cx="0" cy="0"/>
          <a:chOff x="0" y="0"/>
          <a:chExt cx="0" cy="0"/>
        </a:xfrm>
      </p:grpSpPr>
      <p:sp>
        <p:nvSpPr>
          <p:cNvPr id="749" name="Google Shape;749;p48"/>
          <p:cNvSpPr txBox="1">
            <a:spLocks noGrp="1"/>
          </p:cNvSpPr>
          <p:nvPr>
            <p:ph type="title"/>
          </p:nvPr>
        </p:nvSpPr>
        <p:spPr>
          <a:xfrm>
            <a:off x="3021806" y="150019"/>
            <a:ext cx="2759757" cy="876298"/>
          </a:xfrm>
          <a:prstGeom prst="rect">
            <a:avLst/>
          </a:prstGeom>
        </p:spPr>
        <p:txBody>
          <a:bodyPr spcFirstLastPara="1" wrap="square" lIns="0" tIns="0" rIns="0" bIns="0" anchor="t" anchorCtr="0">
            <a:no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200" b="1" dirty="0" err="1">
                <a:ln w="11430"/>
                <a:solidFill>
                  <a:srgbClr val="FF0000"/>
                </a:solidFill>
                <a:effectLst>
                  <a:outerShdw blurRad="50800" dist="39000" dir="5460000" algn="tl">
                    <a:srgbClr val="000000">
                      <a:alpha val="38000"/>
                    </a:srgbClr>
                  </a:outerShdw>
                </a:effectLst>
              </a:rPr>
              <a:t>Minigame</a:t>
            </a:r>
            <a:endParaRPr sz="3200" b="1" dirty="0">
              <a:ln w="11430"/>
              <a:solidFill>
                <a:srgbClr val="FF0000"/>
              </a:solidFill>
              <a:effectLst>
                <a:outerShdw blurRad="50800" dist="39000" dir="5460000" algn="tl">
                  <a:srgbClr val="000000">
                    <a:alpha val="38000"/>
                  </a:srgbClr>
                </a:outerShdw>
              </a:effectLst>
            </a:endParaRPr>
          </a:p>
        </p:txBody>
      </p:sp>
      <p:sp>
        <p:nvSpPr>
          <p:cNvPr id="750" name="Google Shape;750;p48"/>
          <p:cNvSpPr txBox="1">
            <a:spLocks noGrp="1"/>
          </p:cNvSpPr>
          <p:nvPr>
            <p:ph type="title" idx="2"/>
          </p:nvPr>
        </p:nvSpPr>
        <p:spPr>
          <a:xfrm>
            <a:off x="1431001" y="889039"/>
            <a:ext cx="1841400" cy="1035500"/>
          </a:xfrm>
          <a:prstGeom prst="rect">
            <a:avLst/>
          </a:prstGeom>
        </p:spPr>
        <p:txBody>
          <a:bodyPr spcFirstLastPara="1" wrap="square" lIns="0" tIns="0" rIns="0" bIns="0" anchor="b" anchorCtr="0">
            <a:noAutofit/>
          </a:bodyPr>
          <a:lstStyle/>
          <a:p>
            <a:pPr marL="0" lvl="0" indent="0" algn="ctr" rtl="0">
              <a:spcBef>
                <a:spcPts val="0"/>
              </a:spcBef>
              <a:spcAft>
                <a:spcPts val="0"/>
              </a:spcAft>
              <a:buNone/>
            </a:pPr>
            <a:br>
              <a:rPr lang="en-US" dirty="0"/>
            </a:br>
            <a:endParaRPr dirty="0"/>
          </a:p>
        </p:txBody>
      </p:sp>
      <p:sp>
        <p:nvSpPr>
          <p:cNvPr id="751" name="Google Shape;751;p48"/>
          <p:cNvSpPr txBox="1">
            <a:spLocks noGrp="1"/>
          </p:cNvSpPr>
          <p:nvPr>
            <p:ph type="subTitle" idx="1"/>
          </p:nvPr>
        </p:nvSpPr>
        <p:spPr>
          <a:xfrm>
            <a:off x="76201" y="992981"/>
            <a:ext cx="3045874" cy="719042"/>
          </a:xfrm>
          <a:prstGeom prst="rect">
            <a:avLst/>
          </a:prstGeom>
        </p:spPr>
        <p:txBody>
          <a:bodyPr spcFirstLastPara="1" wrap="square" lIns="0" tIns="0" rIns="0" bIns="0" anchor="t" anchorCtr="0">
            <a:noAutofit/>
          </a:bodyPr>
          <a:lstStyle/>
          <a:p>
            <a:pPr marL="0" lvl="0" indent="0"/>
            <a:r>
              <a:rPr lang="en-US" sz="2400" dirty="0" err="1">
                <a:solidFill>
                  <a:schemeClr val="tx1"/>
                </a:solidFill>
                <a:latin typeface="Times New Roman" panose="02020603050405020304" pitchFamily="18" charset="0"/>
              </a:rPr>
              <a:t>Luật</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chơi</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Giơ</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tay</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để</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dành</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quyền</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chọn</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câu</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hỏi</a:t>
            </a:r>
            <a:endParaRPr sz="2400" dirty="0">
              <a:solidFill>
                <a:schemeClr val="tx1"/>
              </a:solidFill>
            </a:endParaRPr>
          </a:p>
        </p:txBody>
      </p:sp>
      <p:sp>
        <p:nvSpPr>
          <p:cNvPr id="752" name="Google Shape;752;p48"/>
          <p:cNvSpPr txBox="1">
            <a:spLocks noGrp="1"/>
          </p:cNvSpPr>
          <p:nvPr>
            <p:ph type="title" idx="3"/>
          </p:nvPr>
        </p:nvSpPr>
        <p:spPr>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dirty="0"/>
              <a:t>LUẬT CHƠI</a:t>
            </a:r>
            <a:endParaRPr dirty="0"/>
          </a:p>
        </p:txBody>
      </p:sp>
      <p:sp>
        <p:nvSpPr>
          <p:cNvPr id="753" name="Google Shape;753;p48"/>
          <p:cNvSpPr txBox="1">
            <a:spLocks noGrp="1"/>
          </p:cNvSpPr>
          <p:nvPr>
            <p:ph type="subTitle" idx="4"/>
          </p:nvPr>
        </p:nvSpPr>
        <p:spPr>
          <a:xfrm>
            <a:off x="6253856" y="992982"/>
            <a:ext cx="2700581" cy="921788"/>
          </a:xfrm>
          <a:prstGeom prst="rect">
            <a:avLst/>
          </a:prstGeom>
        </p:spPr>
        <p:txBody>
          <a:bodyPr spcFirstLastPara="1" wrap="square" lIns="0" tIns="0" rIns="0" bIns="0" anchor="t" anchorCtr="0">
            <a:noAutofit/>
          </a:bodyPr>
          <a:lstStyle/>
          <a:p>
            <a:pPr marL="0" indent="0"/>
            <a:r>
              <a:rPr lang="en-US" sz="2400" dirty="0" err="1">
                <a:solidFill>
                  <a:schemeClr val="tx1"/>
                </a:solidFill>
                <a:latin typeface="Times New Roman" panose="02020603050405020304" pitchFamily="18" charset="0"/>
              </a:rPr>
              <a:t>Nếu</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trả</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lời</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đúng</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Phần</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thưởng</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sẽ</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thuộc</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về</a:t>
            </a:r>
            <a:r>
              <a:rPr lang="en-US" sz="2400" dirty="0">
                <a:solidFill>
                  <a:schemeClr val="tx1"/>
                </a:solidFill>
                <a:latin typeface="Times New Roman" panose="02020603050405020304" pitchFamily="18" charset="0"/>
              </a:rPr>
              <a:t> </a:t>
            </a:r>
            <a:r>
              <a:rPr lang="en-US" sz="2400" dirty="0" err="1">
                <a:solidFill>
                  <a:schemeClr val="tx1"/>
                </a:solidFill>
                <a:latin typeface="Times New Roman" panose="02020603050405020304" pitchFamily="18" charset="0"/>
              </a:rPr>
              <a:t>bạn</a:t>
            </a:r>
            <a:r>
              <a:rPr lang="en-US" sz="2400" dirty="0">
                <a:solidFill>
                  <a:schemeClr val="tx1"/>
                </a:solidFill>
                <a:latin typeface="Times New Roman" panose="02020603050405020304" pitchFamily="18" charset="0"/>
              </a:rPr>
              <a:t>!</a:t>
            </a:r>
            <a:endParaRPr lang="en-US" sz="2400" dirty="0">
              <a:solidFill>
                <a:schemeClr val="tx1"/>
              </a:solidFill>
              <a:latin typeface="Times New Roman" panose="02020603050405020304" pitchFamily="18" charset="0"/>
              <a:sym typeface="Wingdings" panose="05000000000000000000" pitchFamily="2" charset="2"/>
            </a:endParaRPr>
          </a:p>
          <a:p>
            <a:pPr marL="0" lvl="0" indent="0"/>
            <a:endParaRPr sz="2400" dirty="0">
              <a:solidFill>
                <a:schemeClr val="tx1"/>
              </a:solidFill>
            </a:endParaRPr>
          </a:p>
        </p:txBody>
      </p:sp>
      <p:sp>
        <p:nvSpPr>
          <p:cNvPr id="754" name="Google Shape;754;p48"/>
          <p:cNvSpPr txBox="1">
            <a:spLocks noGrp="1"/>
          </p:cNvSpPr>
          <p:nvPr>
            <p:ph type="title" idx="5"/>
          </p:nvPr>
        </p:nvSpPr>
        <p:spPr>
          <a:prstGeom prst="rect">
            <a:avLst/>
          </a:prstGeom>
        </p:spPr>
        <p:txBody>
          <a:bodyPr spcFirstLastPara="1" wrap="square" lIns="0" tIns="0" rIns="0" bIns="0" anchor="b" anchorCtr="0">
            <a:noAutofit/>
          </a:bodyPr>
          <a:lstStyle/>
          <a:p>
            <a:pPr marL="0" lvl="0" indent="0" algn="ctr" rtl="0">
              <a:spcBef>
                <a:spcPts val="0"/>
              </a:spcBef>
              <a:spcAft>
                <a:spcPts val="0"/>
              </a:spcAft>
              <a:buNone/>
            </a:pPr>
            <a:r>
              <a:rPr lang="en-US" dirty="0"/>
              <a:t>LUẬT CHƠI</a:t>
            </a:r>
            <a:endParaRPr dirty="0"/>
          </a:p>
        </p:txBody>
      </p:sp>
      <p:sp>
        <p:nvSpPr>
          <p:cNvPr id="755" name="Google Shape;755;p48"/>
          <p:cNvSpPr txBox="1">
            <a:spLocks noGrp="1"/>
          </p:cNvSpPr>
          <p:nvPr>
            <p:ph type="subTitle" idx="6"/>
          </p:nvPr>
        </p:nvSpPr>
        <p:spPr>
          <a:xfrm>
            <a:off x="2996944" y="3526262"/>
            <a:ext cx="3175256" cy="1102887"/>
          </a:xfrm>
          <a:prstGeom prst="rect">
            <a:avLst/>
          </a:prstGeom>
        </p:spPr>
        <p:txBody>
          <a:bodyPr spcFirstLastPara="1" wrap="square" lIns="0" tIns="0" rIns="0" bIns="0" anchor="t" anchorCtr="0">
            <a:noAutofit/>
          </a:bodyPr>
          <a:lstStyle/>
          <a:p>
            <a:pPr marL="0" lvl="0" indent="0"/>
            <a:r>
              <a:rPr lang="en-US" sz="2400" dirty="0" err="1">
                <a:solidFill>
                  <a:schemeClr val="tx1"/>
                </a:solidFill>
                <a:latin typeface="Times New Roman" panose="02020603050405020304" pitchFamily="18" charset="0"/>
                <a:sym typeface="Wingdings" panose="05000000000000000000" pitchFamily="2" charset="2"/>
              </a:rPr>
              <a:t>Nếu</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trả</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lời</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sai</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bạn</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sẽ</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phải</a:t>
            </a:r>
            <a:r>
              <a:rPr lang="en-US" sz="2400" dirty="0">
                <a:solidFill>
                  <a:schemeClr val="tx1"/>
                </a:solidFill>
                <a:latin typeface="Times New Roman" panose="02020603050405020304" pitchFamily="18" charset="0"/>
                <a:sym typeface="Wingdings" panose="05000000000000000000" pitchFamily="2" charset="2"/>
              </a:rPr>
              <a:t> </a:t>
            </a:r>
            <a:r>
              <a:rPr lang="vi-VN" sz="2400" dirty="0" err="1">
                <a:solidFill>
                  <a:schemeClr val="tx1"/>
                </a:solidFill>
                <a:latin typeface="Times New Roman" panose="02020603050405020304" pitchFamily="18" charset="0"/>
                <a:sym typeface="Wingdings" panose="05000000000000000000" pitchFamily="2" charset="2"/>
              </a:rPr>
              <a:t>nhườ</a:t>
            </a:r>
            <a:r>
              <a:rPr lang="en-US" sz="2400" dirty="0">
                <a:solidFill>
                  <a:schemeClr val="tx1"/>
                </a:solidFill>
                <a:latin typeface="Times New Roman" panose="02020603050405020304" pitchFamily="18" charset="0"/>
                <a:sym typeface="Wingdings" panose="05000000000000000000" pitchFamily="2" charset="2"/>
              </a:rPr>
              <a:t>ng </a:t>
            </a:r>
            <a:r>
              <a:rPr lang="en-US" sz="2400" dirty="0" err="1">
                <a:solidFill>
                  <a:schemeClr val="tx1"/>
                </a:solidFill>
                <a:latin typeface="Times New Roman" panose="02020603050405020304" pitchFamily="18" charset="0"/>
                <a:sym typeface="Wingdings" panose="05000000000000000000" pitchFamily="2" charset="2"/>
              </a:rPr>
              <a:t>cuộc</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chơi</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cho</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người</a:t>
            </a:r>
            <a:r>
              <a:rPr lang="en-US" sz="2400" dirty="0">
                <a:solidFill>
                  <a:schemeClr val="tx1"/>
                </a:solidFill>
                <a:latin typeface="Times New Roman" panose="02020603050405020304" pitchFamily="18" charset="0"/>
                <a:sym typeface="Wingdings" panose="05000000000000000000" pitchFamily="2" charset="2"/>
              </a:rPr>
              <a:t> </a:t>
            </a:r>
            <a:r>
              <a:rPr lang="en-US" sz="2400" dirty="0" err="1">
                <a:solidFill>
                  <a:schemeClr val="tx1"/>
                </a:solidFill>
                <a:latin typeface="Times New Roman" panose="02020603050405020304" pitchFamily="18" charset="0"/>
                <a:sym typeface="Wingdings" panose="05000000000000000000" pitchFamily="2" charset="2"/>
              </a:rPr>
              <a:t>khác</a:t>
            </a:r>
            <a:r>
              <a:rPr lang="en-US" sz="2400" dirty="0">
                <a:solidFill>
                  <a:schemeClr val="tx1"/>
                </a:solidFill>
                <a:latin typeface="Times New Roman" panose="02020603050405020304" pitchFamily="18" charset="0"/>
                <a:sym typeface="Wingdings" panose="05000000000000000000" pitchFamily="2" charset="2"/>
              </a:rPr>
              <a:t>!!</a:t>
            </a:r>
            <a:endParaRPr sz="2400" dirty="0">
              <a:solidFill>
                <a:schemeClr val="tx1"/>
              </a:solidFill>
            </a:endParaRPr>
          </a:p>
        </p:txBody>
      </p:sp>
      <p:pic>
        <p:nvPicPr>
          <p:cNvPr id="756" name="Google Shape;756;p48"/>
          <p:cNvPicPr preferRelativeResize="0"/>
          <p:nvPr/>
        </p:nvPicPr>
        <p:blipFill rotWithShape="1">
          <a:blip r:embed="rId3">
            <a:alphaModFix/>
          </a:blip>
          <a:srcRect t="14586" r="64198" b="19796"/>
          <a:stretch/>
        </p:blipFill>
        <p:spPr>
          <a:xfrm>
            <a:off x="76201" y="2127940"/>
            <a:ext cx="2920742" cy="2653610"/>
          </a:xfrm>
          <a:prstGeom prst="rect">
            <a:avLst/>
          </a:prstGeom>
          <a:noFill/>
          <a:ln>
            <a:noFill/>
          </a:ln>
        </p:spPr>
      </p:pic>
      <p:pic>
        <p:nvPicPr>
          <p:cNvPr id="757" name="Google Shape;757;p48"/>
          <p:cNvPicPr preferRelativeResize="0"/>
          <p:nvPr/>
        </p:nvPicPr>
        <p:blipFill rotWithShape="1">
          <a:blip r:embed="rId3">
            <a:alphaModFix/>
          </a:blip>
          <a:srcRect l="30721" t="14586" r="33477" b="19796"/>
          <a:stretch/>
        </p:blipFill>
        <p:spPr>
          <a:xfrm>
            <a:off x="3265512" y="889038"/>
            <a:ext cx="2719775" cy="2387099"/>
          </a:xfrm>
          <a:prstGeom prst="rect">
            <a:avLst/>
          </a:prstGeom>
          <a:noFill/>
          <a:ln>
            <a:noFill/>
          </a:ln>
        </p:spPr>
      </p:pic>
      <p:pic>
        <p:nvPicPr>
          <p:cNvPr id="758" name="Google Shape;758;p48"/>
          <p:cNvPicPr preferRelativeResize="0"/>
          <p:nvPr/>
        </p:nvPicPr>
        <p:blipFill rotWithShape="1">
          <a:blip r:embed="rId3">
            <a:alphaModFix/>
          </a:blip>
          <a:srcRect l="60736" t="14586" r="3461" b="19796"/>
          <a:stretch/>
        </p:blipFill>
        <p:spPr>
          <a:xfrm>
            <a:off x="6400800" y="2127941"/>
            <a:ext cx="2719775" cy="2591872"/>
          </a:xfrm>
          <a:prstGeom prst="rect">
            <a:avLst/>
          </a:prstGeom>
          <a:noFill/>
          <a:ln>
            <a:noFill/>
          </a:ln>
        </p:spPr>
      </p:pic>
    </p:spTree>
    <p:extLst>
      <p:ext uri="{BB962C8B-B14F-4D97-AF65-F5344CB8AC3E}">
        <p14:creationId xmlns:p14="http://schemas.microsoft.com/office/powerpoint/2010/main" val="8454099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751">
                                            <p:txEl>
                                              <p:pRg st="0" end="0"/>
                                            </p:txEl>
                                          </p:spTgt>
                                        </p:tgtEl>
                                        <p:attrNameLst>
                                          <p:attrName>style.visibility</p:attrName>
                                        </p:attrNameLst>
                                      </p:cBhvr>
                                      <p:to>
                                        <p:strVal val="visible"/>
                                      </p:to>
                                    </p:set>
                                    <p:anim calcmode="lin" valueType="num">
                                      <p:cBhvr>
                                        <p:cTn id="7" dur="1000" fill="hold"/>
                                        <p:tgtEl>
                                          <p:spTgt spid="751">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751">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751">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51">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753">
                                            <p:txEl>
                                              <p:pRg st="0" end="0"/>
                                            </p:txEl>
                                          </p:spTgt>
                                        </p:tgtEl>
                                        <p:attrNameLst>
                                          <p:attrName>style.visibility</p:attrName>
                                        </p:attrNameLst>
                                      </p:cBhvr>
                                      <p:to>
                                        <p:strVal val="visible"/>
                                      </p:to>
                                    </p:set>
                                    <p:anim calcmode="lin" valueType="num">
                                      <p:cBhvr>
                                        <p:cTn id="15" dur="1000" fill="hold"/>
                                        <p:tgtEl>
                                          <p:spTgt spid="75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75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753">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753">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755">
                                            <p:txEl>
                                              <p:pRg st="0" end="0"/>
                                            </p:txEl>
                                          </p:spTgt>
                                        </p:tgtEl>
                                        <p:attrNameLst>
                                          <p:attrName>style.visibility</p:attrName>
                                        </p:attrNameLst>
                                      </p:cBhvr>
                                      <p:to>
                                        <p:strVal val="visible"/>
                                      </p:to>
                                    </p:set>
                                    <p:anim calcmode="lin" valueType="num">
                                      <p:cBhvr>
                                        <p:cTn id="23" dur="1000" fill="hold"/>
                                        <p:tgtEl>
                                          <p:spTgt spid="755">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755">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75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75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1" grpId="0" build="p"/>
      <p:bldP spid="753" grpId="0" uiExpand="1" build="p"/>
      <p:bldP spid="755"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7" name="Google Shape;767;p49"/>
          <p:cNvSpPr/>
          <p:nvPr/>
        </p:nvSpPr>
        <p:spPr>
          <a:xfrm>
            <a:off x="1200250" y="2123900"/>
            <a:ext cx="1818600" cy="2212200"/>
          </a:xfrm>
          <a:prstGeom prst="rect">
            <a:avLst/>
          </a:prstGeom>
          <a:noFill/>
          <a:ln w="19050" cap="flat" cmpd="sng">
            <a:solidFill>
              <a:srgbClr val="F8FFF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9"/>
          <p:cNvSpPr/>
          <p:nvPr/>
        </p:nvSpPr>
        <p:spPr>
          <a:xfrm>
            <a:off x="3657150" y="2123900"/>
            <a:ext cx="1818600" cy="2212200"/>
          </a:xfrm>
          <a:prstGeom prst="rect">
            <a:avLst/>
          </a:prstGeom>
          <a:noFill/>
          <a:ln w="19050" cap="flat" cmpd="sng">
            <a:solidFill>
              <a:srgbClr val="F8FFF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9"/>
          <p:cNvSpPr/>
          <p:nvPr/>
        </p:nvSpPr>
        <p:spPr>
          <a:xfrm>
            <a:off x="6114050" y="2123900"/>
            <a:ext cx="1818600" cy="2212200"/>
          </a:xfrm>
          <a:prstGeom prst="rect">
            <a:avLst/>
          </a:prstGeom>
          <a:noFill/>
          <a:ln w="19050" cap="flat" cmpd="sng">
            <a:solidFill>
              <a:srgbClr val="F8FFF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70" name="Google Shape;770;p49"/>
          <p:cNvPicPr preferRelativeResize="0"/>
          <p:nvPr/>
        </p:nvPicPr>
        <p:blipFill rotWithShape="1">
          <a:blip r:embed="rId3">
            <a:alphaModFix/>
          </a:blip>
          <a:srcRect l="13419" r="13411"/>
          <a:stretch/>
        </p:blipFill>
        <p:spPr>
          <a:xfrm>
            <a:off x="76200" y="409712"/>
            <a:ext cx="2537545" cy="2289249"/>
          </a:xfrm>
          <a:prstGeom prst="ellipse">
            <a:avLst/>
          </a:prstGeom>
          <a:noFill/>
          <a:ln>
            <a:noFill/>
          </a:ln>
        </p:spPr>
      </p:pic>
      <p:sp>
        <p:nvSpPr>
          <p:cNvPr id="772" name="Google Shape;772;p49"/>
          <p:cNvSpPr txBox="1"/>
          <p:nvPr/>
        </p:nvSpPr>
        <p:spPr>
          <a:xfrm>
            <a:off x="314855" y="2952750"/>
            <a:ext cx="2453450" cy="1243200"/>
          </a:xfrm>
          <a:prstGeom prst="rect">
            <a:avLst/>
          </a:prstGeom>
          <a:noFill/>
          <a:ln>
            <a:noFill/>
          </a:ln>
        </p:spPr>
        <p:txBody>
          <a:bodyPr spcFirstLastPara="1" wrap="square" lIns="0" tIns="6025" rIns="0" bIns="0" anchor="ctr" anchorCtr="0">
            <a:noAutofit/>
          </a:bodyPr>
          <a:lstStyle/>
          <a:p>
            <a:pPr algn="ctr"/>
            <a:r>
              <a:rPr lang="en-US" sz="2800" dirty="0" err="1">
                <a:solidFill>
                  <a:srgbClr val="FF0000"/>
                </a:solidFill>
                <a:latin typeface="Rokkitt Regular"/>
                <a:ea typeface="Rokkitt Regular"/>
                <a:cs typeface="Rokkitt Regular"/>
                <a:sym typeface="Rokkitt Regular"/>
              </a:rPr>
              <a:t>Câu</a:t>
            </a:r>
            <a:r>
              <a:rPr lang="en-US" sz="2800" dirty="0">
                <a:solidFill>
                  <a:srgbClr val="FF0000"/>
                </a:solidFill>
                <a:latin typeface="Rokkitt Regular"/>
                <a:ea typeface="Rokkitt Regular"/>
                <a:cs typeface="Rokkitt Regular"/>
                <a:sym typeface="Rokkitt Regular"/>
              </a:rPr>
              <a:t> 1</a:t>
            </a:r>
          </a:p>
          <a:p>
            <a:pPr algn="ctr"/>
            <a:r>
              <a:rPr lang="en-US" sz="2800" dirty="0" err="1">
                <a:solidFill>
                  <a:srgbClr val="FF0000"/>
                </a:solidFill>
                <a:latin typeface="Times New Roman" panose="02020603050405020304" pitchFamily="18" charset="0"/>
                <a:cs typeface="Times New Roman" panose="02020603050405020304" pitchFamily="18" charset="0"/>
              </a:rPr>
              <a:t>Hãy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nêu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khái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niệm</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thế</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môi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trường</a:t>
            </a:r>
            <a:r>
              <a:rPr lang="en-US" sz="2800" dirty="0">
                <a:solidFill>
                  <a:srgbClr val="FF0000"/>
                </a:solidFill>
                <a:latin typeface="Times New Roman" panose="02020603050405020304" pitchFamily="18" charset="0"/>
                <a:cs typeface="Times New Roman" panose="02020603050405020304" pitchFamily="18" charset="0"/>
              </a:rPr>
              <a:t>?</a:t>
            </a:r>
            <a:endParaRPr lang="en-US" sz="2800" dirty="0">
              <a:solidFill>
                <a:srgbClr val="FF0000"/>
              </a:solidFill>
              <a:latin typeface="Rokkitt Regular"/>
              <a:ea typeface="Rokkitt Regular"/>
              <a:cs typeface="Rokkitt Regular"/>
              <a:sym typeface="Rokkitt Regular"/>
            </a:endParaRPr>
          </a:p>
        </p:txBody>
      </p:sp>
      <p:sp>
        <p:nvSpPr>
          <p:cNvPr id="773" name="Google Shape;773;p49"/>
          <p:cNvSpPr txBox="1"/>
          <p:nvPr/>
        </p:nvSpPr>
        <p:spPr>
          <a:xfrm>
            <a:off x="2918850" y="2952750"/>
            <a:ext cx="2282400" cy="1243200"/>
          </a:xfrm>
          <a:prstGeom prst="rect">
            <a:avLst/>
          </a:prstGeom>
          <a:noFill/>
          <a:ln>
            <a:noFill/>
          </a:ln>
        </p:spPr>
        <p:txBody>
          <a:bodyPr spcFirstLastPara="1" wrap="square" lIns="0" tIns="6025" rIns="0" bIns="0" anchor="ctr" anchorCtr="0">
            <a:noAutofit/>
          </a:bodyPr>
          <a:lstStyle/>
          <a:p>
            <a:pPr lvl="0" algn="ctr"/>
            <a:r>
              <a:rPr lang="en-US" sz="2800" dirty="0" err="1">
                <a:solidFill>
                  <a:srgbClr val="FF0000"/>
                </a:solidFill>
                <a:latin typeface="Rokkitt Regular"/>
                <a:ea typeface="Rokkitt Regular"/>
                <a:cs typeface="Rokkitt Regular"/>
                <a:sym typeface="Rokkitt Regular"/>
              </a:rPr>
              <a:t>Câu</a:t>
            </a:r>
            <a:r>
              <a:rPr lang="en-US" sz="2800" dirty="0">
                <a:solidFill>
                  <a:srgbClr val="FF0000"/>
                </a:solidFill>
                <a:latin typeface="Rokkitt Regular"/>
                <a:ea typeface="Rokkitt Regular"/>
                <a:cs typeface="Rokkitt Regular"/>
                <a:sym typeface="Rokkitt Regular"/>
              </a:rPr>
              <a:t> 2</a:t>
            </a:r>
          </a:p>
          <a:p>
            <a:pPr lvl="0" algn="ctr"/>
            <a:r>
              <a:rPr lang="vi-VN" sz="2800" dirty="0">
                <a:solidFill>
                  <a:srgbClr val="FF0000"/>
                </a:solidFill>
                <a:latin typeface="Times New Roman" panose="02020603050405020304" pitchFamily="18" charset="0"/>
                <a:cs typeface="Times New Roman" panose="02020603050405020304" pitchFamily="18" charset="0"/>
              </a:rPr>
              <a:t>Ô nhiễm không khí là gì?</a:t>
            </a:r>
            <a:endParaRPr lang="en-US" sz="2800" dirty="0">
              <a:solidFill>
                <a:srgbClr val="FF0000"/>
              </a:solidFill>
              <a:latin typeface="Rokkitt Regular"/>
              <a:ea typeface="Rokkitt Regular"/>
              <a:cs typeface="Rokkitt Regular"/>
              <a:sym typeface="Rokkitt Regular"/>
            </a:endParaRPr>
          </a:p>
        </p:txBody>
      </p:sp>
      <p:sp>
        <p:nvSpPr>
          <p:cNvPr id="774" name="Google Shape;774;p49"/>
          <p:cNvSpPr txBox="1"/>
          <p:nvPr/>
        </p:nvSpPr>
        <p:spPr>
          <a:xfrm>
            <a:off x="5237095" y="3121487"/>
            <a:ext cx="3592050" cy="1243200"/>
          </a:xfrm>
          <a:prstGeom prst="rect">
            <a:avLst/>
          </a:prstGeom>
          <a:noFill/>
          <a:ln>
            <a:noFill/>
          </a:ln>
        </p:spPr>
        <p:txBody>
          <a:bodyPr spcFirstLastPara="1" wrap="square" lIns="0" tIns="6025" rIns="0" bIns="0" anchor="ctr" anchorCtr="0">
            <a:noAutofit/>
          </a:bodyPr>
          <a:lstStyle/>
          <a:p>
            <a:pPr marL="0" marR="0" lvl="0" indent="0" algn="ctr" rtl="0">
              <a:lnSpc>
                <a:spcPct val="100000"/>
              </a:lnSpc>
              <a:spcBef>
                <a:spcPts val="0"/>
              </a:spcBef>
              <a:spcAft>
                <a:spcPts val="0"/>
              </a:spcAft>
              <a:buNone/>
            </a:pPr>
            <a:r>
              <a:rPr lang="en-US" sz="2800" dirty="0" err="1">
                <a:solidFill>
                  <a:srgbClr val="FF0000"/>
                </a:solidFill>
                <a:latin typeface="Rokkitt Regular"/>
                <a:ea typeface="Rokkitt Regular"/>
                <a:cs typeface="Rokkitt Regular"/>
                <a:sym typeface="Rokkitt Regular"/>
              </a:rPr>
              <a:t>Câu</a:t>
            </a:r>
            <a:r>
              <a:rPr lang="en-US" sz="2800" dirty="0">
                <a:solidFill>
                  <a:srgbClr val="FF0000"/>
                </a:solidFill>
                <a:latin typeface="Rokkitt Regular"/>
                <a:ea typeface="Rokkitt Regular"/>
                <a:cs typeface="Rokkitt Regular"/>
                <a:sym typeface="Rokkitt Regular"/>
              </a:rPr>
              <a:t> 3</a:t>
            </a:r>
          </a:p>
          <a:p>
            <a:pPr marL="0" marR="0" lvl="0" indent="0" algn="ctr" rtl="0">
              <a:lnSpc>
                <a:spcPct val="100000"/>
              </a:lnSpc>
              <a:spcBef>
                <a:spcPts val="0"/>
              </a:spcBef>
              <a:spcAft>
                <a:spcPts val="0"/>
              </a:spcAft>
              <a:buNone/>
            </a:pPr>
            <a:r>
              <a:rPr lang="en-US" sz="2800" dirty="0" err="1">
                <a:solidFill>
                  <a:srgbClr val="FF0000"/>
                </a:solidFill>
                <a:latin typeface="Rokkitt Regular"/>
                <a:ea typeface="Rokkitt Regular"/>
                <a:cs typeface="Rokkitt Regular"/>
                <a:sym typeface="Rokkitt Regular"/>
              </a:rPr>
              <a:t>Lũ</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quét</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đã</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xảy</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ra</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liên</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tục</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ở</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những</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đâu</a:t>
            </a:r>
            <a:r>
              <a:rPr lang="en-US" sz="2800" dirty="0">
                <a:solidFill>
                  <a:srgbClr val="FF0000"/>
                </a:solidFill>
                <a:latin typeface="Rokkitt Regular"/>
                <a:ea typeface="Rokkitt Regular"/>
                <a:cs typeface="Rokkitt Regular"/>
                <a:sym typeface="Rokkitt Regular"/>
              </a:rPr>
              <a:t>?</a:t>
            </a:r>
            <a:endParaRPr sz="2800" dirty="0">
              <a:solidFill>
                <a:srgbClr val="FF0000"/>
              </a:solidFill>
              <a:latin typeface="Rokkitt Regular"/>
              <a:ea typeface="Rokkitt Regular"/>
              <a:cs typeface="Rokkitt Regular"/>
              <a:sym typeface="Rokkitt Regular"/>
            </a:endParaRPr>
          </a:p>
          <a:p>
            <a:pPr lvl="0" algn="ctr"/>
            <a:r>
              <a:rPr lang="en-US" sz="2800" dirty="0" err="1">
                <a:solidFill>
                  <a:srgbClr val="FF0000"/>
                </a:solidFill>
                <a:latin typeface="Rokkitt Regular"/>
                <a:ea typeface="Rokkitt Regular"/>
                <a:cs typeface="Rokkitt Regular"/>
                <a:sym typeface="Rokkitt Regular"/>
              </a:rPr>
              <a:t>Vào</a:t>
            </a:r>
            <a:r>
              <a:rPr lang="en-US" sz="2800" dirty="0">
                <a:solidFill>
                  <a:srgbClr val="FF0000"/>
                </a:solidFill>
                <a:latin typeface="Rokkitt Regular"/>
                <a:ea typeface="Rokkitt Regular"/>
                <a:cs typeface="Rokkitt Regular"/>
                <a:sym typeface="Rokkitt Regular"/>
              </a:rPr>
              <a:t> </a:t>
            </a:r>
            <a:r>
              <a:rPr lang="en-US" sz="2800" dirty="0" err="1">
                <a:solidFill>
                  <a:srgbClr val="FF0000"/>
                </a:solidFill>
                <a:latin typeface="Rokkitt Regular"/>
                <a:ea typeface="Rokkitt Regular"/>
                <a:cs typeface="Rokkitt Regular"/>
                <a:sym typeface="Rokkitt Regular"/>
              </a:rPr>
              <a:t>ngày</a:t>
            </a:r>
            <a:r>
              <a:rPr lang="en-US" sz="2800" dirty="0">
                <a:solidFill>
                  <a:srgbClr val="FF0000"/>
                </a:solidFill>
                <a:latin typeface="Times New Roman" panose="02020603050405020304" pitchFamily="18" charset="0"/>
                <a:cs typeface="Times New Roman" panose="02020603050405020304" pitchFamily="18" charset="0"/>
              </a:rPr>
              <a:t> 4/9/2013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5/9/2013 </a:t>
            </a:r>
            <a:endParaRPr sz="2800" dirty="0">
              <a:solidFill>
                <a:srgbClr val="FF0000"/>
              </a:solidFill>
              <a:latin typeface="Rokkitt Regular"/>
              <a:ea typeface="Rokkitt Regular"/>
              <a:cs typeface="Rokkitt Regular"/>
              <a:sym typeface="Rokkitt Regular"/>
            </a:endParaRPr>
          </a:p>
        </p:txBody>
      </p:sp>
      <p:sp>
        <p:nvSpPr>
          <p:cNvPr id="775" name="Google Shape;775;p49"/>
          <p:cNvSpPr txBox="1">
            <a:spLocks noGrp="1"/>
          </p:cNvSpPr>
          <p:nvPr>
            <p:ph type="title"/>
          </p:nvPr>
        </p:nvSpPr>
        <p:spPr>
          <a:xfrm>
            <a:off x="2438400" y="139341"/>
            <a:ext cx="1370700" cy="40170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3200" b="1" dirty="0" err="1"/>
              <a:t>Câu</a:t>
            </a:r>
            <a:r>
              <a:rPr lang="en-US" sz="3200" b="1" dirty="0"/>
              <a:t> </a:t>
            </a:r>
            <a:r>
              <a:rPr lang="en-US" sz="3200" b="1" dirty="0" err="1"/>
              <a:t>hỏi</a:t>
            </a:r>
            <a:endParaRPr sz="3200" b="1" dirty="0"/>
          </a:p>
        </p:txBody>
      </p:sp>
      <p:pic>
        <p:nvPicPr>
          <p:cNvPr id="776" name="Google Shape;776;p49"/>
          <p:cNvPicPr preferRelativeResize="0"/>
          <p:nvPr/>
        </p:nvPicPr>
        <p:blipFill rotWithShape="1">
          <a:blip r:embed="rId4">
            <a:alphaModFix/>
          </a:blip>
          <a:srcRect l="26831"/>
          <a:stretch/>
        </p:blipFill>
        <p:spPr>
          <a:xfrm>
            <a:off x="2872613" y="607544"/>
            <a:ext cx="2894483" cy="2212200"/>
          </a:xfrm>
          <a:prstGeom prst="ellipse">
            <a:avLst/>
          </a:prstGeom>
          <a:noFill/>
          <a:ln>
            <a:noFill/>
          </a:ln>
        </p:spPr>
      </p:pic>
      <p:pic>
        <p:nvPicPr>
          <p:cNvPr id="777" name="Google Shape;777;p49"/>
          <p:cNvPicPr preferRelativeResize="0"/>
          <p:nvPr/>
        </p:nvPicPr>
        <p:blipFill rotWithShape="1">
          <a:blip r:embed="rId5">
            <a:alphaModFix/>
          </a:blip>
          <a:srcRect l="13419" r="13411"/>
          <a:stretch/>
        </p:blipFill>
        <p:spPr>
          <a:xfrm>
            <a:off x="6172201" y="514349"/>
            <a:ext cx="2656944" cy="2212199"/>
          </a:xfrm>
          <a:prstGeom prst="ellipse">
            <a:avLst/>
          </a:prstGeom>
          <a:noFill/>
          <a:ln>
            <a:noFill/>
          </a:ln>
        </p:spPr>
      </p:pic>
    </p:spTree>
    <p:extLst>
      <p:ext uri="{BB962C8B-B14F-4D97-AF65-F5344CB8AC3E}">
        <p14:creationId xmlns:p14="http://schemas.microsoft.com/office/powerpoint/2010/main" val="50635844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772"/>
                                        </p:tgtEl>
                                        <p:attrNameLst>
                                          <p:attrName>style.visibility</p:attrName>
                                        </p:attrNameLst>
                                      </p:cBhvr>
                                      <p:to>
                                        <p:strVal val="visible"/>
                                      </p:to>
                                    </p:set>
                                    <p:animEffect transition="in" filter="fade">
                                      <p:cBhvr>
                                        <p:cTn id="7" dur="2000"/>
                                        <p:tgtEl>
                                          <p:spTgt spid="772"/>
                                        </p:tgtEl>
                                      </p:cBhvr>
                                    </p:animEffect>
                                    <p:anim calcmode="lin" valueType="num">
                                      <p:cBhvr>
                                        <p:cTn id="8" dur="2000" fill="hold"/>
                                        <p:tgtEl>
                                          <p:spTgt spid="772"/>
                                        </p:tgtEl>
                                        <p:attrNameLst>
                                          <p:attrName>style.rotation</p:attrName>
                                        </p:attrNameLst>
                                      </p:cBhvr>
                                      <p:tavLst>
                                        <p:tav tm="0">
                                          <p:val>
                                            <p:fltVal val="720"/>
                                          </p:val>
                                        </p:tav>
                                        <p:tav tm="100000">
                                          <p:val>
                                            <p:fltVal val="0"/>
                                          </p:val>
                                        </p:tav>
                                      </p:tavLst>
                                    </p:anim>
                                    <p:anim calcmode="lin" valueType="num">
                                      <p:cBhvr>
                                        <p:cTn id="9" dur="2000" fill="hold"/>
                                        <p:tgtEl>
                                          <p:spTgt spid="772"/>
                                        </p:tgtEl>
                                        <p:attrNameLst>
                                          <p:attrName>ppt_h</p:attrName>
                                        </p:attrNameLst>
                                      </p:cBhvr>
                                      <p:tavLst>
                                        <p:tav tm="0">
                                          <p:val>
                                            <p:fltVal val="0"/>
                                          </p:val>
                                        </p:tav>
                                        <p:tav tm="100000">
                                          <p:val>
                                            <p:strVal val="#ppt_h"/>
                                          </p:val>
                                        </p:tav>
                                      </p:tavLst>
                                    </p:anim>
                                    <p:anim calcmode="lin" valueType="num">
                                      <p:cBhvr>
                                        <p:cTn id="10" dur="2000" fill="hold"/>
                                        <p:tgtEl>
                                          <p:spTgt spid="772"/>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773"/>
                                        </p:tgtEl>
                                        <p:attrNameLst>
                                          <p:attrName>style.visibility</p:attrName>
                                        </p:attrNameLst>
                                      </p:cBhvr>
                                      <p:to>
                                        <p:strVal val="visible"/>
                                      </p:to>
                                    </p:set>
                                    <p:anim calcmode="lin" valueType="num">
                                      <p:cBhvr>
                                        <p:cTn id="15" dur="1000" fill="hold"/>
                                        <p:tgtEl>
                                          <p:spTgt spid="773"/>
                                        </p:tgtEl>
                                        <p:attrNameLst>
                                          <p:attrName>ppt_w</p:attrName>
                                        </p:attrNameLst>
                                      </p:cBhvr>
                                      <p:tavLst>
                                        <p:tav tm="0">
                                          <p:val>
                                            <p:fltVal val="0"/>
                                          </p:val>
                                        </p:tav>
                                        <p:tav tm="100000">
                                          <p:val>
                                            <p:strVal val="#ppt_w"/>
                                          </p:val>
                                        </p:tav>
                                      </p:tavLst>
                                    </p:anim>
                                    <p:anim calcmode="lin" valueType="num">
                                      <p:cBhvr>
                                        <p:cTn id="16" dur="1000" fill="hold"/>
                                        <p:tgtEl>
                                          <p:spTgt spid="773"/>
                                        </p:tgtEl>
                                        <p:attrNameLst>
                                          <p:attrName>ppt_h</p:attrName>
                                        </p:attrNameLst>
                                      </p:cBhvr>
                                      <p:tavLst>
                                        <p:tav tm="0">
                                          <p:val>
                                            <p:fltVal val="0"/>
                                          </p:val>
                                        </p:tav>
                                        <p:tav tm="100000">
                                          <p:val>
                                            <p:strVal val="#ppt_h"/>
                                          </p:val>
                                        </p:tav>
                                      </p:tavLst>
                                    </p:anim>
                                    <p:anim calcmode="lin" valueType="num">
                                      <p:cBhvr>
                                        <p:cTn id="17" dur="1000" fill="hold"/>
                                        <p:tgtEl>
                                          <p:spTgt spid="773"/>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773"/>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774"/>
                                        </p:tgtEl>
                                        <p:attrNameLst>
                                          <p:attrName>style.visibility</p:attrName>
                                        </p:attrNameLst>
                                      </p:cBhvr>
                                      <p:to>
                                        <p:strVal val="visible"/>
                                      </p:to>
                                    </p:set>
                                    <p:anim calcmode="lin" valueType="num">
                                      <p:cBhvr>
                                        <p:cTn id="23" dur="500" fill="hold"/>
                                        <p:tgtEl>
                                          <p:spTgt spid="774"/>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774"/>
                                        </p:tgtEl>
                                        <p:attrNameLst>
                                          <p:attrName>ppt_y</p:attrName>
                                        </p:attrNameLst>
                                      </p:cBhvr>
                                      <p:tavLst>
                                        <p:tav tm="0">
                                          <p:val>
                                            <p:strVal val="#ppt_y"/>
                                          </p:val>
                                        </p:tav>
                                        <p:tav tm="100000">
                                          <p:val>
                                            <p:strVal val="#ppt_y"/>
                                          </p:val>
                                        </p:tav>
                                      </p:tavLst>
                                    </p:anim>
                                    <p:anim calcmode="lin" valueType="num">
                                      <p:cBhvr>
                                        <p:cTn id="25" dur="500" fill="hold"/>
                                        <p:tgtEl>
                                          <p:spTgt spid="774"/>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774"/>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7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2" grpId="0"/>
      <p:bldP spid="773" grpId="0"/>
      <p:bldP spid="77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8" name="Google Shape;788;p50"/>
          <p:cNvSpPr txBox="1">
            <a:spLocks noGrp="1"/>
          </p:cNvSpPr>
          <p:nvPr>
            <p:ph type="title"/>
          </p:nvPr>
        </p:nvSpPr>
        <p:spPr>
          <a:xfrm>
            <a:off x="6704775" y="2003700"/>
            <a:ext cx="2089500" cy="705600"/>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vi-VN" dirty="0">
                <a:solidFill>
                  <a:srgbClr val="F8FFF5"/>
                </a:solidFill>
              </a:rPr>
              <a:t>Đáp Án câu 1</a:t>
            </a:r>
            <a:endParaRPr dirty="0">
              <a:solidFill>
                <a:srgbClr val="F8FFF5"/>
              </a:solidFill>
            </a:endParaRPr>
          </a:p>
        </p:txBody>
      </p:sp>
      <p:sp>
        <p:nvSpPr>
          <p:cNvPr id="787" name="Google Shape;787;p50"/>
          <p:cNvSpPr txBox="1">
            <a:spLocks noGrp="1"/>
          </p:cNvSpPr>
          <p:nvPr>
            <p:ph type="subTitle" idx="1"/>
          </p:nvPr>
        </p:nvSpPr>
        <p:spPr>
          <a:xfrm>
            <a:off x="5173756" y="804539"/>
            <a:ext cx="3749949" cy="1762448"/>
          </a:xfrm>
          <a:prstGeom prst="rect">
            <a:avLst/>
          </a:prstGeom>
        </p:spPr>
        <p:txBody>
          <a:bodyPr spcFirstLastPara="1" wrap="square" lIns="0" tIns="0" rIns="0" bIns="0" anchor="t" anchorCtr="0">
            <a:noAutofit/>
          </a:bodyPr>
          <a:lstStyle/>
          <a:p>
            <a:pPr marL="0" indent="0" algn="just"/>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Môi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trường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toàn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bộ</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các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điều</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kiện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tự</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nhiên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nhân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tạo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bao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quanh</a:t>
            </a:r>
            <a:r>
              <a:rPr lang="en-US" sz="3200" dirty="0">
                <a:solidFill>
                  <a:schemeClr val="tx1"/>
                </a:solidFill>
                <a:latin typeface="Times New Roman" panose="02020603050405020304" pitchFamily="18" charset="0"/>
                <a:cs typeface="Times New Roman" panose="02020603050405020304" pitchFamily="18" charset="0"/>
              </a:rPr>
              <a:t> con </a:t>
            </a:r>
            <a:r>
              <a:rPr lang="en-US" sz="3200" dirty="0" err="1">
                <a:solidFill>
                  <a:schemeClr val="tx1"/>
                </a:solidFill>
                <a:latin typeface="Times New Roman" panose="02020603050405020304" pitchFamily="18" charset="0"/>
                <a:cs typeface="Times New Roman" panose="02020603050405020304" pitchFamily="18" charset="0"/>
              </a:rPr>
              <a:t>người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có</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tác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động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tới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sống</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sự</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tồn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tại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phát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triển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của</a:t>
            </a:r>
            <a:r>
              <a:rPr lang="en-US" sz="3200" dirty="0">
                <a:solidFill>
                  <a:schemeClr val="tx1"/>
                </a:solidFill>
                <a:latin typeface="Times New Roman" panose="02020603050405020304" pitchFamily="18" charset="0"/>
                <a:cs typeface="Times New Roman" panose="02020603050405020304" pitchFamily="18" charset="0"/>
              </a:rPr>
              <a:t> con </a:t>
            </a:r>
            <a:r>
              <a:rPr lang="en-US" sz="3200" dirty="0" err="1">
                <a:solidFill>
                  <a:schemeClr val="tx1"/>
                </a:solidFill>
                <a:latin typeface="Times New Roman" panose="02020603050405020304" pitchFamily="18" charset="0"/>
                <a:cs typeface="Times New Roman" panose="02020603050405020304" pitchFamily="18" charset="0"/>
              </a:rPr>
              <a:t>người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và</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thiên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nhiên</a:t>
            </a:r>
            <a:r>
              <a:rPr lang="en-US" sz="3200" dirty="0">
                <a:solidFill>
                  <a:schemeClr val="tx1"/>
                </a:solidFill>
                <a:latin typeface="Times New Roman" panose="02020603050405020304" pitchFamily="18" charset="0"/>
                <a:cs typeface="Times New Roman" panose="02020603050405020304" pitchFamily="18" charset="0"/>
              </a:rPr>
              <a:t>.</a:t>
            </a:r>
          </a:p>
          <a:p>
            <a:pPr marL="0" indent="0" algn="just"/>
            <a:endParaRPr lang="en-US" sz="3200" dirty="0">
              <a:solidFill>
                <a:schemeClr val="tx1"/>
              </a:solidFill>
              <a:latin typeface="Times New Roman" panose="02020603050405020304" pitchFamily="18" charset="0"/>
              <a:cs typeface="Times New Roman" panose="02020603050405020304" pitchFamily="18" charset="0"/>
            </a:endParaRPr>
          </a:p>
          <a:p>
            <a:pPr marL="0" lvl="0" indent="0" algn="just" rtl="0">
              <a:spcBef>
                <a:spcPts val="0"/>
              </a:spcBef>
              <a:spcAft>
                <a:spcPts val="0"/>
              </a:spcAft>
              <a:buNone/>
            </a:pPr>
            <a:endParaRPr sz="3200" dirty="0">
              <a:solidFill>
                <a:schemeClr val="tx1"/>
              </a:solidFill>
            </a:endParaRPr>
          </a:p>
        </p:txBody>
      </p:sp>
      <p:grpSp>
        <p:nvGrpSpPr>
          <p:cNvPr id="790" name="Google Shape;790;p50"/>
          <p:cNvGrpSpPr/>
          <p:nvPr/>
        </p:nvGrpSpPr>
        <p:grpSpPr>
          <a:xfrm>
            <a:off x="83650" y="35718"/>
            <a:ext cx="5021749" cy="4822031"/>
            <a:chOff x="3804623" y="931514"/>
            <a:chExt cx="4311631" cy="3283920"/>
          </a:xfrm>
        </p:grpSpPr>
        <p:grpSp>
          <p:nvGrpSpPr>
            <p:cNvPr id="791" name="Google Shape;791;p50"/>
            <p:cNvGrpSpPr/>
            <p:nvPr/>
          </p:nvGrpSpPr>
          <p:grpSpPr>
            <a:xfrm>
              <a:off x="3804623" y="931514"/>
              <a:ext cx="4311631" cy="3283920"/>
              <a:chOff x="3420275" y="729475"/>
              <a:chExt cx="4831500" cy="3679875"/>
            </a:xfrm>
          </p:grpSpPr>
          <p:sp>
            <p:nvSpPr>
              <p:cNvPr id="792" name="Google Shape;792;p50"/>
              <p:cNvSpPr/>
              <p:nvPr/>
            </p:nvSpPr>
            <p:spPr>
              <a:xfrm>
                <a:off x="3586250" y="883825"/>
                <a:ext cx="4503600" cy="2746200"/>
              </a:xfrm>
              <a:prstGeom prst="rect">
                <a:avLst/>
              </a:pr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0"/>
              <p:cNvSpPr/>
              <p:nvPr/>
            </p:nvSpPr>
            <p:spPr>
              <a:xfrm>
                <a:off x="5009044" y="3786200"/>
                <a:ext cx="1649975" cy="623150"/>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rgbClr val="4D4F40"/>
                </a:solidFill>
                <a:prstDash val="solid"/>
                <a:round/>
                <a:headEnd type="none" w="med" len="med"/>
                <a:tailEnd type="none" w="med" len="med"/>
              </a:ln>
            </p:spPr>
          </p:sp>
          <p:sp>
            <p:nvSpPr>
              <p:cNvPr id="794" name="Google Shape;794;p50"/>
              <p:cNvSpPr/>
              <p:nvPr/>
            </p:nvSpPr>
            <p:spPr>
              <a:xfrm>
                <a:off x="3420275" y="729475"/>
                <a:ext cx="4831500" cy="3056700"/>
              </a:xfrm>
              <a:prstGeom prst="roundRect">
                <a:avLst>
                  <a:gd name="adj" fmla="val 3857"/>
                </a:avLst>
              </a:pr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0"/>
              <p:cNvSpPr/>
              <p:nvPr/>
            </p:nvSpPr>
            <p:spPr>
              <a:xfrm>
                <a:off x="3453125" y="762775"/>
                <a:ext cx="4765800" cy="2990100"/>
              </a:xfrm>
              <a:prstGeom prst="roundRect">
                <a:avLst>
                  <a:gd name="adj" fmla="val 3282"/>
                </a:avLst>
              </a:pr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96" name="Google Shape;796;p50"/>
            <p:cNvCxnSpPr/>
            <p:nvPr/>
          </p:nvCxnSpPr>
          <p:spPr>
            <a:xfrm>
              <a:off x="5238353" y="4162783"/>
              <a:ext cx="1451100" cy="0"/>
            </a:xfrm>
            <a:prstGeom prst="straightConnector1">
              <a:avLst/>
            </a:prstGeom>
            <a:noFill/>
            <a:ln w="19050" cap="flat" cmpd="sng">
              <a:solidFill>
                <a:srgbClr val="4D4F40"/>
              </a:solidFill>
              <a:prstDash val="solid"/>
              <a:round/>
              <a:headEnd type="none" w="med" len="med"/>
              <a:tailEnd type="none" w="med" len="med"/>
            </a:ln>
          </p:spPr>
        </p:cxnSp>
      </p:grpSp>
      <p:pic>
        <p:nvPicPr>
          <p:cNvPr id="2" name="Picture 1" descr="download.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94" y="198766"/>
            <a:ext cx="4750947" cy="3637771"/>
          </a:xfrm>
          <a:prstGeom prst="rect">
            <a:avLst/>
          </a:prstGeom>
        </p:spPr>
      </p:pic>
      <p:sp>
        <p:nvSpPr>
          <p:cNvPr id="3" name="Google Shape;804;p51">
            <a:extLst>
              <a:ext uri="{FF2B5EF4-FFF2-40B4-BE49-F238E27FC236}">
                <a16:creationId xmlns:a16="http://schemas.microsoft.com/office/drawing/2014/main" id="{50A2AB31-AF5D-CABF-F2B3-9C13EBDED358}"/>
              </a:ext>
            </a:extLst>
          </p:cNvPr>
          <p:cNvSpPr txBox="1">
            <a:spLocks/>
          </p:cNvSpPr>
          <p:nvPr/>
        </p:nvSpPr>
        <p:spPr>
          <a:xfrm>
            <a:off x="5486400" y="0"/>
            <a:ext cx="2558432" cy="542302"/>
          </a:xfrm>
          <a:prstGeom prst="rect">
            <a:avLst/>
          </a:prstGeom>
          <a:noFill/>
          <a:ln>
            <a:noFill/>
          </a:ln>
        </p:spPr>
        <p:txBody>
          <a:bodyPr spcFirstLastPara="1" vert="horz" wrap="square" lIns="0" tIns="0" rIns="0" bIns="0" rtlCol="0" anchor="b" anchorCtr="0">
            <a:noAutofit/>
          </a:bodyPr>
          <a:lstStyle>
            <a:lvl1pPr lvl="0" algn="l" defTabSz="685800" rtl="0" eaLnBrk="1" latinLnBrk="0" hangingPunct="1">
              <a:lnSpc>
                <a:spcPct val="85000"/>
              </a:lnSpc>
              <a:spcBef>
                <a:spcPts val="0"/>
              </a:spcBef>
              <a:spcAft>
                <a:spcPts val="0"/>
              </a:spcAft>
              <a:buClr>
                <a:srgbClr val="F8FFF5"/>
              </a:buClr>
              <a:buSzPts val="2500"/>
              <a:buNone/>
              <a:defRPr sz="2500" i="0" kern="1200" spc="-38" baseline="0">
                <a:solidFill>
                  <a:srgbClr val="F8FFF5"/>
                </a:solidFill>
                <a:latin typeface="+mj-lt"/>
                <a:ea typeface="+mj-ea"/>
                <a:cs typeface="+mj-cs"/>
              </a:defRPr>
            </a:lvl1pPr>
            <a:lvl2pPr lvl="1" rtl="0">
              <a:spcBef>
                <a:spcPts val="0"/>
              </a:spcBef>
              <a:spcAft>
                <a:spcPts val="0"/>
              </a:spcAft>
              <a:buClr>
                <a:srgbClr val="F8FFF5"/>
              </a:buClr>
              <a:buSzPts val="2500"/>
              <a:buNone/>
              <a:defRPr sz="2500">
                <a:solidFill>
                  <a:srgbClr val="F8FFF5"/>
                </a:solidFill>
              </a:defRPr>
            </a:lvl2pPr>
            <a:lvl3pPr lvl="2" rtl="0">
              <a:spcBef>
                <a:spcPts val="0"/>
              </a:spcBef>
              <a:spcAft>
                <a:spcPts val="0"/>
              </a:spcAft>
              <a:buClr>
                <a:srgbClr val="F8FFF5"/>
              </a:buClr>
              <a:buSzPts val="2500"/>
              <a:buNone/>
              <a:defRPr sz="2500">
                <a:solidFill>
                  <a:srgbClr val="F8FFF5"/>
                </a:solidFill>
              </a:defRPr>
            </a:lvl3pPr>
            <a:lvl4pPr lvl="3" rtl="0">
              <a:spcBef>
                <a:spcPts val="0"/>
              </a:spcBef>
              <a:spcAft>
                <a:spcPts val="0"/>
              </a:spcAft>
              <a:buClr>
                <a:srgbClr val="F8FFF5"/>
              </a:buClr>
              <a:buSzPts val="2500"/>
              <a:buNone/>
              <a:defRPr sz="2500">
                <a:solidFill>
                  <a:srgbClr val="F8FFF5"/>
                </a:solidFill>
              </a:defRPr>
            </a:lvl4pPr>
            <a:lvl5pPr lvl="4" rtl="0">
              <a:spcBef>
                <a:spcPts val="0"/>
              </a:spcBef>
              <a:spcAft>
                <a:spcPts val="0"/>
              </a:spcAft>
              <a:buClr>
                <a:srgbClr val="F8FFF5"/>
              </a:buClr>
              <a:buSzPts val="2500"/>
              <a:buNone/>
              <a:defRPr sz="2500">
                <a:solidFill>
                  <a:srgbClr val="F8FFF5"/>
                </a:solidFill>
              </a:defRPr>
            </a:lvl5pPr>
            <a:lvl6pPr lvl="5" rtl="0">
              <a:spcBef>
                <a:spcPts val="0"/>
              </a:spcBef>
              <a:spcAft>
                <a:spcPts val="0"/>
              </a:spcAft>
              <a:buClr>
                <a:srgbClr val="F8FFF5"/>
              </a:buClr>
              <a:buSzPts val="2500"/>
              <a:buNone/>
              <a:defRPr sz="2500">
                <a:solidFill>
                  <a:srgbClr val="F8FFF5"/>
                </a:solidFill>
              </a:defRPr>
            </a:lvl6pPr>
            <a:lvl7pPr lvl="6" rtl="0">
              <a:spcBef>
                <a:spcPts val="0"/>
              </a:spcBef>
              <a:spcAft>
                <a:spcPts val="0"/>
              </a:spcAft>
              <a:buClr>
                <a:srgbClr val="F8FFF5"/>
              </a:buClr>
              <a:buSzPts val="2500"/>
              <a:buNone/>
              <a:defRPr sz="2500">
                <a:solidFill>
                  <a:srgbClr val="F8FFF5"/>
                </a:solidFill>
              </a:defRPr>
            </a:lvl7pPr>
            <a:lvl8pPr lvl="7" rtl="0">
              <a:spcBef>
                <a:spcPts val="0"/>
              </a:spcBef>
              <a:spcAft>
                <a:spcPts val="0"/>
              </a:spcAft>
              <a:buClr>
                <a:srgbClr val="F8FFF5"/>
              </a:buClr>
              <a:buSzPts val="2500"/>
              <a:buNone/>
              <a:defRPr sz="2500">
                <a:solidFill>
                  <a:srgbClr val="F8FFF5"/>
                </a:solidFill>
              </a:defRPr>
            </a:lvl8pPr>
            <a:lvl9pPr lvl="8" rtl="0">
              <a:spcBef>
                <a:spcPts val="0"/>
              </a:spcBef>
              <a:spcAft>
                <a:spcPts val="0"/>
              </a:spcAft>
              <a:buClr>
                <a:srgbClr val="F8FFF5"/>
              </a:buClr>
              <a:buSzPts val="2500"/>
              <a:buNone/>
              <a:defRPr sz="2500">
                <a:solidFill>
                  <a:srgbClr val="F8FFF5"/>
                </a:solidFill>
              </a:defRPr>
            </a:lvl9pPr>
          </a:lstStyle>
          <a:p>
            <a:r>
              <a:rPr lang="en-US" b="1" dirty="0" err="1">
                <a:solidFill>
                  <a:srgbClr val="C00000"/>
                </a:solidFill>
              </a:rPr>
              <a:t>Đáp</a:t>
            </a:r>
            <a:r>
              <a:rPr lang="en-US" b="1" dirty="0">
                <a:solidFill>
                  <a:srgbClr val="C00000"/>
                </a:solidFill>
              </a:rPr>
              <a:t> </a:t>
            </a:r>
            <a:r>
              <a:rPr lang="en-US" b="1" dirty="0" err="1">
                <a:solidFill>
                  <a:srgbClr val="C00000"/>
                </a:solidFill>
              </a:rPr>
              <a:t>án</a:t>
            </a:r>
            <a:r>
              <a:rPr lang="en-US" b="1" dirty="0">
                <a:solidFill>
                  <a:srgbClr val="C00000"/>
                </a:solidFill>
              </a:rPr>
              <a:t> </a:t>
            </a:r>
            <a:r>
              <a:rPr lang="en-US" b="1" dirty="0" err="1">
                <a:solidFill>
                  <a:srgbClr val="C00000"/>
                </a:solidFill>
              </a:rPr>
              <a:t>câu</a:t>
            </a:r>
            <a:r>
              <a:rPr lang="en-US" b="1" dirty="0">
                <a:solidFill>
                  <a:srgbClr val="C00000"/>
                </a:solidFill>
              </a:rPr>
              <a:t> </a:t>
            </a:r>
            <a:r>
              <a:rPr lang="en-US" b="1" dirty="0" err="1">
                <a:solidFill>
                  <a:srgbClr val="C00000"/>
                </a:solidFill>
              </a:rPr>
              <a:t>hỏi</a:t>
            </a:r>
            <a:r>
              <a:rPr lang="en-US" b="1" dirty="0">
                <a:solidFill>
                  <a:srgbClr val="C00000"/>
                </a:solidFill>
              </a:rPr>
              <a:t> 1</a:t>
            </a:r>
          </a:p>
        </p:txBody>
      </p:sp>
    </p:spTree>
    <p:extLst>
      <p:ext uri="{BB962C8B-B14F-4D97-AF65-F5344CB8AC3E}">
        <p14:creationId xmlns:p14="http://schemas.microsoft.com/office/powerpoint/2010/main" val="396338953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xmlns:p14="http://schemas.microsoft.com/office/powerpoint/2010/mai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0" presetClass="entr" presetSubtype="0" fill="hold" grpId="0" nodeType="clickEffect">
                                  <p:stCondLst>
                                    <p:cond delay="0"/>
                                  </p:stCondLst>
                                  <p:childTnLst>
                                    <p:set>
                                      <p:cBhvr>
                                        <p:cTn id="20" dur="1" fill="hold">
                                          <p:stCondLst>
                                            <p:cond delay="0"/>
                                          </p:stCondLst>
                                        </p:cTn>
                                        <p:tgtEl>
                                          <p:spTgt spid="787">
                                            <p:txEl>
                                              <p:pRg st="0" end="0"/>
                                            </p:txEl>
                                          </p:spTgt>
                                        </p:tgtEl>
                                        <p:attrNameLst>
                                          <p:attrName>style.visibility</p:attrName>
                                        </p:attrNameLst>
                                      </p:cBhvr>
                                      <p:to>
                                        <p:strVal val="visible"/>
                                      </p:to>
                                    </p:set>
                                    <p:animEffect transition="in" filter="fade">
                                      <p:cBhvr>
                                        <p:cTn id="21" dur="800" decel="100000"/>
                                        <p:tgtEl>
                                          <p:spTgt spid="787">
                                            <p:txEl>
                                              <p:pRg st="0" end="0"/>
                                            </p:txEl>
                                          </p:spTgt>
                                        </p:tgtEl>
                                      </p:cBhvr>
                                    </p:animEffect>
                                    <p:anim calcmode="lin" valueType="num">
                                      <p:cBhvr>
                                        <p:cTn id="22" dur="800" decel="100000" fill="hold"/>
                                        <p:tgtEl>
                                          <p:spTgt spid="787">
                                            <p:txEl>
                                              <p:pRg st="0" end="0"/>
                                            </p:txEl>
                                          </p:spTgt>
                                        </p:tgtEl>
                                        <p:attrNameLst>
                                          <p:attrName>style.rotation</p:attrName>
                                        </p:attrNameLst>
                                      </p:cBhvr>
                                      <p:tavLst>
                                        <p:tav tm="0">
                                          <p:val>
                                            <p:fltVal val="-90"/>
                                          </p:val>
                                        </p:tav>
                                        <p:tav tm="100000">
                                          <p:val>
                                            <p:fltVal val="0"/>
                                          </p:val>
                                        </p:tav>
                                      </p:tavLst>
                                    </p:anim>
                                    <p:anim calcmode="lin" valueType="num">
                                      <p:cBhvr>
                                        <p:cTn id="23" dur="800" decel="100000" fill="hold"/>
                                        <p:tgtEl>
                                          <p:spTgt spid="787">
                                            <p:txEl>
                                              <p:pRg st="0" end="0"/>
                                            </p:txEl>
                                          </p:spTgt>
                                        </p:tgtEl>
                                        <p:attrNameLst>
                                          <p:attrName>ppt_x</p:attrName>
                                        </p:attrNameLst>
                                      </p:cBhvr>
                                      <p:tavLst>
                                        <p:tav tm="0">
                                          <p:val>
                                            <p:strVal val="#ppt_x+0.4"/>
                                          </p:val>
                                        </p:tav>
                                        <p:tav tm="100000">
                                          <p:val>
                                            <p:strVal val="#ppt_x-0.05"/>
                                          </p:val>
                                        </p:tav>
                                      </p:tavLst>
                                    </p:anim>
                                    <p:anim calcmode="lin" valueType="num">
                                      <p:cBhvr>
                                        <p:cTn id="24" dur="800" decel="100000" fill="hold"/>
                                        <p:tgtEl>
                                          <p:spTgt spid="787">
                                            <p:txEl>
                                              <p:pRg st="0" end="0"/>
                                            </p:txEl>
                                          </p:spTgt>
                                        </p:tgtEl>
                                        <p:attrNameLst>
                                          <p:attrName>ppt_y</p:attrName>
                                        </p:attrNameLst>
                                      </p:cBhvr>
                                      <p:tavLst>
                                        <p:tav tm="0">
                                          <p:val>
                                            <p:strVal val="#ppt_y-0.4"/>
                                          </p:val>
                                        </p:tav>
                                        <p:tav tm="100000">
                                          <p:val>
                                            <p:strVal val="#ppt_y+0.1"/>
                                          </p:val>
                                        </p:tav>
                                      </p:tavLst>
                                    </p:anim>
                                    <p:anim calcmode="lin" valueType="num">
                                      <p:cBhvr>
                                        <p:cTn id="25" dur="200" accel="100000" fill="hold">
                                          <p:stCondLst>
                                            <p:cond delay="800"/>
                                          </p:stCondLst>
                                        </p:cTn>
                                        <p:tgtEl>
                                          <p:spTgt spid="787">
                                            <p:txEl>
                                              <p:pRg st="0" end="0"/>
                                            </p:txEl>
                                          </p:spTgt>
                                        </p:tgtEl>
                                        <p:attrNameLst>
                                          <p:attrName>ppt_x</p:attrName>
                                        </p:attrNameLst>
                                      </p:cBhvr>
                                      <p:tavLst>
                                        <p:tav tm="0">
                                          <p:val>
                                            <p:strVal val="#ppt_x-0.05"/>
                                          </p:val>
                                        </p:tav>
                                        <p:tav tm="100000">
                                          <p:val>
                                            <p:strVal val="#ppt_x"/>
                                          </p:val>
                                        </p:tav>
                                      </p:tavLst>
                                    </p:anim>
                                    <p:anim calcmode="lin" valueType="num">
                                      <p:cBhvr>
                                        <p:cTn id="26" dur="200" accel="100000" fill="hold">
                                          <p:stCondLst>
                                            <p:cond delay="800"/>
                                          </p:stCondLst>
                                        </p:cTn>
                                        <p:tgtEl>
                                          <p:spTgt spid="787">
                                            <p:txEl>
                                              <p:pRg st="0" end="0"/>
                                            </p:txEl>
                                          </p:spTgt>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7" grpId="0" build="p"/>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pic>
        <p:nvPicPr>
          <p:cNvPr id="167" name="Google Shape;167;p30"/>
          <p:cNvPicPr preferRelativeResize="0"/>
          <p:nvPr/>
        </p:nvPicPr>
        <p:blipFill rotWithShape="1">
          <a:blip r:embed="rId3">
            <a:alphaModFix/>
          </a:blip>
          <a:srcRect t="25343" b="25348"/>
          <a:stretch/>
        </p:blipFill>
        <p:spPr>
          <a:xfrm flipH="1">
            <a:off x="813425" y="1885950"/>
            <a:ext cx="7647500" cy="2843116"/>
          </a:xfrm>
          <a:prstGeom prst="rect">
            <a:avLst/>
          </a:prstGeom>
          <a:noFill/>
          <a:ln>
            <a:noFill/>
          </a:ln>
        </p:spPr>
      </p:pic>
      <p:sp>
        <p:nvSpPr>
          <p:cNvPr id="169" name="Google Shape;169;p30"/>
          <p:cNvSpPr txBox="1">
            <a:spLocks noGrp="1"/>
          </p:cNvSpPr>
          <p:nvPr>
            <p:ph type="title"/>
          </p:nvPr>
        </p:nvSpPr>
        <p:spPr>
          <a:xfrm>
            <a:off x="2209800" y="764419"/>
            <a:ext cx="4557712" cy="588131"/>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sz="2800" dirty="0">
                <a:solidFill>
                  <a:srgbClr val="FF0000"/>
                </a:solidFill>
                <a:latin typeface="Times New Roman" pitchFamily="18" charset="0"/>
                <a:cs typeface="Times New Roman" pitchFamily="18" charset="0"/>
              </a:rPr>
              <a:t>KHÁI NIỆM VÀ TÌNH HÌNH</a:t>
            </a:r>
            <a:endParaRPr sz="2800" dirty="0">
              <a:solidFill>
                <a:srgbClr val="FF0000"/>
              </a:solidFill>
              <a:latin typeface="Times New Roman" pitchFamily="18" charset="0"/>
              <a:cs typeface="Times New Roman" pitchFamily="18" charset="0"/>
            </a:endParaRPr>
          </a:p>
        </p:txBody>
      </p:sp>
      <p:sp>
        <p:nvSpPr>
          <p:cNvPr id="170" name="Google Shape;170;p30"/>
          <p:cNvSpPr txBox="1">
            <a:spLocks noGrp="1"/>
          </p:cNvSpPr>
          <p:nvPr>
            <p:ph type="subTitle" idx="1"/>
          </p:nvPr>
        </p:nvSpPr>
        <p:spPr>
          <a:xfrm>
            <a:off x="1064763" y="1352550"/>
            <a:ext cx="7393781" cy="369329"/>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US" sz="2800" dirty="0" err="1">
                <a:solidFill>
                  <a:srgbClr val="FF0000"/>
                </a:solidFill>
              </a:rPr>
              <a:t>Về</a:t>
            </a:r>
            <a:r>
              <a:rPr lang="en-US" sz="2800" dirty="0">
                <a:solidFill>
                  <a:srgbClr val="FF0000"/>
                </a:solidFill>
              </a:rPr>
              <a:t> </a:t>
            </a:r>
            <a:r>
              <a:rPr lang="en-US" sz="2800" dirty="0" err="1">
                <a:solidFill>
                  <a:srgbClr val="FF0000"/>
                </a:solidFill>
              </a:rPr>
              <a:t>môi</a:t>
            </a:r>
            <a:r>
              <a:rPr lang="en-US" sz="2800" dirty="0">
                <a:solidFill>
                  <a:srgbClr val="FF0000"/>
                </a:solidFill>
              </a:rPr>
              <a:t> </a:t>
            </a:r>
            <a:r>
              <a:rPr lang="en-US" sz="2800" dirty="0" err="1">
                <a:solidFill>
                  <a:srgbClr val="FF0000"/>
                </a:solidFill>
              </a:rPr>
              <a:t>trường</a:t>
            </a:r>
            <a:r>
              <a:rPr lang="en-US" sz="2800" dirty="0">
                <a:solidFill>
                  <a:srgbClr val="FF0000"/>
                </a:solidFill>
              </a:rPr>
              <a:t> </a:t>
            </a:r>
            <a:r>
              <a:rPr lang="en-US" sz="2800" dirty="0" err="1">
                <a:solidFill>
                  <a:srgbClr val="FF0000"/>
                </a:solidFill>
              </a:rPr>
              <a:t>và</a:t>
            </a:r>
            <a:r>
              <a:rPr lang="en-US" sz="2800" dirty="0">
                <a:solidFill>
                  <a:srgbClr val="FF0000"/>
                </a:solidFill>
              </a:rPr>
              <a:t> </a:t>
            </a:r>
            <a:r>
              <a:rPr lang="en-US" sz="2800" dirty="0" err="1">
                <a:solidFill>
                  <a:srgbClr val="FF0000"/>
                </a:solidFill>
              </a:rPr>
              <a:t>tài</a:t>
            </a:r>
            <a:r>
              <a:rPr lang="en-US" sz="2800" dirty="0">
                <a:solidFill>
                  <a:srgbClr val="FF0000"/>
                </a:solidFill>
              </a:rPr>
              <a:t> </a:t>
            </a:r>
            <a:r>
              <a:rPr lang="en-US" sz="2800" dirty="0" err="1">
                <a:solidFill>
                  <a:srgbClr val="FF0000"/>
                </a:solidFill>
              </a:rPr>
              <a:t>nguyên</a:t>
            </a:r>
            <a:r>
              <a:rPr lang="en-US" sz="2800" dirty="0">
                <a:solidFill>
                  <a:srgbClr val="FF0000"/>
                </a:solidFill>
              </a:rPr>
              <a:t> </a:t>
            </a:r>
            <a:r>
              <a:rPr lang="en-US" sz="2800" dirty="0" err="1">
                <a:solidFill>
                  <a:srgbClr val="FF0000"/>
                </a:solidFill>
              </a:rPr>
              <a:t>thiên</a:t>
            </a:r>
            <a:r>
              <a:rPr lang="en-US" sz="2800" dirty="0">
                <a:solidFill>
                  <a:srgbClr val="FF0000"/>
                </a:solidFill>
              </a:rPr>
              <a:t> </a:t>
            </a:r>
            <a:r>
              <a:rPr lang="en-US" sz="2800" dirty="0" err="1">
                <a:solidFill>
                  <a:srgbClr val="FF0000"/>
                </a:solidFill>
              </a:rPr>
              <a:t>nhiên</a:t>
            </a:r>
            <a:r>
              <a:rPr lang="en-US" sz="2800" dirty="0">
                <a:solidFill>
                  <a:srgbClr val="FF0000"/>
                </a:solidFill>
              </a:rPr>
              <a:t> </a:t>
            </a:r>
            <a:r>
              <a:rPr lang="en-US" sz="2800" dirty="0" err="1">
                <a:solidFill>
                  <a:srgbClr val="FF0000"/>
                </a:solidFill>
              </a:rPr>
              <a:t>hiện</a:t>
            </a:r>
            <a:r>
              <a:rPr lang="en-US" sz="2800" dirty="0">
                <a:solidFill>
                  <a:srgbClr val="FF0000"/>
                </a:solidFill>
              </a:rPr>
              <a:t> nay</a:t>
            </a:r>
            <a:endParaRPr sz="2800" dirty="0">
              <a:solidFill>
                <a:srgbClr val="FF0000"/>
              </a:solidFill>
            </a:endParaRPr>
          </a:p>
        </p:txBody>
      </p:sp>
      <p:sp>
        <p:nvSpPr>
          <p:cNvPr id="4" name="Hộp Văn bản 3">
            <a:extLst>
              <a:ext uri="{FF2B5EF4-FFF2-40B4-BE49-F238E27FC236}">
                <a16:creationId xmlns:a16="http://schemas.microsoft.com/office/drawing/2014/main" id="{28A0D208-75AA-72E1-8BBF-BD0AF34785F2}"/>
              </a:ext>
            </a:extLst>
          </p:cNvPr>
          <p:cNvSpPr txBox="1"/>
          <p:nvPr/>
        </p:nvSpPr>
        <p:spPr>
          <a:xfrm>
            <a:off x="3657600" y="193355"/>
            <a:ext cx="1386762" cy="553998"/>
          </a:xfrm>
          <a:prstGeom prst="rect">
            <a:avLst/>
          </a:prstGeom>
          <a:noFill/>
        </p:spPr>
        <p:txBody>
          <a:bodyPr wrap="square">
            <a:spAutoFit/>
          </a:bodyPr>
          <a:lstStyle/>
          <a:p>
            <a:r>
              <a:rPr lang="vi-VN" sz="3000" b="1" dirty="0">
                <a:solidFill>
                  <a:srgbClr val="002060"/>
                </a:solidFill>
                <a:latin typeface="Times New Roman" panose="02020603050405020304" pitchFamily="18" charset="0"/>
                <a:cs typeface="Times New Roman" panose="02020603050405020304" pitchFamily="18" charset="0"/>
              </a:rPr>
              <a:t>Tiết 31 </a:t>
            </a:r>
            <a:endParaRPr lang="vi-VN" sz="3000" dirty="0">
              <a:solidFill>
                <a:srgbClr val="002060"/>
              </a:solidFill>
            </a:endParaRPr>
          </a:p>
        </p:txBody>
      </p:sp>
      <p:pic>
        <p:nvPicPr>
          <p:cNvPr id="5" name="图片 2">
            <a:extLst>
              <a:ext uri="{FF2B5EF4-FFF2-40B4-BE49-F238E27FC236}">
                <a16:creationId xmlns:a16="http://schemas.microsoft.com/office/drawing/2014/main" id="{50B23274-7E9C-6628-ADB2-786CF5608C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794" y="-171450"/>
            <a:ext cx="1730075" cy="1676400"/>
          </a:xfrm>
          <a:prstGeom prst="rect">
            <a:avLst/>
          </a:prstGeom>
        </p:spPr>
      </p:pic>
    </p:spTree>
    <p:extLst>
      <p:ext uri="{BB962C8B-B14F-4D97-AF65-F5344CB8AC3E}">
        <p14:creationId xmlns:p14="http://schemas.microsoft.com/office/powerpoint/2010/main" val="125262267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xmlns:p14="http://schemas.microsoft.com/office/powerpoint/2010/main" spd="slow">
        <p:dissolv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4" name="Google Shape;804;p51"/>
          <p:cNvSpPr txBox="1">
            <a:spLocks noGrp="1"/>
          </p:cNvSpPr>
          <p:nvPr>
            <p:ph type="title"/>
          </p:nvPr>
        </p:nvSpPr>
        <p:spPr>
          <a:xfrm>
            <a:off x="5486400" y="0"/>
            <a:ext cx="2558432" cy="542302"/>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b="1" dirty="0" err="1">
                <a:solidFill>
                  <a:srgbClr val="C00000"/>
                </a:solidFill>
              </a:rPr>
              <a:t>Đáp</a:t>
            </a:r>
            <a:r>
              <a:rPr lang="en-US" b="1" dirty="0">
                <a:solidFill>
                  <a:srgbClr val="C00000"/>
                </a:solidFill>
              </a:rPr>
              <a:t> </a:t>
            </a:r>
            <a:r>
              <a:rPr lang="en-US" b="1" dirty="0" err="1">
                <a:solidFill>
                  <a:srgbClr val="C00000"/>
                </a:solidFill>
              </a:rPr>
              <a:t>án</a:t>
            </a:r>
            <a:r>
              <a:rPr lang="en-US" b="1" dirty="0">
                <a:solidFill>
                  <a:srgbClr val="C00000"/>
                </a:solidFill>
              </a:rPr>
              <a:t> </a:t>
            </a:r>
            <a:r>
              <a:rPr lang="en-US" b="1" dirty="0" err="1">
                <a:solidFill>
                  <a:srgbClr val="C00000"/>
                </a:solidFill>
              </a:rPr>
              <a:t>câu</a:t>
            </a:r>
            <a:r>
              <a:rPr lang="en-US" b="1" dirty="0">
                <a:solidFill>
                  <a:srgbClr val="C00000"/>
                </a:solidFill>
              </a:rPr>
              <a:t> </a:t>
            </a:r>
            <a:r>
              <a:rPr lang="en-US" b="1" dirty="0" err="1">
                <a:solidFill>
                  <a:srgbClr val="C00000"/>
                </a:solidFill>
              </a:rPr>
              <a:t>hỏi</a:t>
            </a:r>
            <a:r>
              <a:rPr lang="en-US" b="1" dirty="0">
                <a:solidFill>
                  <a:srgbClr val="C00000"/>
                </a:solidFill>
              </a:rPr>
              <a:t> 2</a:t>
            </a:r>
            <a:endParaRPr b="1" dirty="0">
              <a:solidFill>
                <a:srgbClr val="C00000"/>
              </a:solidFill>
            </a:endParaRPr>
          </a:p>
        </p:txBody>
      </p:sp>
      <p:sp>
        <p:nvSpPr>
          <p:cNvPr id="805" name="Google Shape;805;p51"/>
          <p:cNvSpPr txBox="1">
            <a:spLocks noGrp="1"/>
          </p:cNvSpPr>
          <p:nvPr>
            <p:ph type="subTitle" idx="1"/>
          </p:nvPr>
        </p:nvSpPr>
        <p:spPr>
          <a:xfrm>
            <a:off x="4658564" y="608977"/>
            <a:ext cx="4061573" cy="2550942"/>
          </a:xfrm>
          <a:prstGeom prst="rect">
            <a:avLst/>
          </a:prstGeom>
        </p:spPr>
        <p:txBody>
          <a:bodyPr spcFirstLastPara="1" wrap="square" lIns="0" tIns="0" rIns="0" bIns="0" anchor="t" anchorCtr="0">
            <a:noAutofit/>
          </a:bodyPr>
          <a:lstStyle/>
          <a:p>
            <a:pPr marL="0" indent="0" algn="just"/>
            <a:r>
              <a:rPr lang="en-US" sz="2800" dirty="0">
                <a:solidFill>
                  <a:schemeClr val="tx1"/>
                </a:solidFill>
                <a:latin typeface="Times New Roman" panose="02020603050405020304" pitchFamily="18" charset="0"/>
                <a:cs typeface="Times New Roman" panose="02020603050405020304" pitchFamily="18" charset="0"/>
              </a:rPr>
              <a:t> Ô </a:t>
            </a:r>
            <a:r>
              <a:rPr lang="en-US" sz="2800" dirty="0" err="1">
                <a:solidFill>
                  <a:schemeClr val="tx1"/>
                </a:solidFill>
                <a:latin typeface="Times New Roman" panose="02020603050405020304" pitchFamily="18" charset="0"/>
                <a:cs typeface="Times New Roman" panose="02020603050405020304" pitchFamily="18" charset="0"/>
              </a:rPr>
              <a:t>nhiễm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mặt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chất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lạ</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hoặc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một</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biến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đổi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quan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trọng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trong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thành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phần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làm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cho</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khí</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không</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sạch</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hoặc</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gây</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ra</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sự</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toả</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mùi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mùi</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khó</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chịu</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giảm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tầm</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nhìn</a:t>
            </a:r>
            <a:r>
              <a:rPr lang="en-US" sz="2800" dirty="0">
                <a:solidFill>
                  <a:schemeClr val="tx1"/>
                </a:solidFill>
                <a:latin typeface="Times New Roman" panose="02020603050405020304" pitchFamily="18" charset="0"/>
                <a:cs typeface="Times New Roman" panose="02020603050405020304" pitchFamily="18" charset="0"/>
              </a:rPr>
              <a:t> </a:t>
            </a:r>
            <a:r>
              <a:rPr lang="en-US" sz="2800" dirty="0" err="1">
                <a:solidFill>
                  <a:schemeClr val="tx1"/>
                </a:solidFill>
                <a:latin typeface="Times New Roman" panose="02020603050405020304" pitchFamily="18" charset="0"/>
                <a:cs typeface="Times New Roman" panose="02020603050405020304" pitchFamily="18" charset="0"/>
              </a:rPr>
              <a:t>xa</a:t>
            </a:r>
            <a:r>
              <a:rPr lang="en-US" sz="2800" dirty="0">
                <a:solidFill>
                  <a:schemeClr val="tx1"/>
                </a:solidFill>
                <a:latin typeface="Times New Roman" panose="02020603050405020304" pitchFamily="18" charset="0"/>
                <a:cs typeface="Times New Roman" panose="02020603050405020304" pitchFamily="18" charset="0"/>
              </a:rPr>
              <a:t> do </a:t>
            </a:r>
            <a:r>
              <a:rPr lang="en-US" sz="2800" dirty="0" err="1">
                <a:solidFill>
                  <a:schemeClr val="tx1"/>
                </a:solidFill>
                <a:latin typeface="Times New Roman" panose="02020603050405020304" pitchFamily="18" charset="0"/>
                <a:cs typeface="Times New Roman" panose="02020603050405020304" pitchFamily="18" charset="0"/>
              </a:rPr>
              <a:t>bụi</a:t>
            </a:r>
            <a:r>
              <a:rPr lang="en-US" sz="2800" dirty="0">
                <a:solidFill>
                  <a:schemeClr val="tx1"/>
                </a:solidFill>
                <a:latin typeface="Times New Roman" panose="02020603050405020304" pitchFamily="18" charset="0"/>
                <a:cs typeface="Times New Roman" panose="02020603050405020304" pitchFamily="18" charset="0"/>
              </a:rPr>
              <a:t>.</a:t>
            </a:r>
          </a:p>
          <a:p>
            <a:pPr marL="0" lvl="0" indent="0" algn="just" rtl="0">
              <a:spcBef>
                <a:spcPts val="0"/>
              </a:spcBef>
              <a:spcAft>
                <a:spcPts val="0"/>
              </a:spcAft>
              <a:buNone/>
            </a:pPr>
            <a:endParaRPr sz="2800" dirty="0">
              <a:solidFill>
                <a:schemeClr val="tx1"/>
              </a:solidFill>
            </a:endParaRPr>
          </a:p>
        </p:txBody>
      </p:sp>
      <p:grpSp>
        <p:nvGrpSpPr>
          <p:cNvPr id="808" name="Google Shape;808;p51"/>
          <p:cNvGrpSpPr/>
          <p:nvPr/>
        </p:nvGrpSpPr>
        <p:grpSpPr>
          <a:xfrm>
            <a:off x="0" y="57150"/>
            <a:ext cx="4625227" cy="3981965"/>
            <a:chOff x="-734425" y="725975"/>
            <a:chExt cx="2684700" cy="3691500"/>
          </a:xfrm>
        </p:grpSpPr>
        <p:sp>
          <p:nvSpPr>
            <p:cNvPr id="809" name="Google Shape;809;p51"/>
            <p:cNvSpPr/>
            <p:nvPr/>
          </p:nvSpPr>
          <p:spPr>
            <a:xfrm>
              <a:off x="-734425" y="725975"/>
              <a:ext cx="2684700" cy="3691500"/>
            </a:xfrm>
            <a:prstGeom prst="roundRect">
              <a:avLst>
                <a:gd name="adj" fmla="val 4846"/>
              </a:avLst>
            </a:pr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1"/>
            <p:cNvSpPr/>
            <p:nvPr/>
          </p:nvSpPr>
          <p:spPr>
            <a:xfrm>
              <a:off x="515525" y="4253150"/>
              <a:ext cx="184800" cy="109500"/>
            </a:xfrm>
            <a:prstGeom prst="roundRect">
              <a:avLst>
                <a:gd name="adj" fmla="val 50000"/>
              </a:avLst>
            </a:pr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1"/>
            <p:cNvSpPr/>
            <p:nvPr/>
          </p:nvSpPr>
          <p:spPr>
            <a:xfrm>
              <a:off x="577175" y="801325"/>
              <a:ext cx="61500" cy="61500"/>
            </a:xfrm>
            <a:prstGeom prst="ellipse">
              <a:avLst/>
            </a:pr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1"/>
            <p:cNvSpPr/>
            <p:nvPr/>
          </p:nvSpPr>
          <p:spPr>
            <a:xfrm>
              <a:off x="-537625" y="945150"/>
              <a:ext cx="2291100" cy="3270000"/>
            </a:xfrm>
            <a:prstGeom prst="rect">
              <a:avLst/>
            </a:pr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049" y="293571"/>
            <a:ext cx="3947129" cy="3572835"/>
          </a:xfrm>
          <a:prstGeom prst="rect">
            <a:avLst/>
          </a:prstGeom>
        </p:spPr>
      </p:pic>
    </p:spTree>
    <p:extLst>
      <p:ext uri="{BB962C8B-B14F-4D97-AF65-F5344CB8AC3E}">
        <p14:creationId xmlns:p14="http://schemas.microsoft.com/office/powerpoint/2010/main" val="8110271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xmlns:p14="http://schemas.microsoft.com/office/powerpoint/2010/mai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2000"/>
                                        <p:tgtEl>
                                          <p:spTgt spid="2"/>
                                        </p:tgtEl>
                                      </p:cBhvr>
                                    </p:animEffect>
                                  </p:childTnLst>
                                </p:cTn>
                              </p:par>
                            </p:childTnLst>
                          </p:cTn>
                        </p:par>
                        <p:par>
                          <p:cTn id="8" fill="hold">
                            <p:stCondLst>
                              <p:cond delay="2000"/>
                            </p:stCondLst>
                            <p:childTnLst>
                              <p:par>
                                <p:cTn id="9" presetID="18" presetClass="entr" presetSubtype="12" fill="hold" grpId="0" nodeType="afterEffect">
                                  <p:stCondLst>
                                    <p:cond delay="0"/>
                                  </p:stCondLst>
                                  <p:childTnLst>
                                    <p:set>
                                      <p:cBhvr>
                                        <p:cTn id="10" dur="1" fill="hold">
                                          <p:stCondLst>
                                            <p:cond delay="0"/>
                                          </p:stCondLst>
                                        </p:cTn>
                                        <p:tgtEl>
                                          <p:spTgt spid="805">
                                            <p:txEl>
                                              <p:pRg st="0" end="0"/>
                                            </p:txEl>
                                          </p:spTgt>
                                        </p:tgtEl>
                                        <p:attrNameLst>
                                          <p:attrName>style.visibility</p:attrName>
                                        </p:attrNameLst>
                                      </p:cBhvr>
                                      <p:to>
                                        <p:strVal val="visible"/>
                                      </p:to>
                                    </p:set>
                                    <p:animEffect transition="in" filter="strips(downLeft)">
                                      <p:cBhvr>
                                        <p:cTn id="11" dur="500"/>
                                        <p:tgtEl>
                                          <p:spTgt spid="80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5"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24" name="Google Shape;824;p52"/>
          <p:cNvSpPr txBox="1">
            <a:spLocks noGrp="1"/>
          </p:cNvSpPr>
          <p:nvPr>
            <p:ph type="title"/>
          </p:nvPr>
        </p:nvSpPr>
        <p:spPr>
          <a:xfrm>
            <a:off x="6704776" y="1404944"/>
            <a:ext cx="2050088" cy="932884"/>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vi-VN" dirty="0"/>
              <a:t>Đáp án câu hỏi 3</a:t>
            </a:r>
            <a:endParaRPr dirty="0"/>
          </a:p>
        </p:txBody>
      </p:sp>
      <p:sp>
        <p:nvSpPr>
          <p:cNvPr id="819" name="Google Shape;819;p52"/>
          <p:cNvSpPr txBox="1">
            <a:spLocks noGrp="1"/>
          </p:cNvSpPr>
          <p:nvPr>
            <p:ph type="subTitle" idx="1"/>
          </p:nvPr>
        </p:nvSpPr>
        <p:spPr>
          <a:xfrm>
            <a:off x="5317856" y="1733551"/>
            <a:ext cx="3623826" cy="1521692"/>
          </a:xfrm>
          <a:prstGeom prst="rect">
            <a:avLst/>
          </a:prstGeom>
        </p:spPr>
        <p:txBody>
          <a:bodyPr spcFirstLastPara="1" wrap="square" lIns="0" tIns="0" rIns="0" bIns="0" anchor="t" anchorCtr="0">
            <a:noAutofit/>
          </a:bodyPr>
          <a:lstStyle/>
          <a:p>
            <a:pPr marL="0" indent="0"/>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Đã</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liên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tục</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xảy</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ra</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lũ</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quét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tại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huyện</a:t>
            </a:r>
            <a:r>
              <a:rPr lang="en-US" sz="3200" dirty="0">
                <a:solidFill>
                  <a:schemeClr val="tx1"/>
                </a:solidFill>
                <a:latin typeface="Times New Roman" panose="02020603050405020304" pitchFamily="18" charset="0"/>
                <a:cs typeface="Times New Roman" panose="02020603050405020304" pitchFamily="18" charset="0"/>
              </a:rPr>
              <a:t> Sa Pa, </a:t>
            </a:r>
            <a:r>
              <a:rPr lang="en-US" sz="3200" dirty="0" err="1">
                <a:solidFill>
                  <a:schemeClr val="tx1"/>
                </a:solidFill>
                <a:latin typeface="Times New Roman" panose="02020603050405020304" pitchFamily="18" charset="0"/>
                <a:cs typeface="Times New Roman" panose="02020603050405020304" pitchFamily="18" charset="0"/>
              </a:rPr>
              <a:t>Văn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Bàn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Bát</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Xát</a:t>
            </a:r>
            <a:r>
              <a:rPr lang="en-US" sz="3200" dirty="0">
                <a:solidFill>
                  <a:schemeClr val="tx1"/>
                </a:solidFill>
                <a:latin typeface="Times New Roman" panose="02020603050405020304" pitchFamily="18" charset="0"/>
                <a:cs typeface="Times New Roman" panose="02020603050405020304" pitchFamily="18" charset="0"/>
              </a:rPr>
              <a:t>,…</a:t>
            </a:r>
          </a:p>
          <a:p>
            <a:pPr marL="0" lvl="0" indent="0" algn="l" rtl="0">
              <a:spcBef>
                <a:spcPts val="0"/>
              </a:spcBef>
              <a:spcAft>
                <a:spcPts val="0"/>
              </a:spcAft>
              <a:buNone/>
            </a:pPr>
            <a:endParaRPr sz="3200" dirty="0">
              <a:solidFill>
                <a:schemeClr val="tx1"/>
              </a:solidFill>
            </a:endParaRPr>
          </a:p>
        </p:txBody>
      </p:sp>
      <p:sp>
        <p:nvSpPr>
          <p:cNvPr id="821" name="Google Shape;821;p52"/>
          <p:cNvSpPr/>
          <p:nvPr/>
        </p:nvSpPr>
        <p:spPr>
          <a:xfrm>
            <a:off x="0" y="35718"/>
            <a:ext cx="5131037" cy="4745831"/>
          </a:xfrm>
          <a:custGeom>
            <a:avLst/>
            <a:gdLst/>
            <a:ahLst/>
            <a:cxnLst/>
            <a:rect l="l" t="t" r="r" b="b"/>
            <a:pathLst>
              <a:path w="103480" h="206345" extrusionOk="0">
                <a:moveTo>
                  <a:pt x="61741" y="8558"/>
                </a:moveTo>
                <a:cubicBezTo>
                  <a:pt x="62649" y="8558"/>
                  <a:pt x="62637" y="9975"/>
                  <a:pt x="61704" y="9975"/>
                </a:cubicBezTo>
                <a:cubicBezTo>
                  <a:pt x="61677" y="9975"/>
                  <a:pt x="61650" y="9973"/>
                  <a:pt x="61623" y="9971"/>
                </a:cubicBezTo>
                <a:lnTo>
                  <a:pt x="40979" y="9971"/>
                </a:lnTo>
                <a:cubicBezTo>
                  <a:pt x="40952" y="9973"/>
                  <a:pt x="40925" y="9975"/>
                  <a:pt x="40898" y="9975"/>
                </a:cubicBezTo>
                <a:cubicBezTo>
                  <a:pt x="39965" y="9975"/>
                  <a:pt x="39952" y="8558"/>
                  <a:pt x="40861" y="8558"/>
                </a:cubicBezTo>
                <a:cubicBezTo>
                  <a:pt x="40899" y="8558"/>
                  <a:pt x="40938" y="8561"/>
                  <a:pt x="40979" y="8566"/>
                </a:cubicBezTo>
                <a:lnTo>
                  <a:pt x="61623" y="8566"/>
                </a:lnTo>
                <a:cubicBezTo>
                  <a:pt x="61664" y="8561"/>
                  <a:pt x="61703" y="8558"/>
                  <a:pt x="61741" y="8558"/>
                </a:cubicBezTo>
                <a:close/>
                <a:moveTo>
                  <a:pt x="100713" y="16164"/>
                </a:moveTo>
                <a:lnTo>
                  <a:pt x="100713" y="189567"/>
                </a:lnTo>
                <a:lnTo>
                  <a:pt x="2987" y="189567"/>
                </a:lnTo>
                <a:lnTo>
                  <a:pt x="2987" y="16164"/>
                </a:lnTo>
                <a:close/>
                <a:moveTo>
                  <a:pt x="22357" y="196638"/>
                </a:moveTo>
                <a:lnTo>
                  <a:pt x="22313" y="197165"/>
                </a:lnTo>
                <a:lnTo>
                  <a:pt x="18448" y="197165"/>
                </a:lnTo>
                <a:lnTo>
                  <a:pt x="18448" y="196638"/>
                </a:lnTo>
                <a:close/>
                <a:moveTo>
                  <a:pt x="53277" y="196726"/>
                </a:moveTo>
                <a:cubicBezTo>
                  <a:pt x="53365" y="196726"/>
                  <a:pt x="53453" y="196814"/>
                  <a:pt x="53453" y="196945"/>
                </a:cubicBezTo>
                <a:lnTo>
                  <a:pt x="53453" y="199976"/>
                </a:lnTo>
                <a:cubicBezTo>
                  <a:pt x="53453" y="200064"/>
                  <a:pt x="53365" y="200152"/>
                  <a:pt x="53234" y="200152"/>
                </a:cubicBezTo>
                <a:lnTo>
                  <a:pt x="50203" y="200152"/>
                </a:lnTo>
                <a:cubicBezTo>
                  <a:pt x="50071" y="200152"/>
                  <a:pt x="49983" y="200064"/>
                  <a:pt x="49983" y="199976"/>
                </a:cubicBezTo>
                <a:lnTo>
                  <a:pt x="49983" y="196945"/>
                </a:lnTo>
                <a:cubicBezTo>
                  <a:pt x="49983" y="196814"/>
                  <a:pt x="50071" y="196726"/>
                  <a:pt x="50203" y="196726"/>
                </a:cubicBezTo>
                <a:close/>
                <a:moveTo>
                  <a:pt x="80706" y="196517"/>
                </a:moveTo>
                <a:cubicBezTo>
                  <a:pt x="80761" y="196517"/>
                  <a:pt x="80816" y="196528"/>
                  <a:pt x="80860" y="196550"/>
                </a:cubicBezTo>
                <a:cubicBezTo>
                  <a:pt x="80948" y="196638"/>
                  <a:pt x="80948" y="196770"/>
                  <a:pt x="80860" y="196858"/>
                </a:cubicBezTo>
                <a:lnTo>
                  <a:pt x="79455" y="198263"/>
                </a:lnTo>
                <a:cubicBezTo>
                  <a:pt x="79367" y="198351"/>
                  <a:pt x="79323" y="198439"/>
                  <a:pt x="79323" y="198527"/>
                </a:cubicBezTo>
                <a:cubicBezTo>
                  <a:pt x="79323" y="198614"/>
                  <a:pt x="79367" y="198702"/>
                  <a:pt x="79455" y="198790"/>
                </a:cubicBezTo>
                <a:lnTo>
                  <a:pt x="80860" y="200196"/>
                </a:lnTo>
                <a:cubicBezTo>
                  <a:pt x="80948" y="200284"/>
                  <a:pt x="80948" y="200415"/>
                  <a:pt x="80860" y="200503"/>
                </a:cubicBezTo>
                <a:cubicBezTo>
                  <a:pt x="80816" y="200547"/>
                  <a:pt x="80761" y="200569"/>
                  <a:pt x="80706" y="200569"/>
                </a:cubicBezTo>
                <a:cubicBezTo>
                  <a:pt x="80652" y="200569"/>
                  <a:pt x="80597" y="200547"/>
                  <a:pt x="80553" y="200503"/>
                </a:cubicBezTo>
                <a:lnTo>
                  <a:pt x="79147" y="199098"/>
                </a:lnTo>
                <a:cubicBezTo>
                  <a:pt x="79015" y="198922"/>
                  <a:pt x="78928" y="198746"/>
                  <a:pt x="78928" y="198527"/>
                </a:cubicBezTo>
                <a:cubicBezTo>
                  <a:pt x="78928" y="198307"/>
                  <a:pt x="79015" y="198131"/>
                  <a:pt x="79147" y="198000"/>
                </a:cubicBezTo>
                <a:lnTo>
                  <a:pt x="80553" y="196550"/>
                </a:lnTo>
                <a:cubicBezTo>
                  <a:pt x="80597" y="196528"/>
                  <a:pt x="80652" y="196517"/>
                  <a:pt x="80706" y="196517"/>
                </a:cubicBezTo>
                <a:close/>
                <a:moveTo>
                  <a:pt x="15461" y="1"/>
                </a:moveTo>
                <a:cubicBezTo>
                  <a:pt x="6940" y="1"/>
                  <a:pt x="1" y="6941"/>
                  <a:pt x="1" y="15461"/>
                </a:cubicBezTo>
                <a:lnTo>
                  <a:pt x="1" y="190884"/>
                </a:lnTo>
                <a:cubicBezTo>
                  <a:pt x="1" y="199405"/>
                  <a:pt x="6940" y="206345"/>
                  <a:pt x="15461" y="206345"/>
                </a:cubicBezTo>
                <a:lnTo>
                  <a:pt x="88019" y="206345"/>
                </a:lnTo>
                <a:cubicBezTo>
                  <a:pt x="96540" y="206345"/>
                  <a:pt x="103480" y="199405"/>
                  <a:pt x="103480" y="190884"/>
                </a:cubicBezTo>
                <a:lnTo>
                  <a:pt x="103480" y="15461"/>
                </a:lnTo>
                <a:cubicBezTo>
                  <a:pt x="103480" y="6941"/>
                  <a:pt x="96540" y="1"/>
                  <a:pt x="88019" y="1"/>
                </a:cubicBezTo>
                <a:close/>
              </a:path>
            </a:pathLst>
          </a:custGeom>
          <a:noFill/>
          <a:ln w="19050" cap="flat" cmpd="sng">
            <a:solidFill>
              <a:srgbClr val="4D4F4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Picture 1" descr="Luquet.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 y="361950"/>
            <a:ext cx="4953000" cy="4114800"/>
          </a:xfrm>
          <a:prstGeom prst="rect">
            <a:avLst/>
          </a:prstGeom>
        </p:spPr>
      </p:pic>
      <p:sp>
        <p:nvSpPr>
          <p:cNvPr id="3" name="TextBox 2"/>
          <p:cNvSpPr txBox="1"/>
          <p:nvPr/>
        </p:nvSpPr>
        <p:spPr>
          <a:xfrm>
            <a:off x="4707456" y="2947465"/>
            <a:ext cx="184731" cy="369332"/>
          </a:xfrm>
          <a:prstGeom prst="rect">
            <a:avLst/>
          </a:prstGeom>
          <a:noFill/>
        </p:spPr>
        <p:txBody>
          <a:bodyPr wrap="none" rtlCol="0">
            <a:spAutoFit/>
          </a:bodyPr>
          <a:lstStyle/>
          <a:p>
            <a:endParaRPr lang="en-US"/>
          </a:p>
        </p:txBody>
      </p:sp>
      <p:sp>
        <p:nvSpPr>
          <p:cNvPr id="4" name="Google Shape;804;p51">
            <a:extLst>
              <a:ext uri="{FF2B5EF4-FFF2-40B4-BE49-F238E27FC236}">
                <a16:creationId xmlns:a16="http://schemas.microsoft.com/office/drawing/2014/main" id="{F947F9ED-8406-2330-E651-A9A9B76C870F}"/>
              </a:ext>
            </a:extLst>
          </p:cNvPr>
          <p:cNvSpPr txBox="1">
            <a:spLocks/>
          </p:cNvSpPr>
          <p:nvPr/>
        </p:nvSpPr>
        <p:spPr>
          <a:xfrm>
            <a:off x="5486400" y="755795"/>
            <a:ext cx="3015632" cy="542302"/>
          </a:xfrm>
          <a:prstGeom prst="rect">
            <a:avLst/>
          </a:prstGeom>
          <a:noFill/>
          <a:ln>
            <a:noFill/>
          </a:ln>
        </p:spPr>
        <p:txBody>
          <a:bodyPr spcFirstLastPara="1" vert="horz" wrap="square" lIns="0" tIns="0" rIns="0" bIns="0" rtlCol="0" anchor="b" anchorCtr="0">
            <a:noAutofit/>
          </a:bodyPr>
          <a:lstStyle>
            <a:lvl1pPr lvl="0" algn="l" defTabSz="685800" rtl="0" eaLnBrk="1" latinLnBrk="0" hangingPunct="1">
              <a:lnSpc>
                <a:spcPct val="85000"/>
              </a:lnSpc>
              <a:spcBef>
                <a:spcPts val="0"/>
              </a:spcBef>
              <a:spcAft>
                <a:spcPts val="0"/>
              </a:spcAft>
              <a:buClr>
                <a:srgbClr val="F8FFF5"/>
              </a:buClr>
              <a:buSzPts val="2500"/>
              <a:buNone/>
              <a:defRPr sz="2500" i="0" kern="1200" spc="-38" baseline="0">
                <a:solidFill>
                  <a:srgbClr val="F8FFF5"/>
                </a:solidFill>
                <a:latin typeface="+mj-lt"/>
                <a:ea typeface="+mj-ea"/>
                <a:cs typeface="+mj-cs"/>
              </a:defRPr>
            </a:lvl1pPr>
            <a:lvl2pPr lvl="1" rtl="0">
              <a:spcBef>
                <a:spcPts val="0"/>
              </a:spcBef>
              <a:spcAft>
                <a:spcPts val="0"/>
              </a:spcAft>
              <a:buClr>
                <a:srgbClr val="F8FFF5"/>
              </a:buClr>
              <a:buSzPts val="2500"/>
              <a:buNone/>
              <a:defRPr sz="2500">
                <a:solidFill>
                  <a:srgbClr val="F8FFF5"/>
                </a:solidFill>
              </a:defRPr>
            </a:lvl2pPr>
            <a:lvl3pPr lvl="2" rtl="0">
              <a:spcBef>
                <a:spcPts val="0"/>
              </a:spcBef>
              <a:spcAft>
                <a:spcPts val="0"/>
              </a:spcAft>
              <a:buClr>
                <a:srgbClr val="F8FFF5"/>
              </a:buClr>
              <a:buSzPts val="2500"/>
              <a:buNone/>
              <a:defRPr sz="2500">
                <a:solidFill>
                  <a:srgbClr val="F8FFF5"/>
                </a:solidFill>
              </a:defRPr>
            </a:lvl3pPr>
            <a:lvl4pPr lvl="3" rtl="0">
              <a:spcBef>
                <a:spcPts val="0"/>
              </a:spcBef>
              <a:spcAft>
                <a:spcPts val="0"/>
              </a:spcAft>
              <a:buClr>
                <a:srgbClr val="F8FFF5"/>
              </a:buClr>
              <a:buSzPts val="2500"/>
              <a:buNone/>
              <a:defRPr sz="2500">
                <a:solidFill>
                  <a:srgbClr val="F8FFF5"/>
                </a:solidFill>
              </a:defRPr>
            </a:lvl4pPr>
            <a:lvl5pPr lvl="4" rtl="0">
              <a:spcBef>
                <a:spcPts val="0"/>
              </a:spcBef>
              <a:spcAft>
                <a:spcPts val="0"/>
              </a:spcAft>
              <a:buClr>
                <a:srgbClr val="F8FFF5"/>
              </a:buClr>
              <a:buSzPts val="2500"/>
              <a:buNone/>
              <a:defRPr sz="2500">
                <a:solidFill>
                  <a:srgbClr val="F8FFF5"/>
                </a:solidFill>
              </a:defRPr>
            </a:lvl5pPr>
            <a:lvl6pPr lvl="5" rtl="0">
              <a:spcBef>
                <a:spcPts val="0"/>
              </a:spcBef>
              <a:spcAft>
                <a:spcPts val="0"/>
              </a:spcAft>
              <a:buClr>
                <a:srgbClr val="F8FFF5"/>
              </a:buClr>
              <a:buSzPts val="2500"/>
              <a:buNone/>
              <a:defRPr sz="2500">
                <a:solidFill>
                  <a:srgbClr val="F8FFF5"/>
                </a:solidFill>
              </a:defRPr>
            </a:lvl6pPr>
            <a:lvl7pPr lvl="6" rtl="0">
              <a:spcBef>
                <a:spcPts val="0"/>
              </a:spcBef>
              <a:spcAft>
                <a:spcPts val="0"/>
              </a:spcAft>
              <a:buClr>
                <a:srgbClr val="F8FFF5"/>
              </a:buClr>
              <a:buSzPts val="2500"/>
              <a:buNone/>
              <a:defRPr sz="2500">
                <a:solidFill>
                  <a:srgbClr val="F8FFF5"/>
                </a:solidFill>
              </a:defRPr>
            </a:lvl7pPr>
            <a:lvl8pPr lvl="7" rtl="0">
              <a:spcBef>
                <a:spcPts val="0"/>
              </a:spcBef>
              <a:spcAft>
                <a:spcPts val="0"/>
              </a:spcAft>
              <a:buClr>
                <a:srgbClr val="F8FFF5"/>
              </a:buClr>
              <a:buSzPts val="2500"/>
              <a:buNone/>
              <a:defRPr sz="2500">
                <a:solidFill>
                  <a:srgbClr val="F8FFF5"/>
                </a:solidFill>
              </a:defRPr>
            </a:lvl8pPr>
            <a:lvl9pPr lvl="8" rtl="0">
              <a:spcBef>
                <a:spcPts val="0"/>
              </a:spcBef>
              <a:spcAft>
                <a:spcPts val="0"/>
              </a:spcAft>
              <a:buClr>
                <a:srgbClr val="F8FFF5"/>
              </a:buClr>
              <a:buSzPts val="2500"/>
              <a:buNone/>
              <a:defRPr sz="2500">
                <a:solidFill>
                  <a:srgbClr val="F8FFF5"/>
                </a:solidFill>
              </a:defRPr>
            </a:lvl9pPr>
          </a:lstStyle>
          <a:p>
            <a:r>
              <a:rPr lang="en-US" sz="3200" b="1" dirty="0" err="1">
                <a:solidFill>
                  <a:srgbClr val="C00000"/>
                </a:solidFill>
              </a:rPr>
              <a:t>Đáp</a:t>
            </a:r>
            <a:r>
              <a:rPr lang="en-US" sz="3200" b="1" dirty="0">
                <a:solidFill>
                  <a:srgbClr val="C00000"/>
                </a:solidFill>
              </a:rPr>
              <a:t> </a:t>
            </a:r>
            <a:r>
              <a:rPr lang="en-US" sz="3200" b="1" dirty="0" err="1">
                <a:solidFill>
                  <a:srgbClr val="C00000"/>
                </a:solidFill>
              </a:rPr>
              <a:t>án</a:t>
            </a:r>
            <a:r>
              <a:rPr lang="en-US" sz="3200" b="1" dirty="0">
                <a:solidFill>
                  <a:srgbClr val="C00000"/>
                </a:solidFill>
              </a:rPr>
              <a:t> </a:t>
            </a:r>
            <a:r>
              <a:rPr lang="en-US" sz="3200" b="1" dirty="0" err="1">
                <a:solidFill>
                  <a:srgbClr val="C00000"/>
                </a:solidFill>
              </a:rPr>
              <a:t>câu</a:t>
            </a:r>
            <a:r>
              <a:rPr lang="en-US" sz="3200" b="1" dirty="0">
                <a:solidFill>
                  <a:srgbClr val="C00000"/>
                </a:solidFill>
              </a:rPr>
              <a:t> </a:t>
            </a:r>
            <a:r>
              <a:rPr lang="en-US" sz="3200" b="1" dirty="0" err="1">
                <a:solidFill>
                  <a:srgbClr val="C00000"/>
                </a:solidFill>
              </a:rPr>
              <a:t>hỏi</a:t>
            </a:r>
            <a:r>
              <a:rPr lang="en-US" sz="3200" b="1" dirty="0">
                <a:solidFill>
                  <a:srgbClr val="C00000"/>
                </a:solidFill>
              </a:rPr>
              <a:t> 3</a:t>
            </a:r>
          </a:p>
        </p:txBody>
      </p:sp>
    </p:spTree>
    <p:extLst>
      <p:ext uri="{BB962C8B-B14F-4D97-AF65-F5344CB8AC3E}">
        <p14:creationId xmlns:p14="http://schemas.microsoft.com/office/powerpoint/2010/main" val="38654947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par>
                          <p:cTn id="8" fill="hold">
                            <p:stCondLst>
                              <p:cond delay="2000"/>
                            </p:stCondLst>
                            <p:childTnLst>
                              <p:par>
                                <p:cTn id="9" presetID="18" presetClass="entr" presetSubtype="12" fill="hold" grpId="0" nodeType="afterEffect">
                                  <p:stCondLst>
                                    <p:cond delay="0"/>
                                  </p:stCondLst>
                                  <p:childTnLst>
                                    <p:set>
                                      <p:cBhvr>
                                        <p:cTn id="10" dur="1" fill="hold">
                                          <p:stCondLst>
                                            <p:cond delay="0"/>
                                          </p:stCondLst>
                                        </p:cTn>
                                        <p:tgtEl>
                                          <p:spTgt spid="819">
                                            <p:txEl>
                                              <p:pRg st="0" end="0"/>
                                            </p:txEl>
                                          </p:spTgt>
                                        </p:tgtEl>
                                        <p:attrNameLst>
                                          <p:attrName>style.visibility</p:attrName>
                                        </p:attrNameLst>
                                      </p:cBhvr>
                                      <p:to>
                                        <p:strVal val="visible"/>
                                      </p:to>
                                    </p:set>
                                    <p:animEffect transition="in" filter="strips(downLeft)">
                                      <p:cBhvr>
                                        <p:cTn id="11" dur="500"/>
                                        <p:tgtEl>
                                          <p:spTgt spid="8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EJ0201">
            <a:extLst>
              <a:ext uri="{FF2B5EF4-FFF2-40B4-BE49-F238E27FC236}">
                <a16:creationId xmlns:a16="http://schemas.microsoft.com/office/drawing/2014/main" id="{02E8ACE3-ECBE-5BDC-D76C-B8E7FD08E4E9}"/>
              </a:ext>
            </a:extLst>
          </p:cNvPr>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a:effectLst>
            <a:reflection blurRad="6350" stA="50000" endA="300" endPos="55000" dir="5400000" sy="-100000" algn="bl" rotWithShape="0"/>
          </a:effectLst>
          <a:scene3d>
            <a:camera prst="orthographicFront"/>
            <a:lightRig rig="threePt" dir="t"/>
          </a:scene3d>
          <a:sp3d>
            <a:bevelT prst="slope"/>
          </a:sp3d>
        </p:spPr>
      </p:pic>
      <p:sp>
        <p:nvSpPr>
          <p:cNvPr id="3" name="Rectangle 2">
            <a:extLst>
              <a:ext uri="{FF2B5EF4-FFF2-40B4-BE49-F238E27FC236}">
                <a16:creationId xmlns:a16="http://schemas.microsoft.com/office/drawing/2014/main" id="{A3ABCEFF-6D48-6518-0DDF-32B81C9D7939}"/>
              </a:ext>
            </a:extLst>
          </p:cNvPr>
          <p:cNvSpPr>
            <a:spLocks noChangeArrowheads="1"/>
          </p:cNvSpPr>
          <p:nvPr/>
        </p:nvSpPr>
        <p:spPr bwMode="auto">
          <a:xfrm>
            <a:off x="2498527" y="1671638"/>
            <a:ext cx="4071938" cy="111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spcBef>
                <a:spcPts val="1000"/>
              </a:spcBef>
              <a:buClr>
                <a:schemeClr val="accent1"/>
              </a:buClr>
              <a:buFont typeface="Wingdings 3" panose="05040102010807070707" pitchFamily="18" charset="2"/>
              <a:buChar char=""/>
              <a:defRPr>
                <a:solidFill>
                  <a:srgbClr val="404040"/>
                </a:solidFill>
                <a:latin typeface="Century Gothic" panose="020B0502020202020204" pitchFamily="34" charset="0"/>
              </a:defRPr>
            </a:lvl1pPr>
            <a:lvl2pPr marL="742950" indent="-285750">
              <a:spcBef>
                <a:spcPts val="1000"/>
              </a:spcBef>
              <a:buClr>
                <a:schemeClr val="accent1"/>
              </a:buClr>
              <a:buFont typeface="Wingdings 3" panose="05040102010807070707" pitchFamily="18" charset="2"/>
              <a:buChar char=""/>
              <a:defRPr sz="1600">
                <a:solidFill>
                  <a:srgbClr val="404040"/>
                </a:solidFill>
                <a:latin typeface="Century Gothic" panose="020B0502020202020204" pitchFamily="34" charset="0"/>
              </a:defRPr>
            </a:lvl2pPr>
            <a:lvl3pPr marL="1143000" indent="-228600">
              <a:spcBef>
                <a:spcPts val="1000"/>
              </a:spcBef>
              <a:buClr>
                <a:schemeClr val="accent1"/>
              </a:buClr>
              <a:buFont typeface="Wingdings 3" panose="05040102010807070707" pitchFamily="18" charset="2"/>
              <a:buChar char=""/>
              <a:defRPr sz="1400">
                <a:solidFill>
                  <a:srgbClr val="404040"/>
                </a:solidFill>
                <a:latin typeface="Century Gothic" panose="020B0502020202020204" pitchFamily="34" charset="0"/>
              </a:defRPr>
            </a:lvl3pPr>
            <a:lvl4pPr marL="16002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4pPr>
            <a:lvl5pPr marL="2057400" indent="-228600">
              <a:spcBef>
                <a:spcPts val="1000"/>
              </a:spcBef>
              <a:buClr>
                <a:schemeClr val="accent1"/>
              </a:buClr>
              <a:buFont typeface="Wingdings 3" panose="05040102010807070707" pitchFamily="18" charset="2"/>
              <a:buChar char=""/>
              <a:defRPr sz="1200">
                <a:solidFill>
                  <a:srgbClr val="404040"/>
                </a:solidFill>
                <a:latin typeface="Century Gothic" panose="020B0502020202020204" pitchFamily="34" charset="0"/>
              </a:defRPr>
            </a:lvl5pPr>
            <a:lvl6pPr marL="25146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6pPr>
            <a:lvl7pPr marL="29718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7pPr>
            <a:lvl8pPr marL="34290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8pPr>
            <a:lvl9pPr marL="3886200" indent="-228600" defTabSz="457200" eaLnBrk="0" fontAlgn="base" hangingPunct="0">
              <a:spcBef>
                <a:spcPts val="1000"/>
              </a:spcBef>
              <a:spcAft>
                <a:spcPct val="0"/>
              </a:spcAft>
              <a:buClr>
                <a:schemeClr val="accent1"/>
              </a:buClr>
              <a:buFont typeface="Wingdings 3" panose="05040102010807070707" pitchFamily="18" charset="2"/>
              <a:buChar char=""/>
              <a:defRPr sz="1200">
                <a:solidFill>
                  <a:srgbClr val="404040"/>
                </a:solidFill>
                <a:latin typeface="Century Gothic" panose="020B0502020202020204" pitchFamily="34" charset="0"/>
              </a:defRPr>
            </a:lvl9pPr>
          </a:lstStyle>
          <a:p>
            <a:pPr eaLnBrk="1" hangingPunct="1">
              <a:spcBef>
                <a:spcPct val="0"/>
              </a:spcBef>
              <a:buClr>
                <a:srgbClr val="000000"/>
              </a:buClr>
              <a:buFont typeface="Times New Roman" panose="02020603050405020304" pitchFamily="18" charset="0"/>
              <a:buNone/>
            </a:pPr>
            <a:endParaRPr lang="en-US" altLang="vi-VN" sz="2025">
              <a:solidFill>
                <a:schemeClr val="tx1"/>
              </a:solidFill>
              <a:latin typeface="Arial" panose="020B0604020202020204" pitchFamily="34" charset="0"/>
            </a:endParaRPr>
          </a:p>
          <a:p>
            <a:pPr algn="ctr" eaLnBrk="1" hangingPunct="1">
              <a:spcBef>
                <a:spcPct val="0"/>
              </a:spcBef>
              <a:buClr>
                <a:srgbClr val="000000"/>
              </a:buClr>
              <a:buFont typeface="Times New Roman" panose="02020603050405020304" pitchFamily="18" charset="0"/>
              <a:buNone/>
            </a:pPr>
            <a:r>
              <a:rPr lang="vi-VN" altLang="vi-VN" sz="2025">
                <a:solidFill>
                  <a:schemeClr val="tx1"/>
                </a:solidFill>
                <a:latin typeface="Mongolian Baiti" panose="03000500000000000000" pitchFamily="66" charset="0"/>
              </a:rPr>
              <a:t>CẢM ƠN CÁC THẦY CÔ GIÁO C</a:t>
            </a:r>
            <a:r>
              <a:rPr lang="en-US" altLang="vi-VN" sz="2025">
                <a:solidFill>
                  <a:schemeClr val="tx1"/>
                </a:solidFill>
                <a:latin typeface="Mongolian Baiti" panose="03000500000000000000" pitchFamily="66" charset="0"/>
              </a:rPr>
              <a:t>HÚC CÁC EM HỌC SINH </a:t>
            </a:r>
          </a:p>
          <a:p>
            <a:pPr algn="ctr" eaLnBrk="1" hangingPunct="1">
              <a:spcBef>
                <a:spcPct val="0"/>
              </a:spcBef>
              <a:buClr>
                <a:srgbClr val="000000"/>
              </a:buClr>
              <a:buFont typeface="Times New Roman" panose="02020603050405020304" pitchFamily="18" charset="0"/>
              <a:buNone/>
            </a:pPr>
            <a:r>
              <a:rPr lang="en-US" altLang="vi-VN" sz="2025">
                <a:solidFill>
                  <a:schemeClr val="tx1"/>
                </a:solidFill>
                <a:latin typeface="Mongolian Baiti" panose="03000500000000000000" pitchFamily="66" charset="0"/>
              </a:rPr>
              <a:t>CHĂM NGOAN, HỌC GIỎI</a:t>
            </a:r>
          </a:p>
          <a:p>
            <a:pPr eaLnBrk="1" hangingPunct="1">
              <a:spcBef>
                <a:spcPct val="0"/>
              </a:spcBef>
              <a:buClr>
                <a:srgbClr val="000000"/>
              </a:buClr>
              <a:buFont typeface="Times New Roman" panose="02020603050405020304" pitchFamily="18" charset="0"/>
              <a:buNone/>
            </a:pPr>
            <a:endParaRPr lang="en-US" altLang="vi-VN" sz="2025">
              <a:solidFill>
                <a:schemeClr val="tx1"/>
              </a:solidFill>
              <a:latin typeface="Arial" panose="020B0604020202020204" pitchFamily="34" charset="0"/>
            </a:endParaRPr>
          </a:p>
        </p:txBody>
      </p:sp>
      <p:pic>
        <p:nvPicPr>
          <p:cNvPr id="4" name="Picture 4" descr="th_thL1_881[1]">
            <a:extLst>
              <a:ext uri="{FF2B5EF4-FFF2-40B4-BE49-F238E27FC236}">
                <a16:creationId xmlns:a16="http://schemas.microsoft.com/office/drawing/2014/main" id="{D70D756B-CBB7-92F5-DAB3-F5490290BE1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00775" y="900113"/>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th_thL1_881[1]">
            <a:extLst>
              <a:ext uri="{FF2B5EF4-FFF2-40B4-BE49-F238E27FC236}">
                <a16:creationId xmlns:a16="http://schemas.microsoft.com/office/drawing/2014/main" id="{48AE6E08-FBF6-3AEE-7B0A-9377D45ECFC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85975" y="857251"/>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th_thL1_881[1]">
            <a:extLst>
              <a:ext uri="{FF2B5EF4-FFF2-40B4-BE49-F238E27FC236}">
                <a16:creationId xmlns:a16="http://schemas.microsoft.com/office/drawing/2014/main" id="{EF7A004D-C74A-BFDF-9139-7B83FE2F467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085975" y="2143126"/>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th_thL1_881[1]">
            <a:extLst>
              <a:ext uri="{FF2B5EF4-FFF2-40B4-BE49-F238E27FC236}">
                <a16:creationId xmlns:a16="http://schemas.microsoft.com/office/drawing/2014/main" id="{23A9995C-03BD-85C5-7878-F73FF958738F}"/>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243638" y="2228851"/>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th_thL1_881[1]">
            <a:extLst>
              <a:ext uri="{FF2B5EF4-FFF2-40B4-BE49-F238E27FC236}">
                <a16:creationId xmlns:a16="http://schemas.microsoft.com/office/drawing/2014/main" id="{6B89D9D5-70C9-EF7C-91B6-56DD3588D92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171700" y="3343276"/>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descr="th_thL1_881[1]">
            <a:extLst>
              <a:ext uri="{FF2B5EF4-FFF2-40B4-BE49-F238E27FC236}">
                <a16:creationId xmlns:a16="http://schemas.microsoft.com/office/drawing/2014/main" id="{82CFAD88-9A6A-9B9F-F400-F0766FB525E7}"/>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586163" y="771526"/>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descr="th_thL1_881[1]">
            <a:extLst>
              <a:ext uri="{FF2B5EF4-FFF2-40B4-BE49-F238E27FC236}">
                <a16:creationId xmlns:a16="http://schemas.microsoft.com/office/drawing/2014/main" id="{8AAE0035-DF97-45AB-F0EE-1F10960E73A8}"/>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214938" y="814388"/>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th_thL1_881[1]">
            <a:extLst>
              <a:ext uri="{FF2B5EF4-FFF2-40B4-BE49-F238E27FC236}">
                <a16:creationId xmlns:a16="http://schemas.microsoft.com/office/drawing/2014/main" id="{9EC51582-B148-DBEB-9083-ECADDB2B09DC}"/>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4357688" y="3514726"/>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2" descr="th_thL1_881[1]">
            <a:extLst>
              <a:ext uri="{FF2B5EF4-FFF2-40B4-BE49-F238E27FC236}">
                <a16:creationId xmlns:a16="http://schemas.microsoft.com/office/drawing/2014/main" id="{5214C2DB-1C5C-EDCB-EBA7-D53C84EF0220}"/>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943600" y="3429001"/>
            <a:ext cx="771525" cy="803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4"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additive="base">
                                        <p:cTn id="27" dur="3000" fill="hold"/>
                                        <p:tgtEl>
                                          <p:spTgt spid="3"/>
                                        </p:tgtEl>
                                        <p:attrNameLst>
                                          <p:attrName>ppt_x</p:attrName>
                                        </p:attrNameLst>
                                      </p:cBhvr>
                                      <p:tavLst>
                                        <p:tav tm="0">
                                          <p:val>
                                            <p:strVal val="#ppt_x"/>
                                          </p:val>
                                        </p:tav>
                                        <p:tav tm="100000">
                                          <p:val>
                                            <p:strVal val="#ppt_x"/>
                                          </p:val>
                                        </p:tav>
                                      </p:tavLst>
                                    </p:anim>
                                    <p:anim calcmode="lin" valueType="num">
                                      <p:cBhvr additive="base">
                                        <p:cTn id="28" dur="3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pic>
        <p:nvPicPr>
          <p:cNvPr id="176" name="Google Shape;176;p31"/>
          <p:cNvPicPr preferRelativeResize="0"/>
          <p:nvPr/>
        </p:nvPicPr>
        <p:blipFill rotWithShape="1">
          <a:blip r:embed="rId3">
            <a:alphaModFix/>
          </a:blip>
          <a:srcRect l="21810" t="16700" r="40970" b="10178"/>
          <a:stretch/>
        </p:blipFill>
        <p:spPr>
          <a:xfrm flipH="1">
            <a:off x="6096000" y="2343151"/>
            <a:ext cx="3048000" cy="2800350"/>
          </a:xfrm>
          <a:prstGeom prst="rect">
            <a:avLst/>
          </a:prstGeom>
          <a:noFill/>
          <a:ln>
            <a:noFill/>
          </a:ln>
        </p:spPr>
      </p:pic>
      <p:sp>
        <p:nvSpPr>
          <p:cNvPr id="178" name="Google Shape;178;p31"/>
          <p:cNvSpPr txBox="1">
            <a:spLocks noGrp="1"/>
          </p:cNvSpPr>
          <p:nvPr>
            <p:ph type="title"/>
          </p:nvPr>
        </p:nvSpPr>
        <p:spPr>
          <a:xfrm>
            <a:off x="228600" y="45856"/>
            <a:ext cx="3862387" cy="518657"/>
          </a:xfrm>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US" b="1" dirty="0">
                <a:solidFill>
                  <a:srgbClr val="C00000"/>
                </a:solidFill>
              </a:rPr>
              <a:t>I. </a:t>
            </a:r>
            <a:r>
              <a:rPr lang="en-US" b="1" dirty="0" err="1">
                <a:solidFill>
                  <a:srgbClr val="C00000"/>
                </a:solidFill>
              </a:rPr>
              <a:t>Môi</a:t>
            </a:r>
            <a:r>
              <a:rPr lang="en-US" b="1" dirty="0">
                <a:solidFill>
                  <a:srgbClr val="C00000"/>
                </a:solidFill>
              </a:rPr>
              <a:t> trường là gì ?</a:t>
            </a:r>
            <a:endParaRPr b="1" dirty="0">
              <a:solidFill>
                <a:srgbClr val="C00000"/>
              </a:solidFill>
            </a:endParaRPr>
          </a:p>
        </p:txBody>
      </p:sp>
      <p:sp>
        <p:nvSpPr>
          <p:cNvPr id="177" name="Google Shape;177;p31"/>
          <p:cNvSpPr txBox="1">
            <a:spLocks noGrp="1"/>
          </p:cNvSpPr>
          <p:nvPr>
            <p:ph type="subTitle" idx="1"/>
          </p:nvPr>
        </p:nvSpPr>
        <p:spPr>
          <a:xfrm>
            <a:off x="800101" y="438150"/>
            <a:ext cx="7391400" cy="1523999"/>
          </a:xfrm>
          <a:prstGeom prst="rect">
            <a:avLst/>
          </a:prstGeom>
        </p:spPr>
        <p:txBody>
          <a:bodyPr spcFirstLastPara="1" wrap="square" lIns="0" tIns="0" rIns="0" bIns="0" anchor="t" anchorCtr="0">
            <a:noAutofit/>
          </a:bodyPr>
          <a:lstStyle/>
          <a:p>
            <a:pPr marL="0" lvl="0" indent="0" algn="just">
              <a:lnSpc>
                <a:spcPct val="115000"/>
              </a:lnSpc>
              <a:buClr>
                <a:schemeClr val="dk1"/>
              </a:buClr>
              <a:buSzPts val="600"/>
            </a:pPr>
            <a:r>
              <a:rPr lang="en-US" sz="2800" dirty="0">
                <a:solidFill>
                  <a:schemeClr val="tx1"/>
                </a:solidFill>
              </a:rPr>
              <a:t>   - Môi trường là tòan bộ các </a:t>
            </a:r>
            <a:r>
              <a:rPr lang="en-US" sz="2800" dirty="0" err="1">
                <a:solidFill>
                  <a:schemeClr val="tx1"/>
                </a:solidFill>
              </a:rPr>
              <a:t>điều</a:t>
            </a:r>
            <a:r>
              <a:rPr lang="en-US" sz="2800" dirty="0">
                <a:solidFill>
                  <a:schemeClr val="tx1"/>
                </a:solidFill>
              </a:rPr>
              <a:t> </a:t>
            </a:r>
            <a:r>
              <a:rPr lang="vi-VN" sz="2800" dirty="0" err="1">
                <a:solidFill>
                  <a:schemeClr val="tx1"/>
                </a:solidFill>
              </a:rPr>
              <a:t>kiệ</a:t>
            </a:r>
            <a:r>
              <a:rPr lang="en-US" sz="2800" dirty="0">
                <a:solidFill>
                  <a:schemeClr val="tx1"/>
                </a:solidFill>
              </a:rPr>
              <a:t>n tự nhiên, nhân tạo xung quanh con người. </a:t>
            </a:r>
            <a:r>
              <a:rPr lang="en-US" sz="2800" dirty="0" err="1">
                <a:solidFill>
                  <a:schemeClr val="tx1"/>
                </a:solidFill>
              </a:rPr>
              <a:t>Nó</a:t>
            </a:r>
            <a:r>
              <a:rPr lang="en-US" sz="2800" dirty="0">
                <a:solidFill>
                  <a:schemeClr val="tx1"/>
                </a:solidFill>
              </a:rPr>
              <a:t> </a:t>
            </a:r>
            <a:r>
              <a:rPr lang="en-US" sz="2800" dirty="0" err="1">
                <a:solidFill>
                  <a:schemeClr val="tx1"/>
                </a:solidFill>
              </a:rPr>
              <a:t>có</a:t>
            </a:r>
            <a:r>
              <a:rPr lang="en-US" sz="2800" dirty="0">
                <a:solidFill>
                  <a:schemeClr val="tx1"/>
                </a:solidFill>
              </a:rPr>
              <a:t> </a:t>
            </a:r>
            <a:r>
              <a:rPr lang="en-US" sz="2800" dirty="0" err="1">
                <a:solidFill>
                  <a:schemeClr val="tx1"/>
                </a:solidFill>
              </a:rPr>
              <a:t>tác</a:t>
            </a:r>
            <a:r>
              <a:rPr lang="en-US" sz="2800" dirty="0">
                <a:solidFill>
                  <a:schemeClr val="tx1"/>
                </a:solidFill>
              </a:rPr>
              <a:t> </a:t>
            </a:r>
            <a:r>
              <a:rPr lang="en-US" sz="2800" dirty="0" err="1">
                <a:solidFill>
                  <a:schemeClr val="tx1"/>
                </a:solidFill>
              </a:rPr>
              <a:t>động</a:t>
            </a:r>
            <a:r>
              <a:rPr lang="en-US" sz="2800" dirty="0">
                <a:solidFill>
                  <a:schemeClr val="tx1"/>
                </a:solidFill>
              </a:rPr>
              <a:t> </a:t>
            </a:r>
            <a:r>
              <a:rPr lang="en-US" sz="2800" dirty="0" err="1">
                <a:solidFill>
                  <a:schemeClr val="tx1"/>
                </a:solidFill>
              </a:rPr>
              <a:t>tới</a:t>
            </a:r>
            <a:r>
              <a:rPr lang="en-US" sz="2800" dirty="0">
                <a:solidFill>
                  <a:schemeClr val="tx1"/>
                </a:solidFill>
              </a:rPr>
              <a:t> </a:t>
            </a:r>
            <a:r>
              <a:rPr lang="en-US" sz="2800" dirty="0" err="1">
                <a:solidFill>
                  <a:schemeClr val="tx1"/>
                </a:solidFill>
              </a:rPr>
              <a:t>đời</a:t>
            </a:r>
            <a:r>
              <a:rPr lang="en-US" sz="2800" dirty="0">
                <a:solidFill>
                  <a:schemeClr val="tx1"/>
                </a:solidFill>
              </a:rPr>
              <a:t> </a:t>
            </a:r>
            <a:r>
              <a:rPr lang="en-US" sz="2800" dirty="0" err="1">
                <a:solidFill>
                  <a:schemeClr val="tx1"/>
                </a:solidFill>
              </a:rPr>
              <a:t>sống</a:t>
            </a:r>
            <a:r>
              <a:rPr lang="en-US" sz="2800" dirty="0">
                <a:solidFill>
                  <a:schemeClr val="tx1"/>
                </a:solidFill>
              </a:rPr>
              <a:t> </a:t>
            </a:r>
            <a:r>
              <a:rPr lang="vi-VN" sz="2800" dirty="0">
                <a:solidFill>
                  <a:schemeClr val="tx1"/>
                </a:solidFill>
              </a:rPr>
              <a:t>và </a:t>
            </a:r>
            <a:r>
              <a:rPr lang="en-US" sz="2800" dirty="0" err="1">
                <a:solidFill>
                  <a:schemeClr val="tx1"/>
                </a:solidFill>
              </a:rPr>
              <a:t>sự</a:t>
            </a:r>
            <a:r>
              <a:rPr lang="en-US" sz="2800" dirty="0">
                <a:solidFill>
                  <a:schemeClr val="tx1"/>
                </a:solidFill>
              </a:rPr>
              <a:t> </a:t>
            </a:r>
            <a:r>
              <a:rPr lang="en-US" sz="2800" dirty="0" err="1">
                <a:solidFill>
                  <a:schemeClr val="tx1"/>
                </a:solidFill>
              </a:rPr>
              <a:t>tồn</a:t>
            </a:r>
            <a:r>
              <a:rPr lang="en-US" sz="2800" dirty="0">
                <a:solidFill>
                  <a:schemeClr val="tx1"/>
                </a:solidFill>
              </a:rPr>
              <a:t> </a:t>
            </a:r>
            <a:r>
              <a:rPr lang="en-US" sz="2800" dirty="0" err="1">
                <a:solidFill>
                  <a:schemeClr val="tx1"/>
                </a:solidFill>
              </a:rPr>
              <a:t>tại</a:t>
            </a:r>
            <a:r>
              <a:rPr lang="en-US" sz="2800" dirty="0">
                <a:solidFill>
                  <a:schemeClr val="tx1"/>
                </a:solidFill>
              </a:rPr>
              <a:t> </a:t>
            </a:r>
            <a:r>
              <a:rPr lang="en-US" sz="2800" dirty="0" err="1">
                <a:solidFill>
                  <a:schemeClr val="tx1"/>
                </a:solidFill>
              </a:rPr>
              <a:t>của</a:t>
            </a:r>
            <a:r>
              <a:rPr lang="en-US" sz="2800" dirty="0">
                <a:solidFill>
                  <a:schemeClr val="tx1"/>
                </a:solidFill>
              </a:rPr>
              <a:t> con </a:t>
            </a:r>
            <a:r>
              <a:rPr lang="en-US" sz="2800" dirty="0" err="1">
                <a:solidFill>
                  <a:schemeClr val="tx1"/>
                </a:solidFill>
              </a:rPr>
              <a:t>người</a:t>
            </a:r>
            <a:endParaRPr lang="en-US" sz="2800" dirty="0">
              <a:solidFill>
                <a:schemeClr val="tx1"/>
              </a:solidFill>
            </a:endParaRPr>
          </a:p>
          <a:p>
            <a:pPr marL="0" lvl="0" indent="0" algn="just">
              <a:lnSpc>
                <a:spcPct val="115000"/>
              </a:lnSpc>
              <a:buClr>
                <a:schemeClr val="dk1"/>
              </a:buClr>
              <a:buSzPts val="600"/>
            </a:pPr>
            <a:r>
              <a:rPr lang="en-US" sz="2800" dirty="0">
                <a:solidFill>
                  <a:schemeClr val="tx1"/>
                </a:solidFill>
              </a:rPr>
              <a:t>   - Môi trường sinh thái khác với môi trường xã hội</a:t>
            </a:r>
          </a:p>
          <a:p>
            <a:pPr marL="0" lvl="0" indent="0" algn="just">
              <a:lnSpc>
                <a:spcPct val="115000"/>
              </a:lnSpc>
              <a:buClr>
                <a:schemeClr val="dk1"/>
              </a:buClr>
              <a:buSzPts val="600"/>
            </a:pPr>
            <a:endParaRPr sz="2800" dirty="0">
              <a:solidFill>
                <a:schemeClr val="tx1"/>
              </a:solidFill>
            </a:endParaRPr>
          </a:p>
        </p:txBody>
      </p:sp>
      <p:sp>
        <p:nvSpPr>
          <p:cNvPr id="2" name="TextBox 1"/>
          <p:cNvSpPr txBox="1"/>
          <p:nvPr/>
        </p:nvSpPr>
        <p:spPr>
          <a:xfrm>
            <a:off x="-849923" y="644770"/>
            <a:ext cx="184731" cy="369332"/>
          </a:xfrm>
          <a:prstGeom prst="rect">
            <a:avLst/>
          </a:prstGeom>
          <a:noFill/>
        </p:spPr>
        <p:txBody>
          <a:bodyPr wrap="none" rtlCol="0">
            <a:spAutoFit/>
          </a:bodyPr>
          <a:lstStyle/>
          <a:p>
            <a:endParaRPr lang="en-US"/>
          </a:p>
        </p:txBody>
      </p:sp>
      <p:sp>
        <p:nvSpPr>
          <p:cNvPr id="4" name="Hộp Văn bản 3">
            <a:extLst>
              <a:ext uri="{FF2B5EF4-FFF2-40B4-BE49-F238E27FC236}">
                <a16:creationId xmlns:a16="http://schemas.microsoft.com/office/drawing/2014/main" id="{7FBD1BD2-38EB-E110-A92E-190C30BBB4E5}"/>
              </a:ext>
            </a:extLst>
          </p:cNvPr>
          <p:cNvSpPr txBox="1"/>
          <p:nvPr/>
        </p:nvSpPr>
        <p:spPr>
          <a:xfrm>
            <a:off x="800101" y="2419350"/>
            <a:ext cx="4495800" cy="2403415"/>
          </a:xfrm>
          <a:prstGeom prst="rect">
            <a:avLst/>
          </a:prstGeom>
          <a:noFill/>
        </p:spPr>
        <p:txBody>
          <a:bodyPr wrap="square">
            <a:spAutoFit/>
          </a:bodyPr>
          <a:lstStyle/>
          <a:p>
            <a:pPr marL="285750" lvl="0" indent="-285750">
              <a:lnSpc>
                <a:spcPct val="115000"/>
              </a:lnSpc>
              <a:buClr>
                <a:schemeClr val="dk1"/>
              </a:buClr>
              <a:buSzPts val="600"/>
              <a:buFontTx/>
              <a:buChar char="-"/>
            </a:pPr>
            <a:r>
              <a:rPr lang="en-US" sz="2800" dirty="0" err="1">
                <a:solidFill>
                  <a:schemeClr val="tx1"/>
                </a:solidFill>
              </a:rPr>
              <a:t>Môi</a:t>
            </a:r>
            <a:r>
              <a:rPr lang="en-US" sz="2800" dirty="0">
                <a:solidFill>
                  <a:schemeClr val="tx1"/>
                </a:solidFill>
              </a:rPr>
              <a:t> </a:t>
            </a:r>
            <a:r>
              <a:rPr lang="en-US" sz="2800" dirty="0" err="1">
                <a:solidFill>
                  <a:schemeClr val="tx1"/>
                </a:solidFill>
              </a:rPr>
              <a:t>trường</a:t>
            </a:r>
            <a:r>
              <a:rPr lang="en-US" sz="2800" dirty="0">
                <a:solidFill>
                  <a:schemeClr val="tx1"/>
                </a:solidFill>
              </a:rPr>
              <a:t> </a:t>
            </a:r>
            <a:r>
              <a:rPr lang="en-US" sz="2800" dirty="0" err="1">
                <a:solidFill>
                  <a:schemeClr val="tx1"/>
                </a:solidFill>
              </a:rPr>
              <a:t>gồm</a:t>
            </a:r>
            <a:r>
              <a:rPr lang="en-US" sz="2800" dirty="0">
                <a:solidFill>
                  <a:schemeClr val="tx1"/>
                </a:solidFill>
              </a:rPr>
              <a:t> 2 </a:t>
            </a:r>
            <a:r>
              <a:rPr lang="en-US" sz="2800" dirty="0" err="1">
                <a:solidFill>
                  <a:schemeClr val="tx1"/>
                </a:solidFill>
              </a:rPr>
              <a:t>loại</a:t>
            </a:r>
            <a:r>
              <a:rPr lang="en-US" sz="2800" dirty="0">
                <a:solidFill>
                  <a:schemeClr val="tx1"/>
                </a:solidFill>
              </a:rPr>
              <a:t>:</a:t>
            </a:r>
          </a:p>
          <a:p>
            <a:pPr marL="285750" lvl="0" indent="-285750">
              <a:lnSpc>
                <a:spcPct val="115000"/>
              </a:lnSpc>
              <a:buClr>
                <a:schemeClr val="dk1"/>
              </a:buClr>
              <a:buSzPts val="600"/>
              <a:buFontTx/>
              <a:buChar char="-"/>
            </a:pPr>
            <a:r>
              <a:rPr lang="en-US" sz="2800" dirty="0">
                <a:solidFill>
                  <a:schemeClr val="tx1"/>
                </a:solidFill>
              </a:rPr>
              <a:t>+ </a:t>
            </a:r>
            <a:r>
              <a:rPr lang="en-US" sz="2800" dirty="0" err="1">
                <a:solidFill>
                  <a:schemeClr val="tx1"/>
                </a:solidFill>
              </a:rPr>
              <a:t>Môi</a:t>
            </a:r>
            <a:r>
              <a:rPr lang="en-US" sz="2800" dirty="0">
                <a:solidFill>
                  <a:schemeClr val="tx1"/>
                </a:solidFill>
              </a:rPr>
              <a:t> </a:t>
            </a:r>
            <a:r>
              <a:rPr lang="en-US" sz="2800" dirty="0" err="1">
                <a:solidFill>
                  <a:schemeClr val="tx1"/>
                </a:solidFill>
              </a:rPr>
              <a:t>trường</a:t>
            </a:r>
            <a:r>
              <a:rPr lang="en-US" sz="2800" dirty="0">
                <a:solidFill>
                  <a:schemeClr val="tx1"/>
                </a:solidFill>
              </a:rPr>
              <a:t> </a:t>
            </a:r>
            <a:r>
              <a:rPr lang="en-US" sz="2800" dirty="0" err="1">
                <a:solidFill>
                  <a:schemeClr val="tx1"/>
                </a:solidFill>
              </a:rPr>
              <a:t>tự</a:t>
            </a:r>
            <a:r>
              <a:rPr lang="en-US" sz="2800" dirty="0">
                <a:solidFill>
                  <a:schemeClr val="tx1"/>
                </a:solidFill>
              </a:rPr>
              <a:t> </a:t>
            </a:r>
            <a:r>
              <a:rPr lang="en-US" sz="2800" dirty="0" err="1">
                <a:solidFill>
                  <a:schemeClr val="tx1"/>
                </a:solidFill>
              </a:rPr>
              <a:t>nhiên</a:t>
            </a:r>
            <a:endParaRPr lang="en-US" sz="2800" dirty="0">
              <a:solidFill>
                <a:schemeClr val="tx1"/>
              </a:solidFill>
            </a:endParaRPr>
          </a:p>
          <a:p>
            <a:pPr marL="285750" lvl="0" indent="-285750">
              <a:lnSpc>
                <a:spcPct val="115000"/>
              </a:lnSpc>
              <a:buClr>
                <a:schemeClr val="dk1"/>
              </a:buClr>
              <a:buSzPts val="600"/>
              <a:buFontTx/>
              <a:buChar char="-"/>
            </a:pPr>
            <a:r>
              <a:rPr lang="en-US" sz="2400" dirty="0">
                <a:solidFill>
                  <a:schemeClr val="tx1"/>
                </a:solidFill>
              </a:rPr>
              <a:t>(</a:t>
            </a:r>
            <a:r>
              <a:rPr lang="en-US" sz="2400" dirty="0" err="1">
                <a:solidFill>
                  <a:schemeClr val="tx1"/>
                </a:solidFill>
              </a:rPr>
              <a:t>có</a:t>
            </a:r>
            <a:r>
              <a:rPr lang="en-US" sz="2400" dirty="0">
                <a:solidFill>
                  <a:schemeClr val="tx1"/>
                </a:solidFill>
              </a:rPr>
              <a:t> </a:t>
            </a:r>
            <a:r>
              <a:rPr lang="en-US" sz="2400" dirty="0" err="1">
                <a:solidFill>
                  <a:schemeClr val="tx1"/>
                </a:solidFill>
              </a:rPr>
              <a:t>sẵn</a:t>
            </a:r>
            <a:r>
              <a:rPr lang="en-US" sz="2400" dirty="0">
                <a:solidFill>
                  <a:schemeClr val="tx1"/>
                </a:solidFill>
              </a:rPr>
              <a:t> </a:t>
            </a:r>
            <a:r>
              <a:rPr lang="en-US" sz="2400" dirty="0" err="1">
                <a:solidFill>
                  <a:schemeClr val="tx1"/>
                </a:solidFill>
              </a:rPr>
              <a:t>trong</a:t>
            </a:r>
            <a:r>
              <a:rPr lang="en-US" sz="2400" dirty="0">
                <a:solidFill>
                  <a:schemeClr val="tx1"/>
                </a:solidFill>
              </a:rPr>
              <a:t> </a:t>
            </a:r>
            <a:r>
              <a:rPr lang="en-US" sz="2400" dirty="0" err="1">
                <a:solidFill>
                  <a:schemeClr val="tx1"/>
                </a:solidFill>
              </a:rPr>
              <a:t>tự</a:t>
            </a:r>
            <a:r>
              <a:rPr lang="en-US" sz="2400" dirty="0">
                <a:solidFill>
                  <a:schemeClr val="tx1"/>
                </a:solidFill>
              </a:rPr>
              <a:t> </a:t>
            </a:r>
            <a:r>
              <a:rPr lang="en-US" sz="2400" dirty="0" err="1">
                <a:solidFill>
                  <a:schemeClr val="tx1"/>
                </a:solidFill>
              </a:rPr>
              <a:t>nhiên</a:t>
            </a:r>
            <a:r>
              <a:rPr lang="en-US" sz="2400" dirty="0">
                <a:solidFill>
                  <a:schemeClr val="tx1"/>
                </a:solidFill>
              </a:rPr>
              <a:t>)</a:t>
            </a:r>
          </a:p>
          <a:p>
            <a:pPr marL="285750" lvl="0" indent="-285750">
              <a:lnSpc>
                <a:spcPct val="115000"/>
              </a:lnSpc>
              <a:buClr>
                <a:schemeClr val="dk1"/>
              </a:buClr>
              <a:buSzPts val="600"/>
              <a:buFontTx/>
              <a:buChar char="-"/>
            </a:pPr>
            <a:r>
              <a:rPr lang="en-US" sz="2800" dirty="0">
                <a:solidFill>
                  <a:schemeClr val="tx1"/>
                </a:solidFill>
              </a:rPr>
              <a:t>+ </a:t>
            </a:r>
            <a:r>
              <a:rPr lang="en-US" sz="2800" dirty="0" err="1">
                <a:solidFill>
                  <a:schemeClr val="tx1"/>
                </a:solidFill>
              </a:rPr>
              <a:t>Môi</a:t>
            </a:r>
            <a:r>
              <a:rPr lang="en-US" sz="2800" dirty="0">
                <a:solidFill>
                  <a:schemeClr val="tx1"/>
                </a:solidFill>
              </a:rPr>
              <a:t> </a:t>
            </a:r>
            <a:r>
              <a:rPr lang="en-US" sz="2800" dirty="0" err="1">
                <a:solidFill>
                  <a:schemeClr val="tx1"/>
                </a:solidFill>
              </a:rPr>
              <a:t>trường</a:t>
            </a:r>
            <a:r>
              <a:rPr lang="en-US" sz="2800" dirty="0">
                <a:solidFill>
                  <a:schemeClr val="tx1"/>
                </a:solidFill>
              </a:rPr>
              <a:t> </a:t>
            </a:r>
            <a:r>
              <a:rPr lang="en-US" sz="2800" dirty="0" err="1">
                <a:solidFill>
                  <a:schemeClr val="tx1"/>
                </a:solidFill>
              </a:rPr>
              <a:t>nhân</a:t>
            </a:r>
            <a:r>
              <a:rPr lang="en-US" sz="2800" dirty="0">
                <a:solidFill>
                  <a:schemeClr val="tx1"/>
                </a:solidFill>
              </a:rPr>
              <a:t> </a:t>
            </a:r>
            <a:r>
              <a:rPr lang="en-US" sz="2800" dirty="0" err="1">
                <a:solidFill>
                  <a:schemeClr val="tx1"/>
                </a:solidFill>
              </a:rPr>
              <a:t>tạo</a:t>
            </a:r>
            <a:endParaRPr lang="en-US" sz="2800" dirty="0">
              <a:solidFill>
                <a:schemeClr val="tx1"/>
              </a:solidFill>
            </a:endParaRPr>
          </a:p>
          <a:p>
            <a:pPr marL="285750" lvl="0" indent="-285750">
              <a:lnSpc>
                <a:spcPct val="115000"/>
              </a:lnSpc>
              <a:buClr>
                <a:schemeClr val="dk1"/>
              </a:buClr>
              <a:buSzPts val="600"/>
              <a:buFontTx/>
              <a:buChar char="-"/>
            </a:pPr>
            <a:r>
              <a:rPr lang="en-US" sz="2400" dirty="0">
                <a:solidFill>
                  <a:schemeClr val="tx1"/>
                </a:solidFill>
              </a:rPr>
              <a:t>(do con </a:t>
            </a:r>
            <a:r>
              <a:rPr lang="en-US" sz="2400" dirty="0" err="1">
                <a:solidFill>
                  <a:schemeClr val="tx1"/>
                </a:solidFill>
              </a:rPr>
              <a:t>người</a:t>
            </a:r>
            <a:r>
              <a:rPr lang="en-US" sz="2400" dirty="0">
                <a:solidFill>
                  <a:schemeClr val="tx1"/>
                </a:solidFill>
              </a:rPr>
              <a:t> </a:t>
            </a:r>
            <a:r>
              <a:rPr lang="en-US" sz="2400" dirty="0" err="1">
                <a:solidFill>
                  <a:schemeClr val="tx1"/>
                </a:solidFill>
              </a:rPr>
              <a:t>tạo</a:t>
            </a:r>
            <a:r>
              <a:rPr lang="en-US" sz="2400" dirty="0">
                <a:solidFill>
                  <a:schemeClr val="tx1"/>
                </a:solidFill>
              </a:rPr>
              <a:t> </a:t>
            </a:r>
            <a:r>
              <a:rPr lang="en-US" sz="2400" dirty="0" err="1">
                <a:solidFill>
                  <a:schemeClr val="tx1"/>
                </a:solidFill>
              </a:rPr>
              <a:t>ra</a:t>
            </a:r>
            <a:r>
              <a:rPr lang="en-US" sz="2400" dirty="0">
                <a:solidFill>
                  <a:schemeClr val="tx1"/>
                </a:solidFill>
              </a:rPr>
              <a:t>)</a:t>
            </a:r>
          </a:p>
        </p:txBody>
      </p:sp>
    </p:spTree>
    <p:extLst>
      <p:ext uri="{BB962C8B-B14F-4D97-AF65-F5344CB8AC3E}">
        <p14:creationId xmlns:p14="http://schemas.microsoft.com/office/powerpoint/2010/main" val="17266141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7">
                                            <p:txEl>
                                              <p:pRg st="0" end="0"/>
                                            </p:txEl>
                                          </p:spTgt>
                                        </p:tgtEl>
                                        <p:attrNameLst>
                                          <p:attrName>style.visibility</p:attrName>
                                        </p:attrNameLst>
                                      </p:cBhvr>
                                      <p:to>
                                        <p:strVal val="visible"/>
                                      </p:to>
                                    </p:set>
                                    <p:animEffect transition="in" filter="fade">
                                      <p:cBhvr>
                                        <p:cTn id="7" dur="1000"/>
                                        <p:tgtEl>
                                          <p:spTgt spid="177">
                                            <p:txEl>
                                              <p:pRg st="0" end="0"/>
                                            </p:txEl>
                                          </p:spTgt>
                                        </p:tgtEl>
                                      </p:cBhvr>
                                    </p:animEffect>
                                    <p:anim calcmode="lin" valueType="num">
                                      <p:cBhvr>
                                        <p:cTn id="8" dur="1000" fill="hold"/>
                                        <p:tgtEl>
                                          <p:spTgt spid="17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7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7">
                                            <p:txEl>
                                              <p:pRg st="1" end="1"/>
                                            </p:txEl>
                                          </p:spTgt>
                                        </p:tgtEl>
                                        <p:attrNameLst>
                                          <p:attrName>style.visibility</p:attrName>
                                        </p:attrNameLst>
                                      </p:cBhvr>
                                      <p:to>
                                        <p:strVal val="visible"/>
                                      </p:to>
                                    </p:set>
                                    <p:animEffect transition="in" filter="fade">
                                      <p:cBhvr>
                                        <p:cTn id="14" dur="1000"/>
                                        <p:tgtEl>
                                          <p:spTgt spid="177">
                                            <p:txEl>
                                              <p:pRg st="1" end="1"/>
                                            </p:txEl>
                                          </p:spTgt>
                                        </p:tgtEl>
                                      </p:cBhvr>
                                    </p:animEffect>
                                    <p:anim calcmode="lin" valueType="num">
                                      <p:cBhvr>
                                        <p:cTn id="15" dur="1000" fill="hold"/>
                                        <p:tgtEl>
                                          <p:spTgt spid="17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7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par>
                                <p:cTn id="24" presetID="6" presetClass="entr" presetSubtype="16" fill="hold" nodeType="withEffect">
                                  <p:stCondLst>
                                    <p:cond delay="0"/>
                                  </p:stCondLst>
                                  <p:childTnLst>
                                    <p:set>
                                      <p:cBhvr>
                                        <p:cTn id="25" dur="1" fill="hold">
                                          <p:stCondLst>
                                            <p:cond delay="0"/>
                                          </p:stCondLst>
                                        </p:cTn>
                                        <p:tgtEl>
                                          <p:spTgt spid="176"/>
                                        </p:tgtEl>
                                        <p:attrNameLst>
                                          <p:attrName>style.visibility</p:attrName>
                                        </p:attrNameLst>
                                      </p:cBhvr>
                                      <p:to>
                                        <p:strVal val="visible"/>
                                      </p:to>
                                    </p:set>
                                    <p:animEffect transition="in" filter="circle(in)">
                                      <p:cBhvr>
                                        <p:cTn id="26" dur="2000"/>
                                        <p:tgtEl>
                                          <p:spTgt spid="1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ED4E688C-0451-6D9C-071C-57364D5D25C3}"/>
              </a:ext>
            </a:extLst>
          </p:cNvPr>
          <p:cNvSpPr txBox="1"/>
          <p:nvPr/>
        </p:nvSpPr>
        <p:spPr>
          <a:xfrm>
            <a:off x="1066800" y="209550"/>
            <a:ext cx="7010400" cy="1222642"/>
          </a:xfrm>
          <a:prstGeom prst="rect">
            <a:avLst/>
          </a:prstGeom>
          <a:noFill/>
        </p:spPr>
        <p:txBody>
          <a:bodyPr wrap="square">
            <a:spAutoFit/>
          </a:bodyPr>
          <a:lstStyle/>
          <a:p>
            <a:pPr marR="82550" lvl="0" algn="ctr">
              <a:lnSpc>
                <a:spcPct val="120000"/>
              </a:lnSpc>
              <a:spcBef>
                <a:spcPts val="1035"/>
              </a:spcBef>
              <a:spcAft>
                <a:spcPts val="0"/>
              </a:spcAft>
              <a:buSzPts val="1300"/>
              <a:tabLst>
                <a:tab pos="480060" algn="l"/>
              </a:tabLst>
            </a:pPr>
            <a:r>
              <a:rPr lang="vi-VN" sz="3200" dirty="0">
                <a:solidFill>
                  <a:srgbClr val="FF0000"/>
                </a:solidFill>
                <a:effectLst/>
                <a:latin typeface="Times New Roman" panose="02020603050405020304" pitchFamily="18" charset="0"/>
                <a:ea typeface="Times New Roman" panose="02020603050405020304" pitchFamily="18" charset="0"/>
              </a:rPr>
              <a:t>II. Tìm</a:t>
            </a:r>
            <a:r>
              <a:rPr lang="vi-VN" sz="3200" spc="25"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hiểu</a:t>
            </a:r>
            <a:r>
              <a:rPr lang="vi-VN" sz="3200" spc="2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tình</a:t>
            </a:r>
            <a:r>
              <a:rPr lang="vi-VN" sz="3200" spc="2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trạng,</a:t>
            </a:r>
            <a:r>
              <a:rPr lang="vi-VN" sz="3200" spc="3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nguyên</a:t>
            </a:r>
            <a:r>
              <a:rPr lang="vi-VN" sz="3200" spc="25"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nhân</a:t>
            </a:r>
            <a:r>
              <a:rPr lang="vi-VN" sz="3200" spc="2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gây</a:t>
            </a:r>
            <a:r>
              <a:rPr lang="vi-VN" sz="3200" spc="3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ô</a:t>
            </a:r>
            <a:r>
              <a:rPr lang="vi-VN" sz="3200" spc="2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nhiễm</a:t>
            </a:r>
            <a:r>
              <a:rPr lang="vi-VN" sz="3200" spc="15"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môi</a:t>
            </a:r>
            <a:r>
              <a:rPr lang="vi-VN" sz="3200" spc="2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trường</a:t>
            </a:r>
            <a:r>
              <a:rPr lang="vi-VN" sz="3200" spc="2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ở</a:t>
            </a:r>
            <a:r>
              <a:rPr lang="vi-VN" sz="3200" spc="2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Hà</a:t>
            </a:r>
            <a:r>
              <a:rPr lang="vi-VN" sz="3200" spc="-310" dirty="0">
                <a:solidFill>
                  <a:srgbClr val="FF0000"/>
                </a:solidFill>
                <a:effectLst/>
                <a:latin typeface="Times New Roman" panose="02020603050405020304" pitchFamily="18" charset="0"/>
                <a:ea typeface="Times New Roman" panose="02020603050405020304" pitchFamily="18" charset="0"/>
              </a:rPr>
              <a:t> </a:t>
            </a:r>
            <a:r>
              <a:rPr lang="vi-VN" sz="3200" dirty="0">
                <a:solidFill>
                  <a:srgbClr val="FF0000"/>
                </a:solidFill>
                <a:effectLst/>
                <a:latin typeface="Times New Roman" panose="02020603050405020304" pitchFamily="18" charset="0"/>
                <a:ea typeface="Times New Roman" panose="02020603050405020304" pitchFamily="18" charset="0"/>
              </a:rPr>
              <a:t>Nội</a:t>
            </a:r>
          </a:p>
        </p:txBody>
      </p:sp>
      <p:sp>
        <p:nvSpPr>
          <p:cNvPr id="6" name="Subtitle 2">
            <a:extLst>
              <a:ext uri="{FF2B5EF4-FFF2-40B4-BE49-F238E27FC236}">
                <a16:creationId xmlns:a16="http://schemas.microsoft.com/office/drawing/2014/main" id="{D208299D-973C-18F3-228F-E41416EE929F}"/>
              </a:ext>
            </a:extLst>
          </p:cNvPr>
          <p:cNvSpPr txBox="1">
            <a:spLocks/>
          </p:cNvSpPr>
          <p:nvPr/>
        </p:nvSpPr>
        <p:spPr>
          <a:xfrm>
            <a:off x="647700" y="1395740"/>
            <a:ext cx="6553200" cy="699000"/>
          </a:xfrm>
          <a:prstGeom prst="rect">
            <a:avLst/>
          </a:prstGeom>
        </p:spPr>
        <p:txBody>
          <a:bodyPr vert="horz" lIns="0" tIns="45720" rIns="0" bIns="45720" rtlCol="0">
            <a:normAutofit/>
          </a:bodyPr>
          <a:lst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a:lstStyle>
          <a:p>
            <a:r>
              <a:rPr lang="en-US" sz="2400" b="1" dirty="0">
                <a:latin typeface="Times New Roman" pitchFamily="18" charset="0"/>
                <a:cs typeface="Times New Roman" pitchFamily="18" charset="0"/>
              </a:rPr>
              <a:t>1.</a:t>
            </a:r>
            <a:r>
              <a:rPr lang="nl-NL" sz="2400" b="1" dirty="0">
                <a:latin typeface="Times New Roman" pitchFamily="18" charset="0"/>
                <a:cs typeface="Times New Roman" pitchFamily="18" charset="0"/>
              </a:rPr>
              <a:t> Khái niệm </a:t>
            </a:r>
            <a:r>
              <a:rPr lang="vi-VN" sz="2400" b="1" dirty="0">
                <a:latin typeface="Times New Roman" pitchFamily="18" charset="0"/>
                <a:cs typeface="Times New Roman" pitchFamily="18" charset="0"/>
              </a:rPr>
              <a:t>ô</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nhiễm</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môi</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trường</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là</a:t>
            </a:r>
            <a:r>
              <a:rPr lang="en-US" sz="2400" b="1" dirty="0">
                <a:latin typeface="Times New Roman" pitchFamily="18" charset="0"/>
                <a:cs typeface="Times New Roman" pitchFamily="18" charset="0"/>
              </a:rPr>
              <a:t> </a:t>
            </a:r>
            <a:r>
              <a:rPr lang="en-US" sz="2400" b="1" dirty="0" err="1">
                <a:latin typeface="Times New Roman" pitchFamily="18" charset="0"/>
                <a:cs typeface="Times New Roman" pitchFamily="18" charset="0"/>
              </a:rPr>
              <a:t>gì</a:t>
            </a:r>
            <a:r>
              <a:rPr lang="en-US" sz="2400" b="1"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p:txBody>
      </p:sp>
      <p:sp>
        <p:nvSpPr>
          <p:cNvPr id="7" name="Title 3">
            <a:extLst>
              <a:ext uri="{FF2B5EF4-FFF2-40B4-BE49-F238E27FC236}">
                <a16:creationId xmlns:a16="http://schemas.microsoft.com/office/drawing/2014/main" id="{EC591728-CE00-18F8-1447-43A96F2F8EE7}"/>
              </a:ext>
            </a:extLst>
          </p:cNvPr>
          <p:cNvSpPr>
            <a:spLocks noGrp="1"/>
          </p:cNvSpPr>
          <p:nvPr>
            <p:ph type="title"/>
          </p:nvPr>
        </p:nvSpPr>
        <p:spPr>
          <a:xfrm>
            <a:off x="533400" y="2038350"/>
            <a:ext cx="7848600" cy="1537199"/>
          </a:xfrm>
        </p:spPr>
        <p:txBody>
          <a:bodyPr>
            <a:noAutofit/>
          </a:bodyPr>
          <a:lstStyle/>
          <a:p>
            <a:pPr algn="just"/>
            <a:r>
              <a:rPr lang="en-US" sz="3200" dirty="0">
                <a:solidFill>
                  <a:srgbClr val="002060"/>
                </a:solidFill>
                <a:latin typeface="Times New Roman" pitchFamily="18" charset="0"/>
                <a:cs typeface="Times New Roman" pitchFamily="18" charset="0"/>
              </a:rPr>
              <a:t>- </a:t>
            </a:r>
            <a:r>
              <a:rPr lang="vi-VN" sz="3200" dirty="0">
                <a:solidFill>
                  <a:srgbClr val="002060"/>
                </a:solidFill>
                <a:latin typeface="Times New Roman" pitchFamily="18" charset="0"/>
                <a:cs typeface="Times New Roman" pitchFamily="18" charset="0"/>
              </a:rPr>
              <a:t>Là </a:t>
            </a:r>
            <a:r>
              <a:rPr lang="en-US" sz="3200" dirty="0" err="1">
                <a:solidFill>
                  <a:srgbClr val="002060"/>
                </a:solidFill>
                <a:latin typeface="Times New Roman" pitchFamily="18" charset="0"/>
                <a:cs typeface="Times New Roman" pitchFamily="18" charset="0"/>
              </a:rPr>
              <a:t>hiện</a:t>
            </a:r>
            <a:r>
              <a:rPr lang="en-US" sz="3200" dirty="0">
                <a:solidFill>
                  <a:srgbClr val="002060"/>
                </a:solidFill>
                <a:latin typeface="Times New Roman" pitchFamily="18" charset="0"/>
                <a:cs typeface="Times New Roman" pitchFamily="18" charset="0"/>
              </a:rPr>
              <a:t> tượng môi trường tự nhiên bị ô nhiễm, đồng thời các tính chất vật lý, hóa học, sinh học của môi trường bị thay đổi gây tác hại tới sức khỏe con người và các sinh vật khác.</a:t>
            </a:r>
          </a:p>
        </p:txBody>
      </p:sp>
      <p:sp>
        <p:nvSpPr>
          <p:cNvPr id="8" name="TextBox 4">
            <a:extLst>
              <a:ext uri="{FF2B5EF4-FFF2-40B4-BE49-F238E27FC236}">
                <a16:creationId xmlns:a16="http://schemas.microsoft.com/office/drawing/2014/main" id="{CE42C69C-45B0-BCB6-A816-49E9857348EB}"/>
              </a:ext>
            </a:extLst>
          </p:cNvPr>
          <p:cNvSpPr txBox="1"/>
          <p:nvPr/>
        </p:nvSpPr>
        <p:spPr>
          <a:xfrm>
            <a:off x="645319" y="3486150"/>
            <a:ext cx="7596188" cy="1077218"/>
          </a:xfrm>
          <a:prstGeom prst="rect">
            <a:avLst/>
          </a:prstGeom>
          <a:noFill/>
        </p:spPr>
        <p:txBody>
          <a:bodyPr wrap="square" rtlCol="0">
            <a:spAutoFit/>
          </a:bodyPr>
          <a:lstStyle/>
          <a:p>
            <a:r>
              <a:rPr lang="en-US" sz="3200" dirty="0">
                <a:solidFill>
                  <a:srgbClr val="002060"/>
                </a:solidFill>
              </a:rPr>
              <a:t>- </a:t>
            </a:r>
            <a:r>
              <a:rPr lang="en-US" sz="3200" dirty="0">
                <a:solidFill>
                  <a:srgbClr val="002060"/>
                </a:solidFill>
                <a:latin typeface="Times New Roman" pitchFamily="18" charset="0"/>
                <a:cs typeface="Times New Roman" pitchFamily="18" charset="0"/>
              </a:rPr>
              <a:t>Ô nhiễm môi trường chủ yếu do hoạt động của con người gây ra.</a:t>
            </a:r>
          </a:p>
        </p:txBody>
      </p:sp>
    </p:spTree>
    <p:extLst>
      <p:ext uri="{BB962C8B-B14F-4D97-AF65-F5344CB8AC3E}">
        <p14:creationId xmlns:p14="http://schemas.microsoft.com/office/powerpoint/2010/main" val="157516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80">
                                          <p:stCondLst>
                                            <p:cond delay="0"/>
                                          </p:stCondLst>
                                        </p:cTn>
                                        <p:tgtEl>
                                          <p:spTgt spid="8"/>
                                        </p:tgtEl>
                                      </p:cBhvr>
                                    </p:animEffect>
                                    <p:anim calcmode="lin" valueType="num">
                                      <p:cBhvr>
                                        <p:cTn id="20"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5" dur="26">
                                          <p:stCondLst>
                                            <p:cond delay="650"/>
                                          </p:stCondLst>
                                        </p:cTn>
                                        <p:tgtEl>
                                          <p:spTgt spid="8"/>
                                        </p:tgtEl>
                                      </p:cBhvr>
                                      <p:to x="100000" y="60000"/>
                                    </p:animScale>
                                    <p:animScale>
                                      <p:cBhvr>
                                        <p:cTn id="26" dur="166" decel="50000">
                                          <p:stCondLst>
                                            <p:cond delay="676"/>
                                          </p:stCondLst>
                                        </p:cTn>
                                        <p:tgtEl>
                                          <p:spTgt spid="8"/>
                                        </p:tgtEl>
                                      </p:cBhvr>
                                      <p:to x="100000" y="100000"/>
                                    </p:animScale>
                                    <p:animScale>
                                      <p:cBhvr>
                                        <p:cTn id="27" dur="26">
                                          <p:stCondLst>
                                            <p:cond delay="1312"/>
                                          </p:stCondLst>
                                        </p:cTn>
                                        <p:tgtEl>
                                          <p:spTgt spid="8"/>
                                        </p:tgtEl>
                                      </p:cBhvr>
                                      <p:to x="100000" y="80000"/>
                                    </p:animScale>
                                    <p:animScale>
                                      <p:cBhvr>
                                        <p:cTn id="28" dur="166" decel="50000">
                                          <p:stCondLst>
                                            <p:cond delay="1338"/>
                                          </p:stCondLst>
                                        </p:cTn>
                                        <p:tgtEl>
                                          <p:spTgt spid="8"/>
                                        </p:tgtEl>
                                      </p:cBhvr>
                                      <p:to x="100000" y="100000"/>
                                    </p:animScale>
                                    <p:animScale>
                                      <p:cBhvr>
                                        <p:cTn id="29" dur="26">
                                          <p:stCondLst>
                                            <p:cond delay="1642"/>
                                          </p:stCondLst>
                                        </p:cTn>
                                        <p:tgtEl>
                                          <p:spTgt spid="8"/>
                                        </p:tgtEl>
                                      </p:cBhvr>
                                      <p:to x="100000" y="90000"/>
                                    </p:animScale>
                                    <p:animScale>
                                      <p:cBhvr>
                                        <p:cTn id="30" dur="166" decel="50000">
                                          <p:stCondLst>
                                            <p:cond delay="1668"/>
                                          </p:stCondLst>
                                        </p:cTn>
                                        <p:tgtEl>
                                          <p:spTgt spid="8"/>
                                        </p:tgtEl>
                                      </p:cBhvr>
                                      <p:to x="100000" y="100000"/>
                                    </p:animScale>
                                    <p:animScale>
                                      <p:cBhvr>
                                        <p:cTn id="31" dur="26">
                                          <p:stCondLst>
                                            <p:cond delay="1808"/>
                                          </p:stCondLst>
                                        </p:cTn>
                                        <p:tgtEl>
                                          <p:spTgt spid="8"/>
                                        </p:tgtEl>
                                      </p:cBhvr>
                                      <p:to x="100000" y="95000"/>
                                    </p:animScale>
                                    <p:animScale>
                                      <p:cBhvr>
                                        <p:cTn id="32"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33400" y="2538740"/>
            <a:ext cx="8610600" cy="523220"/>
          </a:xfrm>
          <a:prstGeom prst="rect">
            <a:avLst/>
          </a:prstGeom>
          <a:noFill/>
        </p:spPr>
        <p:txBody>
          <a:bodyPr wrap="square" rtlCol="0">
            <a:spAutoFit/>
          </a:bodyPr>
          <a:lstStyle/>
          <a:p>
            <a:r>
              <a:rPr lang="en-US" sz="2800" dirty="0"/>
              <a:t>  </a:t>
            </a:r>
            <a:r>
              <a:rPr lang="en-US" sz="2400" dirty="0">
                <a:solidFill>
                  <a:schemeClr val="accent3">
                    <a:lumMod val="20000"/>
                    <a:lumOff val="80000"/>
                  </a:schemeClr>
                </a:solidFill>
                <a:latin typeface="Times New Roman" pitchFamily="18" charset="0"/>
                <a:cs typeface="Times New Roman" pitchFamily="18" charset="0"/>
              </a:rPr>
              <a:t>.</a:t>
            </a:r>
          </a:p>
        </p:txBody>
      </p:sp>
      <p:pic>
        <p:nvPicPr>
          <p:cNvPr id="4098" name="Picture 2" descr="Ô NHIỄM MÔI TRƯỜNG NƯỚC TẠI VIỆT NAM – Công ty xử lý nước thả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 y="666751"/>
            <a:ext cx="2971797" cy="31242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Những hình ảnh ô nhiễm môi trường kinh hoàng tại Việt N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800" y="666749"/>
            <a:ext cx="3124191" cy="312420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Thực trạng ô nhiễm môi trường ở Việt Nam và các giải pháp khắc phụ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3610" y="673894"/>
            <a:ext cx="3047999" cy="31242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3">
            <a:extLst>
              <a:ext uri="{FF2B5EF4-FFF2-40B4-BE49-F238E27FC236}">
                <a16:creationId xmlns:a16="http://schemas.microsoft.com/office/drawing/2014/main" id="{16DC8627-975C-979C-F40E-602271E15C0B}"/>
              </a:ext>
            </a:extLst>
          </p:cNvPr>
          <p:cNvSpPr txBox="1">
            <a:spLocks/>
          </p:cNvSpPr>
          <p:nvPr/>
        </p:nvSpPr>
        <p:spPr>
          <a:xfrm>
            <a:off x="533400" y="3967007"/>
            <a:ext cx="2057400" cy="419422"/>
          </a:xfrm>
          <a:prstGeom prst="rect">
            <a:avLst/>
          </a:prstGeom>
          <a:noFill/>
          <a:ln>
            <a:noFill/>
          </a:ln>
        </p:spPr>
        <p:txBody>
          <a:bodyPr spcFirstLastPara="1" vert="horz" wrap="square" lIns="0" tIns="0" rIns="0" bIns="0" rtlCol="0" anchor="t" anchorCtr="0">
            <a:noAutofit/>
          </a:bodyPr>
          <a:lstStyle>
            <a:lvl1pPr lvl="0" algn="l" defTabSz="685800" rtl="0" eaLnBrk="1" latinLnBrk="0" hangingPunct="1">
              <a:lnSpc>
                <a:spcPct val="85000"/>
              </a:lnSpc>
              <a:spcBef>
                <a:spcPts val="0"/>
              </a:spcBef>
              <a:spcAft>
                <a:spcPts val="0"/>
              </a:spcAft>
              <a:buClr>
                <a:srgbClr val="C6D9BB"/>
              </a:buClr>
              <a:buSzPts val="1200"/>
              <a:buNone/>
              <a:defRPr sz="1200" i="0" kern="1200" spc="-38" baseline="0">
                <a:solidFill>
                  <a:srgbClr val="C6D9BB"/>
                </a:solidFill>
                <a:latin typeface="+mj-lt"/>
                <a:ea typeface="+mj-ea"/>
                <a:cs typeface="+mj-cs"/>
              </a:defRPr>
            </a:lvl1pPr>
            <a:lvl2pPr lvl="1"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2pPr>
            <a:lvl3pPr lvl="2"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3pPr>
            <a:lvl4pPr lvl="3"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4pPr>
            <a:lvl5pPr lvl="4"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5pPr>
            <a:lvl6pPr lvl="5"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6pPr>
            <a:lvl7pPr lvl="6"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7pPr>
            <a:lvl8pPr lvl="7"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8pPr>
            <a:lvl9pPr lvl="8"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9pPr>
          </a:lstStyle>
          <a:p>
            <a:r>
              <a:rPr lang="vi-VN" sz="2400" b="1" dirty="0">
                <a:solidFill>
                  <a:srgbClr val="C00000"/>
                </a:solidFill>
              </a:rPr>
              <a:t>Xả nước thải chưa qua xử lý</a:t>
            </a:r>
            <a:br>
              <a:rPr lang="en-US" sz="2400" dirty="0">
                <a:solidFill>
                  <a:srgbClr val="C00000"/>
                </a:solidFill>
              </a:rPr>
            </a:br>
            <a:endParaRPr lang="en-US" sz="2400" dirty="0">
              <a:solidFill>
                <a:srgbClr val="C00000"/>
              </a:solidFill>
              <a:latin typeface="Times New Roman" pitchFamily="18" charset="0"/>
              <a:cs typeface="Times New Roman" pitchFamily="18" charset="0"/>
            </a:endParaRPr>
          </a:p>
        </p:txBody>
      </p:sp>
      <p:sp>
        <p:nvSpPr>
          <p:cNvPr id="8" name="Title 3">
            <a:extLst>
              <a:ext uri="{FF2B5EF4-FFF2-40B4-BE49-F238E27FC236}">
                <a16:creationId xmlns:a16="http://schemas.microsoft.com/office/drawing/2014/main" id="{32F7BBE5-D717-60D3-7B75-6C27A79885F6}"/>
              </a:ext>
            </a:extLst>
          </p:cNvPr>
          <p:cNvSpPr txBox="1">
            <a:spLocks/>
          </p:cNvSpPr>
          <p:nvPr/>
        </p:nvSpPr>
        <p:spPr>
          <a:xfrm>
            <a:off x="3314700" y="4026378"/>
            <a:ext cx="2514600" cy="419422"/>
          </a:xfrm>
          <a:prstGeom prst="rect">
            <a:avLst/>
          </a:prstGeom>
          <a:noFill/>
          <a:ln>
            <a:noFill/>
          </a:ln>
        </p:spPr>
        <p:txBody>
          <a:bodyPr spcFirstLastPara="1" vert="horz" wrap="square" lIns="0" tIns="0" rIns="0" bIns="0" rtlCol="0" anchor="t" anchorCtr="0">
            <a:noAutofit/>
          </a:bodyPr>
          <a:lstStyle>
            <a:lvl1pPr lvl="0" algn="l" defTabSz="685800" rtl="0" eaLnBrk="1" latinLnBrk="0" hangingPunct="1">
              <a:lnSpc>
                <a:spcPct val="85000"/>
              </a:lnSpc>
              <a:spcBef>
                <a:spcPts val="0"/>
              </a:spcBef>
              <a:spcAft>
                <a:spcPts val="0"/>
              </a:spcAft>
              <a:buClr>
                <a:srgbClr val="C6D9BB"/>
              </a:buClr>
              <a:buSzPts val="1200"/>
              <a:buNone/>
              <a:defRPr sz="1200" i="0" kern="1200" spc="-38" baseline="0">
                <a:solidFill>
                  <a:srgbClr val="C6D9BB"/>
                </a:solidFill>
                <a:latin typeface="+mj-lt"/>
                <a:ea typeface="+mj-ea"/>
                <a:cs typeface="+mj-cs"/>
              </a:defRPr>
            </a:lvl1pPr>
            <a:lvl2pPr lvl="1"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2pPr>
            <a:lvl3pPr lvl="2"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3pPr>
            <a:lvl4pPr lvl="3"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4pPr>
            <a:lvl5pPr lvl="4"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5pPr>
            <a:lvl6pPr lvl="5"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6pPr>
            <a:lvl7pPr lvl="6"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7pPr>
            <a:lvl8pPr lvl="7"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8pPr>
            <a:lvl9pPr lvl="8"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9pPr>
          </a:lstStyle>
          <a:p>
            <a:r>
              <a:rPr lang="vi-VN" sz="2400" b="1">
                <a:solidFill>
                  <a:srgbClr val="C00000"/>
                </a:solidFill>
              </a:rPr>
              <a:t>Nước bị ô nhiễm</a:t>
            </a:r>
            <a:br>
              <a:rPr lang="en-US" sz="2400" dirty="0">
                <a:solidFill>
                  <a:srgbClr val="C00000"/>
                </a:solidFill>
              </a:rPr>
            </a:br>
            <a:endParaRPr lang="en-US" sz="2400" dirty="0">
              <a:solidFill>
                <a:srgbClr val="C00000"/>
              </a:solidFill>
              <a:latin typeface="Times New Roman" pitchFamily="18" charset="0"/>
              <a:cs typeface="Times New Roman" pitchFamily="18" charset="0"/>
            </a:endParaRPr>
          </a:p>
        </p:txBody>
      </p:sp>
      <p:sp>
        <p:nvSpPr>
          <p:cNvPr id="9" name="Title 3">
            <a:extLst>
              <a:ext uri="{FF2B5EF4-FFF2-40B4-BE49-F238E27FC236}">
                <a16:creationId xmlns:a16="http://schemas.microsoft.com/office/drawing/2014/main" id="{5CB5B76F-2827-4905-C132-C1109CE1B1D8}"/>
              </a:ext>
            </a:extLst>
          </p:cNvPr>
          <p:cNvSpPr txBox="1">
            <a:spLocks/>
          </p:cNvSpPr>
          <p:nvPr/>
        </p:nvSpPr>
        <p:spPr>
          <a:xfrm>
            <a:off x="6207909" y="3967007"/>
            <a:ext cx="2819400" cy="419422"/>
          </a:xfrm>
          <a:prstGeom prst="rect">
            <a:avLst/>
          </a:prstGeom>
          <a:noFill/>
          <a:ln>
            <a:noFill/>
          </a:ln>
        </p:spPr>
        <p:txBody>
          <a:bodyPr spcFirstLastPara="1" vert="horz" wrap="square" lIns="0" tIns="0" rIns="0" bIns="0" rtlCol="0" anchor="t" anchorCtr="0">
            <a:noAutofit/>
          </a:bodyPr>
          <a:lstStyle>
            <a:lvl1pPr lvl="0" algn="l" defTabSz="685800" rtl="0" eaLnBrk="1" latinLnBrk="0" hangingPunct="1">
              <a:lnSpc>
                <a:spcPct val="85000"/>
              </a:lnSpc>
              <a:spcBef>
                <a:spcPts val="0"/>
              </a:spcBef>
              <a:spcAft>
                <a:spcPts val="0"/>
              </a:spcAft>
              <a:buClr>
                <a:srgbClr val="C6D9BB"/>
              </a:buClr>
              <a:buSzPts val="1200"/>
              <a:buNone/>
              <a:defRPr sz="1200" i="0" kern="1200" spc="-38" baseline="0">
                <a:solidFill>
                  <a:srgbClr val="C6D9BB"/>
                </a:solidFill>
                <a:latin typeface="+mj-lt"/>
                <a:ea typeface="+mj-ea"/>
                <a:cs typeface="+mj-cs"/>
              </a:defRPr>
            </a:lvl1pPr>
            <a:lvl2pPr lvl="1"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2pPr>
            <a:lvl3pPr lvl="2"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3pPr>
            <a:lvl4pPr lvl="3"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4pPr>
            <a:lvl5pPr lvl="4"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5pPr>
            <a:lvl6pPr lvl="5"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6pPr>
            <a:lvl7pPr lvl="6"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7pPr>
            <a:lvl8pPr lvl="7"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8pPr>
            <a:lvl9pPr lvl="8" rtl="0">
              <a:spcBef>
                <a:spcPts val="0"/>
              </a:spcBef>
              <a:spcAft>
                <a:spcPts val="0"/>
              </a:spcAft>
              <a:buClr>
                <a:srgbClr val="C6D9BB"/>
              </a:buClr>
              <a:buSzPts val="1300"/>
              <a:buFont typeface="BenchNine"/>
              <a:buNone/>
              <a:defRPr sz="1300">
                <a:solidFill>
                  <a:srgbClr val="C6D9BB"/>
                </a:solidFill>
                <a:latin typeface="BenchNine"/>
                <a:ea typeface="BenchNine"/>
                <a:cs typeface="BenchNine"/>
                <a:sym typeface="BenchNine"/>
              </a:defRPr>
            </a:lvl9pPr>
          </a:lstStyle>
          <a:p>
            <a:pPr algn="ctr"/>
            <a:r>
              <a:rPr lang="vi-VN" sz="2400" b="1" dirty="0">
                <a:solidFill>
                  <a:srgbClr val="C00000"/>
                </a:solidFill>
              </a:rPr>
              <a:t>Đổ rác không đúng quy định</a:t>
            </a:r>
            <a:br>
              <a:rPr lang="en-US" sz="2400" dirty="0">
                <a:solidFill>
                  <a:srgbClr val="C00000"/>
                </a:solidFill>
              </a:rPr>
            </a:br>
            <a:endParaRPr lang="en-US" sz="2400" dirty="0">
              <a:solidFill>
                <a:srgbClr val="C00000"/>
              </a:solidFill>
              <a:latin typeface="Times New Roman" pitchFamily="18" charset="0"/>
              <a:cs typeface="Times New Roman" pitchFamily="18" charset="0"/>
            </a:endParaRPr>
          </a:p>
        </p:txBody>
      </p:sp>
      <p:sp>
        <p:nvSpPr>
          <p:cNvPr id="12" name="TextBox 4">
            <a:extLst>
              <a:ext uri="{FF2B5EF4-FFF2-40B4-BE49-F238E27FC236}">
                <a16:creationId xmlns:a16="http://schemas.microsoft.com/office/drawing/2014/main" id="{28CEA16E-C9C3-C9B9-9A27-C1E2D47D0630}"/>
              </a:ext>
            </a:extLst>
          </p:cNvPr>
          <p:cNvSpPr txBox="1"/>
          <p:nvPr/>
        </p:nvSpPr>
        <p:spPr>
          <a:xfrm>
            <a:off x="381000" y="-851"/>
            <a:ext cx="8839200" cy="584775"/>
          </a:xfrm>
          <a:prstGeom prst="rect">
            <a:avLst/>
          </a:prstGeom>
          <a:noFill/>
        </p:spPr>
        <p:txBody>
          <a:bodyPr wrap="square" rtlCol="0">
            <a:spAutoFit/>
          </a:bodyPr>
          <a:lstStyle/>
          <a:p>
            <a:r>
              <a:rPr lang="en-US" sz="3200" dirty="0">
                <a:solidFill>
                  <a:srgbClr val="002060"/>
                </a:solidFill>
                <a:latin typeface="Times New Roman" pitchFamily="18" charset="0"/>
                <a:cs typeface="Times New Roman" pitchFamily="18" charset="0"/>
              </a:rPr>
              <a:t>2.Nguyên nhân nào dẫn đến ô nhiễm môi trường?</a:t>
            </a:r>
          </a:p>
        </p:txBody>
      </p:sp>
    </p:spTree>
    <p:extLst>
      <p:ext uri="{BB962C8B-B14F-4D97-AF65-F5344CB8AC3E}">
        <p14:creationId xmlns:p14="http://schemas.microsoft.com/office/powerpoint/2010/main" val="39917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100"/>
                                        </p:tgtEl>
                                        <p:attrNameLst>
                                          <p:attrName>style.visibility</p:attrName>
                                        </p:attrNameLst>
                                      </p:cBhvr>
                                      <p:to>
                                        <p:strVal val="visible"/>
                                      </p:to>
                                    </p:set>
                                    <p:animEffect transition="in" filter="barn(inVertical)">
                                      <p:cBhvr>
                                        <p:cTn id="17" dur="500"/>
                                        <p:tgtEl>
                                          <p:spTgt spid="4100"/>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nodeType="clickEffect">
                                  <p:stCondLst>
                                    <p:cond delay="0"/>
                                  </p:stCondLst>
                                  <p:childTnLst>
                                    <p:set>
                                      <p:cBhvr>
                                        <p:cTn id="25" dur="1" fill="hold">
                                          <p:stCondLst>
                                            <p:cond delay="0"/>
                                          </p:stCondLst>
                                        </p:cTn>
                                        <p:tgtEl>
                                          <p:spTgt spid="4102"/>
                                        </p:tgtEl>
                                        <p:attrNameLst>
                                          <p:attrName>style.visibility</p:attrName>
                                        </p:attrNameLst>
                                      </p:cBhvr>
                                      <p:to>
                                        <p:strVal val="visible"/>
                                      </p:to>
                                    </p:set>
                                    <p:animEffect transition="in" filter="circle(in)">
                                      <p:cBhvr>
                                        <p:cTn id="26" dur="2000"/>
                                        <p:tgtEl>
                                          <p:spTgt spid="4102"/>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theme/theme1.xml><?xml version="1.0" encoding="utf-8"?>
<a:theme xmlns:a="http://schemas.openxmlformats.org/drawingml/2006/main" name="Hoài niệm">
  <a:themeElements>
    <a:clrScheme name="Hoài niệm">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Hoài niệm">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oài niệm">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2362</TotalTime>
  <Words>3362</Words>
  <Application>Microsoft Office PowerPoint</Application>
  <PresentationFormat>Trình chiếu Trên màn hình (16:9)</PresentationFormat>
  <Paragraphs>226</Paragraphs>
  <Slides>62</Slides>
  <Notes>14</Notes>
  <HiddenSlides>0</HiddenSlides>
  <MMClips>0</MMClips>
  <ScaleCrop>false</ScaleCrop>
  <HeadingPairs>
    <vt:vector size="6" baseType="variant">
      <vt:variant>
        <vt:lpstr>Phông được Dùng</vt:lpstr>
      </vt:variant>
      <vt:variant>
        <vt:i4>17</vt:i4>
      </vt:variant>
      <vt:variant>
        <vt:lpstr>Chủ đề</vt:lpstr>
      </vt:variant>
      <vt:variant>
        <vt:i4>1</vt:i4>
      </vt:variant>
      <vt:variant>
        <vt:lpstr>Tiêu đề Bản chiếu</vt:lpstr>
      </vt:variant>
      <vt:variant>
        <vt:i4>62</vt:i4>
      </vt:variant>
    </vt:vector>
  </HeadingPairs>
  <TitlesOfParts>
    <vt:vector size="80" baseType="lpstr">
      <vt:lpstr>BenchNine</vt:lpstr>
      <vt:lpstr>Google Sans</vt:lpstr>
      <vt:lpstr>HelveticaNeue</vt:lpstr>
      <vt:lpstr>inherit</vt:lpstr>
      <vt:lpstr>Rokkitt Regular</vt:lpstr>
      <vt:lpstr>Arial</vt:lpstr>
      <vt:lpstr>Arial</vt:lpstr>
      <vt:lpstr>Calibri</vt:lpstr>
      <vt:lpstr>Calibri Light</vt:lpstr>
      <vt:lpstr>Merriweather</vt:lpstr>
      <vt:lpstr>Microsoft Sans Serif</vt:lpstr>
      <vt:lpstr>Mongolian Baiti</vt:lpstr>
      <vt:lpstr>Noto Serif</vt:lpstr>
      <vt:lpstr>Palatino Linotype</vt:lpstr>
      <vt:lpstr>Roboto</vt:lpstr>
      <vt:lpstr>Tahoma</vt:lpstr>
      <vt:lpstr>Times New Roman</vt:lpstr>
      <vt:lpstr>Hoài niệm</vt:lpstr>
      <vt:lpstr>Bản trình bày PowerPoint</vt:lpstr>
      <vt:lpstr>Chủ đề 8</vt:lpstr>
      <vt:lpstr>Quan sát và nhận xét các hình ảnh sau</vt:lpstr>
      <vt:lpstr>Bản trình bày PowerPoint</vt:lpstr>
      <vt:lpstr>Bản trình bày PowerPoint</vt:lpstr>
      <vt:lpstr>KHÁI NIỆM VÀ TÌNH HÌNH</vt:lpstr>
      <vt:lpstr>I. Môi trường là gì ?</vt:lpstr>
      <vt:lpstr>- Là hiện tượng môi trường tự nhiên bị ô nhiễm, đồng thời các tính chất vật lý, hóa học, sinh học của môi trường bị thay đổi gây tác hại tới sức khỏe con người và các sinh vật khác.</vt:lpstr>
      <vt:lpstr>Bản trình bày PowerPoint</vt:lpstr>
      <vt:lpstr>Bản trình bày PowerPoint</vt:lpstr>
      <vt:lpstr>Bản trình bày PowerPoint</vt:lpstr>
      <vt:lpstr>Bản trình bày PowerPoint</vt:lpstr>
      <vt:lpstr>Khói bụi từ các nhà máy xả trực tiếp lên trời</vt:lpstr>
      <vt:lpstr>Tìm các ví dụ về việc gây ô nhiễm môi trường mà em đã chứng kiến</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II. Thực trạng ô nhiễm môi trường ở Hà Nội </vt:lpstr>
      <vt:lpstr>Chất thải nguy hại</vt:lpstr>
      <vt:lpstr>Bản trình bày PowerPoint</vt:lpstr>
      <vt:lpstr>- Thay đổi thu gom rác thải từ thủ công sang xe quét, hút bụi  </vt:lpstr>
      <vt:lpstr>Bản trình bày PowerPoint</vt:lpstr>
      <vt:lpstr>Bản trình bày PowerPoint</vt:lpstr>
      <vt:lpstr>Bản trình bày PowerPoint</vt:lpstr>
      <vt:lpstr>Bản trình bày PowerPoint</vt:lpstr>
      <vt:lpstr>Bản trình bày PowerPoint</vt:lpstr>
      <vt:lpstr>Bản trình bày PowerPoint</vt:lpstr>
      <vt:lpstr>I. Tài nguyên thiên nhiên là gì?</vt:lpstr>
      <vt:lpstr>Bảo vệ môi trường và tài nguyên thiên nhiên luôn là 1 hành động đẹp và là 1 việc quan trọng để giữ gìn Trái Đất mãi xanh</vt:lpstr>
      <vt:lpstr>II. VẤN ĐỀ MÔI TRƯỜNG HIỆN NAY</vt:lpstr>
      <vt:lpstr>*HÀNH ĐỘNG TỐT ĐẸP CHO MÔI TRƯỜNG VÀ TÀI NGUYÊN THIÊN NHIÊN HIỆN NAY</vt:lpstr>
      <vt:lpstr>Tìm các ví dụ về việc gây ô nhiễm môi trường mà e đã chứng kiến</vt:lpstr>
      <vt:lpstr>- Nhà sạch thì mát, bát sạch ngon cơm!  </vt:lpstr>
      <vt:lpstr>1. Giữ cho môi trường nước trong sạch chúng ta phải _ _ _ _ , trước khi xả ra môi trường.(4 ô chữ)</vt:lpstr>
      <vt:lpstr>DỌN VỆ SINH</vt:lpstr>
      <vt:lpstr>NƯỚC</vt:lpstr>
      <vt:lpstr>ĐEO KHẨU TRANG</vt:lpstr>
      <vt:lpstr>Bản trình bày PowerPoint</vt:lpstr>
      <vt:lpstr>Câu hỏi:  - Nếu em là người lãnh đạo của xã, em sẽ làm thế nào để vừa xây dựng nông thôn hiện đại vừa giữ được môi trường xanh, mát ?  </vt:lpstr>
      <vt:lpstr>- Nghiêm túc thực hiện và chấp hành các quy định pháp luật về việc bảo vệ tài nguyên, môi trường.</vt:lpstr>
      <vt:lpstr>BIỆN PHÁP BẢO VỆ TÀI NGUYÊN THIÊN NHIÊN VÀ MÔI TRƯỜNG</vt:lpstr>
      <vt:lpstr>Minigame</vt:lpstr>
      <vt:lpstr>Câu hỏi</vt:lpstr>
      <vt:lpstr>Đáp Án câu 1</vt:lpstr>
      <vt:lpstr>Đáp án câu hỏi 2</vt:lpstr>
      <vt:lpstr>Đáp án câu hỏi 3</vt:lpstr>
      <vt:lpstr>Bản trình bày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2: Ô Nhiễm môi trường và những ảnh hưởng tới đời sống người dân Hà Nội.</dc:title>
  <dc:creator>ADMIN</dc:creator>
  <cp:lastModifiedBy>Nguyễn Thị Ngọc</cp:lastModifiedBy>
  <cp:revision>35</cp:revision>
  <dcterms:created xsi:type="dcterms:W3CDTF">2021-09-27T17:30:20Z</dcterms:created>
  <dcterms:modified xsi:type="dcterms:W3CDTF">2023-04-10T13:46:16Z</dcterms:modified>
</cp:coreProperties>
</file>