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media/image46.jpg" ContentType="image/png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804" r:id="rId1"/>
  </p:sldMasterIdLst>
  <p:notesMasterIdLst>
    <p:notesMasterId r:id="rId28"/>
  </p:notesMasterIdLst>
  <p:sldIdLst>
    <p:sldId id="256" r:id="rId2"/>
    <p:sldId id="285" r:id="rId3"/>
    <p:sldId id="258" r:id="rId4"/>
    <p:sldId id="257" r:id="rId5"/>
    <p:sldId id="262" r:id="rId6"/>
    <p:sldId id="260" r:id="rId7"/>
    <p:sldId id="307" r:id="rId8"/>
    <p:sldId id="264" r:id="rId9"/>
    <p:sldId id="308" r:id="rId10"/>
    <p:sldId id="309" r:id="rId11"/>
    <p:sldId id="315" r:id="rId12"/>
    <p:sldId id="266" r:id="rId13"/>
    <p:sldId id="265" r:id="rId14"/>
    <p:sldId id="310" r:id="rId15"/>
    <p:sldId id="311" r:id="rId16"/>
    <p:sldId id="312" r:id="rId17"/>
    <p:sldId id="272" r:id="rId18"/>
    <p:sldId id="274" r:id="rId19"/>
    <p:sldId id="277" r:id="rId20"/>
    <p:sldId id="313" r:id="rId21"/>
    <p:sldId id="314" r:id="rId22"/>
    <p:sldId id="270" r:id="rId23"/>
    <p:sldId id="275" r:id="rId24"/>
    <p:sldId id="263" r:id="rId25"/>
    <p:sldId id="259" r:id="rId26"/>
    <p:sldId id="316" r:id="rId27"/>
  </p:sldIdLst>
  <p:sldSz cx="9144000" cy="5143500" type="screen16x9"/>
  <p:notesSz cx="6858000" cy="9144000"/>
  <p:embeddedFontLst>
    <p:embeddedFont>
      <p:font typeface="Bebas Neue" panose="020B0606020202050201" pitchFamily="34" charset="0"/>
      <p:regular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Calibri Light" panose="020F0302020204030204" pitchFamily="34" charset="0"/>
      <p:regular r:id="rId34"/>
      <p:italic r:id="rId35"/>
    </p:embeddedFont>
    <p:embeddedFont>
      <p:font typeface="Sue Ellen Francisco" panose="020B0604020202020204" charset="0"/>
      <p:regular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C4C9752-75CE-48E9-BA76-B773FC725C76}">
  <a:tblStyle styleId="{2C4C9752-75CE-48E9-BA76-B773FC725C7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4287987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9ea1c2ea95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9ea1c2ea95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85449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9ea1c2ea95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9ea1c2ea95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61183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4eefd2b89_0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4eefd2b89_0_2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97459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a4eefd2b89_0_8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a4eefd2b89_0_8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4272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a4eefd2b89_0_3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a4eefd2b89_0_3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14865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ga4938850ea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1" name="Google Shape;831;ga4938850ea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94070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ga4eefd2b89_0_3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2" name="Google Shape;872;ga4eefd2b89_0_3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52869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a4eefd2b89_0_6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4" name="Google Shape;634;ga4eefd2b89_0_6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45316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ga508865d46_0_4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5" name="Google Shape;845;ga508865d46_0_4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10589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a4eefd2b89_0_7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a4eefd2b89_0_7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54606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a4eefd2b89_0_6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a4eefd2b89_0_6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3326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ga508865d46_0_4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0" name="Google Shape;1200;ga508865d46_0_4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57046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9ea1c2ea95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9ea1c2ea95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4853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a4eefd2b89_0_6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a4eefd2b89_0_6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8720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a4938850ea_0_4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a4938850ea_0_4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7001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a4eefd2b89_0_6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a4eefd2b89_0_6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69153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9ea1c2ea95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9ea1c2ea95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6970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a4eefd2b89_0_7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a4eefd2b89_0_7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48800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9ea1c2ea95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9ea1c2ea95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18077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9ea1c2ea95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9ea1c2ea95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6021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569214"/>
            <a:ext cx="7543800" cy="267462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3341715"/>
            <a:ext cx="7543800" cy="85725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449832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3/29/2023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34964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11084"/>
            <a:ext cx="1971675" cy="43180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11083"/>
            <a:ext cx="5800725" cy="4318067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947130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title" idx="2"/>
          </p:nvPr>
        </p:nvSpPr>
        <p:spPr>
          <a:xfrm>
            <a:off x="720000" y="1748100"/>
            <a:ext cx="2287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1"/>
          </p:nvPr>
        </p:nvSpPr>
        <p:spPr>
          <a:xfrm>
            <a:off x="720000" y="2246500"/>
            <a:ext cx="2287200" cy="6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title" idx="3"/>
          </p:nvPr>
        </p:nvSpPr>
        <p:spPr>
          <a:xfrm>
            <a:off x="2018150" y="3488300"/>
            <a:ext cx="2287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ubTitle" idx="4"/>
          </p:nvPr>
        </p:nvSpPr>
        <p:spPr>
          <a:xfrm>
            <a:off x="2018150" y="3986700"/>
            <a:ext cx="2287200" cy="6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title" idx="5"/>
          </p:nvPr>
        </p:nvSpPr>
        <p:spPr>
          <a:xfrm>
            <a:off x="3428400" y="1748100"/>
            <a:ext cx="2287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ubTitle" idx="6"/>
          </p:nvPr>
        </p:nvSpPr>
        <p:spPr>
          <a:xfrm>
            <a:off x="3428400" y="2246500"/>
            <a:ext cx="2287200" cy="6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title" idx="7"/>
          </p:nvPr>
        </p:nvSpPr>
        <p:spPr>
          <a:xfrm>
            <a:off x="6136800" y="1748100"/>
            <a:ext cx="2287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subTitle" idx="8"/>
          </p:nvPr>
        </p:nvSpPr>
        <p:spPr>
          <a:xfrm>
            <a:off x="6136800" y="2246500"/>
            <a:ext cx="2287200" cy="6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title" idx="9"/>
          </p:nvPr>
        </p:nvSpPr>
        <p:spPr>
          <a:xfrm>
            <a:off x="4838650" y="3488300"/>
            <a:ext cx="2287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subTitle" idx="13"/>
          </p:nvPr>
        </p:nvSpPr>
        <p:spPr>
          <a:xfrm>
            <a:off x="4838650" y="3986700"/>
            <a:ext cx="2287200" cy="6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30956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AutoNum type="arabicPeriod"/>
              <a:defRPr sz="1100"/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400"/>
              <a:buFont typeface="Muli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400"/>
              <a:buFont typeface="Muli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400"/>
              <a:buFont typeface="Muli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400"/>
              <a:buFont typeface="Muli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400"/>
              <a:buFont typeface="Muli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400"/>
              <a:buFont typeface="Muli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400"/>
              <a:buFont typeface="Muli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82400"/>
              </a:buClr>
              <a:buSzPts val="1400"/>
              <a:buFont typeface="Muli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324306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959189" y="2325850"/>
            <a:ext cx="3503100" cy="183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959188" y="3962175"/>
            <a:ext cx="3503100" cy="43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solidFill>
                  <a:schemeClr val="accent5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2"/>
          </p:nvPr>
        </p:nvSpPr>
        <p:spPr>
          <a:xfrm>
            <a:off x="5329300" y="2942875"/>
            <a:ext cx="2867100" cy="8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53493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641113"/>
            <a:ext cx="65760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subTitle" idx="1"/>
          </p:nvPr>
        </p:nvSpPr>
        <p:spPr>
          <a:xfrm>
            <a:off x="1284000" y="3022988"/>
            <a:ext cx="6576000" cy="4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032643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ubTitle" idx="1"/>
          </p:nvPr>
        </p:nvSpPr>
        <p:spPr>
          <a:xfrm>
            <a:off x="1060750" y="3308188"/>
            <a:ext cx="2873700" cy="8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title" idx="2"/>
          </p:nvPr>
        </p:nvSpPr>
        <p:spPr>
          <a:xfrm>
            <a:off x="1060750" y="2191663"/>
            <a:ext cx="2873700" cy="93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919348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8"/>
          <p:cNvSpPr txBox="1">
            <a:spLocks noGrp="1"/>
          </p:cNvSpPr>
          <p:nvPr>
            <p:ph type="title" idx="2"/>
          </p:nvPr>
        </p:nvSpPr>
        <p:spPr>
          <a:xfrm>
            <a:off x="1847100" y="1453703"/>
            <a:ext cx="1564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subTitle" idx="1"/>
          </p:nvPr>
        </p:nvSpPr>
        <p:spPr>
          <a:xfrm>
            <a:off x="1195875" y="1922500"/>
            <a:ext cx="2867100" cy="8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title" idx="3"/>
          </p:nvPr>
        </p:nvSpPr>
        <p:spPr>
          <a:xfrm flipH="1">
            <a:off x="5732244" y="1453703"/>
            <a:ext cx="1564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subTitle" idx="4"/>
          </p:nvPr>
        </p:nvSpPr>
        <p:spPr>
          <a:xfrm>
            <a:off x="5081050" y="1922500"/>
            <a:ext cx="2867100" cy="8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title" idx="5"/>
          </p:nvPr>
        </p:nvSpPr>
        <p:spPr>
          <a:xfrm>
            <a:off x="1847100" y="3114100"/>
            <a:ext cx="1564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subTitle" idx="6"/>
          </p:nvPr>
        </p:nvSpPr>
        <p:spPr>
          <a:xfrm>
            <a:off x="1195875" y="3612500"/>
            <a:ext cx="2867100" cy="8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title" idx="7"/>
          </p:nvPr>
        </p:nvSpPr>
        <p:spPr>
          <a:xfrm>
            <a:off x="5732432" y="3114100"/>
            <a:ext cx="1564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subTitle" idx="8"/>
          </p:nvPr>
        </p:nvSpPr>
        <p:spPr>
          <a:xfrm>
            <a:off x="5081052" y="3612500"/>
            <a:ext cx="2867100" cy="8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63494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4693064" y="2325850"/>
            <a:ext cx="3503100" cy="183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subTitle" idx="1"/>
          </p:nvPr>
        </p:nvSpPr>
        <p:spPr>
          <a:xfrm>
            <a:off x="4693063" y="3962175"/>
            <a:ext cx="3503100" cy="43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ubTitle" idx="2"/>
          </p:nvPr>
        </p:nvSpPr>
        <p:spPr>
          <a:xfrm>
            <a:off x="983125" y="2942875"/>
            <a:ext cx="2867100" cy="8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065484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2">
  <p:cSld name="Main point 2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1"/>
          <p:cNvSpPr txBox="1">
            <a:spLocks noGrp="1"/>
          </p:cNvSpPr>
          <p:nvPr>
            <p:ph type="subTitle" idx="1"/>
          </p:nvPr>
        </p:nvSpPr>
        <p:spPr>
          <a:xfrm>
            <a:off x="2484450" y="3541650"/>
            <a:ext cx="4175100" cy="48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1"/>
          <p:cNvSpPr txBox="1">
            <a:spLocks noGrp="1"/>
          </p:cNvSpPr>
          <p:nvPr>
            <p:ph type="title"/>
          </p:nvPr>
        </p:nvSpPr>
        <p:spPr>
          <a:xfrm>
            <a:off x="2484450" y="1113150"/>
            <a:ext cx="4175100" cy="259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1964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4232835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5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21703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4"/>
          <p:cNvSpPr txBox="1">
            <a:spLocks noGrp="1"/>
          </p:cNvSpPr>
          <p:nvPr>
            <p:ph type="title"/>
          </p:nvPr>
        </p:nvSpPr>
        <p:spPr>
          <a:xfrm>
            <a:off x="959189" y="2325850"/>
            <a:ext cx="3503100" cy="183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subTitle" idx="1"/>
          </p:nvPr>
        </p:nvSpPr>
        <p:spPr>
          <a:xfrm>
            <a:off x="959188" y="3962175"/>
            <a:ext cx="3503100" cy="43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solidFill>
                  <a:schemeClr val="accent5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4"/>
          <p:cNvSpPr txBox="1">
            <a:spLocks noGrp="1"/>
          </p:cNvSpPr>
          <p:nvPr>
            <p:ph type="subTitle" idx="2"/>
          </p:nvPr>
        </p:nvSpPr>
        <p:spPr>
          <a:xfrm>
            <a:off x="5329300" y="2942875"/>
            <a:ext cx="2867100" cy="8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47745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subTitle" idx="1"/>
          </p:nvPr>
        </p:nvSpPr>
        <p:spPr>
          <a:xfrm>
            <a:off x="3154400" y="3107550"/>
            <a:ext cx="2749500" cy="65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3154525" y="1378050"/>
            <a:ext cx="2749500" cy="172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42469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5"/>
          <p:cNvSpPr txBox="1">
            <a:spLocks noGrp="1"/>
          </p:cNvSpPr>
          <p:nvPr>
            <p:ph type="title"/>
          </p:nvPr>
        </p:nvSpPr>
        <p:spPr>
          <a:xfrm>
            <a:off x="4693064" y="2325850"/>
            <a:ext cx="3503100" cy="183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8" name="Google Shape;88;p15"/>
          <p:cNvSpPr txBox="1">
            <a:spLocks noGrp="1"/>
          </p:cNvSpPr>
          <p:nvPr>
            <p:ph type="subTitle" idx="1"/>
          </p:nvPr>
        </p:nvSpPr>
        <p:spPr>
          <a:xfrm>
            <a:off x="4693063" y="3962175"/>
            <a:ext cx="3503100" cy="43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5"/>
          <p:cNvSpPr txBox="1">
            <a:spLocks noGrp="1"/>
          </p:cNvSpPr>
          <p:nvPr>
            <p:ph type="subTitle" idx="2"/>
          </p:nvPr>
        </p:nvSpPr>
        <p:spPr>
          <a:xfrm>
            <a:off x="983125" y="2942875"/>
            <a:ext cx="2867100" cy="8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677240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subTitle" idx="1"/>
          </p:nvPr>
        </p:nvSpPr>
        <p:spPr>
          <a:xfrm>
            <a:off x="1181425" y="2379325"/>
            <a:ext cx="29076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 sz="2400" b="1"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2"/>
          </p:nvPr>
        </p:nvSpPr>
        <p:spPr>
          <a:xfrm>
            <a:off x="4836300" y="2379325"/>
            <a:ext cx="29076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ebas Neue"/>
              <a:buNone/>
              <a:defRPr sz="2400" b="1">
                <a:solidFill>
                  <a:schemeClr val="l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3"/>
          </p:nvPr>
        </p:nvSpPr>
        <p:spPr>
          <a:xfrm>
            <a:off x="1181425" y="2941650"/>
            <a:ext cx="29076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ubTitle" idx="4"/>
          </p:nvPr>
        </p:nvSpPr>
        <p:spPr>
          <a:xfrm>
            <a:off x="4836300" y="2941650"/>
            <a:ext cx="29076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094550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6"/>
          <p:cNvSpPr txBox="1">
            <a:spLocks noGrp="1"/>
          </p:cNvSpPr>
          <p:nvPr>
            <p:ph type="title"/>
          </p:nvPr>
        </p:nvSpPr>
        <p:spPr>
          <a:xfrm>
            <a:off x="2290025" y="3351963"/>
            <a:ext cx="45639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7" name="Google Shape;97;p16"/>
          <p:cNvSpPr txBox="1">
            <a:spLocks noGrp="1"/>
          </p:cNvSpPr>
          <p:nvPr>
            <p:ph type="subTitle" idx="1"/>
          </p:nvPr>
        </p:nvSpPr>
        <p:spPr>
          <a:xfrm>
            <a:off x="2290025" y="1518663"/>
            <a:ext cx="4563900" cy="16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33574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0"/>
          <p:cNvSpPr txBox="1">
            <a:spLocks noGrp="1"/>
          </p:cNvSpPr>
          <p:nvPr>
            <p:ph type="title" hasCustomPrompt="1"/>
          </p:nvPr>
        </p:nvSpPr>
        <p:spPr>
          <a:xfrm>
            <a:off x="1629450" y="539988"/>
            <a:ext cx="5885100" cy="82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5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38" name="Google Shape;138;p20"/>
          <p:cNvSpPr txBox="1">
            <a:spLocks noGrp="1"/>
          </p:cNvSpPr>
          <p:nvPr>
            <p:ph type="subTitle" idx="1"/>
          </p:nvPr>
        </p:nvSpPr>
        <p:spPr>
          <a:xfrm>
            <a:off x="1629450" y="1246015"/>
            <a:ext cx="58851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0"/>
          <p:cNvSpPr txBox="1">
            <a:spLocks noGrp="1"/>
          </p:cNvSpPr>
          <p:nvPr>
            <p:ph type="title" idx="2" hasCustomPrompt="1"/>
          </p:nvPr>
        </p:nvSpPr>
        <p:spPr>
          <a:xfrm>
            <a:off x="1629450" y="1996130"/>
            <a:ext cx="5885100" cy="82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5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40" name="Google Shape;140;p20"/>
          <p:cNvSpPr txBox="1">
            <a:spLocks noGrp="1"/>
          </p:cNvSpPr>
          <p:nvPr>
            <p:ph type="subTitle" idx="3"/>
          </p:nvPr>
        </p:nvSpPr>
        <p:spPr>
          <a:xfrm>
            <a:off x="1629450" y="2702157"/>
            <a:ext cx="58851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0"/>
          <p:cNvSpPr txBox="1">
            <a:spLocks noGrp="1"/>
          </p:cNvSpPr>
          <p:nvPr>
            <p:ph type="title" idx="4" hasCustomPrompt="1"/>
          </p:nvPr>
        </p:nvSpPr>
        <p:spPr>
          <a:xfrm>
            <a:off x="1629450" y="3452285"/>
            <a:ext cx="5885100" cy="82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5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42" name="Google Shape;142;p20"/>
          <p:cNvSpPr txBox="1">
            <a:spLocks noGrp="1"/>
          </p:cNvSpPr>
          <p:nvPr>
            <p:ph type="subTitle" idx="5"/>
          </p:nvPr>
        </p:nvSpPr>
        <p:spPr>
          <a:xfrm>
            <a:off x="1629450" y="4158312"/>
            <a:ext cx="58851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19019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69214"/>
            <a:ext cx="7543800" cy="267462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3339846"/>
            <a:ext cx="7543800" cy="85725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2020332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384301"/>
            <a:ext cx="3703320" cy="3017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384301"/>
            <a:ext cx="3703320" cy="3017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3/29/2023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484504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1936751"/>
            <a:ext cx="3703320" cy="25336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1936751"/>
            <a:ext cx="3703320" cy="25336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9337741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04768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883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45769"/>
            <a:ext cx="2400300" cy="17145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548640"/>
            <a:ext cx="4869180" cy="39433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194560"/>
            <a:ext cx="2400300" cy="2534343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4844839"/>
            <a:ext cx="1963883" cy="273844"/>
          </a:xfrm>
        </p:spPr>
        <p:txBody>
          <a:bodyPr/>
          <a:lstStyle>
            <a:lvl1pPr algn="l">
              <a:defRPr/>
            </a:lvl1pPr>
          </a:lstStyle>
          <a:p>
            <a:fld id="{42A54C80-263E-416B-A8E0-580EDEADCBDC}" type="datetimeFigureOut">
              <a:rPr lang="en-US" smtClean="0"/>
              <a:t>3/29/2023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4844839"/>
            <a:ext cx="3486150" cy="273844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065141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14750"/>
            <a:ext cx="9141619" cy="142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368630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806190"/>
            <a:ext cx="7584948" cy="617220"/>
          </a:xfrm>
        </p:spPr>
        <p:txBody>
          <a:bodyPr lIns="91440" tIns="0" rIns="9144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3686307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4430267"/>
            <a:ext cx="7584948" cy="44577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72668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4800600"/>
            <a:ext cx="91440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4750737"/>
            <a:ext cx="9144001" cy="494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301"/>
            <a:ext cx="7543800" cy="301752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4844839"/>
            <a:ext cx="18542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4844839"/>
            <a:ext cx="98401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303384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51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  <p:sldLayoutId id="2147483822" r:id="rId18"/>
    <p:sldLayoutId id="2147483823" r:id="rId19"/>
    <p:sldLayoutId id="2147483824" r:id="rId20"/>
    <p:sldLayoutId id="2147483825" r:id="rId21"/>
    <p:sldLayoutId id="2147483826" r:id="rId22"/>
    <p:sldLayoutId id="2147483827" r:id="rId23"/>
    <p:sldLayoutId id="2147483828" r:id="rId24"/>
    <p:sldLayoutId id="2147483829" r:id="rId25"/>
    <p:sldLayoutId id="2147483830" r:id="rId26"/>
  </p:sldLayoutIdLst>
  <p:hf hdr="0" ftr="0" dt="0"/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0.png"/><Relationship Id="rId5" Type="http://schemas.openxmlformats.org/officeDocument/2006/relationships/image" Target="../media/image2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4.jpg"/><Relationship Id="rId2" Type="http://schemas.openxmlformats.org/officeDocument/2006/relationships/slideLayout" Target="../slideLayouts/slideLayout17.xml"/><Relationship Id="rId1" Type="http://schemas.openxmlformats.org/officeDocument/2006/relationships/video" Target="https://www.youtube.com/embed/SQca0Cvs_hE?feature=oembed" TargetMode="External"/><Relationship Id="rId6" Type="http://schemas.openxmlformats.org/officeDocument/2006/relationships/image" Target="../media/image23.jpg"/><Relationship Id="rId5" Type="http://schemas.openxmlformats.org/officeDocument/2006/relationships/image" Target="../media/image20.pn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9.png"/><Relationship Id="rId4" Type="http://schemas.openxmlformats.org/officeDocument/2006/relationships/image" Target="../media/image2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.png"/><Relationship Id="rId5" Type="http://schemas.openxmlformats.org/officeDocument/2006/relationships/image" Target="../media/image34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1.pn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jpg"/><Relationship Id="rId5" Type="http://schemas.openxmlformats.org/officeDocument/2006/relationships/image" Target="../media/image45.gif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9"/>
          <p:cNvSpPr/>
          <p:nvPr/>
        </p:nvSpPr>
        <p:spPr>
          <a:xfrm rot="246953">
            <a:off x="3336859" y="227565"/>
            <a:ext cx="2409248" cy="624865"/>
          </a:xfrm>
          <a:custGeom>
            <a:avLst/>
            <a:gdLst/>
            <a:ahLst/>
            <a:cxnLst/>
            <a:rect l="l" t="t" r="r" b="b"/>
            <a:pathLst>
              <a:path w="82148" h="21306" extrusionOk="0">
                <a:moveTo>
                  <a:pt x="46728" y="1"/>
                </a:moveTo>
                <a:cubicBezTo>
                  <a:pt x="31994" y="1"/>
                  <a:pt x="15197" y="148"/>
                  <a:pt x="643" y="576"/>
                </a:cubicBezTo>
                <a:lnTo>
                  <a:pt x="3048" y="3113"/>
                </a:lnTo>
                <a:lnTo>
                  <a:pt x="1" y="5198"/>
                </a:lnTo>
                <a:lnTo>
                  <a:pt x="3126" y="8164"/>
                </a:lnTo>
                <a:lnTo>
                  <a:pt x="241" y="10727"/>
                </a:lnTo>
                <a:lnTo>
                  <a:pt x="3848" y="13213"/>
                </a:lnTo>
                <a:lnTo>
                  <a:pt x="322" y="14656"/>
                </a:lnTo>
                <a:lnTo>
                  <a:pt x="4331" y="16979"/>
                </a:lnTo>
                <a:lnTo>
                  <a:pt x="963" y="20026"/>
                </a:lnTo>
                <a:cubicBezTo>
                  <a:pt x="10741" y="20026"/>
                  <a:pt x="41678" y="20345"/>
                  <a:pt x="54179" y="20826"/>
                </a:cubicBezTo>
                <a:cubicBezTo>
                  <a:pt x="66683" y="21306"/>
                  <a:pt x="81026" y="21306"/>
                  <a:pt x="81026" y="21306"/>
                </a:cubicBezTo>
                <a:lnTo>
                  <a:pt x="76538" y="18901"/>
                </a:lnTo>
                <a:lnTo>
                  <a:pt x="82148" y="16817"/>
                </a:lnTo>
                <a:lnTo>
                  <a:pt x="76699" y="14253"/>
                </a:lnTo>
                <a:lnTo>
                  <a:pt x="80866" y="11048"/>
                </a:lnTo>
                <a:lnTo>
                  <a:pt x="76378" y="9286"/>
                </a:lnTo>
                <a:lnTo>
                  <a:pt x="80384" y="6079"/>
                </a:lnTo>
                <a:lnTo>
                  <a:pt x="76378" y="3674"/>
                </a:lnTo>
                <a:lnTo>
                  <a:pt x="80384" y="308"/>
                </a:lnTo>
                <a:cubicBezTo>
                  <a:pt x="74062" y="147"/>
                  <a:pt x="61420" y="1"/>
                  <a:pt x="46728" y="1"/>
                </a:cubicBezTo>
                <a:close/>
              </a:path>
            </a:pathLst>
          </a:custGeom>
          <a:solidFill>
            <a:srgbClr val="C7EAE4">
              <a:alpha val="754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29"/>
          <p:cNvSpPr/>
          <p:nvPr/>
        </p:nvSpPr>
        <p:spPr>
          <a:xfrm rot="-855309">
            <a:off x="259534" y="501770"/>
            <a:ext cx="723683" cy="687738"/>
          </a:xfrm>
          <a:prstGeom prst="star5">
            <a:avLst>
              <a:gd name="adj" fmla="val 2455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4" name="Google Shape;174;p29"/>
          <p:cNvGrpSpPr/>
          <p:nvPr/>
        </p:nvGrpSpPr>
        <p:grpSpPr>
          <a:xfrm>
            <a:off x="1804732" y="1194832"/>
            <a:ext cx="644373" cy="774466"/>
            <a:chOff x="417353" y="1110314"/>
            <a:chExt cx="644373" cy="774466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175" name="Google Shape;175;p29"/>
            <p:cNvSpPr/>
            <p:nvPr/>
          </p:nvSpPr>
          <p:spPr>
            <a:xfrm rot="7277163">
              <a:off x="715705" y="1056520"/>
              <a:ext cx="164641" cy="517388"/>
            </a:xfrm>
            <a:prstGeom prst="triangle">
              <a:avLst>
                <a:gd name="adj" fmla="val 50000"/>
              </a:avLst>
            </a:pr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9"/>
            <p:cNvSpPr/>
            <p:nvPr/>
          </p:nvSpPr>
          <p:spPr>
            <a:xfrm rot="5400000">
              <a:off x="593753" y="1229968"/>
              <a:ext cx="164700" cy="517500"/>
            </a:xfrm>
            <a:prstGeom prst="triangle">
              <a:avLst>
                <a:gd name="adj" fmla="val 50000"/>
              </a:avLst>
            </a:pr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9"/>
            <p:cNvSpPr/>
            <p:nvPr/>
          </p:nvSpPr>
          <p:spPr>
            <a:xfrm rot="3514226">
              <a:off x="715660" y="1421009"/>
              <a:ext cx="164541" cy="517444"/>
            </a:xfrm>
            <a:prstGeom prst="triangle">
              <a:avLst>
                <a:gd name="adj" fmla="val 50000"/>
              </a:avLst>
            </a:pr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" name="Google Shape;178;p29"/>
          <p:cNvGrpSpPr/>
          <p:nvPr/>
        </p:nvGrpSpPr>
        <p:grpSpPr>
          <a:xfrm rot="10800000">
            <a:off x="6718394" y="2027483"/>
            <a:ext cx="644373" cy="774466"/>
            <a:chOff x="417353" y="1110314"/>
            <a:chExt cx="644373" cy="774466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79" name="Google Shape;179;p29"/>
            <p:cNvSpPr/>
            <p:nvPr/>
          </p:nvSpPr>
          <p:spPr>
            <a:xfrm rot="7277163">
              <a:off x="715705" y="1056520"/>
              <a:ext cx="164641" cy="517388"/>
            </a:xfrm>
            <a:prstGeom prst="triangle">
              <a:avLst>
                <a:gd name="adj" fmla="val 50000"/>
              </a:avLst>
            </a:pr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9"/>
            <p:cNvSpPr/>
            <p:nvPr/>
          </p:nvSpPr>
          <p:spPr>
            <a:xfrm rot="5400000">
              <a:off x="593753" y="1229968"/>
              <a:ext cx="164700" cy="517500"/>
            </a:xfrm>
            <a:prstGeom prst="triangle">
              <a:avLst>
                <a:gd name="adj" fmla="val 50000"/>
              </a:avLst>
            </a:pr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9"/>
            <p:cNvSpPr/>
            <p:nvPr/>
          </p:nvSpPr>
          <p:spPr>
            <a:xfrm rot="3514226">
              <a:off x="715660" y="1421009"/>
              <a:ext cx="164541" cy="517444"/>
            </a:xfrm>
            <a:prstGeom prst="triangle">
              <a:avLst>
                <a:gd name="adj" fmla="val 50000"/>
              </a:avLst>
            </a:pr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2225831" y="1268020"/>
            <a:ext cx="4708676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chemeClr val="tx1"/>
                </a:solidFill>
              </a:rPr>
              <a:t>BÀI 2: MÔ HÌNH NGÔI NHÀ 3D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94" y="1969360"/>
            <a:ext cx="3653420" cy="39165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611" y="2423544"/>
            <a:ext cx="2678312" cy="267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4"/>
          <p:cNvSpPr/>
          <p:nvPr/>
        </p:nvSpPr>
        <p:spPr>
          <a:xfrm>
            <a:off x="1235477" y="1181422"/>
            <a:ext cx="2867100" cy="478800"/>
          </a:xfrm>
          <a:prstGeom prst="chevron">
            <a:avLst>
              <a:gd name="adj" fmla="val 48584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34"/>
          <p:cNvSpPr/>
          <p:nvPr/>
        </p:nvSpPr>
        <p:spPr>
          <a:xfrm rot="10800000">
            <a:off x="5120652" y="1181422"/>
            <a:ext cx="2867100" cy="478800"/>
          </a:xfrm>
          <a:prstGeom prst="chevron">
            <a:avLst>
              <a:gd name="adj" fmla="val 48584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34"/>
          <p:cNvSpPr txBox="1">
            <a:spLocks noGrp="1"/>
          </p:cNvSpPr>
          <p:nvPr>
            <p:ph type="title"/>
          </p:nvPr>
        </p:nvSpPr>
        <p:spPr>
          <a:xfrm>
            <a:off x="1886703" y="1186575"/>
            <a:ext cx="1564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bg1"/>
                </a:solidFill>
                <a:latin typeface="+mn-lt"/>
              </a:rPr>
              <a:t>Bước</a:t>
            </a:r>
            <a:r>
              <a:rPr lang="en-US" dirty="0">
                <a:solidFill>
                  <a:schemeClr val="bg1"/>
                </a:solidFill>
                <a:latin typeface="+mn-lt"/>
              </a:rPr>
              <a:t> 3:</a:t>
            </a:r>
            <a:endParaRPr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64" name="Google Shape;264;p34"/>
          <p:cNvSpPr txBox="1">
            <a:spLocks noGrp="1"/>
          </p:cNvSpPr>
          <p:nvPr>
            <p:ph type="title" idx="2"/>
          </p:nvPr>
        </p:nvSpPr>
        <p:spPr>
          <a:xfrm flipH="1">
            <a:off x="5771847" y="1186575"/>
            <a:ext cx="1564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err="1">
                <a:latin typeface="+mn-lt"/>
              </a:rPr>
              <a:t>Bước</a:t>
            </a:r>
            <a:r>
              <a:rPr lang="en-US" sz="2800" b="1" dirty="0">
                <a:latin typeface="+mn-lt"/>
              </a:rPr>
              <a:t> 4:</a:t>
            </a:r>
            <a:endParaRPr sz="2800" b="1" dirty="0">
              <a:latin typeface="+mn-lt"/>
            </a:endParaRPr>
          </a:p>
        </p:txBody>
      </p:sp>
      <p:grpSp>
        <p:nvGrpSpPr>
          <p:cNvPr id="270" name="Google Shape;270;p34"/>
          <p:cNvGrpSpPr/>
          <p:nvPr/>
        </p:nvGrpSpPr>
        <p:grpSpPr>
          <a:xfrm>
            <a:off x="1060750" y="703376"/>
            <a:ext cx="7022480" cy="133394"/>
            <a:chOff x="2427292" y="692550"/>
            <a:chExt cx="9081184" cy="172500"/>
          </a:xfrm>
        </p:grpSpPr>
        <p:sp>
          <p:nvSpPr>
            <p:cNvPr id="271" name="Google Shape;271;p34"/>
            <p:cNvSpPr/>
            <p:nvPr/>
          </p:nvSpPr>
          <p:spPr>
            <a:xfrm>
              <a:off x="2427292" y="692550"/>
              <a:ext cx="172500" cy="1725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4"/>
            <p:cNvSpPr/>
            <p:nvPr/>
          </p:nvSpPr>
          <p:spPr>
            <a:xfrm>
              <a:off x="2653242" y="719400"/>
              <a:ext cx="118800" cy="1188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4"/>
            <p:cNvSpPr/>
            <p:nvPr/>
          </p:nvSpPr>
          <p:spPr>
            <a:xfrm>
              <a:off x="2825492" y="735750"/>
              <a:ext cx="86100" cy="86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4"/>
            <p:cNvSpPr/>
            <p:nvPr/>
          </p:nvSpPr>
          <p:spPr>
            <a:xfrm rot="10800000">
              <a:off x="11335977" y="692550"/>
              <a:ext cx="172500" cy="1725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4"/>
            <p:cNvSpPr/>
            <p:nvPr/>
          </p:nvSpPr>
          <p:spPr>
            <a:xfrm rot="10800000">
              <a:off x="11163727" y="719400"/>
              <a:ext cx="118800" cy="1188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4"/>
            <p:cNvSpPr/>
            <p:nvPr/>
          </p:nvSpPr>
          <p:spPr>
            <a:xfrm rot="10800000">
              <a:off x="11024177" y="735750"/>
              <a:ext cx="86100" cy="86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ectangle 2"/>
          <p:cNvSpPr/>
          <p:nvPr/>
        </p:nvSpPr>
        <p:spPr>
          <a:xfrm>
            <a:off x="2278055" y="433458"/>
            <a:ext cx="49295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b="1" dirty="0"/>
              <a:t>Các bước tạo mô hình ngôi nhà:</a:t>
            </a:r>
            <a:endParaRPr lang="en-US" sz="2400" b="1" dirty="0"/>
          </a:p>
        </p:txBody>
      </p:sp>
      <p:sp>
        <p:nvSpPr>
          <p:cNvPr id="2" name="Rectangle 1"/>
          <p:cNvSpPr/>
          <p:nvPr/>
        </p:nvSpPr>
        <p:spPr>
          <a:xfrm>
            <a:off x="1474862" y="1751984"/>
            <a:ext cx="24527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err="1"/>
              <a:t>Ghép</a:t>
            </a:r>
            <a:r>
              <a:rPr lang="en-US" sz="1800" dirty="0"/>
              <a:t> </a:t>
            </a:r>
            <a:r>
              <a:rPr lang="en-US" sz="1800" dirty="0" err="1"/>
              <a:t>các</a:t>
            </a:r>
            <a:r>
              <a:rPr lang="en-US" sz="1800" dirty="0"/>
              <a:t> </a:t>
            </a:r>
            <a:r>
              <a:rPr lang="en-US" sz="1800" dirty="0" err="1"/>
              <a:t>bộ</a:t>
            </a:r>
            <a:r>
              <a:rPr lang="en-US" sz="1800" dirty="0"/>
              <a:t> </a:t>
            </a:r>
            <a:r>
              <a:rPr lang="en-US" sz="1800" dirty="0" err="1"/>
              <a:t>phận</a:t>
            </a:r>
            <a:r>
              <a:rPr lang="en-US" sz="1800" dirty="0"/>
              <a:t> </a:t>
            </a:r>
            <a:r>
              <a:rPr lang="en-US" sz="1800" dirty="0" err="1"/>
              <a:t>tạo</a:t>
            </a:r>
            <a:r>
              <a:rPr lang="en-US" sz="1800" dirty="0"/>
              <a:t> </a:t>
            </a:r>
            <a:r>
              <a:rPr lang="en-US" sz="1800" dirty="0" err="1"/>
              <a:t>mô</a:t>
            </a:r>
            <a:r>
              <a:rPr lang="en-US" sz="1800" dirty="0"/>
              <a:t> </a:t>
            </a:r>
            <a:r>
              <a:rPr lang="en-US" sz="1800" dirty="0" err="1"/>
              <a:t>hình</a:t>
            </a:r>
            <a:r>
              <a:rPr lang="en-US" sz="1800" dirty="0"/>
              <a:t> </a:t>
            </a:r>
            <a:r>
              <a:rPr lang="en-US" sz="1800" dirty="0" err="1"/>
              <a:t>ngôi</a:t>
            </a:r>
            <a:r>
              <a:rPr lang="en-US" sz="1800" dirty="0"/>
              <a:t> </a:t>
            </a:r>
            <a:r>
              <a:rPr lang="en-US" sz="1800" dirty="0" err="1"/>
              <a:t>nhà</a:t>
            </a:r>
            <a:r>
              <a:rPr lang="en-US" sz="18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5120652" y="1724957"/>
            <a:ext cx="30755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err="1"/>
              <a:t>Trang</a:t>
            </a:r>
            <a:r>
              <a:rPr lang="en-US" sz="1800" dirty="0"/>
              <a:t> </a:t>
            </a:r>
            <a:r>
              <a:rPr lang="en-US" sz="1800" dirty="0" err="1"/>
              <a:t>trí</a:t>
            </a:r>
            <a:r>
              <a:rPr lang="en-US" sz="1800" dirty="0"/>
              <a:t> </a:t>
            </a:r>
            <a:r>
              <a:rPr lang="en-US" sz="1800" dirty="0" err="1"/>
              <a:t>và</a:t>
            </a:r>
            <a:r>
              <a:rPr lang="en-US" sz="1800" dirty="0"/>
              <a:t> </a:t>
            </a:r>
            <a:r>
              <a:rPr lang="en-US" sz="1800" dirty="0" err="1"/>
              <a:t>tạo</a:t>
            </a:r>
            <a:r>
              <a:rPr lang="en-US" sz="1800" dirty="0"/>
              <a:t> </a:t>
            </a:r>
            <a:r>
              <a:rPr lang="en-US" sz="1800" dirty="0" err="1"/>
              <a:t>đặc</a:t>
            </a:r>
            <a:r>
              <a:rPr lang="en-US" sz="1800" dirty="0"/>
              <a:t> </a:t>
            </a:r>
            <a:r>
              <a:rPr lang="en-US" sz="1800" dirty="0" err="1"/>
              <a:t>điểm</a:t>
            </a:r>
            <a:r>
              <a:rPr lang="en-US" sz="1800" dirty="0"/>
              <a:t> </a:t>
            </a:r>
            <a:r>
              <a:rPr lang="en-US" sz="1800" dirty="0" err="1"/>
              <a:t>riêng</a:t>
            </a:r>
            <a:r>
              <a:rPr lang="en-US" sz="1800" dirty="0"/>
              <a:t> </a:t>
            </a:r>
            <a:r>
              <a:rPr lang="en-US" sz="1800" dirty="0" err="1"/>
              <a:t>cho</a:t>
            </a:r>
            <a:r>
              <a:rPr lang="en-US" sz="1800" dirty="0"/>
              <a:t> </a:t>
            </a:r>
            <a:r>
              <a:rPr lang="en-US" sz="1800" dirty="0" err="1"/>
              <a:t>mô</a:t>
            </a:r>
            <a:r>
              <a:rPr lang="en-US" sz="1800" dirty="0"/>
              <a:t> </a:t>
            </a:r>
            <a:r>
              <a:rPr lang="en-US" sz="1800" dirty="0" err="1"/>
              <a:t>hình</a:t>
            </a:r>
            <a:r>
              <a:rPr lang="en-US" sz="1800" dirty="0"/>
              <a:t> </a:t>
            </a:r>
            <a:r>
              <a:rPr lang="en-US" sz="1800" dirty="0" err="1"/>
              <a:t>ngôi</a:t>
            </a:r>
            <a:r>
              <a:rPr lang="en-US" sz="1800" dirty="0"/>
              <a:t> </a:t>
            </a:r>
            <a:r>
              <a:rPr lang="en-US" sz="1800" dirty="0" err="1"/>
              <a:t>nhà</a:t>
            </a:r>
            <a:r>
              <a:rPr lang="en-US" sz="1800" dirty="0"/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47" r="47850"/>
          <a:stretch/>
        </p:blipFill>
        <p:spPr>
          <a:xfrm>
            <a:off x="1474862" y="2713023"/>
            <a:ext cx="2419422" cy="210929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41" t="48147"/>
          <a:stretch/>
        </p:blipFill>
        <p:spPr>
          <a:xfrm>
            <a:off x="5485678" y="2713023"/>
            <a:ext cx="2136838" cy="21092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518" y="2631066"/>
            <a:ext cx="201185" cy="47552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754" y="2638895"/>
            <a:ext cx="201185" cy="47552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350" y="0"/>
            <a:ext cx="1032588" cy="128516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9" y="3653890"/>
            <a:ext cx="990021" cy="138024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438" y="2237211"/>
            <a:ext cx="469433" cy="5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270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" grpId="0" animBg="1"/>
      <p:bldP spid="258" grpId="0" animBg="1"/>
      <p:bldP spid="262" grpId="0"/>
      <p:bldP spid="264" grpId="0"/>
      <p:bldP spid="2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" name="Google Shape;270;p34"/>
          <p:cNvGrpSpPr/>
          <p:nvPr/>
        </p:nvGrpSpPr>
        <p:grpSpPr>
          <a:xfrm>
            <a:off x="1060749" y="558800"/>
            <a:ext cx="7349665" cy="234523"/>
            <a:chOff x="2427292" y="692550"/>
            <a:chExt cx="9081184" cy="172500"/>
          </a:xfrm>
        </p:grpSpPr>
        <p:sp>
          <p:nvSpPr>
            <p:cNvPr id="271" name="Google Shape;271;p34"/>
            <p:cNvSpPr/>
            <p:nvPr/>
          </p:nvSpPr>
          <p:spPr>
            <a:xfrm>
              <a:off x="2427292" y="692550"/>
              <a:ext cx="172500" cy="1725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4"/>
            <p:cNvSpPr/>
            <p:nvPr/>
          </p:nvSpPr>
          <p:spPr>
            <a:xfrm>
              <a:off x="2653242" y="719400"/>
              <a:ext cx="118800" cy="1188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4"/>
            <p:cNvSpPr/>
            <p:nvPr/>
          </p:nvSpPr>
          <p:spPr>
            <a:xfrm>
              <a:off x="2825492" y="735750"/>
              <a:ext cx="86100" cy="86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4"/>
            <p:cNvSpPr/>
            <p:nvPr/>
          </p:nvSpPr>
          <p:spPr>
            <a:xfrm rot="10800000">
              <a:off x="11335977" y="692550"/>
              <a:ext cx="172500" cy="1725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4"/>
            <p:cNvSpPr/>
            <p:nvPr/>
          </p:nvSpPr>
          <p:spPr>
            <a:xfrm rot="10800000">
              <a:off x="11163727" y="719400"/>
              <a:ext cx="118800" cy="1188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4"/>
            <p:cNvSpPr/>
            <p:nvPr/>
          </p:nvSpPr>
          <p:spPr>
            <a:xfrm rot="10800000">
              <a:off x="11024177" y="735750"/>
              <a:ext cx="86100" cy="86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ectangle 2"/>
          <p:cNvSpPr/>
          <p:nvPr/>
        </p:nvSpPr>
        <p:spPr>
          <a:xfrm>
            <a:off x="1435258" y="433458"/>
            <a:ext cx="67020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err="1"/>
              <a:t>GỢI</a:t>
            </a:r>
            <a:r>
              <a:rPr lang="en-GB" sz="2800" b="1" dirty="0"/>
              <a:t> Ý 1 </a:t>
            </a:r>
            <a:r>
              <a:rPr lang="en-GB" sz="2800" b="1" dirty="0" err="1"/>
              <a:t>SỐ</a:t>
            </a:r>
            <a:r>
              <a:rPr lang="en-GB" sz="2800" b="1" dirty="0"/>
              <a:t> </a:t>
            </a:r>
            <a:r>
              <a:rPr lang="en-GB" sz="2800" b="1" dirty="0" err="1"/>
              <a:t>CÁCH</a:t>
            </a:r>
            <a:r>
              <a:rPr lang="en-GB" sz="2800" b="1" dirty="0"/>
              <a:t> </a:t>
            </a:r>
            <a:r>
              <a:rPr lang="en-GB" sz="2800" b="1" dirty="0" err="1"/>
              <a:t>LÀM</a:t>
            </a:r>
            <a:r>
              <a:rPr lang="en-GB" sz="2800" b="1" dirty="0"/>
              <a:t> </a:t>
            </a:r>
            <a:r>
              <a:rPr lang="en-GB" sz="2800" b="1" dirty="0" err="1"/>
              <a:t>NGÔI</a:t>
            </a:r>
            <a:r>
              <a:rPr lang="en-GB" sz="2800" b="1" dirty="0"/>
              <a:t> </a:t>
            </a:r>
            <a:r>
              <a:rPr lang="en-GB" sz="2800" b="1" dirty="0" err="1"/>
              <a:t>NHÀ</a:t>
            </a:r>
            <a:r>
              <a:rPr lang="en-GB" sz="2800" b="1" dirty="0"/>
              <a:t> 3D</a:t>
            </a:r>
            <a:r>
              <a:rPr lang="vi-VN" sz="2800" b="1" dirty="0"/>
              <a:t>:</a:t>
            </a:r>
            <a:endParaRPr lang="en-US" sz="2800" b="1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350" y="0"/>
            <a:ext cx="1032588" cy="128516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9" y="3653890"/>
            <a:ext cx="990021" cy="13802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4B1A412-8BD6-40E7-8436-E63C542CF49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429" t="39584" r="22951" b="37777"/>
          <a:stretch/>
        </p:blipFill>
        <p:spPr>
          <a:xfrm>
            <a:off x="6254043" y="1105035"/>
            <a:ext cx="2692203" cy="18910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5E28A7E-99D5-4B97-AB5B-47C06874A2E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333" t="37639" r="7099" b="37639"/>
          <a:stretch/>
        </p:blipFill>
        <p:spPr>
          <a:xfrm>
            <a:off x="3107433" y="1099142"/>
            <a:ext cx="2929134" cy="19028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06C4C75-2803-4669-996A-982234A0707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2531" t="38056" r="17284" b="43055"/>
          <a:stretch/>
        </p:blipFill>
        <p:spPr>
          <a:xfrm>
            <a:off x="197754" y="1092878"/>
            <a:ext cx="2632424" cy="183594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6703C33-BE17-4ACB-B981-7FC21A450D52}"/>
              </a:ext>
            </a:extLst>
          </p:cNvPr>
          <p:cNvSpPr/>
          <p:nvPr/>
        </p:nvSpPr>
        <p:spPr>
          <a:xfrm>
            <a:off x="729059" y="3137602"/>
            <a:ext cx="81144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/>
              <a:t>Link video</a:t>
            </a:r>
            <a:r>
              <a:rPr lang="vi-VN" sz="2000" b="1" dirty="0"/>
              <a:t>:</a:t>
            </a:r>
            <a:r>
              <a:rPr lang="en-GB" sz="2000" b="1" dirty="0"/>
              <a:t> </a:t>
            </a:r>
            <a:r>
              <a:rPr lang="vi-VN" sz="2000" b="1" dirty="0" err="1">
                <a:solidFill>
                  <a:srgbClr val="FF0000"/>
                </a:solidFill>
              </a:rPr>
              <a:t>https</a:t>
            </a:r>
            <a:r>
              <a:rPr lang="vi-VN" sz="2000" b="1" dirty="0">
                <a:solidFill>
                  <a:srgbClr val="FF0000"/>
                </a:solidFill>
              </a:rPr>
              <a:t>://</a:t>
            </a:r>
            <a:r>
              <a:rPr lang="vi-VN" sz="2000" b="1" dirty="0" err="1">
                <a:solidFill>
                  <a:srgbClr val="FF0000"/>
                </a:solidFill>
              </a:rPr>
              <a:t>www.youtube.com</a:t>
            </a:r>
            <a:r>
              <a:rPr lang="vi-VN" sz="2000" b="1" dirty="0">
                <a:solidFill>
                  <a:srgbClr val="FF0000"/>
                </a:solidFill>
              </a:rPr>
              <a:t>/</a:t>
            </a:r>
            <a:r>
              <a:rPr lang="vi-VN" sz="2000" b="1" dirty="0" err="1">
                <a:solidFill>
                  <a:srgbClr val="FF0000"/>
                </a:solidFill>
              </a:rPr>
              <a:t>watch?v</a:t>
            </a:r>
            <a:r>
              <a:rPr lang="vi-VN" sz="2000" b="1" dirty="0">
                <a:solidFill>
                  <a:srgbClr val="FF0000"/>
                </a:solidFill>
              </a:rPr>
              <a:t>=</a:t>
            </a:r>
            <a:r>
              <a:rPr lang="vi-VN" sz="2000" b="1" dirty="0" err="1">
                <a:solidFill>
                  <a:srgbClr val="FF0000"/>
                </a:solidFill>
              </a:rPr>
              <a:t>SQca0Cvs_hE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2" name="Online Media 1" title="Mĩ Thuật 6 (CTST) Mô Hình Ngôi Nhà 3D. (Link PowerPoint ở phần bình luận)">
            <a:hlinkClick r:id="" action="ppaction://media"/>
            <a:extLst>
              <a:ext uri="{FF2B5EF4-FFF2-40B4-BE49-F238E27FC236}">
                <a16:creationId xmlns:a16="http://schemas.microsoft.com/office/drawing/2014/main" id="{A2C396E9-5F58-4A53-B266-68F91A439DF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3302000" y="3537712"/>
            <a:ext cx="2540000" cy="143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214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9"/>
          <p:cNvSpPr/>
          <p:nvPr/>
        </p:nvSpPr>
        <p:spPr>
          <a:xfrm>
            <a:off x="4460300" y="783575"/>
            <a:ext cx="3955800" cy="406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39"/>
          <p:cNvSpPr/>
          <p:nvPr/>
        </p:nvSpPr>
        <p:spPr>
          <a:xfrm flipH="1">
            <a:off x="4460300" y="776400"/>
            <a:ext cx="3955800" cy="954300"/>
          </a:xfrm>
          <a:prstGeom prst="wedgeRectCallout">
            <a:avLst>
              <a:gd name="adj1" fmla="val -19690"/>
              <a:gd name="adj2" fmla="val 8680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39"/>
          <p:cNvSpPr/>
          <p:nvPr/>
        </p:nvSpPr>
        <p:spPr>
          <a:xfrm rot="-5400000">
            <a:off x="-276062" y="32773"/>
            <a:ext cx="1891200" cy="908700"/>
          </a:xfrm>
          <a:prstGeom prst="chevron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9" name="Google Shape;369;p39"/>
          <p:cNvGrpSpPr/>
          <p:nvPr/>
        </p:nvGrpSpPr>
        <p:grpSpPr>
          <a:xfrm>
            <a:off x="4626100" y="911850"/>
            <a:ext cx="3637050" cy="1073325"/>
            <a:chOff x="4626100" y="911850"/>
            <a:chExt cx="3637050" cy="1073325"/>
          </a:xfrm>
        </p:grpSpPr>
        <p:sp>
          <p:nvSpPr>
            <p:cNvPr id="370" name="Google Shape;370;p39"/>
            <p:cNvSpPr/>
            <p:nvPr/>
          </p:nvSpPr>
          <p:spPr>
            <a:xfrm>
              <a:off x="4626100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9"/>
            <p:cNvSpPr/>
            <p:nvPr/>
          </p:nvSpPr>
          <p:spPr>
            <a:xfrm>
              <a:off x="4824325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9"/>
            <p:cNvSpPr/>
            <p:nvPr/>
          </p:nvSpPr>
          <p:spPr>
            <a:xfrm>
              <a:off x="5022550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9"/>
            <p:cNvSpPr/>
            <p:nvPr/>
          </p:nvSpPr>
          <p:spPr>
            <a:xfrm>
              <a:off x="5220775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9"/>
            <p:cNvSpPr/>
            <p:nvPr/>
          </p:nvSpPr>
          <p:spPr>
            <a:xfrm>
              <a:off x="5419000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9"/>
            <p:cNvSpPr/>
            <p:nvPr/>
          </p:nvSpPr>
          <p:spPr>
            <a:xfrm>
              <a:off x="5617225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9"/>
            <p:cNvSpPr/>
            <p:nvPr/>
          </p:nvSpPr>
          <p:spPr>
            <a:xfrm>
              <a:off x="5815450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9"/>
            <p:cNvSpPr/>
            <p:nvPr/>
          </p:nvSpPr>
          <p:spPr>
            <a:xfrm>
              <a:off x="6013675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9"/>
            <p:cNvSpPr/>
            <p:nvPr/>
          </p:nvSpPr>
          <p:spPr>
            <a:xfrm>
              <a:off x="6211900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9"/>
            <p:cNvSpPr/>
            <p:nvPr/>
          </p:nvSpPr>
          <p:spPr>
            <a:xfrm>
              <a:off x="6410125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9"/>
            <p:cNvSpPr/>
            <p:nvPr/>
          </p:nvSpPr>
          <p:spPr>
            <a:xfrm>
              <a:off x="6608350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9"/>
            <p:cNvSpPr/>
            <p:nvPr/>
          </p:nvSpPr>
          <p:spPr>
            <a:xfrm>
              <a:off x="6806575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9"/>
            <p:cNvSpPr/>
            <p:nvPr/>
          </p:nvSpPr>
          <p:spPr>
            <a:xfrm>
              <a:off x="7004800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9"/>
            <p:cNvSpPr/>
            <p:nvPr/>
          </p:nvSpPr>
          <p:spPr>
            <a:xfrm>
              <a:off x="7203025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9"/>
            <p:cNvSpPr/>
            <p:nvPr/>
          </p:nvSpPr>
          <p:spPr>
            <a:xfrm>
              <a:off x="7401250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9"/>
            <p:cNvSpPr/>
            <p:nvPr/>
          </p:nvSpPr>
          <p:spPr>
            <a:xfrm>
              <a:off x="7599475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9"/>
            <p:cNvSpPr/>
            <p:nvPr/>
          </p:nvSpPr>
          <p:spPr>
            <a:xfrm>
              <a:off x="7797700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9"/>
            <p:cNvSpPr/>
            <p:nvPr/>
          </p:nvSpPr>
          <p:spPr>
            <a:xfrm>
              <a:off x="7995925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9"/>
            <p:cNvSpPr/>
            <p:nvPr/>
          </p:nvSpPr>
          <p:spPr>
            <a:xfrm>
              <a:off x="8194150" y="91185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9"/>
            <p:cNvSpPr/>
            <p:nvPr/>
          </p:nvSpPr>
          <p:spPr>
            <a:xfrm>
              <a:off x="4626100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9"/>
            <p:cNvSpPr/>
            <p:nvPr/>
          </p:nvSpPr>
          <p:spPr>
            <a:xfrm>
              <a:off x="4824325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9"/>
            <p:cNvSpPr/>
            <p:nvPr/>
          </p:nvSpPr>
          <p:spPr>
            <a:xfrm>
              <a:off x="5022550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9"/>
            <p:cNvSpPr/>
            <p:nvPr/>
          </p:nvSpPr>
          <p:spPr>
            <a:xfrm>
              <a:off x="5220775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9"/>
            <p:cNvSpPr/>
            <p:nvPr/>
          </p:nvSpPr>
          <p:spPr>
            <a:xfrm>
              <a:off x="5419000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9"/>
            <p:cNvSpPr/>
            <p:nvPr/>
          </p:nvSpPr>
          <p:spPr>
            <a:xfrm>
              <a:off x="5617225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9"/>
            <p:cNvSpPr/>
            <p:nvPr/>
          </p:nvSpPr>
          <p:spPr>
            <a:xfrm>
              <a:off x="5815450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9"/>
            <p:cNvSpPr/>
            <p:nvPr/>
          </p:nvSpPr>
          <p:spPr>
            <a:xfrm>
              <a:off x="6013675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9"/>
            <p:cNvSpPr/>
            <p:nvPr/>
          </p:nvSpPr>
          <p:spPr>
            <a:xfrm>
              <a:off x="6211900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9"/>
            <p:cNvSpPr/>
            <p:nvPr/>
          </p:nvSpPr>
          <p:spPr>
            <a:xfrm>
              <a:off x="6410125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9"/>
            <p:cNvSpPr/>
            <p:nvPr/>
          </p:nvSpPr>
          <p:spPr>
            <a:xfrm>
              <a:off x="6608350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9"/>
            <p:cNvSpPr/>
            <p:nvPr/>
          </p:nvSpPr>
          <p:spPr>
            <a:xfrm>
              <a:off x="6806575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9"/>
            <p:cNvSpPr/>
            <p:nvPr/>
          </p:nvSpPr>
          <p:spPr>
            <a:xfrm>
              <a:off x="7004800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9"/>
            <p:cNvSpPr/>
            <p:nvPr/>
          </p:nvSpPr>
          <p:spPr>
            <a:xfrm>
              <a:off x="7203025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9"/>
            <p:cNvSpPr/>
            <p:nvPr/>
          </p:nvSpPr>
          <p:spPr>
            <a:xfrm>
              <a:off x="7401250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9"/>
            <p:cNvSpPr/>
            <p:nvPr/>
          </p:nvSpPr>
          <p:spPr>
            <a:xfrm>
              <a:off x="7599475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9"/>
            <p:cNvSpPr/>
            <p:nvPr/>
          </p:nvSpPr>
          <p:spPr>
            <a:xfrm>
              <a:off x="7797700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9"/>
            <p:cNvSpPr/>
            <p:nvPr/>
          </p:nvSpPr>
          <p:spPr>
            <a:xfrm>
              <a:off x="7995925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9"/>
            <p:cNvSpPr/>
            <p:nvPr/>
          </p:nvSpPr>
          <p:spPr>
            <a:xfrm>
              <a:off x="8194150" y="11100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9"/>
            <p:cNvSpPr/>
            <p:nvPr/>
          </p:nvSpPr>
          <p:spPr>
            <a:xfrm>
              <a:off x="4626100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9"/>
            <p:cNvSpPr/>
            <p:nvPr/>
          </p:nvSpPr>
          <p:spPr>
            <a:xfrm>
              <a:off x="4824325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9"/>
            <p:cNvSpPr/>
            <p:nvPr/>
          </p:nvSpPr>
          <p:spPr>
            <a:xfrm>
              <a:off x="5022550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9"/>
            <p:cNvSpPr/>
            <p:nvPr/>
          </p:nvSpPr>
          <p:spPr>
            <a:xfrm>
              <a:off x="5220775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9"/>
            <p:cNvSpPr/>
            <p:nvPr/>
          </p:nvSpPr>
          <p:spPr>
            <a:xfrm>
              <a:off x="5419000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9"/>
            <p:cNvSpPr/>
            <p:nvPr/>
          </p:nvSpPr>
          <p:spPr>
            <a:xfrm>
              <a:off x="5617225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9"/>
            <p:cNvSpPr/>
            <p:nvPr/>
          </p:nvSpPr>
          <p:spPr>
            <a:xfrm>
              <a:off x="5815450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9"/>
            <p:cNvSpPr/>
            <p:nvPr/>
          </p:nvSpPr>
          <p:spPr>
            <a:xfrm>
              <a:off x="6013675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9"/>
            <p:cNvSpPr/>
            <p:nvPr/>
          </p:nvSpPr>
          <p:spPr>
            <a:xfrm>
              <a:off x="6211900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9"/>
            <p:cNvSpPr/>
            <p:nvPr/>
          </p:nvSpPr>
          <p:spPr>
            <a:xfrm>
              <a:off x="6410125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9"/>
            <p:cNvSpPr/>
            <p:nvPr/>
          </p:nvSpPr>
          <p:spPr>
            <a:xfrm>
              <a:off x="6608350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9"/>
            <p:cNvSpPr/>
            <p:nvPr/>
          </p:nvSpPr>
          <p:spPr>
            <a:xfrm>
              <a:off x="6806575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9"/>
            <p:cNvSpPr/>
            <p:nvPr/>
          </p:nvSpPr>
          <p:spPr>
            <a:xfrm>
              <a:off x="7004800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9"/>
            <p:cNvSpPr/>
            <p:nvPr/>
          </p:nvSpPr>
          <p:spPr>
            <a:xfrm>
              <a:off x="7203025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9"/>
            <p:cNvSpPr/>
            <p:nvPr/>
          </p:nvSpPr>
          <p:spPr>
            <a:xfrm>
              <a:off x="7401250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9"/>
            <p:cNvSpPr/>
            <p:nvPr/>
          </p:nvSpPr>
          <p:spPr>
            <a:xfrm>
              <a:off x="7599475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9"/>
            <p:cNvSpPr/>
            <p:nvPr/>
          </p:nvSpPr>
          <p:spPr>
            <a:xfrm>
              <a:off x="7797700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9"/>
            <p:cNvSpPr/>
            <p:nvPr/>
          </p:nvSpPr>
          <p:spPr>
            <a:xfrm>
              <a:off x="7995925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9"/>
            <p:cNvSpPr/>
            <p:nvPr/>
          </p:nvSpPr>
          <p:spPr>
            <a:xfrm>
              <a:off x="8194150" y="1308300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9"/>
            <p:cNvSpPr/>
            <p:nvPr/>
          </p:nvSpPr>
          <p:spPr>
            <a:xfrm>
              <a:off x="4626100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9"/>
            <p:cNvSpPr/>
            <p:nvPr/>
          </p:nvSpPr>
          <p:spPr>
            <a:xfrm>
              <a:off x="4824325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9"/>
            <p:cNvSpPr/>
            <p:nvPr/>
          </p:nvSpPr>
          <p:spPr>
            <a:xfrm>
              <a:off x="5022550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9"/>
            <p:cNvSpPr/>
            <p:nvPr/>
          </p:nvSpPr>
          <p:spPr>
            <a:xfrm>
              <a:off x="5220775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9"/>
            <p:cNvSpPr/>
            <p:nvPr/>
          </p:nvSpPr>
          <p:spPr>
            <a:xfrm>
              <a:off x="5419000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9"/>
            <p:cNvSpPr/>
            <p:nvPr/>
          </p:nvSpPr>
          <p:spPr>
            <a:xfrm>
              <a:off x="5617225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9"/>
            <p:cNvSpPr/>
            <p:nvPr/>
          </p:nvSpPr>
          <p:spPr>
            <a:xfrm>
              <a:off x="5815450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9"/>
            <p:cNvSpPr/>
            <p:nvPr/>
          </p:nvSpPr>
          <p:spPr>
            <a:xfrm>
              <a:off x="6013675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9"/>
            <p:cNvSpPr/>
            <p:nvPr/>
          </p:nvSpPr>
          <p:spPr>
            <a:xfrm>
              <a:off x="6211900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9"/>
            <p:cNvSpPr/>
            <p:nvPr/>
          </p:nvSpPr>
          <p:spPr>
            <a:xfrm>
              <a:off x="6410125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9"/>
            <p:cNvSpPr/>
            <p:nvPr/>
          </p:nvSpPr>
          <p:spPr>
            <a:xfrm>
              <a:off x="6608350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9"/>
            <p:cNvSpPr/>
            <p:nvPr/>
          </p:nvSpPr>
          <p:spPr>
            <a:xfrm>
              <a:off x="6806575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9"/>
            <p:cNvSpPr/>
            <p:nvPr/>
          </p:nvSpPr>
          <p:spPr>
            <a:xfrm>
              <a:off x="7004800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9"/>
            <p:cNvSpPr/>
            <p:nvPr/>
          </p:nvSpPr>
          <p:spPr>
            <a:xfrm>
              <a:off x="7203025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9"/>
            <p:cNvSpPr/>
            <p:nvPr/>
          </p:nvSpPr>
          <p:spPr>
            <a:xfrm>
              <a:off x="7401250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9"/>
            <p:cNvSpPr/>
            <p:nvPr/>
          </p:nvSpPr>
          <p:spPr>
            <a:xfrm>
              <a:off x="7599475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9"/>
            <p:cNvSpPr/>
            <p:nvPr/>
          </p:nvSpPr>
          <p:spPr>
            <a:xfrm>
              <a:off x="7797700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9"/>
            <p:cNvSpPr/>
            <p:nvPr/>
          </p:nvSpPr>
          <p:spPr>
            <a:xfrm>
              <a:off x="7995925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9"/>
            <p:cNvSpPr/>
            <p:nvPr/>
          </p:nvSpPr>
          <p:spPr>
            <a:xfrm>
              <a:off x="8194150" y="150652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9"/>
            <p:cNvSpPr/>
            <p:nvPr/>
          </p:nvSpPr>
          <p:spPr>
            <a:xfrm>
              <a:off x="7004800" y="1717963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9"/>
            <p:cNvSpPr/>
            <p:nvPr/>
          </p:nvSpPr>
          <p:spPr>
            <a:xfrm>
              <a:off x="7203025" y="1717963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9"/>
            <p:cNvSpPr/>
            <p:nvPr/>
          </p:nvSpPr>
          <p:spPr>
            <a:xfrm>
              <a:off x="7401250" y="1717963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9"/>
            <p:cNvSpPr/>
            <p:nvPr/>
          </p:nvSpPr>
          <p:spPr>
            <a:xfrm>
              <a:off x="7203025" y="1916175"/>
              <a:ext cx="69000" cy="6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16" y="218799"/>
            <a:ext cx="670809" cy="536647"/>
          </a:xfrm>
          <a:prstGeom prst="rect">
            <a:avLst/>
          </a:prstGeom>
        </p:spPr>
      </p:pic>
      <p:sp>
        <p:nvSpPr>
          <p:cNvPr id="93" name="Google Shape;252;p33"/>
          <p:cNvSpPr txBox="1">
            <a:spLocks noGrp="1"/>
          </p:cNvSpPr>
          <p:nvPr>
            <p:ph type="title"/>
          </p:nvPr>
        </p:nvSpPr>
        <p:spPr>
          <a:xfrm>
            <a:off x="4662667" y="1819797"/>
            <a:ext cx="3503100" cy="90852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>
                <a:solidFill>
                  <a:schemeClr val="bg1"/>
                </a:solidFill>
                <a:latin typeface="+mn-lt"/>
              </a:rPr>
              <a:t>03</a:t>
            </a:r>
            <a:endParaRPr sz="7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4510253" y="2932296"/>
            <a:ext cx="3875398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2800" b="1" dirty="0" err="1">
                <a:solidFill>
                  <a:schemeClr val="bg1"/>
                </a:solidFill>
              </a:rPr>
              <a:t>Luyện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tập</a:t>
            </a:r>
            <a:r>
              <a:rPr lang="en-US" sz="2800" b="1" dirty="0">
                <a:solidFill>
                  <a:schemeClr val="bg1"/>
                </a:solidFill>
              </a:rPr>
              <a:t> – </a:t>
            </a:r>
            <a:r>
              <a:rPr lang="en-US" sz="2800" b="1" dirty="0" err="1">
                <a:solidFill>
                  <a:schemeClr val="bg1"/>
                </a:solidFill>
              </a:rPr>
              <a:t>Sáng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tạo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6771" y="2728323"/>
            <a:ext cx="40255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/>
              <a:t>Tạo</a:t>
            </a:r>
            <a:r>
              <a:rPr lang="en-US" sz="2400" dirty="0"/>
              <a:t> </a:t>
            </a:r>
            <a:r>
              <a:rPr lang="en-US" sz="2400" dirty="0" err="1"/>
              <a:t>mô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ngôi</a:t>
            </a:r>
            <a:r>
              <a:rPr lang="en-US" sz="2400" dirty="0"/>
              <a:t> </a:t>
            </a:r>
            <a:r>
              <a:rPr lang="en-US" sz="2400" dirty="0" err="1"/>
              <a:t>nhà</a:t>
            </a:r>
            <a:r>
              <a:rPr lang="en-US" sz="2400" dirty="0"/>
              <a:t> </a:t>
            </a:r>
            <a:r>
              <a:rPr lang="en-US" sz="2400" dirty="0" err="1"/>
              <a:t>bằng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liệu</a:t>
            </a:r>
            <a:r>
              <a:rPr lang="en-US" sz="2400" dirty="0"/>
              <a:t> </a:t>
            </a:r>
            <a:r>
              <a:rPr lang="en-US" sz="2400" dirty="0" err="1"/>
              <a:t>đã</a:t>
            </a:r>
            <a:r>
              <a:rPr lang="en-US" sz="2400" dirty="0"/>
              <a:t> qua </a:t>
            </a:r>
            <a:r>
              <a:rPr lang="en-US" sz="2400" dirty="0" err="1"/>
              <a:t>sử</a:t>
            </a:r>
            <a:r>
              <a:rPr lang="en-US" sz="2400" dirty="0"/>
              <a:t> </a:t>
            </a:r>
            <a:r>
              <a:rPr lang="en-US" sz="2400" dirty="0" err="1"/>
              <a:t>dụng</a:t>
            </a:r>
            <a:endParaRPr lang="en-US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9" t="7749" b="2081"/>
          <a:stretch/>
        </p:blipFill>
        <p:spPr>
          <a:xfrm>
            <a:off x="1515756" y="225932"/>
            <a:ext cx="2679046" cy="26301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98" name="Google Shape;355;p38"/>
          <p:cNvGrpSpPr/>
          <p:nvPr/>
        </p:nvGrpSpPr>
        <p:grpSpPr>
          <a:xfrm rot="672741" flipH="1">
            <a:off x="1367399" y="158522"/>
            <a:ext cx="478487" cy="478970"/>
            <a:chOff x="92938" y="2950532"/>
            <a:chExt cx="478487" cy="478970"/>
          </a:xfrm>
        </p:grpSpPr>
        <p:sp>
          <p:nvSpPr>
            <p:cNvPr id="99" name="Google Shape;356;p38"/>
            <p:cNvSpPr/>
            <p:nvPr/>
          </p:nvSpPr>
          <p:spPr>
            <a:xfrm rot="-6186903">
              <a:off x="318940" y="3145075"/>
              <a:ext cx="117669" cy="370254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357;p38"/>
            <p:cNvSpPr/>
            <p:nvPr/>
          </p:nvSpPr>
          <p:spPr>
            <a:xfrm rot="-8069030">
              <a:off x="293966" y="2995583"/>
              <a:ext cx="117738" cy="369974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358;p38"/>
            <p:cNvSpPr/>
            <p:nvPr/>
          </p:nvSpPr>
          <p:spPr>
            <a:xfrm rot="-9957825">
              <a:off x="136334" y="2959188"/>
              <a:ext cx="117509" cy="369989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" name="Google Shape;351;p38"/>
          <p:cNvGrpSpPr/>
          <p:nvPr/>
        </p:nvGrpSpPr>
        <p:grpSpPr>
          <a:xfrm flipH="1">
            <a:off x="3749119" y="3719985"/>
            <a:ext cx="471827" cy="479451"/>
            <a:chOff x="57044" y="2950255"/>
            <a:chExt cx="471827" cy="479451"/>
          </a:xfrm>
        </p:grpSpPr>
        <p:sp>
          <p:nvSpPr>
            <p:cNvPr id="103" name="Google Shape;352;p38"/>
            <p:cNvSpPr/>
            <p:nvPr/>
          </p:nvSpPr>
          <p:spPr>
            <a:xfrm rot="4986646">
              <a:off x="189069" y="2845718"/>
              <a:ext cx="117549" cy="370172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353;p38"/>
            <p:cNvSpPr/>
            <p:nvPr/>
          </p:nvSpPr>
          <p:spPr>
            <a:xfrm rot="3103676">
              <a:off x="197455" y="2997280"/>
              <a:ext cx="117695" cy="370188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354;p38"/>
            <p:cNvSpPr/>
            <p:nvPr/>
          </p:nvSpPr>
          <p:spPr>
            <a:xfrm rot="1216954">
              <a:off x="350471" y="3050660"/>
              <a:ext cx="117698" cy="370192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83697">
            <a:off x="6967045" y="3593496"/>
            <a:ext cx="2176807" cy="18126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1" name="Google Shape;351;p38"/>
          <p:cNvGrpSpPr/>
          <p:nvPr/>
        </p:nvGrpSpPr>
        <p:grpSpPr>
          <a:xfrm rot="3630930">
            <a:off x="3072401" y="224033"/>
            <a:ext cx="471827" cy="479451"/>
            <a:chOff x="57044" y="2950255"/>
            <a:chExt cx="471827" cy="479451"/>
          </a:xfrm>
        </p:grpSpPr>
        <p:sp>
          <p:nvSpPr>
            <p:cNvPr id="352" name="Google Shape;352;p38"/>
            <p:cNvSpPr/>
            <p:nvPr/>
          </p:nvSpPr>
          <p:spPr>
            <a:xfrm rot="4986646">
              <a:off x="189069" y="2845718"/>
              <a:ext cx="117549" cy="370172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8"/>
            <p:cNvSpPr/>
            <p:nvPr/>
          </p:nvSpPr>
          <p:spPr>
            <a:xfrm rot="3103676">
              <a:off x="197455" y="2997280"/>
              <a:ext cx="117695" cy="370188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8"/>
            <p:cNvSpPr/>
            <p:nvPr/>
          </p:nvSpPr>
          <p:spPr>
            <a:xfrm rot="1216954">
              <a:off x="350471" y="3050660"/>
              <a:ext cx="117698" cy="370192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5" name="Google Shape;355;p38"/>
          <p:cNvGrpSpPr/>
          <p:nvPr/>
        </p:nvGrpSpPr>
        <p:grpSpPr>
          <a:xfrm rot="918712">
            <a:off x="5200837" y="171382"/>
            <a:ext cx="478487" cy="478970"/>
            <a:chOff x="92938" y="2950532"/>
            <a:chExt cx="478487" cy="478970"/>
          </a:xfrm>
        </p:grpSpPr>
        <p:sp>
          <p:nvSpPr>
            <p:cNvPr id="356" name="Google Shape;356;p38"/>
            <p:cNvSpPr/>
            <p:nvPr/>
          </p:nvSpPr>
          <p:spPr>
            <a:xfrm rot="-6186903">
              <a:off x="318940" y="3145075"/>
              <a:ext cx="117669" cy="370254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8"/>
            <p:cNvSpPr/>
            <p:nvPr/>
          </p:nvSpPr>
          <p:spPr>
            <a:xfrm rot="-8069030">
              <a:off x="293966" y="2995583"/>
              <a:ext cx="117738" cy="369974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8"/>
            <p:cNvSpPr/>
            <p:nvPr/>
          </p:nvSpPr>
          <p:spPr>
            <a:xfrm rot="-9957825">
              <a:off x="136334" y="2959188"/>
              <a:ext cx="117509" cy="369989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Rounded Rectangle 3"/>
          <p:cNvSpPr/>
          <p:nvPr/>
        </p:nvSpPr>
        <p:spPr>
          <a:xfrm>
            <a:off x="3680207" y="328703"/>
            <a:ext cx="1429791" cy="6023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Gợi</a:t>
            </a:r>
            <a:r>
              <a:rPr lang="en-US" sz="2400" b="1" dirty="0"/>
              <a:t> ý</a:t>
            </a:r>
          </a:p>
        </p:txBody>
      </p:sp>
      <p:sp>
        <p:nvSpPr>
          <p:cNvPr id="5" name="Rectangle 4"/>
          <p:cNvSpPr/>
          <p:nvPr/>
        </p:nvSpPr>
        <p:spPr>
          <a:xfrm>
            <a:off x="1136995" y="1127362"/>
            <a:ext cx="4234835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i="1" dirty="0" err="1"/>
              <a:t>Hãy</a:t>
            </a:r>
            <a:r>
              <a:rPr lang="en-US" sz="1800" b="1" i="1" dirty="0"/>
              <a:t> </a:t>
            </a:r>
            <a:r>
              <a:rPr lang="en-US" sz="1800" b="1" i="1" dirty="0" err="1"/>
              <a:t>hình</a:t>
            </a:r>
            <a:r>
              <a:rPr lang="en-US" sz="1800" b="1" i="1" dirty="0"/>
              <a:t> dung </a:t>
            </a:r>
            <a:r>
              <a:rPr lang="en-US" sz="1800" b="1" i="1" dirty="0" err="1"/>
              <a:t>về</a:t>
            </a:r>
            <a:r>
              <a:rPr lang="en-US" sz="1800" b="1" i="1" dirty="0"/>
              <a:t> </a:t>
            </a:r>
            <a:r>
              <a:rPr lang="en-US" sz="1800" b="1" i="1" dirty="0" err="1"/>
              <a:t>các</a:t>
            </a:r>
            <a:r>
              <a:rPr lang="en-US" sz="1800" b="1" i="1" dirty="0"/>
              <a:t> </a:t>
            </a:r>
            <a:r>
              <a:rPr lang="en-US" sz="1800" b="1" i="1" dirty="0" err="1"/>
              <a:t>bộ</a:t>
            </a:r>
            <a:r>
              <a:rPr lang="en-US" sz="1800" b="1" i="1" dirty="0"/>
              <a:t> </a:t>
            </a:r>
            <a:r>
              <a:rPr lang="en-US" sz="1800" b="1" i="1" dirty="0" err="1"/>
              <a:t>phận</a:t>
            </a:r>
            <a:r>
              <a:rPr lang="en-US" sz="1800" b="1" i="1" dirty="0"/>
              <a:t> </a:t>
            </a:r>
            <a:r>
              <a:rPr lang="en-US" sz="1800" b="1" i="1" dirty="0" err="1"/>
              <a:t>của</a:t>
            </a:r>
            <a:r>
              <a:rPr lang="en-US" sz="1800" b="1" i="1" dirty="0"/>
              <a:t> </a:t>
            </a:r>
            <a:r>
              <a:rPr lang="en-US" sz="1800" b="1" i="1" dirty="0" err="1"/>
              <a:t>ngôi</a:t>
            </a:r>
            <a:r>
              <a:rPr lang="en-US" sz="1800" b="1" i="1" dirty="0"/>
              <a:t> </a:t>
            </a:r>
            <a:r>
              <a:rPr lang="en-US" sz="1800" b="1" i="1" dirty="0" err="1"/>
              <a:t>nhà</a:t>
            </a:r>
            <a:r>
              <a:rPr lang="en-US" sz="1800" b="1" i="1" dirty="0"/>
              <a:t> </a:t>
            </a:r>
            <a:r>
              <a:rPr lang="en-US" sz="1800" b="1" i="1" dirty="0" err="1"/>
              <a:t>từ</a:t>
            </a:r>
            <a:r>
              <a:rPr lang="en-US" sz="1800" b="1" i="1" dirty="0"/>
              <a:t> </a:t>
            </a:r>
            <a:r>
              <a:rPr lang="en-US" sz="1800" b="1" i="1" dirty="0" err="1"/>
              <a:t>những</a:t>
            </a:r>
            <a:r>
              <a:rPr lang="en-US" sz="1800" b="1" i="1" dirty="0"/>
              <a:t> </a:t>
            </a:r>
            <a:r>
              <a:rPr lang="en-US" sz="1800" b="1" i="1" dirty="0" err="1"/>
              <a:t>vật</a:t>
            </a:r>
            <a:r>
              <a:rPr lang="en-US" sz="1800" b="1" i="1" dirty="0"/>
              <a:t> </a:t>
            </a:r>
            <a:r>
              <a:rPr lang="en-US" sz="1800" b="1" i="1" dirty="0" err="1"/>
              <a:t>liệu</a:t>
            </a:r>
            <a:r>
              <a:rPr lang="en-US" sz="1800" b="1" i="1" dirty="0"/>
              <a:t> </a:t>
            </a:r>
            <a:r>
              <a:rPr lang="en-US" sz="1800" b="1" i="1" dirty="0" err="1"/>
              <a:t>đã</a:t>
            </a:r>
            <a:r>
              <a:rPr lang="en-US" sz="1800" b="1" i="1" dirty="0"/>
              <a:t> </a:t>
            </a:r>
            <a:r>
              <a:rPr lang="en-US" sz="1800" b="1" i="1" dirty="0" err="1"/>
              <a:t>chọn</a:t>
            </a:r>
            <a:r>
              <a:rPr lang="en-US" sz="1800" b="1" i="1" dirty="0"/>
              <a:t>, </a:t>
            </a:r>
            <a:r>
              <a:rPr lang="en-US" sz="1800" b="1" i="1" dirty="0" err="1"/>
              <a:t>bằng</a:t>
            </a:r>
            <a:r>
              <a:rPr lang="en-US" sz="1800" b="1" i="1" dirty="0"/>
              <a:t> </a:t>
            </a:r>
            <a:r>
              <a:rPr lang="en-US" sz="1800" b="1" i="1" dirty="0" err="1"/>
              <a:t>cách</a:t>
            </a:r>
            <a:r>
              <a:rPr lang="en-US" sz="1800" b="1" i="1" dirty="0"/>
              <a:t> </a:t>
            </a:r>
            <a:r>
              <a:rPr lang="en-US" sz="1800" b="1" i="1" dirty="0" err="1"/>
              <a:t>trả</a:t>
            </a:r>
            <a:r>
              <a:rPr lang="en-US" sz="1800" b="1" i="1" dirty="0"/>
              <a:t> </a:t>
            </a:r>
            <a:r>
              <a:rPr lang="en-US" sz="1800" b="1" i="1" dirty="0" err="1"/>
              <a:t>lời</a:t>
            </a:r>
            <a:r>
              <a:rPr lang="en-US" sz="1800" b="1" i="1" dirty="0"/>
              <a:t> </a:t>
            </a:r>
            <a:r>
              <a:rPr lang="en-US" sz="1800" b="1" i="1" dirty="0" err="1"/>
              <a:t>các</a:t>
            </a:r>
            <a:r>
              <a:rPr lang="en-US" sz="1800" b="1" i="1" dirty="0"/>
              <a:t> </a:t>
            </a:r>
            <a:r>
              <a:rPr lang="en-US" sz="1800" b="1" i="1" dirty="0" err="1"/>
              <a:t>câu</a:t>
            </a:r>
            <a:r>
              <a:rPr lang="en-US" sz="1800" b="1" i="1" dirty="0"/>
              <a:t> </a:t>
            </a:r>
            <a:r>
              <a:rPr lang="en-US" sz="1800" b="1" i="1" dirty="0" err="1"/>
              <a:t>hỏi</a:t>
            </a:r>
            <a:r>
              <a:rPr lang="en-US" sz="1800" b="1" i="1" dirty="0"/>
              <a:t> :</a:t>
            </a:r>
          </a:p>
          <a:p>
            <a:pPr algn="just">
              <a:lnSpc>
                <a:spcPct val="150000"/>
              </a:lnSpc>
            </a:pPr>
            <a:r>
              <a:rPr lang="en-US" sz="1800" dirty="0"/>
              <a:t>+ </a:t>
            </a:r>
            <a:r>
              <a:rPr lang="en-US" sz="1800" dirty="0" err="1"/>
              <a:t>Em</a:t>
            </a:r>
            <a:r>
              <a:rPr lang="en-US" sz="1800" dirty="0"/>
              <a:t> </a:t>
            </a:r>
            <a:r>
              <a:rPr lang="en-US" sz="1800" dirty="0" err="1"/>
              <a:t>chọn</a:t>
            </a:r>
            <a:r>
              <a:rPr lang="en-US" sz="1800" dirty="0"/>
              <a:t> </a:t>
            </a:r>
            <a:r>
              <a:rPr lang="en-US" sz="1800" dirty="0" err="1"/>
              <a:t>vật</a:t>
            </a:r>
            <a:r>
              <a:rPr lang="en-US" sz="1800" dirty="0"/>
              <a:t> </a:t>
            </a:r>
            <a:r>
              <a:rPr lang="en-US" sz="1800" dirty="0" err="1"/>
              <a:t>liệu</a:t>
            </a:r>
            <a:r>
              <a:rPr lang="en-US" sz="1800" dirty="0"/>
              <a:t> </a:t>
            </a:r>
            <a:r>
              <a:rPr lang="en-US" sz="1800" dirty="0" err="1"/>
              <a:t>gì</a:t>
            </a:r>
            <a:r>
              <a:rPr lang="en-US" sz="1800" dirty="0"/>
              <a:t> </a:t>
            </a:r>
            <a:r>
              <a:rPr lang="en-US" sz="1800" dirty="0" err="1"/>
              <a:t>để</a:t>
            </a:r>
            <a:r>
              <a:rPr lang="en-US" sz="1800" dirty="0"/>
              <a:t> </a:t>
            </a:r>
            <a:r>
              <a:rPr lang="en-US" sz="1800" dirty="0" err="1"/>
              <a:t>tạo</a:t>
            </a:r>
            <a:r>
              <a:rPr lang="en-US" sz="1800" dirty="0"/>
              <a:t> </a:t>
            </a:r>
            <a:r>
              <a:rPr lang="en-US" sz="1800" dirty="0" err="1"/>
              <a:t>mô</a:t>
            </a:r>
            <a:r>
              <a:rPr lang="en-US" sz="1800" dirty="0"/>
              <a:t> </a:t>
            </a:r>
            <a:r>
              <a:rPr lang="en-US" sz="1800" dirty="0" err="1"/>
              <a:t>hình</a:t>
            </a:r>
            <a:r>
              <a:rPr lang="en-US" sz="1800" dirty="0"/>
              <a:t> </a:t>
            </a:r>
            <a:r>
              <a:rPr lang="en-US" sz="1800" dirty="0" err="1"/>
              <a:t>ngôi</a:t>
            </a:r>
            <a:r>
              <a:rPr lang="en-US" sz="1800" dirty="0"/>
              <a:t> </a:t>
            </a:r>
            <a:r>
              <a:rPr lang="en-US" sz="1800" dirty="0" err="1"/>
              <a:t>nhà</a:t>
            </a:r>
            <a:r>
              <a:rPr lang="en-US" sz="1800" dirty="0"/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1800" dirty="0"/>
              <a:t>+ </a:t>
            </a:r>
            <a:r>
              <a:rPr lang="en-US" sz="1800" dirty="0" err="1"/>
              <a:t>Vật</a:t>
            </a:r>
            <a:r>
              <a:rPr lang="en-US" sz="1800" dirty="0"/>
              <a:t> </a:t>
            </a:r>
            <a:r>
              <a:rPr lang="en-US" sz="1800" dirty="0" err="1"/>
              <a:t>liệu</a:t>
            </a:r>
            <a:r>
              <a:rPr lang="en-US" sz="1800" dirty="0"/>
              <a:t> </a:t>
            </a:r>
            <a:r>
              <a:rPr lang="en-US" sz="1800" dirty="0" err="1"/>
              <a:t>đó</a:t>
            </a:r>
            <a:r>
              <a:rPr lang="en-US" sz="1800" dirty="0"/>
              <a:t> </a:t>
            </a:r>
            <a:r>
              <a:rPr lang="en-US" sz="1800" dirty="0" err="1"/>
              <a:t>có</a:t>
            </a:r>
            <a:r>
              <a:rPr lang="en-US" sz="1800" dirty="0"/>
              <a:t> </a:t>
            </a:r>
            <a:r>
              <a:rPr lang="en-US" sz="1800" dirty="0" err="1"/>
              <a:t>những</a:t>
            </a:r>
            <a:r>
              <a:rPr lang="en-US" sz="1800" dirty="0"/>
              <a:t> </a:t>
            </a:r>
            <a:r>
              <a:rPr lang="en-US" sz="1800" dirty="0" err="1"/>
              <a:t>hình</a:t>
            </a:r>
            <a:r>
              <a:rPr lang="en-US" sz="1800" dirty="0"/>
              <a:t> </a:t>
            </a:r>
            <a:r>
              <a:rPr lang="en-US" sz="1800" dirty="0" err="1"/>
              <a:t>khối</a:t>
            </a:r>
            <a:r>
              <a:rPr lang="en-US" sz="1800" dirty="0"/>
              <a:t> </a:t>
            </a:r>
            <a:r>
              <a:rPr lang="en-US" sz="1800" dirty="0" err="1"/>
              <a:t>nào</a:t>
            </a:r>
            <a:r>
              <a:rPr lang="en-US" sz="1800" dirty="0"/>
              <a:t> </a:t>
            </a:r>
            <a:r>
              <a:rPr lang="en-US" sz="1800" dirty="0" err="1"/>
              <a:t>của</a:t>
            </a:r>
            <a:r>
              <a:rPr lang="en-US" sz="1800" dirty="0"/>
              <a:t> </a:t>
            </a:r>
            <a:r>
              <a:rPr lang="en-US" sz="1800" dirty="0" err="1"/>
              <a:t>ngôi</a:t>
            </a:r>
            <a:r>
              <a:rPr lang="en-US" sz="1800" dirty="0"/>
              <a:t> </a:t>
            </a:r>
            <a:r>
              <a:rPr lang="en-US" sz="1800" dirty="0" err="1"/>
              <a:t>nhà</a:t>
            </a:r>
            <a:r>
              <a:rPr lang="en-US" sz="1800" dirty="0"/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1800" dirty="0"/>
              <a:t>+ </a:t>
            </a:r>
            <a:r>
              <a:rPr lang="en-US" sz="1800" dirty="0" err="1"/>
              <a:t>Em</a:t>
            </a:r>
            <a:r>
              <a:rPr lang="en-US" sz="1800" dirty="0"/>
              <a:t> </a:t>
            </a:r>
            <a:r>
              <a:rPr lang="en-US" sz="1800" dirty="0" err="1"/>
              <a:t>sử</a:t>
            </a:r>
            <a:r>
              <a:rPr lang="en-US" sz="1800" dirty="0"/>
              <a:t> </a:t>
            </a:r>
            <a:r>
              <a:rPr lang="en-US" sz="1800" dirty="0" err="1"/>
              <a:t>dụng</a:t>
            </a:r>
            <a:r>
              <a:rPr lang="en-US" sz="1800" dirty="0"/>
              <a:t> </a:t>
            </a:r>
            <a:r>
              <a:rPr lang="en-US" sz="1800" dirty="0" err="1"/>
              <a:t>vật</a:t>
            </a:r>
            <a:r>
              <a:rPr lang="en-US" sz="1800" dirty="0"/>
              <a:t> </a:t>
            </a:r>
            <a:r>
              <a:rPr lang="en-US" sz="1800" dirty="0" err="1"/>
              <a:t>liệu</a:t>
            </a:r>
            <a:r>
              <a:rPr lang="en-US" sz="1800" dirty="0"/>
              <a:t> </a:t>
            </a:r>
            <a:r>
              <a:rPr lang="en-US" sz="1800" dirty="0" err="1"/>
              <a:t>nào</a:t>
            </a:r>
            <a:r>
              <a:rPr lang="en-US" sz="1800" dirty="0"/>
              <a:t> </a:t>
            </a:r>
            <a:r>
              <a:rPr lang="en-US" sz="1800" dirty="0" err="1"/>
              <a:t>để</a:t>
            </a:r>
            <a:r>
              <a:rPr lang="en-US" sz="1800" dirty="0"/>
              <a:t> </a:t>
            </a:r>
            <a:r>
              <a:rPr lang="en-US" sz="1800" dirty="0" err="1"/>
              <a:t>làm</a:t>
            </a:r>
            <a:r>
              <a:rPr lang="en-US" sz="1800" dirty="0"/>
              <a:t> </a:t>
            </a:r>
            <a:r>
              <a:rPr lang="en-US" sz="1800" dirty="0" err="1"/>
              <a:t>các</a:t>
            </a:r>
            <a:r>
              <a:rPr lang="en-US" sz="1800" dirty="0"/>
              <a:t> chi </a:t>
            </a:r>
            <a:r>
              <a:rPr lang="en-US" sz="1800" dirty="0" err="1"/>
              <a:t>tiết</a:t>
            </a:r>
            <a:r>
              <a:rPr lang="en-US" sz="1800" dirty="0"/>
              <a:t> </a:t>
            </a:r>
            <a:r>
              <a:rPr lang="en-US" sz="1800" dirty="0" err="1"/>
              <a:t>nhỏ</a:t>
            </a:r>
            <a:r>
              <a:rPr lang="en-US" sz="1800" dirty="0"/>
              <a:t> </a:t>
            </a:r>
            <a:r>
              <a:rPr lang="en-US" sz="1800" dirty="0" err="1"/>
              <a:t>của</a:t>
            </a:r>
            <a:r>
              <a:rPr lang="en-US" sz="1800" dirty="0"/>
              <a:t> </a:t>
            </a:r>
            <a:r>
              <a:rPr lang="en-US" sz="1800" dirty="0" err="1"/>
              <a:t>ngôi</a:t>
            </a:r>
            <a:r>
              <a:rPr lang="en-US" sz="1800" dirty="0"/>
              <a:t> </a:t>
            </a:r>
            <a:r>
              <a:rPr lang="en-US" sz="1800" dirty="0" err="1"/>
              <a:t>nhà</a:t>
            </a:r>
            <a:r>
              <a:rPr lang="en-US" sz="1800" dirty="0"/>
              <a:t> 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840" y="1112366"/>
            <a:ext cx="3181136" cy="31811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d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3434" y="400692"/>
            <a:ext cx="8147406" cy="43254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712377" y="195209"/>
            <a:ext cx="3729519" cy="55480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bg2"/>
                </a:solidFill>
              </a:rPr>
              <a:t>Một</a:t>
            </a:r>
            <a:r>
              <a:rPr lang="en-US" sz="2000" b="1" dirty="0">
                <a:solidFill>
                  <a:schemeClr val="bg2"/>
                </a:solidFill>
              </a:rPr>
              <a:t> </a:t>
            </a:r>
            <a:r>
              <a:rPr lang="en-US" sz="2000" b="1" dirty="0" err="1">
                <a:solidFill>
                  <a:schemeClr val="bg2"/>
                </a:solidFill>
              </a:rPr>
              <a:t>số</a:t>
            </a:r>
            <a:r>
              <a:rPr lang="en-US" sz="2000" b="1" dirty="0">
                <a:solidFill>
                  <a:schemeClr val="bg2"/>
                </a:solidFill>
              </a:rPr>
              <a:t> </a:t>
            </a:r>
            <a:r>
              <a:rPr lang="en-US" sz="2000" b="1" dirty="0" err="1">
                <a:solidFill>
                  <a:schemeClr val="bg2"/>
                </a:solidFill>
              </a:rPr>
              <a:t>sản</a:t>
            </a:r>
            <a:r>
              <a:rPr lang="en-US" sz="2000" b="1" dirty="0">
                <a:solidFill>
                  <a:schemeClr val="bg2"/>
                </a:solidFill>
              </a:rPr>
              <a:t> </a:t>
            </a:r>
            <a:r>
              <a:rPr lang="en-US" sz="2000" b="1" dirty="0" err="1">
                <a:solidFill>
                  <a:schemeClr val="bg2"/>
                </a:solidFill>
              </a:rPr>
              <a:t>phẩm</a:t>
            </a:r>
            <a:r>
              <a:rPr lang="en-US" sz="2000" b="1" dirty="0">
                <a:solidFill>
                  <a:schemeClr val="bg2"/>
                </a:solidFill>
              </a:rPr>
              <a:t> </a:t>
            </a:r>
            <a:r>
              <a:rPr lang="en-US" sz="2000" b="1" dirty="0" err="1">
                <a:solidFill>
                  <a:schemeClr val="bg2"/>
                </a:solidFill>
              </a:rPr>
              <a:t>tham</a:t>
            </a:r>
            <a:r>
              <a:rPr lang="en-US" sz="2000" b="1" dirty="0">
                <a:solidFill>
                  <a:schemeClr val="bg2"/>
                </a:solidFill>
              </a:rPr>
              <a:t> </a:t>
            </a:r>
            <a:r>
              <a:rPr lang="en-US" sz="2000" b="1" dirty="0" err="1">
                <a:solidFill>
                  <a:schemeClr val="bg2"/>
                </a:solidFill>
              </a:rPr>
              <a:t>khảo</a:t>
            </a:r>
            <a:endParaRPr lang="en-US" sz="2000" b="1" dirty="0">
              <a:solidFill>
                <a:schemeClr val="bg2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33" y="987028"/>
            <a:ext cx="7763206" cy="3502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861370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3434" y="400692"/>
            <a:ext cx="8147406" cy="43254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712377" y="195209"/>
            <a:ext cx="3729519" cy="55480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bg2"/>
                </a:solidFill>
              </a:rPr>
              <a:t>Một</a:t>
            </a:r>
            <a:r>
              <a:rPr lang="en-US" sz="2000" b="1" dirty="0">
                <a:solidFill>
                  <a:schemeClr val="bg2"/>
                </a:solidFill>
              </a:rPr>
              <a:t> </a:t>
            </a:r>
            <a:r>
              <a:rPr lang="en-US" sz="2000" b="1" dirty="0" err="1">
                <a:solidFill>
                  <a:schemeClr val="bg2"/>
                </a:solidFill>
              </a:rPr>
              <a:t>số</a:t>
            </a:r>
            <a:r>
              <a:rPr lang="en-US" sz="2000" b="1" dirty="0">
                <a:solidFill>
                  <a:schemeClr val="bg2"/>
                </a:solidFill>
              </a:rPr>
              <a:t> </a:t>
            </a:r>
            <a:r>
              <a:rPr lang="en-US" sz="2000" b="1" dirty="0" err="1">
                <a:solidFill>
                  <a:schemeClr val="bg2"/>
                </a:solidFill>
              </a:rPr>
              <a:t>sản</a:t>
            </a:r>
            <a:r>
              <a:rPr lang="en-US" sz="2000" b="1" dirty="0">
                <a:solidFill>
                  <a:schemeClr val="bg2"/>
                </a:solidFill>
              </a:rPr>
              <a:t> </a:t>
            </a:r>
            <a:r>
              <a:rPr lang="en-US" sz="2000" b="1" dirty="0" err="1">
                <a:solidFill>
                  <a:schemeClr val="bg2"/>
                </a:solidFill>
              </a:rPr>
              <a:t>phẩm</a:t>
            </a:r>
            <a:r>
              <a:rPr lang="en-US" sz="2000" b="1" dirty="0">
                <a:solidFill>
                  <a:schemeClr val="bg2"/>
                </a:solidFill>
              </a:rPr>
              <a:t> </a:t>
            </a:r>
            <a:r>
              <a:rPr lang="en-US" sz="2000" b="1" dirty="0" err="1">
                <a:solidFill>
                  <a:schemeClr val="bg2"/>
                </a:solidFill>
              </a:rPr>
              <a:t>tham</a:t>
            </a:r>
            <a:r>
              <a:rPr lang="en-US" sz="2000" b="1" dirty="0">
                <a:solidFill>
                  <a:schemeClr val="bg2"/>
                </a:solidFill>
              </a:rPr>
              <a:t> </a:t>
            </a:r>
            <a:r>
              <a:rPr lang="en-US" sz="2000" b="1" dirty="0" err="1">
                <a:solidFill>
                  <a:schemeClr val="bg2"/>
                </a:solidFill>
              </a:rPr>
              <a:t>khảo</a:t>
            </a:r>
            <a:endParaRPr lang="en-US" sz="2000" b="1" dirty="0">
              <a:solidFill>
                <a:schemeClr val="bg2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33" y="1019556"/>
            <a:ext cx="7763206" cy="3437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920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3434" y="400692"/>
            <a:ext cx="8147406" cy="43254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712377" y="195209"/>
            <a:ext cx="3729519" cy="55480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bg2"/>
                </a:solidFill>
              </a:rPr>
              <a:t>Một</a:t>
            </a:r>
            <a:r>
              <a:rPr lang="en-US" sz="2000" b="1" dirty="0">
                <a:solidFill>
                  <a:schemeClr val="bg2"/>
                </a:solidFill>
              </a:rPr>
              <a:t> </a:t>
            </a:r>
            <a:r>
              <a:rPr lang="en-US" sz="2000" b="1" dirty="0" err="1">
                <a:solidFill>
                  <a:schemeClr val="bg2"/>
                </a:solidFill>
              </a:rPr>
              <a:t>số</a:t>
            </a:r>
            <a:r>
              <a:rPr lang="en-US" sz="2000" b="1" dirty="0">
                <a:solidFill>
                  <a:schemeClr val="bg2"/>
                </a:solidFill>
              </a:rPr>
              <a:t> </a:t>
            </a:r>
            <a:r>
              <a:rPr lang="en-US" sz="2000" b="1" dirty="0" err="1">
                <a:solidFill>
                  <a:schemeClr val="bg2"/>
                </a:solidFill>
              </a:rPr>
              <a:t>sản</a:t>
            </a:r>
            <a:r>
              <a:rPr lang="en-US" sz="2000" b="1" dirty="0">
                <a:solidFill>
                  <a:schemeClr val="bg2"/>
                </a:solidFill>
              </a:rPr>
              <a:t> </a:t>
            </a:r>
            <a:r>
              <a:rPr lang="en-US" sz="2000" b="1" dirty="0" err="1">
                <a:solidFill>
                  <a:schemeClr val="bg2"/>
                </a:solidFill>
              </a:rPr>
              <a:t>phẩm</a:t>
            </a:r>
            <a:r>
              <a:rPr lang="en-US" sz="2000" b="1" dirty="0">
                <a:solidFill>
                  <a:schemeClr val="bg2"/>
                </a:solidFill>
              </a:rPr>
              <a:t> </a:t>
            </a:r>
            <a:r>
              <a:rPr lang="en-US" sz="2000" b="1" dirty="0" err="1">
                <a:solidFill>
                  <a:schemeClr val="bg2"/>
                </a:solidFill>
              </a:rPr>
              <a:t>tham</a:t>
            </a:r>
            <a:r>
              <a:rPr lang="en-US" sz="2000" b="1" dirty="0">
                <a:solidFill>
                  <a:schemeClr val="bg2"/>
                </a:solidFill>
              </a:rPr>
              <a:t> </a:t>
            </a:r>
            <a:r>
              <a:rPr lang="en-US" sz="2000" b="1" dirty="0" err="1">
                <a:solidFill>
                  <a:schemeClr val="bg2"/>
                </a:solidFill>
              </a:rPr>
              <a:t>khảo</a:t>
            </a:r>
            <a:endParaRPr lang="en-US" sz="2000" b="1" dirty="0">
              <a:solidFill>
                <a:schemeClr val="bg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65" y="964626"/>
            <a:ext cx="3319511" cy="35468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845" y="846012"/>
            <a:ext cx="3784101" cy="3784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211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45"/>
          <p:cNvSpPr/>
          <p:nvPr/>
        </p:nvSpPr>
        <p:spPr>
          <a:xfrm rot="-5400000">
            <a:off x="7532113" y="32773"/>
            <a:ext cx="1891200" cy="908700"/>
          </a:xfrm>
          <a:prstGeom prst="chevron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8" name="Google Shape;728;p45"/>
          <p:cNvSpPr/>
          <p:nvPr/>
        </p:nvSpPr>
        <p:spPr>
          <a:xfrm>
            <a:off x="726425" y="783575"/>
            <a:ext cx="3955800" cy="406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729;p45"/>
          <p:cNvSpPr/>
          <p:nvPr/>
        </p:nvSpPr>
        <p:spPr>
          <a:xfrm>
            <a:off x="726425" y="776400"/>
            <a:ext cx="3955800" cy="954300"/>
          </a:xfrm>
          <a:prstGeom prst="wedgeRectCallout">
            <a:avLst>
              <a:gd name="adj1" fmla="val -19690"/>
              <a:gd name="adj2" fmla="val 86805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31" name="Google Shape;731;p45"/>
          <p:cNvCxnSpPr/>
          <p:nvPr/>
        </p:nvCxnSpPr>
        <p:spPr>
          <a:xfrm>
            <a:off x="862525" y="776400"/>
            <a:ext cx="0" cy="964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32" name="Google Shape;732;p45"/>
          <p:cNvCxnSpPr/>
          <p:nvPr/>
        </p:nvCxnSpPr>
        <p:spPr>
          <a:xfrm>
            <a:off x="1045433" y="776400"/>
            <a:ext cx="0" cy="964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33" name="Google Shape;733;p45"/>
          <p:cNvCxnSpPr/>
          <p:nvPr/>
        </p:nvCxnSpPr>
        <p:spPr>
          <a:xfrm>
            <a:off x="1228340" y="776400"/>
            <a:ext cx="0" cy="964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34" name="Google Shape;734;p45"/>
          <p:cNvCxnSpPr/>
          <p:nvPr/>
        </p:nvCxnSpPr>
        <p:spPr>
          <a:xfrm>
            <a:off x="1411248" y="776400"/>
            <a:ext cx="0" cy="11109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35" name="Google Shape;735;p45"/>
          <p:cNvCxnSpPr/>
          <p:nvPr/>
        </p:nvCxnSpPr>
        <p:spPr>
          <a:xfrm>
            <a:off x="1594155" y="776400"/>
            <a:ext cx="0" cy="11973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36" name="Google Shape;736;p45"/>
          <p:cNvCxnSpPr/>
          <p:nvPr/>
        </p:nvCxnSpPr>
        <p:spPr>
          <a:xfrm>
            <a:off x="1777063" y="776400"/>
            <a:ext cx="0" cy="11973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37" name="Google Shape;737;p45"/>
          <p:cNvCxnSpPr/>
          <p:nvPr/>
        </p:nvCxnSpPr>
        <p:spPr>
          <a:xfrm>
            <a:off x="1959975" y="775650"/>
            <a:ext cx="0" cy="12882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38" name="Google Shape;738;p45"/>
          <p:cNvCxnSpPr/>
          <p:nvPr/>
        </p:nvCxnSpPr>
        <p:spPr>
          <a:xfrm>
            <a:off x="2142875" y="784275"/>
            <a:ext cx="0" cy="11289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39" name="Google Shape;739;p45"/>
          <p:cNvCxnSpPr/>
          <p:nvPr/>
        </p:nvCxnSpPr>
        <p:spPr>
          <a:xfrm>
            <a:off x="2334100" y="775650"/>
            <a:ext cx="0" cy="10083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40" name="Google Shape;740;p45"/>
          <p:cNvCxnSpPr/>
          <p:nvPr/>
        </p:nvCxnSpPr>
        <p:spPr>
          <a:xfrm>
            <a:off x="2508693" y="776400"/>
            <a:ext cx="0" cy="964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41" name="Google Shape;741;p45"/>
          <p:cNvCxnSpPr/>
          <p:nvPr/>
        </p:nvCxnSpPr>
        <p:spPr>
          <a:xfrm>
            <a:off x="2691600" y="776400"/>
            <a:ext cx="0" cy="964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42" name="Google Shape;742;p45"/>
          <p:cNvCxnSpPr/>
          <p:nvPr/>
        </p:nvCxnSpPr>
        <p:spPr>
          <a:xfrm>
            <a:off x="2874508" y="776400"/>
            <a:ext cx="0" cy="964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43" name="Google Shape;743;p45"/>
          <p:cNvCxnSpPr/>
          <p:nvPr/>
        </p:nvCxnSpPr>
        <p:spPr>
          <a:xfrm>
            <a:off x="3057415" y="776400"/>
            <a:ext cx="0" cy="964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44" name="Google Shape;744;p45"/>
          <p:cNvCxnSpPr/>
          <p:nvPr/>
        </p:nvCxnSpPr>
        <p:spPr>
          <a:xfrm>
            <a:off x="3240323" y="776400"/>
            <a:ext cx="0" cy="964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45" name="Google Shape;745;p45"/>
          <p:cNvCxnSpPr/>
          <p:nvPr/>
        </p:nvCxnSpPr>
        <p:spPr>
          <a:xfrm>
            <a:off x="3423230" y="776400"/>
            <a:ext cx="0" cy="964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46" name="Google Shape;746;p45"/>
          <p:cNvCxnSpPr/>
          <p:nvPr/>
        </p:nvCxnSpPr>
        <p:spPr>
          <a:xfrm>
            <a:off x="3606138" y="776400"/>
            <a:ext cx="0" cy="964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47" name="Google Shape;747;p45"/>
          <p:cNvCxnSpPr/>
          <p:nvPr/>
        </p:nvCxnSpPr>
        <p:spPr>
          <a:xfrm>
            <a:off x="3789045" y="776400"/>
            <a:ext cx="0" cy="964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48" name="Google Shape;748;p45"/>
          <p:cNvCxnSpPr/>
          <p:nvPr/>
        </p:nvCxnSpPr>
        <p:spPr>
          <a:xfrm>
            <a:off x="3971953" y="776400"/>
            <a:ext cx="0" cy="964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49" name="Google Shape;749;p45"/>
          <p:cNvCxnSpPr/>
          <p:nvPr/>
        </p:nvCxnSpPr>
        <p:spPr>
          <a:xfrm>
            <a:off x="4154860" y="776400"/>
            <a:ext cx="0" cy="964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50" name="Google Shape;750;p45"/>
          <p:cNvCxnSpPr/>
          <p:nvPr/>
        </p:nvCxnSpPr>
        <p:spPr>
          <a:xfrm>
            <a:off x="4337768" y="776400"/>
            <a:ext cx="0" cy="964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51" name="Google Shape;751;p45"/>
          <p:cNvCxnSpPr/>
          <p:nvPr/>
        </p:nvCxnSpPr>
        <p:spPr>
          <a:xfrm>
            <a:off x="4520675" y="776400"/>
            <a:ext cx="0" cy="964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Google Shape;252;p33"/>
          <p:cNvSpPr txBox="1">
            <a:spLocks noGrp="1"/>
          </p:cNvSpPr>
          <p:nvPr>
            <p:ph type="title"/>
          </p:nvPr>
        </p:nvSpPr>
        <p:spPr>
          <a:xfrm>
            <a:off x="862525" y="1890722"/>
            <a:ext cx="3503100" cy="90852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>
                <a:solidFill>
                  <a:schemeClr val="bg2"/>
                </a:solidFill>
                <a:latin typeface="+mn-lt"/>
              </a:rPr>
              <a:t>04</a:t>
            </a:r>
            <a:endParaRPr sz="7200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62065" y="2927220"/>
            <a:ext cx="3884519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2800" b="1" dirty="0" err="1">
                <a:solidFill>
                  <a:schemeClr val="bg2"/>
                </a:solidFill>
              </a:rPr>
              <a:t>Phân</a:t>
            </a:r>
            <a:r>
              <a:rPr lang="en-US" sz="2800" b="1" dirty="0">
                <a:solidFill>
                  <a:schemeClr val="bg2"/>
                </a:solidFill>
              </a:rPr>
              <a:t> </a:t>
            </a:r>
            <a:r>
              <a:rPr lang="en-US" sz="2800" b="1" dirty="0" err="1">
                <a:solidFill>
                  <a:schemeClr val="bg2"/>
                </a:solidFill>
              </a:rPr>
              <a:t>tích</a:t>
            </a:r>
            <a:r>
              <a:rPr lang="en-US" sz="2800" b="1" dirty="0">
                <a:solidFill>
                  <a:schemeClr val="bg2"/>
                </a:solidFill>
              </a:rPr>
              <a:t> – </a:t>
            </a:r>
            <a:r>
              <a:rPr lang="en-US" sz="2800" b="1" dirty="0" err="1">
                <a:solidFill>
                  <a:schemeClr val="bg2"/>
                </a:solidFill>
              </a:rPr>
              <a:t>Đánh</a:t>
            </a:r>
            <a:r>
              <a:rPr lang="en-US" sz="2800" b="1" dirty="0">
                <a:solidFill>
                  <a:schemeClr val="bg2"/>
                </a:solidFill>
              </a:rPr>
              <a:t> </a:t>
            </a:r>
            <a:r>
              <a:rPr lang="en-US" sz="2800" b="1" dirty="0" err="1">
                <a:solidFill>
                  <a:schemeClr val="bg2"/>
                </a:solidFill>
              </a:rPr>
              <a:t>giá</a:t>
            </a:r>
            <a:endParaRPr lang="en-US" sz="2800" b="1" dirty="0">
              <a:solidFill>
                <a:schemeClr val="bg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48885" y="2866405"/>
            <a:ext cx="3328827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>
                <a:solidFill>
                  <a:schemeClr val="bg1"/>
                </a:solidFill>
              </a:rPr>
              <a:t>Trưng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bày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sản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phẩm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và</a:t>
            </a:r>
            <a:r>
              <a:rPr lang="en-US" sz="2400" dirty="0">
                <a:solidFill>
                  <a:schemeClr val="bg1"/>
                </a:solidFill>
              </a:rPr>
              <a:t> chia </a:t>
            </a:r>
            <a:r>
              <a:rPr lang="en-US" sz="2400" dirty="0" err="1">
                <a:solidFill>
                  <a:schemeClr val="bg1"/>
                </a:solidFill>
              </a:rPr>
              <a:t>sẻ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947" y="508733"/>
            <a:ext cx="2408415" cy="20406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23695" y="539714"/>
            <a:ext cx="755970" cy="2438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652" y="3540271"/>
            <a:ext cx="1018120" cy="159119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4" y="3947173"/>
            <a:ext cx="1423582" cy="12520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3" name="Google Shape;833;p47"/>
          <p:cNvGrpSpPr/>
          <p:nvPr/>
        </p:nvGrpSpPr>
        <p:grpSpPr>
          <a:xfrm>
            <a:off x="1402975" y="259754"/>
            <a:ext cx="6338400" cy="4527684"/>
            <a:chOff x="1402975" y="270028"/>
            <a:chExt cx="6338400" cy="4527684"/>
          </a:xfrm>
        </p:grpSpPr>
        <p:sp>
          <p:nvSpPr>
            <p:cNvPr id="834" name="Google Shape;834;p47"/>
            <p:cNvSpPr/>
            <p:nvPr/>
          </p:nvSpPr>
          <p:spPr>
            <a:xfrm>
              <a:off x="1402975" y="717300"/>
              <a:ext cx="6338400" cy="3708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47"/>
            <p:cNvSpPr/>
            <p:nvPr/>
          </p:nvSpPr>
          <p:spPr>
            <a:xfrm rot="482507">
              <a:off x="3545168" y="411066"/>
              <a:ext cx="2053770" cy="532668"/>
            </a:xfrm>
            <a:custGeom>
              <a:avLst/>
              <a:gdLst/>
              <a:ahLst/>
              <a:cxnLst/>
              <a:rect l="l" t="t" r="r" b="b"/>
              <a:pathLst>
                <a:path w="82148" h="21306" extrusionOk="0">
                  <a:moveTo>
                    <a:pt x="46728" y="1"/>
                  </a:moveTo>
                  <a:cubicBezTo>
                    <a:pt x="31994" y="1"/>
                    <a:pt x="15197" y="148"/>
                    <a:pt x="643" y="576"/>
                  </a:cubicBezTo>
                  <a:lnTo>
                    <a:pt x="3048" y="3113"/>
                  </a:lnTo>
                  <a:lnTo>
                    <a:pt x="1" y="5198"/>
                  </a:lnTo>
                  <a:lnTo>
                    <a:pt x="3126" y="8164"/>
                  </a:lnTo>
                  <a:lnTo>
                    <a:pt x="241" y="10727"/>
                  </a:lnTo>
                  <a:lnTo>
                    <a:pt x="3848" y="13213"/>
                  </a:lnTo>
                  <a:lnTo>
                    <a:pt x="322" y="14656"/>
                  </a:lnTo>
                  <a:lnTo>
                    <a:pt x="4331" y="16979"/>
                  </a:lnTo>
                  <a:lnTo>
                    <a:pt x="963" y="20026"/>
                  </a:lnTo>
                  <a:cubicBezTo>
                    <a:pt x="10741" y="20026"/>
                    <a:pt x="41678" y="20345"/>
                    <a:pt x="54179" y="20826"/>
                  </a:cubicBezTo>
                  <a:cubicBezTo>
                    <a:pt x="66683" y="21306"/>
                    <a:pt x="81026" y="21306"/>
                    <a:pt x="81026" y="21306"/>
                  </a:cubicBezTo>
                  <a:lnTo>
                    <a:pt x="76538" y="18901"/>
                  </a:lnTo>
                  <a:lnTo>
                    <a:pt x="82148" y="16817"/>
                  </a:lnTo>
                  <a:lnTo>
                    <a:pt x="76699" y="14253"/>
                  </a:lnTo>
                  <a:lnTo>
                    <a:pt x="80866" y="11048"/>
                  </a:lnTo>
                  <a:lnTo>
                    <a:pt x="76378" y="9286"/>
                  </a:lnTo>
                  <a:lnTo>
                    <a:pt x="80384" y="6079"/>
                  </a:lnTo>
                  <a:lnTo>
                    <a:pt x="76378" y="3674"/>
                  </a:lnTo>
                  <a:lnTo>
                    <a:pt x="80384" y="308"/>
                  </a:lnTo>
                  <a:cubicBezTo>
                    <a:pt x="74062" y="147"/>
                    <a:pt x="61420" y="1"/>
                    <a:pt x="46728" y="1"/>
                  </a:cubicBezTo>
                  <a:close/>
                </a:path>
              </a:pathLst>
            </a:custGeom>
            <a:solidFill>
              <a:srgbClr val="C7EAE4">
                <a:alpha val="75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47"/>
            <p:cNvSpPr/>
            <p:nvPr/>
          </p:nvSpPr>
          <p:spPr>
            <a:xfrm rot="-209134">
              <a:off x="3545172" y="4203096"/>
              <a:ext cx="2053803" cy="532677"/>
            </a:xfrm>
            <a:custGeom>
              <a:avLst/>
              <a:gdLst/>
              <a:ahLst/>
              <a:cxnLst/>
              <a:rect l="l" t="t" r="r" b="b"/>
              <a:pathLst>
                <a:path w="82148" h="21306" extrusionOk="0">
                  <a:moveTo>
                    <a:pt x="46728" y="1"/>
                  </a:moveTo>
                  <a:cubicBezTo>
                    <a:pt x="31994" y="1"/>
                    <a:pt x="15197" y="148"/>
                    <a:pt x="643" y="576"/>
                  </a:cubicBezTo>
                  <a:lnTo>
                    <a:pt x="3048" y="3113"/>
                  </a:lnTo>
                  <a:lnTo>
                    <a:pt x="1" y="5198"/>
                  </a:lnTo>
                  <a:lnTo>
                    <a:pt x="3126" y="8164"/>
                  </a:lnTo>
                  <a:lnTo>
                    <a:pt x="241" y="10727"/>
                  </a:lnTo>
                  <a:lnTo>
                    <a:pt x="3848" y="13213"/>
                  </a:lnTo>
                  <a:lnTo>
                    <a:pt x="322" y="14656"/>
                  </a:lnTo>
                  <a:lnTo>
                    <a:pt x="4331" y="16979"/>
                  </a:lnTo>
                  <a:lnTo>
                    <a:pt x="963" y="20026"/>
                  </a:lnTo>
                  <a:cubicBezTo>
                    <a:pt x="10741" y="20026"/>
                    <a:pt x="41678" y="20345"/>
                    <a:pt x="54179" y="20826"/>
                  </a:cubicBezTo>
                  <a:cubicBezTo>
                    <a:pt x="66683" y="21306"/>
                    <a:pt x="81026" y="21306"/>
                    <a:pt x="81026" y="21306"/>
                  </a:cubicBezTo>
                  <a:lnTo>
                    <a:pt x="76538" y="18901"/>
                  </a:lnTo>
                  <a:lnTo>
                    <a:pt x="82148" y="16817"/>
                  </a:lnTo>
                  <a:lnTo>
                    <a:pt x="76699" y="14253"/>
                  </a:lnTo>
                  <a:lnTo>
                    <a:pt x="80866" y="11048"/>
                  </a:lnTo>
                  <a:lnTo>
                    <a:pt x="76378" y="9286"/>
                  </a:lnTo>
                  <a:lnTo>
                    <a:pt x="80384" y="6079"/>
                  </a:lnTo>
                  <a:lnTo>
                    <a:pt x="76378" y="3674"/>
                  </a:lnTo>
                  <a:lnTo>
                    <a:pt x="80384" y="308"/>
                  </a:lnTo>
                  <a:cubicBezTo>
                    <a:pt x="74062" y="147"/>
                    <a:pt x="61420" y="1"/>
                    <a:pt x="46728" y="1"/>
                  </a:cubicBezTo>
                  <a:close/>
                </a:path>
              </a:pathLst>
            </a:custGeom>
            <a:solidFill>
              <a:srgbClr val="C7EAE4">
                <a:alpha val="75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9" name="Google Shape;839;p47"/>
          <p:cNvGrpSpPr/>
          <p:nvPr/>
        </p:nvGrpSpPr>
        <p:grpSpPr>
          <a:xfrm rot="4470525">
            <a:off x="1731891" y="765668"/>
            <a:ext cx="478242" cy="468795"/>
            <a:chOff x="77623" y="2619709"/>
            <a:chExt cx="478247" cy="468800"/>
          </a:xfrm>
        </p:grpSpPr>
        <p:sp>
          <p:nvSpPr>
            <p:cNvPr id="840" name="Google Shape;840;p47"/>
            <p:cNvSpPr/>
            <p:nvPr/>
          </p:nvSpPr>
          <p:spPr>
            <a:xfrm rot="4069117">
              <a:off x="212321" y="2559140"/>
              <a:ext cx="117603" cy="370139"/>
            </a:xfrm>
            <a:prstGeom prst="triangl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47"/>
            <p:cNvSpPr/>
            <p:nvPr/>
          </p:nvSpPr>
          <p:spPr>
            <a:xfrm rot="2184174">
              <a:off x="260406" y="2702944"/>
              <a:ext cx="117784" cy="370271"/>
            </a:xfrm>
            <a:prstGeom prst="triangl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47"/>
            <p:cNvSpPr/>
            <p:nvPr/>
          </p:nvSpPr>
          <p:spPr>
            <a:xfrm rot="298184">
              <a:off x="422148" y="2713998"/>
              <a:ext cx="117743" cy="370121"/>
            </a:xfrm>
            <a:prstGeom prst="triangl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2180483" y="838090"/>
            <a:ext cx="4992611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1800" b="1" i="1" dirty="0" err="1"/>
              <a:t>Trưng</a:t>
            </a:r>
            <a:r>
              <a:rPr lang="fr-FR" sz="1800" b="1" i="1" dirty="0"/>
              <a:t> </a:t>
            </a:r>
            <a:r>
              <a:rPr lang="fr-FR" sz="1800" b="1" i="1" dirty="0" err="1"/>
              <a:t>bày</a:t>
            </a:r>
            <a:r>
              <a:rPr lang="fr-FR" sz="1800" b="1" i="1" dirty="0"/>
              <a:t> </a:t>
            </a:r>
            <a:r>
              <a:rPr lang="fr-FR" sz="1800" b="1" i="1" dirty="0" err="1"/>
              <a:t>sản</a:t>
            </a:r>
            <a:r>
              <a:rPr lang="fr-FR" sz="1800" b="1" i="1" dirty="0"/>
              <a:t> </a:t>
            </a:r>
            <a:r>
              <a:rPr lang="fr-FR" sz="1800" b="1" i="1" dirty="0" err="1"/>
              <a:t>phẩm</a:t>
            </a:r>
            <a:r>
              <a:rPr lang="fr-FR" sz="1800" b="1" i="1" dirty="0"/>
              <a:t> </a:t>
            </a:r>
            <a:r>
              <a:rPr lang="fr-FR" sz="1800" b="1" i="1" dirty="0" err="1"/>
              <a:t>và</a:t>
            </a:r>
            <a:r>
              <a:rPr lang="fr-FR" sz="1800" b="1" i="1" dirty="0"/>
              <a:t> </a:t>
            </a:r>
            <a:r>
              <a:rPr lang="fr-FR" sz="1800" b="1" i="1" dirty="0" err="1"/>
              <a:t>nêu</a:t>
            </a:r>
            <a:r>
              <a:rPr lang="fr-FR" sz="1800" b="1" i="1" dirty="0"/>
              <a:t> </a:t>
            </a:r>
            <a:r>
              <a:rPr lang="fr-FR" sz="1800" b="1" i="1" dirty="0" err="1"/>
              <a:t>cảm</a:t>
            </a:r>
            <a:r>
              <a:rPr lang="fr-FR" sz="1800" b="1" i="1" dirty="0"/>
              <a:t> </a:t>
            </a:r>
            <a:r>
              <a:rPr lang="fr-FR" sz="1800" b="1" i="1" dirty="0" err="1"/>
              <a:t>nhận</a:t>
            </a:r>
            <a:r>
              <a:rPr lang="fr-FR" sz="1800" b="1" i="1" dirty="0"/>
              <a:t>, </a:t>
            </a:r>
            <a:r>
              <a:rPr lang="fr-FR" sz="1800" b="1" i="1" dirty="0" err="1"/>
              <a:t>phân</a:t>
            </a:r>
            <a:r>
              <a:rPr lang="fr-FR" sz="1800" b="1" i="1" dirty="0"/>
              <a:t> </a:t>
            </a:r>
            <a:r>
              <a:rPr lang="fr-FR" sz="1800" b="1" i="1" dirty="0" err="1"/>
              <a:t>tích</a:t>
            </a:r>
            <a:r>
              <a:rPr lang="fr-FR" sz="1800" b="1" i="1" dirty="0"/>
              <a:t> </a:t>
            </a:r>
            <a:r>
              <a:rPr lang="fr-FR" sz="1800" b="1" i="1" dirty="0" err="1"/>
              <a:t>dựa</a:t>
            </a:r>
            <a:r>
              <a:rPr lang="fr-FR" sz="1800" b="1" i="1" dirty="0"/>
              <a:t> </a:t>
            </a:r>
            <a:r>
              <a:rPr lang="fr-FR" sz="1800" b="1" i="1" dirty="0" err="1"/>
              <a:t>vào</a:t>
            </a:r>
            <a:r>
              <a:rPr lang="fr-FR" sz="1800" b="1" i="1" dirty="0"/>
              <a:t> </a:t>
            </a:r>
            <a:r>
              <a:rPr lang="fr-FR" sz="1800" b="1" i="1" dirty="0" err="1"/>
              <a:t>các</a:t>
            </a:r>
            <a:r>
              <a:rPr lang="fr-FR" sz="1800" b="1" i="1" dirty="0"/>
              <a:t> </a:t>
            </a:r>
            <a:r>
              <a:rPr lang="fr-FR" sz="1800" b="1" i="1" dirty="0" err="1"/>
              <a:t>câu</a:t>
            </a:r>
            <a:r>
              <a:rPr lang="fr-FR" sz="1800" b="1" i="1" dirty="0"/>
              <a:t> </a:t>
            </a:r>
            <a:r>
              <a:rPr lang="fr-FR" sz="1800" b="1" i="1" dirty="0" err="1"/>
              <a:t>hỏi</a:t>
            </a:r>
            <a:r>
              <a:rPr lang="fr-FR" sz="1800" b="1" i="1" dirty="0"/>
              <a:t> </a:t>
            </a:r>
            <a:r>
              <a:rPr lang="fr-FR" sz="1800" b="1" i="1" dirty="0" err="1"/>
              <a:t>gợi</a:t>
            </a:r>
            <a:r>
              <a:rPr lang="fr-FR" sz="1800" b="1" i="1" dirty="0"/>
              <a:t> ý </a:t>
            </a:r>
            <a:r>
              <a:rPr lang="fr-FR" sz="1800" b="1" i="1" dirty="0" err="1"/>
              <a:t>sau</a:t>
            </a:r>
            <a:r>
              <a:rPr lang="fr-FR" sz="1800" b="1" i="1" dirty="0"/>
              <a:t>:</a:t>
            </a:r>
          </a:p>
          <a:p>
            <a:pPr algn="just">
              <a:lnSpc>
                <a:spcPct val="150000"/>
              </a:lnSpc>
            </a:pPr>
            <a:r>
              <a:rPr lang="fr-FR" sz="1800" dirty="0"/>
              <a:t>+ </a:t>
            </a:r>
            <a:r>
              <a:rPr lang="fr-FR" sz="1800" dirty="0" err="1"/>
              <a:t>Em</a:t>
            </a:r>
            <a:r>
              <a:rPr lang="fr-FR" sz="1800" dirty="0"/>
              <a:t> </a:t>
            </a:r>
            <a:r>
              <a:rPr lang="fr-FR" sz="1800" dirty="0" err="1"/>
              <a:t>thích</a:t>
            </a:r>
            <a:r>
              <a:rPr lang="fr-FR" sz="1800" dirty="0"/>
              <a:t> </a:t>
            </a:r>
            <a:r>
              <a:rPr lang="fr-FR" sz="1800" dirty="0" err="1"/>
              <a:t>mô</a:t>
            </a:r>
            <a:r>
              <a:rPr lang="fr-FR" sz="1800" dirty="0"/>
              <a:t> </a:t>
            </a:r>
            <a:r>
              <a:rPr lang="fr-FR" sz="1800" dirty="0" err="1"/>
              <a:t>hình</a:t>
            </a:r>
            <a:r>
              <a:rPr lang="fr-FR" sz="1800" dirty="0"/>
              <a:t> </a:t>
            </a:r>
            <a:r>
              <a:rPr lang="fr-FR" sz="1800" dirty="0" err="1"/>
              <a:t>ngôi</a:t>
            </a:r>
            <a:r>
              <a:rPr lang="fr-FR" sz="1800" dirty="0"/>
              <a:t> </a:t>
            </a:r>
            <a:r>
              <a:rPr lang="fr-FR" sz="1800" dirty="0" err="1"/>
              <a:t>nhà</a:t>
            </a:r>
            <a:r>
              <a:rPr lang="fr-FR" sz="1800" dirty="0"/>
              <a:t> </a:t>
            </a:r>
            <a:r>
              <a:rPr lang="fr-FR" sz="1800" dirty="0" err="1"/>
              <a:t>nào</a:t>
            </a:r>
            <a:r>
              <a:rPr lang="fr-FR" sz="1800" dirty="0"/>
              <a:t>? </a:t>
            </a:r>
            <a:r>
              <a:rPr lang="fr-FR" sz="1800" dirty="0" err="1"/>
              <a:t>Mô</a:t>
            </a:r>
            <a:r>
              <a:rPr lang="fr-FR" sz="1800" dirty="0"/>
              <a:t> </a:t>
            </a:r>
            <a:r>
              <a:rPr lang="fr-FR" sz="1800" dirty="0" err="1"/>
              <a:t>hình</a:t>
            </a:r>
            <a:r>
              <a:rPr lang="fr-FR" sz="1800" dirty="0"/>
              <a:t> </a:t>
            </a:r>
            <a:r>
              <a:rPr lang="fr-FR" sz="1800" dirty="0" err="1"/>
              <a:t>ngôi</a:t>
            </a:r>
            <a:r>
              <a:rPr lang="fr-FR" sz="1800" dirty="0"/>
              <a:t> </a:t>
            </a:r>
            <a:r>
              <a:rPr lang="fr-FR" sz="1800" dirty="0" err="1"/>
              <a:t>nhà</a:t>
            </a:r>
            <a:r>
              <a:rPr lang="fr-FR" sz="1800" dirty="0"/>
              <a:t> </a:t>
            </a:r>
            <a:r>
              <a:rPr lang="fr-FR" sz="1800" dirty="0" err="1"/>
              <a:t>đó</a:t>
            </a:r>
            <a:r>
              <a:rPr lang="fr-FR" sz="1800" dirty="0"/>
              <a:t> </a:t>
            </a:r>
            <a:r>
              <a:rPr lang="fr-FR" sz="1800" dirty="0" err="1"/>
              <a:t>có</a:t>
            </a:r>
            <a:r>
              <a:rPr lang="fr-FR" sz="1800" dirty="0"/>
              <a:t> </a:t>
            </a:r>
            <a:r>
              <a:rPr lang="fr-FR" sz="1800" dirty="0" err="1"/>
              <a:t>nét</a:t>
            </a:r>
            <a:r>
              <a:rPr lang="fr-FR" sz="1800" dirty="0"/>
              <a:t> </a:t>
            </a:r>
            <a:r>
              <a:rPr lang="fr-FR" sz="1800" dirty="0" err="1"/>
              <a:t>đặc</a:t>
            </a:r>
            <a:r>
              <a:rPr lang="fr-FR" sz="1800" dirty="0"/>
              <a:t> </a:t>
            </a:r>
            <a:r>
              <a:rPr lang="fr-FR" sz="1800" dirty="0" err="1"/>
              <a:t>sắc</a:t>
            </a:r>
            <a:r>
              <a:rPr lang="fr-FR" sz="1800" dirty="0"/>
              <a:t> </a:t>
            </a:r>
            <a:r>
              <a:rPr lang="fr-FR" sz="1800" dirty="0" err="1"/>
              <a:t>gì</a:t>
            </a:r>
            <a:r>
              <a:rPr lang="fr-FR" sz="1800" dirty="0"/>
              <a:t>?</a:t>
            </a:r>
            <a:endParaRPr lang="en-US" sz="1800" dirty="0"/>
          </a:p>
          <a:p>
            <a:pPr algn="just">
              <a:lnSpc>
                <a:spcPct val="150000"/>
              </a:lnSpc>
            </a:pPr>
            <a:r>
              <a:rPr lang="fr-FR" sz="1800" dirty="0"/>
              <a:t>+ </a:t>
            </a:r>
            <a:r>
              <a:rPr lang="fr-FR" sz="1800" dirty="0" err="1"/>
              <a:t>Mô</a:t>
            </a:r>
            <a:r>
              <a:rPr lang="fr-FR" sz="1800" dirty="0"/>
              <a:t> </a:t>
            </a:r>
            <a:r>
              <a:rPr lang="fr-FR" sz="1800" dirty="0" err="1"/>
              <a:t>hình</a:t>
            </a:r>
            <a:r>
              <a:rPr lang="fr-FR" sz="1800" dirty="0"/>
              <a:t> </a:t>
            </a:r>
            <a:r>
              <a:rPr lang="fr-FR" sz="1800" dirty="0" err="1"/>
              <a:t>ngôi</a:t>
            </a:r>
            <a:r>
              <a:rPr lang="fr-FR" sz="1800" dirty="0"/>
              <a:t> </a:t>
            </a:r>
            <a:r>
              <a:rPr lang="fr-FR" sz="1800" dirty="0" err="1"/>
              <a:t>nhà</a:t>
            </a:r>
            <a:r>
              <a:rPr lang="fr-FR" sz="1800" dirty="0"/>
              <a:t> </a:t>
            </a:r>
            <a:r>
              <a:rPr lang="fr-FR" sz="1800" dirty="0" err="1"/>
              <a:t>của</a:t>
            </a:r>
            <a:r>
              <a:rPr lang="fr-FR" sz="1800" dirty="0"/>
              <a:t> </a:t>
            </a:r>
            <a:r>
              <a:rPr lang="fr-FR" sz="1800" dirty="0" err="1"/>
              <a:t>em</a:t>
            </a:r>
            <a:r>
              <a:rPr lang="fr-FR" sz="1800" dirty="0"/>
              <a:t> </a:t>
            </a:r>
            <a:r>
              <a:rPr lang="fr-FR" sz="1800" dirty="0" err="1"/>
              <a:t>phù</a:t>
            </a:r>
            <a:r>
              <a:rPr lang="fr-FR" sz="1800" dirty="0"/>
              <a:t> </a:t>
            </a:r>
            <a:r>
              <a:rPr lang="fr-FR" sz="1800" dirty="0" err="1"/>
              <a:t>hợp</a:t>
            </a:r>
            <a:r>
              <a:rPr lang="fr-FR" sz="1800" dirty="0"/>
              <a:t> </a:t>
            </a:r>
            <a:r>
              <a:rPr lang="fr-FR" sz="1800" dirty="0" err="1"/>
              <a:t>với</a:t>
            </a:r>
            <a:r>
              <a:rPr lang="fr-FR" sz="1800" dirty="0"/>
              <a:t> </a:t>
            </a:r>
            <a:r>
              <a:rPr lang="fr-FR" sz="1800" dirty="0" err="1"/>
              <a:t>vùng</a:t>
            </a:r>
            <a:r>
              <a:rPr lang="fr-FR" sz="1800" dirty="0"/>
              <a:t> </a:t>
            </a:r>
            <a:r>
              <a:rPr lang="fr-FR" sz="1800" dirty="0" err="1"/>
              <a:t>địa</a:t>
            </a:r>
            <a:r>
              <a:rPr lang="fr-FR" sz="1800" dirty="0"/>
              <a:t> </a:t>
            </a:r>
            <a:r>
              <a:rPr lang="fr-FR" sz="1800" dirty="0" err="1"/>
              <a:t>lí</a:t>
            </a:r>
            <a:r>
              <a:rPr lang="fr-FR" sz="1800" dirty="0"/>
              <a:t> </a:t>
            </a:r>
            <a:r>
              <a:rPr lang="fr-FR" sz="1800" dirty="0" err="1"/>
              <a:t>nào</a:t>
            </a:r>
            <a:r>
              <a:rPr lang="fr-FR" sz="1800" dirty="0"/>
              <a:t>?</a:t>
            </a:r>
            <a:endParaRPr lang="en-US" sz="1800" dirty="0"/>
          </a:p>
          <a:p>
            <a:pPr algn="just">
              <a:lnSpc>
                <a:spcPct val="150000"/>
              </a:lnSpc>
            </a:pPr>
            <a:r>
              <a:rPr lang="fr-FR" sz="1800" dirty="0"/>
              <a:t>+ </a:t>
            </a:r>
            <a:r>
              <a:rPr lang="fr-FR" sz="1800" dirty="0" err="1"/>
              <a:t>Điều</a:t>
            </a:r>
            <a:r>
              <a:rPr lang="fr-FR" sz="1800" dirty="0"/>
              <a:t> </a:t>
            </a:r>
            <a:r>
              <a:rPr lang="fr-FR" sz="1800" dirty="0" err="1"/>
              <a:t>em</a:t>
            </a:r>
            <a:r>
              <a:rPr lang="fr-FR" sz="1800" dirty="0"/>
              <a:t> </a:t>
            </a:r>
            <a:r>
              <a:rPr lang="fr-FR" sz="1800" dirty="0" err="1"/>
              <a:t>thấy</a:t>
            </a:r>
            <a:r>
              <a:rPr lang="fr-FR" sz="1800" dirty="0"/>
              <a:t> </a:t>
            </a:r>
            <a:r>
              <a:rPr lang="fr-FR" sz="1800" dirty="0" err="1"/>
              <a:t>thú</a:t>
            </a:r>
            <a:r>
              <a:rPr lang="fr-FR" sz="1800" dirty="0"/>
              <a:t> </a:t>
            </a:r>
            <a:r>
              <a:rPr lang="fr-FR" sz="1800" dirty="0" err="1"/>
              <a:t>vị</a:t>
            </a:r>
            <a:r>
              <a:rPr lang="fr-FR" sz="1800" dirty="0"/>
              <a:t> </a:t>
            </a:r>
            <a:r>
              <a:rPr lang="fr-FR" sz="1800" dirty="0" err="1"/>
              <a:t>trong</a:t>
            </a:r>
            <a:r>
              <a:rPr lang="fr-FR" sz="1800" dirty="0"/>
              <a:t> </a:t>
            </a:r>
            <a:r>
              <a:rPr lang="fr-FR" sz="1800" dirty="0" err="1"/>
              <a:t>quá</a:t>
            </a:r>
            <a:r>
              <a:rPr lang="fr-FR" sz="1800" dirty="0"/>
              <a:t> </a:t>
            </a:r>
            <a:r>
              <a:rPr lang="fr-FR" sz="1800" dirty="0" err="1"/>
              <a:t>trình</a:t>
            </a:r>
            <a:r>
              <a:rPr lang="fr-FR" sz="1800" dirty="0"/>
              <a:t> </a:t>
            </a:r>
            <a:r>
              <a:rPr lang="fr-FR" sz="1800" dirty="0" err="1"/>
              <a:t>tạo</a:t>
            </a:r>
            <a:r>
              <a:rPr lang="fr-FR" sz="1800" dirty="0"/>
              <a:t> </a:t>
            </a:r>
            <a:r>
              <a:rPr lang="fr-FR" sz="1800" dirty="0" err="1"/>
              <a:t>mô</a:t>
            </a:r>
            <a:r>
              <a:rPr lang="fr-FR" sz="1800" dirty="0"/>
              <a:t> </a:t>
            </a:r>
            <a:r>
              <a:rPr lang="fr-FR" sz="1800" dirty="0" err="1"/>
              <a:t>hình</a:t>
            </a:r>
            <a:r>
              <a:rPr lang="fr-FR" sz="1800" dirty="0"/>
              <a:t> </a:t>
            </a:r>
            <a:r>
              <a:rPr lang="fr-FR" sz="1800" dirty="0" err="1"/>
              <a:t>ngôi</a:t>
            </a:r>
            <a:r>
              <a:rPr lang="fr-FR" sz="1800" dirty="0"/>
              <a:t> </a:t>
            </a:r>
            <a:r>
              <a:rPr lang="fr-FR" sz="1800" dirty="0" err="1"/>
              <a:t>nhà</a:t>
            </a:r>
            <a:r>
              <a:rPr lang="fr-FR" sz="1800" dirty="0"/>
              <a:t> là </a:t>
            </a:r>
            <a:r>
              <a:rPr lang="fr-FR" sz="1800" dirty="0" err="1"/>
              <a:t>gì</a:t>
            </a:r>
            <a:r>
              <a:rPr lang="fr-FR" sz="1800" dirty="0"/>
              <a:t>?</a:t>
            </a:r>
            <a:endParaRPr lang="en-US" sz="1800" dirty="0"/>
          </a:p>
          <a:p>
            <a:pPr algn="just">
              <a:lnSpc>
                <a:spcPct val="150000"/>
              </a:lnSpc>
            </a:pPr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173" y="2163787"/>
            <a:ext cx="2979713" cy="29797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6" y="0"/>
            <a:ext cx="940231" cy="159793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50"/>
          <p:cNvSpPr/>
          <p:nvPr/>
        </p:nvSpPr>
        <p:spPr>
          <a:xfrm>
            <a:off x="4460300" y="783575"/>
            <a:ext cx="3955800" cy="406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5" name="Google Shape;875;p50"/>
          <p:cNvSpPr/>
          <p:nvPr/>
        </p:nvSpPr>
        <p:spPr>
          <a:xfrm flipH="1">
            <a:off x="4460300" y="776400"/>
            <a:ext cx="3955800" cy="954300"/>
          </a:xfrm>
          <a:prstGeom prst="wedgeRectCallout">
            <a:avLst>
              <a:gd name="adj1" fmla="val -20689"/>
              <a:gd name="adj2" fmla="val 9261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8" name="Google Shape;878;p50"/>
          <p:cNvSpPr/>
          <p:nvPr/>
        </p:nvSpPr>
        <p:spPr>
          <a:xfrm rot="-5400000">
            <a:off x="-276062" y="32773"/>
            <a:ext cx="1891200" cy="908700"/>
          </a:xfrm>
          <a:prstGeom prst="chevron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0" name="Google Shape;880;p50"/>
          <p:cNvGrpSpPr/>
          <p:nvPr/>
        </p:nvGrpSpPr>
        <p:grpSpPr>
          <a:xfrm>
            <a:off x="4594725" y="895762"/>
            <a:ext cx="3699855" cy="1133275"/>
            <a:chOff x="4594725" y="895762"/>
            <a:chExt cx="3699855" cy="1133275"/>
          </a:xfrm>
        </p:grpSpPr>
        <p:sp>
          <p:nvSpPr>
            <p:cNvPr id="881" name="Google Shape;881;p50"/>
            <p:cNvSpPr/>
            <p:nvPr/>
          </p:nvSpPr>
          <p:spPr>
            <a:xfrm>
              <a:off x="4594725" y="89576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50"/>
            <p:cNvSpPr/>
            <p:nvPr/>
          </p:nvSpPr>
          <p:spPr>
            <a:xfrm>
              <a:off x="4773359" y="89576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50"/>
            <p:cNvSpPr/>
            <p:nvPr/>
          </p:nvSpPr>
          <p:spPr>
            <a:xfrm>
              <a:off x="4951994" y="89576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50"/>
            <p:cNvSpPr/>
            <p:nvPr/>
          </p:nvSpPr>
          <p:spPr>
            <a:xfrm>
              <a:off x="5130628" y="89576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50"/>
            <p:cNvSpPr/>
            <p:nvPr/>
          </p:nvSpPr>
          <p:spPr>
            <a:xfrm>
              <a:off x="5309263" y="89576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50"/>
            <p:cNvSpPr/>
            <p:nvPr/>
          </p:nvSpPr>
          <p:spPr>
            <a:xfrm>
              <a:off x="5487898" y="89576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50"/>
            <p:cNvSpPr/>
            <p:nvPr/>
          </p:nvSpPr>
          <p:spPr>
            <a:xfrm>
              <a:off x="5666532" y="89576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50"/>
            <p:cNvSpPr/>
            <p:nvPr/>
          </p:nvSpPr>
          <p:spPr>
            <a:xfrm>
              <a:off x="5845167" y="89576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50"/>
            <p:cNvSpPr/>
            <p:nvPr/>
          </p:nvSpPr>
          <p:spPr>
            <a:xfrm>
              <a:off x="6023801" y="89576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50"/>
            <p:cNvSpPr/>
            <p:nvPr/>
          </p:nvSpPr>
          <p:spPr>
            <a:xfrm>
              <a:off x="6202436" y="89576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50"/>
            <p:cNvSpPr/>
            <p:nvPr/>
          </p:nvSpPr>
          <p:spPr>
            <a:xfrm>
              <a:off x="6381070" y="89576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50"/>
            <p:cNvSpPr/>
            <p:nvPr/>
          </p:nvSpPr>
          <p:spPr>
            <a:xfrm>
              <a:off x="6559705" y="89576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50"/>
            <p:cNvSpPr/>
            <p:nvPr/>
          </p:nvSpPr>
          <p:spPr>
            <a:xfrm>
              <a:off x="6738330" y="89576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50"/>
            <p:cNvSpPr/>
            <p:nvPr/>
          </p:nvSpPr>
          <p:spPr>
            <a:xfrm>
              <a:off x="6916955" y="89576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50"/>
            <p:cNvSpPr/>
            <p:nvPr/>
          </p:nvSpPr>
          <p:spPr>
            <a:xfrm>
              <a:off x="7095580" y="89576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50"/>
            <p:cNvSpPr/>
            <p:nvPr/>
          </p:nvSpPr>
          <p:spPr>
            <a:xfrm>
              <a:off x="7274205" y="89576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50"/>
            <p:cNvSpPr/>
            <p:nvPr/>
          </p:nvSpPr>
          <p:spPr>
            <a:xfrm>
              <a:off x="7452830" y="89576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50"/>
            <p:cNvSpPr/>
            <p:nvPr/>
          </p:nvSpPr>
          <p:spPr>
            <a:xfrm>
              <a:off x="7631455" y="89576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50"/>
            <p:cNvSpPr/>
            <p:nvPr/>
          </p:nvSpPr>
          <p:spPr>
            <a:xfrm>
              <a:off x="7810080" y="89576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50"/>
            <p:cNvSpPr/>
            <p:nvPr/>
          </p:nvSpPr>
          <p:spPr>
            <a:xfrm>
              <a:off x="7988705" y="89576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50"/>
            <p:cNvSpPr/>
            <p:nvPr/>
          </p:nvSpPr>
          <p:spPr>
            <a:xfrm>
              <a:off x="8167330" y="89576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50"/>
            <p:cNvSpPr/>
            <p:nvPr/>
          </p:nvSpPr>
          <p:spPr>
            <a:xfrm>
              <a:off x="4594775" y="109398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50"/>
            <p:cNvSpPr/>
            <p:nvPr/>
          </p:nvSpPr>
          <p:spPr>
            <a:xfrm>
              <a:off x="4773409" y="109398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50"/>
            <p:cNvSpPr/>
            <p:nvPr/>
          </p:nvSpPr>
          <p:spPr>
            <a:xfrm>
              <a:off x="4952044" y="109398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50"/>
            <p:cNvSpPr/>
            <p:nvPr/>
          </p:nvSpPr>
          <p:spPr>
            <a:xfrm>
              <a:off x="5130678" y="109398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50"/>
            <p:cNvSpPr/>
            <p:nvPr/>
          </p:nvSpPr>
          <p:spPr>
            <a:xfrm>
              <a:off x="5309313" y="109398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50"/>
            <p:cNvSpPr/>
            <p:nvPr/>
          </p:nvSpPr>
          <p:spPr>
            <a:xfrm>
              <a:off x="5487948" y="109398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50"/>
            <p:cNvSpPr/>
            <p:nvPr/>
          </p:nvSpPr>
          <p:spPr>
            <a:xfrm>
              <a:off x="5666582" y="109398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50"/>
            <p:cNvSpPr/>
            <p:nvPr/>
          </p:nvSpPr>
          <p:spPr>
            <a:xfrm>
              <a:off x="5845217" y="109398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50"/>
            <p:cNvSpPr/>
            <p:nvPr/>
          </p:nvSpPr>
          <p:spPr>
            <a:xfrm>
              <a:off x="6023851" y="109398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50"/>
            <p:cNvSpPr/>
            <p:nvPr/>
          </p:nvSpPr>
          <p:spPr>
            <a:xfrm>
              <a:off x="6202486" y="109398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50"/>
            <p:cNvSpPr/>
            <p:nvPr/>
          </p:nvSpPr>
          <p:spPr>
            <a:xfrm>
              <a:off x="6381120" y="109398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50"/>
            <p:cNvSpPr/>
            <p:nvPr/>
          </p:nvSpPr>
          <p:spPr>
            <a:xfrm>
              <a:off x="6559755" y="109398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50"/>
            <p:cNvSpPr/>
            <p:nvPr/>
          </p:nvSpPr>
          <p:spPr>
            <a:xfrm>
              <a:off x="6738380" y="109398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50"/>
            <p:cNvSpPr/>
            <p:nvPr/>
          </p:nvSpPr>
          <p:spPr>
            <a:xfrm>
              <a:off x="6917005" y="109398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50"/>
            <p:cNvSpPr/>
            <p:nvPr/>
          </p:nvSpPr>
          <p:spPr>
            <a:xfrm>
              <a:off x="7095630" y="109398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50"/>
            <p:cNvSpPr/>
            <p:nvPr/>
          </p:nvSpPr>
          <p:spPr>
            <a:xfrm>
              <a:off x="7274255" y="109398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50"/>
            <p:cNvSpPr/>
            <p:nvPr/>
          </p:nvSpPr>
          <p:spPr>
            <a:xfrm>
              <a:off x="7452880" y="109398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50"/>
            <p:cNvSpPr/>
            <p:nvPr/>
          </p:nvSpPr>
          <p:spPr>
            <a:xfrm>
              <a:off x="7631505" y="109398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50"/>
            <p:cNvSpPr/>
            <p:nvPr/>
          </p:nvSpPr>
          <p:spPr>
            <a:xfrm>
              <a:off x="7810130" y="109398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50"/>
            <p:cNvSpPr/>
            <p:nvPr/>
          </p:nvSpPr>
          <p:spPr>
            <a:xfrm>
              <a:off x="7988755" y="109398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50"/>
            <p:cNvSpPr/>
            <p:nvPr/>
          </p:nvSpPr>
          <p:spPr>
            <a:xfrm>
              <a:off x="8167380" y="109398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50"/>
            <p:cNvSpPr/>
            <p:nvPr/>
          </p:nvSpPr>
          <p:spPr>
            <a:xfrm>
              <a:off x="4594775" y="129221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50"/>
            <p:cNvSpPr/>
            <p:nvPr/>
          </p:nvSpPr>
          <p:spPr>
            <a:xfrm>
              <a:off x="4773409" y="129221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50"/>
            <p:cNvSpPr/>
            <p:nvPr/>
          </p:nvSpPr>
          <p:spPr>
            <a:xfrm>
              <a:off x="4952044" y="129221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50"/>
            <p:cNvSpPr/>
            <p:nvPr/>
          </p:nvSpPr>
          <p:spPr>
            <a:xfrm>
              <a:off x="5130678" y="129221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50"/>
            <p:cNvSpPr/>
            <p:nvPr/>
          </p:nvSpPr>
          <p:spPr>
            <a:xfrm>
              <a:off x="5309313" y="129221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50"/>
            <p:cNvSpPr/>
            <p:nvPr/>
          </p:nvSpPr>
          <p:spPr>
            <a:xfrm>
              <a:off x="5487948" y="129221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50"/>
            <p:cNvSpPr/>
            <p:nvPr/>
          </p:nvSpPr>
          <p:spPr>
            <a:xfrm>
              <a:off x="5666582" y="129221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50"/>
            <p:cNvSpPr/>
            <p:nvPr/>
          </p:nvSpPr>
          <p:spPr>
            <a:xfrm>
              <a:off x="5845217" y="129221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50"/>
            <p:cNvSpPr/>
            <p:nvPr/>
          </p:nvSpPr>
          <p:spPr>
            <a:xfrm>
              <a:off x="6023851" y="129221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50"/>
            <p:cNvSpPr/>
            <p:nvPr/>
          </p:nvSpPr>
          <p:spPr>
            <a:xfrm>
              <a:off x="6202486" y="129221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50"/>
            <p:cNvSpPr/>
            <p:nvPr/>
          </p:nvSpPr>
          <p:spPr>
            <a:xfrm>
              <a:off x="6381120" y="129221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50"/>
            <p:cNvSpPr/>
            <p:nvPr/>
          </p:nvSpPr>
          <p:spPr>
            <a:xfrm>
              <a:off x="6559755" y="129221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50"/>
            <p:cNvSpPr/>
            <p:nvPr/>
          </p:nvSpPr>
          <p:spPr>
            <a:xfrm>
              <a:off x="6738380" y="129221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50"/>
            <p:cNvSpPr/>
            <p:nvPr/>
          </p:nvSpPr>
          <p:spPr>
            <a:xfrm>
              <a:off x="6917005" y="129221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50"/>
            <p:cNvSpPr/>
            <p:nvPr/>
          </p:nvSpPr>
          <p:spPr>
            <a:xfrm>
              <a:off x="7095630" y="129221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50"/>
            <p:cNvSpPr/>
            <p:nvPr/>
          </p:nvSpPr>
          <p:spPr>
            <a:xfrm>
              <a:off x="7274255" y="129221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50"/>
            <p:cNvSpPr/>
            <p:nvPr/>
          </p:nvSpPr>
          <p:spPr>
            <a:xfrm>
              <a:off x="7452880" y="129221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50"/>
            <p:cNvSpPr/>
            <p:nvPr/>
          </p:nvSpPr>
          <p:spPr>
            <a:xfrm>
              <a:off x="7631505" y="129221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50"/>
            <p:cNvSpPr/>
            <p:nvPr/>
          </p:nvSpPr>
          <p:spPr>
            <a:xfrm>
              <a:off x="7810130" y="129221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50"/>
            <p:cNvSpPr/>
            <p:nvPr/>
          </p:nvSpPr>
          <p:spPr>
            <a:xfrm>
              <a:off x="7988755" y="129221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50"/>
            <p:cNvSpPr/>
            <p:nvPr/>
          </p:nvSpPr>
          <p:spPr>
            <a:xfrm>
              <a:off x="8167380" y="1292212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50"/>
            <p:cNvSpPr/>
            <p:nvPr/>
          </p:nvSpPr>
          <p:spPr>
            <a:xfrm>
              <a:off x="4594775" y="149043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50"/>
            <p:cNvSpPr/>
            <p:nvPr/>
          </p:nvSpPr>
          <p:spPr>
            <a:xfrm>
              <a:off x="4773409" y="149043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50"/>
            <p:cNvSpPr/>
            <p:nvPr/>
          </p:nvSpPr>
          <p:spPr>
            <a:xfrm>
              <a:off x="4952044" y="149043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50"/>
            <p:cNvSpPr/>
            <p:nvPr/>
          </p:nvSpPr>
          <p:spPr>
            <a:xfrm>
              <a:off x="5130678" y="149043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50"/>
            <p:cNvSpPr/>
            <p:nvPr/>
          </p:nvSpPr>
          <p:spPr>
            <a:xfrm>
              <a:off x="5309313" y="149043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50"/>
            <p:cNvSpPr/>
            <p:nvPr/>
          </p:nvSpPr>
          <p:spPr>
            <a:xfrm>
              <a:off x="5487948" y="149043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50"/>
            <p:cNvSpPr/>
            <p:nvPr/>
          </p:nvSpPr>
          <p:spPr>
            <a:xfrm>
              <a:off x="5666582" y="149043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50"/>
            <p:cNvSpPr/>
            <p:nvPr/>
          </p:nvSpPr>
          <p:spPr>
            <a:xfrm>
              <a:off x="5845217" y="149043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50"/>
            <p:cNvSpPr/>
            <p:nvPr/>
          </p:nvSpPr>
          <p:spPr>
            <a:xfrm>
              <a:off x="6023851" y="149043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50"/>
            <p:cNvSpPr/>
            <p:nvPr/>
          </p:nvSpPr>
          <p:spPr>
            <a:xfrm>
              <a:off x="6202486" y="149043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50"/>
            <p:cNvSpPr/>
            <p:nvPr/>
          </p:nvSpPr>
          <p:spPr>
            <a:xfrm>
              <a:off x="6381120" y="149043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50"/>
            <p:cNvSpPr/>
            <p:nvPr/>
          </p:nvSpPr>
          <p:spPr>
            <a:xfrm>
              <a:off x="6559755" y="149043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50"/>
            <p:cNvSpPr/>
            <p:nvPr/>
          </p:nvSpPr>
          <p:spPr>
            <a:xfrm>
              <a:off x="6738380" y="149043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50"/>
            <p:cNvSpPr/>
            <p:nvPr/>
          </p:nvSpPr>
          <p:spPr>
            <a:xfrm>
              <a:off x="6917005" y="149043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50"/>
            <p:cNvSpPr/>
            <p:nvPr/>
          </p:nvSpPr>
          <p:spPr>
            <a:xfrm>
              <a:off x="7095630" y="149043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50"/>
            <p:cNvSpPr/>
            <p:nvPr/>
          </p:nvSpPr>
          <p:spPr>
            <a:xfrm>
              <a:off x="7274255" y="149043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50"/>
            <p:cNvSpPr/>
            <p:nvPr/>
          </p:nvSpPr>
          <p:spPr>
            <a:xfrm>
              <a:off x="7452880" y="149043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50"/>
            <p:cNvSpPr/>
            <p:nvPr/>
          </p:nvSpPr>
          <p:spPr>
            <a:xfrm>
              <a:off x="7631505" y="149043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50"/>
            <p:cNvSpPr/>
            <p:nvPr/>
          </p:nvSpPr>
          <p:spPr>
            <a:xfrm>
              <a:off x="7810130" y="149043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50"/>
            <p:cNvSpPr/>
            <p:nvPr/>
          </p:nvSpPr>
          <p:spPr>
            <a:xfrm>
              <a:off x="7988755" y="149043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50"/>
            <p:cNvSpPr/>
            <p:nvPr/>
          </p:nvSpPr>
          <p:spPr>
            <a:xfrm>
              <a:off x="8167380" y="149043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50"/>
            <p:cNvSpPr/>
            <p:nvPr/>
          </p:nvSpPr>
          <p:spPr>
            <a:xfrm>
              <a:off x="6917005" y="1709925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50"/>
            <p:cNvSpPr/>
            <p:nvPr/>
          </p:nvSpPr>
          <p:spPr>
            <a:xfrm>
              <a:off x="7095630" y="1709925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50"/>
            <p:cNvSpPr/>
            <p:nvPr/>
          </p:nvSpPr>
          <p:spPr>
            <a:xfrm>
              <a:off x="7274255" y="1709925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50"/>
            <p:cNvSpPr/>
            <p:nvPr/>
          </p:nvSpPr>
          <p:spPr>
            <a:xfrm>
              <a:off x="7452880" y="1709925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50"/>
            <p:cNvSpPr/>
            <p:nvPr/>
          </p:nvSpPr>
          <p:spPr>
            <a:xfrm>
              <a:off x="7178448" y="1908137"/>
              <a:ext cx="127200" cy="1209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" name="Google Shape;252;p33"/>
          <p:cNvSpPr txBox="1">
            <a:spLocks noGrp="1"/>
          </p:cNvSpPr>
          <p:nvPr>
            <p:ph type="title"/>
          </p:nvPr>
        </p:nvSpPr>
        <p:spPr>
          <a:xfrm>
            <a:off x="4629520" y="2008262"/>
            <a:ext cx="3503100" cy="90852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>
                <a:solidFill>
                  <a:schemeClr val="bg2"/>
                </a:solidFill>
                <a:latin typeface="+mn-lt"/>
              </a:rPr>
              <a:t>05</a:t>
            </a:r>
            <a:endParaRPr sz="7200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4445018" y="3094225"/>
            <a:ext cx="3999304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2800" b="1" dirty="0" err="1">
                <a:solidFill>
                  <a:schemeClr val="bg2"/>
                </a:solidFill>
              </a:rPr>
              <a:t>Vận</a:t>
            </a:r>
            <a:r>
              <a:rPr lang="en-US" sz="2800" b="1" dirty="0">
                <a:solidFill>
                  <a:schemeClr val="bg2"/>
                </a:solidFill>
              </a:rPr>
              <a:t> </a:t>
            </a:r>
            <a:r>
              <a:rPr lang="en-US" sz="2800" b="1" dirty="0" err="1">
                <a:solidFill>
                  <a:schemeClr val="bg2"/>
                </a:solidFill>
              </a:rPr>
              <a:t>dụng</a:t>
            </a:r>
            <a:r>
              <a:rPr lang="en-US" sz="2800" b="1" dirty="0">
                <a:solidFill>
                  <a:schemeClr val="bg2"/>
                </a:solidFill>
              </a:rPr>
              <a:t> – </a:t>
            </a:r>
            <a:r>
              <a:rPr lang="en-US" sz="2800" b="1" dirty="0" err="1">
                <a:solidFill>
                  <a:schemeClr val="bg2"/>
                </a:solidFill>
              </a:rPr>
              <a:t>Phát</a:t>
            </a:r>
            <a:r>
              <a:rPr lang="en-US" sz="2800" b="1" dirty="0">
                <a:solidFill>
                  <a:schemeClr val="bg2"/>
                </a:solidFill>
              </a:rPr>
              <a:t> </a:t>
            </a:r>
            <a:r>
              <a:rPr lang="en-US" sz="2800" b="1" dirty="0" err="1">
                <a:solidFill>
                  <a:schemeClr val="bg2"/>
                </a:solidFill>
              </a:rPr>
              <a:t>triển</a:t>
            </a:r>
            <a:endParaRPr lang="en-US" sz="2800" b="1" dirty="0">
              <a:solidFill>
                <a:schemeClr val="bg2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145" y="4177095"/>
            <a:ext cx="1615580" cy="8474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35495">
            <a:off x="3465423" y="637698"/>
            <a:ext cx="1249788" cy="164606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601175" y="3939577"/>
            <a:ext cx="3757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/>
              <a:t>Tìm</a:t>
            </a:r>
            <a:r>
              <a:rPr lang="en-US" sz="2000" dirty="0"/>
              <a:t> </a:t>
            </a:r>
            <a:r>
              <a:rPr lang="en-US" sz="2000" dirty="0" err="1"/>
              <a:t>hiểu</a:t>
            </a:r>
            <a:r>
              <a:rPr lang="en-US" sz="2000" dirty="0"/>
              <a:t> </a:t>
            </a:r>
            <a:r>
              <a:rPr lang="en-US" sz="2000" dirty="0" err="1"/>
              <a:t>ngôi</a:t>
            </a:r>
            <a:r>
              <a:rPr lang="en-US" sz="2000" dirty="0"/>
              <a:t> </a:t>
            </a:r>
            <a:r>
              <a:rPr lang="en-US" sz="2000" dirty="0" err="1"/>
              <a:t>nhà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thực</a:t>
            </a:r>
            <a:r>
              <a:rPr lang="en-US" sz="2000" dirty="0"/>
              <a:t> </a:t>
            </a:r>
            <a:r>
              <a:rPr lang="en-US" sz="2000" dirty="0" err="1"/>
              <a:t>tế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524333" y="2029037"/>
            <a:ext cx="37933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>
                <a:solidFill>
                  <a:schemeClr val="bg1"/>
                </a:solidFill>
                <a:latin typeface="+mn-lt"/>
              </a:rPr>
              <a:t>Hình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khối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màu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sắc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đặc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điểm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của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ngôi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nhà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thường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thể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hiện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nét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đặc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trưng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về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địa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lí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và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văn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hóa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cư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dân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của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mỗi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vùng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n-lt"/>
              </a:rPr>
              <a:t>miền</a:t>
            </a:r>
            <a:r>
              <a:rPr lang="en-US" sz="2000" dirty="0">
                <a:solidFill>
                  <a:schemeClr val="bg1"/>
                </a:solidFill>
                <a:latin typeface="+mn-lt"/>
              </a:rPr>
              <a:t>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888" y="3380198"/>
            <a:ext cx="2147126" cy="214712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961" y="436077"/>
            <a:ext cx="1396995" cy="1436719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58"/>
          <p:cNvSpPr txBox="1">
            <a:spLocks noGrp="1"/>
          </p:cNvSpPr>
          <p:nvPr>
            <p:ph type="title"/>
          </p:nvPr>
        </p:nvSpPr>
        <p:spPr>
          <a:xfrm>
            <a:off x="720000" y="421792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C00000"/>
                </a:solidFill>
                <a:latin typeface="+mn-lt"/>
              </a:rPr>
              <a:t>Ai </a:t>
            </a:r>
            <a:r>
              <a:rPr lang="en-US" sz="2800" dirty="0" err="1">
                <a:solidFill>
                  <a:srgbClr val="C00000"/>
                </a:solidFill>
                <a:latin typeface="+mn-lt"/>
              </a:rPr>
              <a:t>nhanh</a:t>
            </a:r>
            <a:r>
              <a:rPr lang="en-US" sz="2800" dirty="0">
                <a:solidFill>
                  <a:srgbClr val="C00000"/>
                </a:solidFill>
                <a:latin typeface="+mn-lt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+mn-lt"/>
              </a:rPr>
              <a:t>trí</a:t>
            </a:r>
            <a:r>
              <a:rPr lang="en-US" sz="2800" dirty="0">
                <a:solidFill>
                  <a:srgbClr val="C00000"/>
                </a:solidFill>
                <a:latin typeface="+mn-lt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+mn-lt"/>
              </a:rPr>
              <a:t>hơn</a:t>
            </a:r>
            <a:r>
              <a:rPr lang="en-US" sz="2800" dirty="0">
                <a:solidFill>
                  <a:srgbClr val="C00000"/>
                </a:solidFill>
                <a:latin typeface="+mn-lt"/>
              </a:rPr>
              <a:t>?</a:t>
            </a:r>
            <a:endParaRPr sz="2800" dirty="0">
              <a:solidFill>
                <a:srgbClr val="C00000"/>
              </a:solidFill>
              <a:latin typeface="+mn-lt"/>
            </a:endParaRPr>
          </a:p>
        </p:txBody>
      </p:sp>
      <p:grpSp>
        <p:nvGrpSpPr>
          <p:cNvPr id="1204" name="Google Shape;1204;p58"/>
          <p:cNvGrpSpPr/>
          <p:nvPr/>
        </p:nvGrpSpPr>
        <p:grpSpPr>
          <a:xfrm>
            <a:off x="1060756" y="660592"/>
            <a:ext cx="7022465" cy="236401"/>
            <a:chOff x="1060756" y="660592"/>
            <a:chExt cx="7022465" cy="236401"/>
          </a:xfrm>
        </p:grpSpPr>
        <p:sp>
          <p:nvSpPr>
            <p:cNvPr id="1205" name="Google Shape;1205;p58"/>
            <p:cNvSpPr/>
            <p:nvPr/>
          </p:nvSpPr>
          <p:spPr>
            <a:xfrm>
              <a:off x="1060756" y="660592"/>
              <a:ext cx="248700" cy="2364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58"/>
            <p:cNvSpPr/>
            <p:nvPr/>
          </p:nvSpPr>
          <p:spPr>
            <a:xfrm>
              <a:off x="1343739" y="696011"/>
              <a:ext cx="174300" cy="1656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58"/>
            <p:cNvSpPr/>
            <p:nvPr/>
          </p:nvSpPr>
          <p:spPr>
            <a:xfrm>
              <a:off x="1552321" y="712062"/>
              <a:ext cx="140400" cy="1335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58"/>
            <p:cNvSpPr/>
            <p:nvPr/>
          </p:nvSpPr>
          <p:spPr>
            <a:xfrm rot="10800000">
              <a:off x="7834521" y="660592"/>
              <a:ext cx="248700" cy="2364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58"/>
            <p:cNvSpPr/>
            <p:nvPr/>
          </p:nvSpPr>
          <p:spPr>
            <a:xfrm rot="10800000">
              <a:off x="7625939" y="695973"/>
              <a:ext cx="174300" cy="1656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58"/>
            <p:cNvSpPr/>
            <p:nvPr/>
          </p:nvSpPr>
          <p:spPr>
            <a:xfrm rot="10800000">
              <a:off x="7451256" y="712022"/>
              <a:ext cx="140400" cy="1335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3" name="Google Shape;1213;p58"/>
          <p:cNvSpPr/>
          <p:nvPr/>
        </p:nvSpPr>
        <p:spPr>
          <a:xfrm rot="16200000">
            <a:off x="1062631" y="635802"/>
            <a:ext cx="3623193" cy="4726113"/>
          </a:xfrm>
          <a:prstGeom prst="homePlate">
            <a:avLst>
              <a:gd name="adj" fmla="val 2533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588227" y="1913945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i="1" dirty="0">
                <a:solidFill>
                  <a:schemeClr val="tx1"/>
                </a:solidFill>
              </a:rPr>
              <a:t>Cái gì cũng có sẵn sàng, </a:t>
            </a:r>
            <a:endParaRPr lang="en-US" sz="1800" b="1" i="1" dirty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vi-VN" sz="1800" b="1" i="1" dirty="0">
                <a:solidFill>
                  <a:schemeClr val="tx1"/>
                </a:solidFill>
              </a:rPr>
              <a:t>Có con có mẹ có nàng có anh,  </a:t>
            </a:r>
            <a:endParaRPr lang="en-US" sz="1800" b="1" i="1" dirty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vi-VN" sz="1800" b="1" i="1" dirty="0">
                <a:solidFill>
                  <a:schemeClr val="tx1"/>
                </a:solidFill>
              </a:rPr>
              <a:t>Có từ âu muối, xoong canh, </a:t>
            </a:r>
            <a:endParaRPr lang="en-US" sz="1800" b="1" i="1" dirty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vi-VN" sz="1800" b="1" i="1" dirty="0">
                <a:solidFill>
                  <a:schemeClr val="tx1"/>
                </a:solidFill>
              </a:rPr>
              <a:t>Có giường chiếu, có ghế bành tủ gương </a:t>
            </a:r>
            <a:endParaRPr lang="en-US" sz="1800" b="1" i="1" dirty="0">
              <a:solidFill>
                <a:schemeClr val="tx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843065" y="3824498"/>
            <a:ext cx="2062324" cy="585627"/>
          </a:xfrm>
          <a:prstGeom prst="round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</a:rPr>
              <a:t>Là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cái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gì</a:t>
            </a:r>
            <a:r>
              <a:rPr lang="en-US" sz="2000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43042">
            <a:off x="5417204" y="2053095"/>
            <a:ext cx="1140051" cy="90838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737175" y="2394639"/>
            <a:ext cx="1839074" cy="120843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 err="1">
                <a:solidFill>
                  <a:schemeClr val="tx1"/>
                </a:solidFill>
              </a:rPr>
              <a:t>Đáp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án</a:t>
            </a:r>
            <a:r>
              <a:rPr lang="en-US" sz="2400" dirty="0">
                <a:solidFill>
                  <a:schemeClr val="tx1"/>
                </a:solidFill>
              </a:rPr>
              <a:t>: NGÔI NHÀ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599" y="3896836"/>
            <a:ext cx="1417489" cy="12466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024" y="169809"/>
            <a:ext cx="707077" cy="72718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150" y="169809"/>
            <a:ext cx="707077" cy="727183"/>
          </a:xfrm>
          <a:prstGeom prst="rect">
            <a:avLst/>
          </a:prstGeom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3" grpId="0" animBg="1"/>
      <p:bldP spid="2" grpId="0"/>
      <p:bldP spid="3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024011" y="205483"/>
            <a:ext cx="5116530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i="1" dirty="0"/>
              <a:t>Quan </a:t>
            </a:r>
            <a:r>
              <a:rPr lang="en-US" sz="1800" i="1" dirty="0" err="1"/>
              <a:t>sát</a:t>
            </a:r>
            <a:r>
              <a:rPr lang="en-US" sz="1800" i="1" dirty="0"/>
              <a:t> </a:t>
            </a:r>
            <a:r>
              <a:rPr lang="en-US" sz="1800" i="1" dirty="0" err="1"/>
              <a:t>hình</a:t>
            </a:r>
            <a:r>
              <a:rPr lang="en-US" sz="1800" i="1" dirty="0"/>
              <a:t> </a:t>
            </a:r>
            <a:r>
              <a:rPr lang="en-US" sz="1800" i="1" dirty="0" err="1"/>
              <a:t>ảnh</a:t>
            </a:r>
            <a:r>
              <a:rPr lang="en-US" sz="1800" i="1" dirty="0"/>
              <a:t> </a:t>
            </a:r>
            <a:r>
              <a:rPr lang="en-US" sz="1800" i="1" dirty="0" err="1"/>
              <a:t>một</a:t>
            </a:r>
            <a:r>
              <a:rPr lang="en-US" sz="1800" i="1" dirty="0"/>
              <a:t> </a:t>
            </a:r>
            <a:r>
              <a:rPr lang="en-US" sz="1800" i="1" dirty="0" err="1"/>
              <a:t>số</a:t>
            </a:r>
            <a:r>
              <a:rPr lang="en-US" sz="1800" i="1" dirty="0"/>
              <a:t> </a:t>
            </a:r>
            <a:r>
              <a:rPr lang="en-US" sz="1800" i="1" dirty="0" err="1"/>
              <a:t>ngôi</a:t>
            </a:r>
            <a:r>
              <a:rPr lang="en-US" sz="1800" i="1" dirty="0"/>
              <a:t> </a:t>
            </a:r>
            <a:r>
              <a:rPr lang="en-US" sz="1800" i="1" dirty="0" err="1"/>
              <a:t>nhà</a:t>
            </a:r>
            <a:r>
              <a:rPr lang="en-US" sz="1800" i="1" dirty="0"/>
              <a:t> </a:t>
            </a:r>
            <a:r>
              <a:rPr lang="en-US" sz="1800" i="1" dirty="0" err="1"/>
              <a:t>trong</a:t>
            </a:r>
            <a:r>
              <a:rPr lang="en-US" sz="1800" i="1" dirty="0"/>
              <a:t> </a:t>
            </a:r>
            <a:r>
              <a:rPr lang="en-US" sz="1800" i="1" dirty="0" err="1"/>
              <a:t>thực</a:t>
            </a:r>
            <a:r>
              <a:rPr lang="en-US" sz="1800" i="1" dirty="0"/>
              <a:t> </a:t>
            </a:r>
            <a:r>
              <a:rPr lang="en-US" sz="1800" i="1" dirty="0" err="1"/>
              <a:t>tế</a:t>
            </a:r>
            <a:r>
              <a:rPr lang="en-US" sz="1800" i="1" dirty="0"/>
              <a:t> ở SGK </a:t>
            </a:r>
            <a:r>
              <a:rPr lang="en-US" sz="1800" i="1" dirty="0" err="1"/>
              <a:t>trang</a:t>
            </a:r>
            <a:r>
              <a:rPr lang="en-US" sz="1800" i="1" dirty="0"/>
              <a:t> 67: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73" b="3424"/>
          <a:stretch/>
        </p:blipFill>
        <p:spPr>
          <a:xfrm>
            <a:off x="154114" y="1225524"/>
            <a:ext cx="4428162" cy="299715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66" t="-1" r="318" b="1052"/>
          <a:stretch/>
        </p:blipFill>
        <p:spPr>
          <a:xfrm>
            <a:off x="4767209" y="1225524"/>
            <a:ext cx="4253502" cy="301257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75701" y="4048570"/>
            <a:ext cx="3184988" cy="81817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1800" dirty="0" err="1"/>
              <a:t>Nhà</a:t>
            </a:r>
            <a:r>
              <a:rPr lang="en-US" sz="1800" dirty="0"/>
              <a:t> ở </a:t>
            </a:r>
            <a:r>
              <a:rPr lang="en-US" sz="1800" dirty="0" err="1"/>
              <a:t>Đường</a:t>
            </a:r>
            <a:r>
              <a:rPr lang="en-US" sz="1800" dirty="0"/>
              <a:t> </a:t>
            </a:r>
            <a:r>
              <a:rPr lang="en-US" sz="1800" dirty="0" err="1"/>
              <a:t>Lâm</a:t>
            </a:r>
            <a:r>
              <a:rPr lang="en-US" sz="1800" dirty="0"/>
              <a:t>, </a:t>
            </a:r>
            <a:r>
              <a:rPr lang="en-US" sz="1800" dirty="0" err="1"/>
              <a:t>Sơn</a:t>
            </a:r>
            <a:r>
              <a:rPr lang="en-US" sz="1800" dirty="0"/>
              <a:t> </a:t>
            </a:r>
            <a:r>
              <a:rPr lang="en-US" sz="1800" dirty="0" err="1"/>
              <a:t>Tây</a:t>
            </a:r>
            <a:r>
              <a:rPr lang="en-US" sz="1800" dirty="0"/>
              <a:t>, </a:t>
            </a:r>
            <a:r>
              <a:rPr lang="en-US" sz="1800" dirty="0" err="1"/>
              <a:t>Hà</a:t>
            </a:r>
            <a:r>
              <a:rPr lang="en-US" sz="1800" dirty="0"/>
              <a:t> </a:t>
            </a:r>
            <a:r>
              <a:rPr lang="en-US" sz="1800" dirty="0" err="1"/>
              <a:t>Nội</a:t>
            </a:r>
            <a:endParaRPr lang="en-US" sz="1800" dirty="0"/>
          </a:p>
        </p:txBody>
      </p:sp>
      <p:sp>
        <p:nvSpPr>
          <p:cNvPr id="14" name="TextBox 13"/>
          <p:cNvSpPr txBox="1"/>
          <p:nvPr/>
        </p:nvSpPr>
        <p:spPr>
          <a:xfrm>
            <a:off x="5137080" y="4053431"/>
            <a:ext cx="3513759" cy="81817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1800" dirty="0" err="1"/>
              <a:t>Nhà</a:t>
            </a:r>
            <a:r>
              <a:rPr lang="en-US" sz="1800" dirty="0"/>
              <a:t> </a:t>
            </a:r>
            <a:r>
              <a:rPr lang="en-US" sz="1800" dirty="0" err="1"/>
              <a:t>trình</a:t>
            </a:r>
            <a:r>
              <a:rPr lang="en-US" sz="1800" dirty="0"/>
              <a:t> </a:t>
            </a:r>
            <a:r>
              <a:rPr lang="en-US" sz="1800" dirty="0" err="1"/>
              <a:t>tường</a:t>
            </a:r>
            <a:r>
              <a:rPr lang="en-US" sz="1800" dirty="0"/>
              <a:t> ở </a:t>
            </a:r>
            <a:r>
              <a:rPr lang="en-US" sz="1800" dirty="0" err="1"/>
              <a:t>Trùng</a:t>
            </a:r>
            <a:r>
              <a:rPr lang="en-US" sz="1800" dirty="0"/>
              <a:t> </a:t>
            </a:r>
            <a:r>
              <a:rPr lang="en-US" sz="1800" dirty="0" err="1"/>
              <a:t>Khánh</a:t>
            </a:r>
            <a:r>
              <a:rPr lang="en-US" sz="1800" dirty="0"/>
              <a:t>, Cao </a:t>
            </a:r>
            <a:r>
              <a:rPr lang="en-US" sz="1800" dirty="0" err="1"/>
              <a:t>Bằng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032571215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024011" y="205483"/>
            <a:ext cx="5116530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i="1" dirty="0"/>
              <a:t>Quan </a:t>
            </a:r>
            <a:r>
              <a:rPr lang="en-US" sz="1800" i="1" dirty="0" err="1"/>
              <a:t>sát</a:t>
            </a:r>
            <a:r>
              <a:rPr lang="en-US" sz="1800" i="1" dirty="0"/>
              <a:t> </a:t>
            </a:r>
            <a:r>
              <a:rPr lang="en-US" sz="1800" i="1" dirty="0" err="1"/>
              <a:t>hình</a:t>
            </a:r>
            <a:r>
              <a:rPr lang="en-US" sz="1800" i="1" dirty="0"/>
              <a:t> </a:t>
            </a:r>
            <a:r>
              <a:rPr lang="en-US" sz="1800" i="1" dirty="0" err="1"/>
              <a:t>ảnh</a:t>
            </a:r>
            <a:r>
              <a:rPr lang="en-US" sz="1800" i="1" dirty="0"/>
              <a:t> </a:t>
            </a:r>
            <a:r>
              <a:rPr lang="en-US" sz="1800" i="1" dirty="0" err="1"/>
              <a:t>một</a:t>
            </a:r>
            <a:r>
              <a:rPr lang="en-US" sz="1800" i="1" dirty="0"/>
              <a:t> </a:t>
            </a:r>
            <a:r>
              <a:rPr lang="en-US" sz="1800" i="1" dirty="0" err="1"/>
              <a:t>số</a:t>
            </a:r>
            <a:r>
              <a:rPr lang="en-US" sz="1800" i="1" dirty="0"/>
              <a:t> </a:t>
            </a:r>
            <a:r>
              <a:rPr lang="en-US" sz="1800" i="1" dirty="0" err="1"/>
              <a:t>ngôi</a:t>
            </a:r>
            <a:r>
              <a:rPr lang="en-US" sz="1800" i="1" dirty="0"/>
              <a:t> </a:t>
            </a:r>
            <a:r>
              <a:rPr lang="en-US" sz="1800" i="1" dirty="0" err="1"/>
              <a:t>nhà</a:t>
            </a:r>
            <a:r>
              <a:rPr lang="en-US" sz="1800" i="1" dirty="0"/>
              <a:t> </a:t>
            </a:r>
            <a:r>
              <a:rPr lang="en-US" sz="1800" i="1" dirty="0" err="1"/>
              <a:t>trong</a:t>
            </a:r>
            <a:r>
              <a:rPr lang="en-US" sz="1800" i="1" dirty="0"/>
              <a:t> </a:t>
            </a:r>
            <a:r>
              <a:rPr lang="en-US" sz="1800" i="1" dirty="0" err="1"/>
              <a:t>thực</a:t>
            </a:r>
            <a:r>
              <a:rPr lang="en-US" sz="1800" i="1" dirty="0"/>
              <a:t> </a:t>
            </a:r>
            <a:r>
              <a:rPr lang="en-US" sz="1800" i="1" dirty="0" err="1"/>
              <a:t>tế</a:t>
            </a:r>
            <a:r>
              <a:rPr lang="en-US" sz="1800" i="1" dirty="0"/>
              <a:t> ở SGK </a:t>
            </a:r>
            <a:r>
              <a:rPr lang="en-US" sz="1800" i="1" dirty="0" err="1"/>
              <a:t>trang</a:t>
            </a:r>
            <a:r>
              <a:rPr lang="en-US" sz="1800" i="1" dirty="0"/>
              <a:t> 67: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668"/>
          <a:stretch/>
        </p:blipFill>
        <p:spPr>
          <a:xfrm>
            <a:off x="205031" y="1225524"/>
            <a:ext cx="4343853" cy="308962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49"/>
          <a:stretch/>
        </p:blipFill>
        <p:spPr>
          <a:xfrm>
            <a:off x="4695288" y="1225524"/>
            <a:ext cx="4307556" cy="298688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75701" y="4048570"/>
            <a:ext cx="3184988" cy="4334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1800" dirty="0" err="1"/>
              <a:t>Nhà</a:t>
            </a:r>
            <a:r>
              <a:rPr lang="en-US" sz="1800" dirty="0"/>
              <a:t> ở </a:t>
            </a:r>
            <a:r>
              <a:rPr lang="en-US" sz="1800" dirty="0" err="1"/>
              <a:t>Hội</a:t>
            </a:r>
            <a:r>
              <a:rPr lang="en-US" sz="1800" dirty="0"/>
              <a:t> An, </a:t>
            </a:r>
            <a:r>
              <a:rPr lang="en-US" sz="1800" dirty="0" err="1"/>
              <a:t>Quảng</a:t>
            </a:r>
            <a:r>
              <a:rPr lang="en-US" sz="1800" dirty="0"/>
              <a:t> Nam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71290" y="4048570"/>
            <a:ext cx="3955551" cy="47705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1800" dirty="0" err="1"/>
              <a:t>Nhà</a:t>
            </a:r>
            <a:r>
              <a:rPr lang="en-US" sz="1800" dirty="0"/>
              <a:t> ở </a:t>
            </a:r>
            <a:r>
              <a:rPr lang="en-US" sz="1800" dirty="0" err="1"/>
              <a:t>thành</a:t>
            </a:r>
            <a:r>
              <a:rPr lang="en-US" sz="1800" dirty="0"/>
              <a:t> </a:t>
            </a:r>
            <a:r>
              <a:rPr lang="en-US" sz="1800" dirty="0" err="1"/>
              <a:t>phố</a:t>
            </a:r>
            <a:r>
              <a:rPr lang="en-US" sz="1800" dirty="0"/>
              <a:t> </a:t>
            </a:r>
            <a:r>
              <a:rPr lang="en-US" sz="1800" dirty="0" err="1"/>
              <a:t>Kon</a:t>
            </a:r>
            <a:r>
              <a:rPr lang="en-US" sz="1800" dirty="0"/>
              <a:t> Tum, </a:t>
            </a:r>
            <a:r>
              <a:rPr lang="en-US" sz="1800" dirty="0" err="1"/>
              <a:t>Kon</a:t>
            </a:r>
            <a:r>
              <a:rPr lang="en-US" sz="1800" dirty="0"/>
              <a:t> Tum</a:t>
            </a:r>
          </a:p>
        </p:txBody>
      </p:sp>
    </p:spTree>
    <p:extLst>
      <p:ext uri="{BB962C8B-B14F-4D97-AF65-F5344CB8AC3E}">
        <p14:creationId xmlns:p14="http://schemas.microsoft.com/office/powerpoint/2010/main" val="3548238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52228" y="975128"/>
            <a:ext cx="500351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i="1" dirty="0" err="1">
                <a:solidFill>
                  <a:schemeClr val="tx1"/>
                </a:solidFill>
              </a:rPr>
              <a:t>Dựa</a:t>
            </a:r>
            <a:r>
              <a:rPr lang="en-US" sz="1800" b="1" i="1" dirty="0">
                <a:solidFill>
                  <a:schemeClr val="tx1"/>
                </a:solidFill>
              </a:rPr>
              <a:t> </a:t>
            </a:r>
            <a:r>
              <a:rPr lang="en-US" sz="1800" b="1" i="1" dirty="0" err="1">
                <a:solidFill>
                  <a:schemeClr val="tx1"/>
                </a:solidFill>
              </a:rPr>
              <a:t>vào</a:t>
            </a:r>
            <a:r>
              <a:rPr lang="en-US" sz="1800" b="1" i="1" dirty="0">
                <a:solidFill>
                  <a:schemeClr val="tx1"/>
                </a:solidFill>
              </a:rPr>
              <a:t> </a:t>
            </a:r>
            <a:r>
              <a:rPr lang="en-US" sz="1800" b="1" i="1" dirty="0" err="1">
                <a:solidFill>
                  <a:schemeClr val="tx1"/>
                </a:solidFill>
              </a:rPr>
              <a:t>hình</a:t>
            </a:r>
            <a:r>
              <a:rPr lang="en-US" sz="1800" b="1" i="1" dirty="0">
                <a:solidFill>
                  <a:schemeClr val="tx1"/>
                </a:solidFill>
              </a:rPr>
              <a:t> </a:t>
            </a:r>
            <a:r>
              <a:rPr lang="en-US" sz="1800" b="1" i="1" dirty="0" err="1">
                <a:solidFill>
                  <a:schemeClr val="tx1"/>
                </a:solidFill>
              </a:rPr>
              <a:t>ảnh</a:t>
            </a:r>
            <a:r>
              <a:rPr lang="en-US" sz="1800" b="1" i="1" dirty="0">
                <a:solidFill>
                  <a:schemeClr val="tx1"/>
                </a:solidFill>
              </a:rPr>
              <a:t> </a:t>
            </a:r>
            <a:r>
              <a:rPr lang="en-US" sz="1800" b="1" i="1" dirty="0" err="1">
                <a:solidFill>
                  <a:schemeClr val="tx1"/>
                </a:solidFill>
              </a:rPr>
              <a:t>vừa</a:t>
            </a:r>
            <a:r>
              <a:rPr lang="en-US" sz="1800" b="1" i="1" dirty="0">
                <a:solidFill>
                  <a:schemeClr val="tx1"/>
                </a:solidFill>
              </a:rPr>
              <a:t> </a:t>
            </a:r>
            <a:r>
              <a:rPr lang="en-US" sz="1800" b="1" i="1" dirty="0" err="1">
                <a:solidFill>
                  <a:schemeClr val="tx1"/>
                </a:solidFill>
              </a:rPr>
              <a:t>quan</a:t>
            </a:r>
            <a:r>
              <a:rPr lang="en-US" sz="1800" b="1" i="1" dirty="0">
                <a:solidFill>
                  <a:schemeClr val="tx1"/>
                </a:solidFill>
              </a:rPr>
              <a:t> </a:t>
            </a:r>
            <a:r>
              <a:rPr lang="en-US" sz="1800" b="1" i="1" dirty="0" err="1">
                <a:solidFill>
                  <a:schemeClr val="tx1"/>
                </a:solidFill>
              </a:rPr>
              <a:t>sát</a:t>
            </a:r>
            <a:r>
              <a:rPr lang="en-US" sz="1800" b="1" i="1" dirty="0">
                <a:solidFill>
                  <a:schemeClr val="tx1"/>
                </a:solidFill>
              </a:rPr>
              <a:t>, </a:t>
            </a:r>
            <a:r>
              <a:rPr lang="en-US" sz="1800" b="1" i="1" dirty="0" err="1">
                <a:solidFill>
                  <a:schemeClr val="tx1"/>
                </a:solidFill>
              </a:rPr>
              <a:t>suy</a:t>
            </a:r>
            <a:r>
              <a:rPr lang="en-US" sz="1800" b="1" i="1" dirty="0">
                <a:solidFill>
                  <a:schemeClr val="tx1"/>
                </a:solidFill>
              </a:rPr>
              <a:t> </a:t>
            </a:r>
            <a:r>
              <a:rPr lang="en-US" sz="1800" b="1" i="1" dirty="0" err="1">
                <a:solidFill>
                  <a:schemeClr val="tx1"/>
                </a:solidFill>
              </a:rPr>
              <a:t>nghĩ</a:t>
            </a:r>
            <a:r>
              <a:rPr lang="en-US" sz="1800" b="1" i="1" dirty="0">
                <a:solidFill>
                  <a:schemeClr val="tx1"/>
                </a:solidFill>
              </a:rPr>
              <a:t> </a:t>
            </a:r>
            <a:r>
              <a:rPr lang="en-US" sz="1800" b="1" i="1" dirty="0" err="1">
                <a:solidFill>
                  <a:schemeClr val="tx1"/>
                </a:solidFill>
              </a:rPr>
              <a:t>và</a:t>
            </a:r>
            <a:r>
              <a:rPr lang="en-US" sz="1800" b="1" i="1" dirty="0">
                <a:solidFill>
                  <a:schemeClr val="tx1"/>
                </a:solidFill>
              </a:rPr>
              <a:t> </a:t>
            </a:r>
            <a:r>
              <a:rPr lang="en-US" sz="1800" b="1" i="1" dirty="0" err="1">
                <a:solidFill>
                  <a:schemeClr val="tx1"/>
                </a:solidFill>
              </a:rPr>
              <a:t>trả</a:t>
            </a:r>
            <a:r>
              <a:rPr lang="en-US" sz="1800" b="1" i="1" dirty="0">
                <a:solidFill>
                  <a:schemeClr val="tx1"/>
                </a:solidFill>
              </a:rPr>
              <a:t> </a:t>
            </a:r>
            <a:r>
              <a:rPr lang="en-US" sz="1800" b="1" i="1" dirty="0" err="1">
                <a:solidFill>
                  <a:schemeClr val="tx1"/>
                </a:solidFill>
              </a:rPr>
              <a:t>lời</a:t>
            </a:r>
            <a:r>
              <a:rPr lang="en-US" sz="1800" b="1" i="1" dirty="0">
                <a:solidFill>
                  <a:schemeClr val="tx1"/>
                </a:solidFill>
              </a:rPr>
              <a:t> </a:t>
            </a:r>
            <a:r>
              <a:rPr lang="en-US" sz="1800" b="1" i="1" dirty="0" err="1">
                <a:solidFill>
                  <a:schemeClr val="tx1"/>
                </a:solidFill>
              </a:rPr>
              <a:t>câu</a:t>
            </a:r>
            <a:r>
              <a:rPr lang="en-US" sz="1800" b="1" i="1" dirty="0">
                <a:solidFill>
                  <a:schemeClr val="tx1"/>
                </a:solidFill>
              </a:rPr>
              <a:t> </a:t>
            </a:r>
            <a:r>
              <a:rPr lang="en-US" sz="1800" b="1" i="1" dirty="0" err="1">
                <a:solidFill>
                  <a:schemeClr val="tx1"/>
                </a:solidFill>
              </a:rPr>
              <a:t>hỏi</a:t>
            </a:r>
            <a:r>
              <a:rPr lang="en-US" sz="1800" b="1" i="1" dirty="0">
                <a:solidFill>
                  <a:schemeClr val="tx1"/>
                </a:solidFill>
              </a:rPr>
              <a:t>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1800" dirty="0">
                <a:solidFill>
                  <a:schemeClr val="tx1"/>
                </a:solidFill>
              </a:rPr>
              <a:t>Các ngôi nhà trong thực tế thường có đặc điểm gì giống và khác nhau?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1800" dirty="0">
                <a:solidFill>
                  <a:schemeClr val="tx1"/>
                </a:solidFill>
              </a:rPr>
              <a:t>Vật liệu, kiểu dáng, cấu trúc của mỗi ngôi nhà thể hiện điều gì?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1800" dirty="0">
                <a:solidFill>
                  <a:schemeClr val="tx1"/>
                </a:solidFill>
              </a:rPr>
              <a:t>Vì sao nhà ở của cư dân các vùng miền lại có sự khác nhau?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811" y="1965839"/>
            <a:ext cx="2863280" cy="28632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580" y="3041151"/>
            <a:ext cx="1607420" cy="1999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3360">
            <a:off x="354718" y="125139"/>
            <a:ext cx="765165" cy="10077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48"/>
          <p:cNvSpPr/>
          <p:nvPr/>
        </p:nvSpPr>
        <p:spPr>
          <a:xfrm>
            <a:off x="1202575" y="319950"/>
            <a:ext cx="6738900" cy="4503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4" name="Google Shape;854;p48"/>
          <p:cNvSpPr/>
          <p:nvPr/>
        </p:nvSpPr>
        <p:spPr>
          <a:xfrm rot="2856595">
            <a:off x="775404" y="4123895"/>
            <a:ext cx="2053778" cy="532670"/>
          </a:xfrm>
          <a:custGeom>
            <a:avLst/>
            <a:gdLst/>
            <a:ahLst/>
            <a:cxnLst/>
            <a:rect l="l" t="t" r="r" b="b"/>
            <a:pathLst>
              <a:path w="82148" h="21306" extrusionOk="0">
                <a:moveTo>
                  <a:pt x="46728" y="1"/>
                </a:moveTo>
                <a:cubicBezTo>
                  <a:pt x="31994" y="1"/>
                  <a:pt x="15197" y="148"/>
                  <a:pt x="643" y="576"/>
                </a:cubicBezTo>
                <a:lnTo>
                  <a:pt x="3048" y="3113"/>
                </a:lnTo>
                <a:lnTo>
                  <a:pt x="1" y="5198"/>
                </a:lnTo>
                <a:lnTo>
                  <a:pt x="3126" y="8164"/>
                </a:lnTo>
                <a:lnTo>
                  <a:pt x="241" y="10727"/>
                </a:lnTo>
                <a:lnTo>
                  <a:pt x="3848" y="13213"/>
                </a:lnTo>
                <a:lnTo>
                  <a:pt x="322" y="14656"/>
                </a:lnTo>
                <a:lnTo>
                  <a:pt x="4331" y="16979"/>
                </a:lnTo>
                <a:lnTo>
                  <a:pt x="963" y="20026"/>
                </a:lnTo>
                <a:cubicBezTo>
                  <a:pt x="10741" y="20026"/>
                  <a:pt x="41678" y="20345"/>
                  <a:pt x="54179" y="20826"/>
                </a:cubicBezTo>
                <a:cubicBezTo>
                  <a:pt x="66683" y="21306"/>
                  <a:pt x="81026" y="21306"/>
                  <a:pt x="81026" y="21306"/>
                </a:cubicBezTo>
                <a:lnTo>
                  <a:pt x="76538" y="18901"/>
                </a:lnTo>
                <a:lnTo>
                  <a:pt x="82148" y="16817"/>
                </a:lnTo>
                <a:lnTo>
                  <a:pt x="76699" y="14253"/>
                </a:lnTo>
                <a:lnTo>
                  <a:pt x="80866" y="11048"/>
                </a:lnTo>
                <a:lnTo>
                  <a:pt x="76378" y="9286"/>
                </a:lnTo>
                <a:lnTo>
                  <a:pt x="80384" y="6079"/>
                </a:lnTo>
                <a:lnTo>
                  <a:pt x="76378" y="3674"/>
                </a:lnTo>
                <a:lnTo>
                  <a:pt x="80384" y="308"/>
                </a:lnTo>
                <a:cubicBezTo>
                  <a:pt x="74062" y="147"/>
                  <a:pt x="61420" y="1"/>
                  <a:pt x="46728" y="1"/>
                </a:cubicBezTo>
                <a:close/>
              </a:path>
            </a:pathLst>
          </a:custGeom>
          <a:solidFill>
            <a:srgbClr val="C7EAE4">
              <a:alpha val="754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5" name="Google Shape;855;p48"/>
          <p:cNvSpPr/>
          <p:nvPr/>
        </p:nvSpPr>
        <p:spPr>
          <a:xfrm rot="2856595">
            <a:off x="6355554" y="445745"/>
            <a:ext cx="2053778" cy="532670"/>
          </a:xfrm>
          <a:custGeom>
            <a:avLst/>
            <a:gdLst/>
            <a:ahLst/>
            <a:cxnLst/>
            <a:rect l="l" t="t" r="r" b="b"/>
            <a:pathLst>
              <a:path w="82148" h="21306" extrusionOk="0">
                <a:moveTo>
                  <a:pt x="46728" y="1"/>
                </a:moveTo>
                <a:cubicBezTo>
                  <a:pt x="31994" y="1"/>
                  <a:pt x="15197" y="148"/>
                  <a:pt x="643" y="576"/>
                </a:cubicBezTo>
                <a:lnTo>
                  <a:pt x="3048" y="3113"/>
                </a:lnTo>
                <a:lnTo>
                  <a:pt x="1" y="5198"/>
                </a:lnTo>
                <a:lnTo>
                  <a:pt x="3126" y="8164"/>
                </a:lnTo>
                <a:lnTo>
                  <a:pt x="241" y="10727"/>
                </a:lnTo>
                <a:lnTo>
                  <a:pt x="3848" y="13213"/>
                </a:lnTo>
                <a:lnTo>
                  <a:pt x="322" y="14656"/>
                </a:lnTo>
                <a:lnTo>
                  <a:pt x="4331" y="16979"/>
                </a:lnTo>
                <a:lnTo>
                  <a:pt x="963" y="20026"/>
                </a:lnTo>
                <a:cubicBezTo>
                  <a:pt x="10741" y="20026"/>
                  <a:pt x="41678" y="20345"/>
                  <a:pt x="54179" y="20826"/>
                </a:cubicBezTo>
                <a:cubicBezTo>
                  <a:pt x="66683" y="21306"/>
                  <a:pt x="81026" y="21306"/>
                  <a:pt x="81026" y="21306"/>
                </a:cubicBezTo>
                <a:lnTo>
                  <a:pt x="76538" y="18901"/>
                </a:lnTo>
                <a:lnTo>
                  <a:pt x="82148" y="16817"/>
                </a:lnTo>
                <a:lnTo>
                  <a:pt x="76699" y="14253"/>
                </a:lnTo>
                <a:lnTo>
                  <a:pt x="80866" y="11048"/>
                </a:lnTo>
                <a:lnTo>
                  <a:pt x="76378" y="9286"/>
                </a:lnTo>
                <a:lnTo>
                  <a:pt x="80384" y="6079"/>
                </a:lnTo>
                <a:lnTo>
                  <a:pt x="76378" y="3674"/>
                </a:lnTo>
                <a:lnTo>
                  <a:pt x="80384" y="308"/>
                </a:lnTo>
                <a:cubicBezTo>
                  <a:pt x="74062" y="147"/>
                  <a:pt x="61420" y="1"/>
                  <a:pt x="46728" y="1"/>
                </a:cubicBezTo>
                <a:close/>
              </a:path>
            </a:pathLst>
          </a:custGeom>
          <a:solidFill>
            <a:srgbClr val="C7EAE4">
              <a:alpha val="754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3821987" y="565079"/>
            <a:ext cx="1613042" cy="67809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</a:rPr>
              <a:t>Gợi</a:t>
            </a:r>
            <a:r>
              <a:rPr lang="en-US" sz="2400" b="1" dirty="0">
                <a:solidFill>
                  <a:schemeClr val="tx1"/>
                </a:solidFill>
              </a:rPr>
              <a:t> ý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25" y="1512485"/>
            <a:ext cx="496753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/>
              <a:t>N</a:t>
            </a:r>
            <a:r>
              <a:rPr lang="vi-VN" sz="2000" dirty="0"/>
              <a:t>hà ở của mỗi người dân các vùng miền</a:t>
            </a:r>
            <a:r>
              <a:rPr lang="en-US" sz="2000" dirty="0"/>
              <a:t> </a:t>
            </a:r>
            <a:r>
              <a:rPr lang="vi-VN" sz="2000" dirty="0"/>
              <a:t>có sự khác nhau về kiểu dáng vì: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2000" dirty="0"/>
              <a:t>Văn hóa mỗi vùng miền khác nhau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2000" dirty="0"/>
              <a:t>Đặc điểm khí hậu, địa hình khác nhau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2000" dirty="0"/>
              <a:t>Sự phát triển kinh tế khác nhau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236" y="3205537"/>
            <a:ext cx="1260018" cy="193796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49864">
            <a:off x="2713406" y="668243"/>
            <a:ext cx="841321" cy="95715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92" y="0"/>
            <a:ext cx="1253253" cy="18519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6"/>
          <p:cNvSpPr/>
          <p:nvPr/>
        </p:nvSpPr>
        <p:spPr>
          <a:xfrm>
            <a:off x="1194144" y="1511417"/>
            <a:ext cx="2907600" cy="590100"/>
          </a:xfrm>
          <a:prstGeom prst="snip1Rect">
            <a:avLst>
              <a:gd name="adj" fmla="val 25499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36"/>
          <p:cNvSpPr/>
          <p:nvPr/>
        </p:nvSpPr>
        <p:spPr>
          <a:xfrm>
            <a:off x="4849019" y="1511417"/>
            <a:ext cx="2907600" cy="590100"/>
          </a:xfrm>
          <a:prstGeom prst="snip1Rect">
            <a:avLst>
              <a:gd name="adj" fmla="val 25499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6"/>
          <p:cNvSpPr txBox="1">
            <a:spLocks noGrp="1"/>
          </p:cNvSpPr>
          <p:nvPr>
            <p:ph type="subTitle" idx="1"/>
          </p:nvPr>
        </p:nvSpPr>
        <p:spPr>
          <a:xfrm>
            <a:off x="1194144" y="1438103"/>
            <a:ext cx="29076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3600" dirty="0">
                <a:solidFill>
                  <a:schemeClr val="bg1"/>
                </a:solidFill>
                <a:latin typeface="+mn-lt"/>
              </a:rPr>
              <a:t>01</a:t>
            </a:r>
            <a:endParaRPr sz="3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16" name="Google Shape;316;p36"/>
          <p:cNvSpPr txBox="1">
            <a:spLocks noGrp="1"/>
          </p:cNvSpPr>
          <p:nvPr>
            <p:ph type="subTitle" idx="2"/>
          </p:nvPr>
        </p:nvSpPr>
        <p:spPr>
          <a:xfrm>
            <a:off x="4849019" y="1461162"/>
            <a:ext cx="29076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3600" dirty="0">
                <a:solidFill>
                  <a:srgbClr val="FF0000"/>
                </a:solidFill>
                <a:latin typeface="+mn-lt"/>
              </a:rPr>
              <a:t>02</a:t>
            </a:r>
            <a:endParaRPr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19" name="Google Shape;319;p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+mn-lt"/>
              </a:rPr>
              <a:t>HƯỚNG DẪN VỀ NHÀ</a:t>
            </a:r>
            <a:endParaRPr dirty="0">
              <a:latin typeface="+mn-lt"/>
            </a:endParaRPr>
          </a:p>
        </p:txBody>
      </p:sp>
      <p:grpSp>
        <p:nvGrpSpPr>
          <p:cNvPr id="320" name="Google Shape;320;p36"/>
          <p:cNvGrpSpPr/>
          <p:nvPr/>
        </p:nvGrpSpPr>
        <p:grpSpPr>
          <a:xfrm>
            <a:off x="1060750" y="703376"/>
            <a:ext cx="7022480" cy="133394"/>
            <a:chOff x="2427292" y="692550"/>
            <a:chExt cx="9081184" cy="172500"/>
          </a:xfrm>
        </p:grpSpPr>
        <p:sp>
          <p:nvSpPr>
            <p:cNvPr id="321" name="Google Shape;321;p36"/>
            <p:cNvSpPr/>
            <p:nvPr/>
          </p:nvSpPr>
          <p:spPr>
            <a:xfrm>
              <a:off x="2427292" y="692550"/>
              <a:ext cx="172500" cy="1725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6"/>
            <p:cNvSpPr/>
            <p:nvPr/>
          </p:nvSpPr>
          <p:spPr>
            <a:xfrm>
              <a:off x="2653242" y="719400"/>
              <a:ext cx="118800" cy="1188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6"/>
            <p:cNvSpPr/>
            <p:nvPr/>
          </p:nvSpPr>
          <p:spPr>
            <a:xfrm>
              <a:off x="2825492" y="735750"/>
              <a:ext cx="86100" cy="86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6"/>
            <p:cNvSpPr/>
            <p:nvPr/>
          </p:nvSpPr>
          <p:spPr>
            <a:xfrm rot="10800000">
              <a:off x="11335977" y="692550"/>
              <a:ext cx="172500" cy="1725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6"/>
            <p:cNvSpPr/>
            <p:nvPr/>
          </p:nvSpPr>
          <p:spPr>
            <a:xfrm rot="10800000">
              <a:off x="11163727" y="719400"/>
              <a:ext cx="118800" cy="1188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6"/>
            <p:cNvSpPr/>
            <p:nvPr/>
          </p:nvSpPr>
          <p:spPr>
            <a:xfrm rot="10800000">
              <a:off x="11024177" y="735750"/>
              <a:ext cx="86100" cy="86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087261" y="2336206"/>
            <a:ext cx="3121365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err="1"/>
              <a:t>Đọc</a:t>
            </a:r>
            <a:r>
              <a:rPr lang="en-US" sz="2000" dirty="0"/>
              <a:t> </a:t>
            </a:r>
            <a:r>
              <a:rPr lang="en-US" sz="2000" dirty="0" err="1"/>
              <a:t>trước</a:t>
            </a:r>
            <a:r>
              <a:rPr lang="en-US" sz="2000" dirty="0"/>
              <a:t> </a:t>
            </a:r>
            <a:r>
              <a:rPr lang="en-US" sz="2000" dirty="0" err="1"/>
              <a:t>nội</a:t>
            </a:r>
            <a:r>
              <a:rPr lang="en-US" sz="2000" dirty="0"/>
              <a:t> dung </a:t>
            </a:r>
            <a:r>
              <a:rPr lang="en-US" sz="2000" dirty="0" err="1"/>
              <a:t>bài</a:t>
            </a:r>
            <a:r>
              <a:rPr lang="en-US" sz="2000" dirty="0"/>
              <a:t> 3: </a:t>
            </a:r>
            <a:r>
              <a:rPr lang="en-US" sz="2000" dirty="0" err="1"/>
              <a:t>Khu</a:t>
            </a:r>
            <a:r>
              <a:rPr lang="en-US" sz="2000" dirty="0"/>
              <a:t> </a:t>
            </a:r>
            <a:r>
              <a:rPr lang="en-US" sz="2000" dirty="0" err="1"/>
              <a:t>nhà</a:t>
            </a:r>
            <a:r>
              <a:rPr lang="en-US" sz="2000" dirty="0"/>
              <a:t> </a:t>
            </a:r>
            <a:r>
              <a:rPr lang="en-US" sz="2000" dirty="0" err="1"/>
              <a:t>tương</a:t>
            </a:r>
            <a:r>
              <a:rPr lang="en-US" sz="2000" dirty="0"/>
              <a:t> </a:t>
            </a:r>
            <a:r>
              <a:rPr lang="en-US" sz="2000" dirty="0" err="1"/>
              <a:t>lai</a:t>
            </a:r>
            <a:endParaRPr lang="en-US" sz="2000" dirty="0"/>
          </a:p>
        </p:txBody>
      </p:sp>
      <p:sp>
        <p:nvSpPr>
          <p:cNvPr id="19" name="TextBox 18"/>
          <p:cNvSpPr txBox="1"/>
          <p:nvPr/>
        </p:nvSpPr>
        <p:spPr>
          <a:xfrm>
            <a:off x="4787139" y="2336205"/>
            <a:ext cx="3121365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err="1"/>
              <a:t>Chuẩn</a:t>
            </a:r>
            <a:r>
              <a:rPr lang="en-US" sz="2000" dirty="0"/>
              <a:t> </a:t>
            </a:r>
            <a:r>
              <a:rPr lang="en-US" sz="2000" dirty="0" err="1"/>
              <a:t>bị</a:t>
            </a:r>
            <a:r>
              <a:rPr lang="en-US" sz="2000" dirty="0"/>
              <a:t> </a:t>
            </a:r>
            <a:r>
              <a:rPr lang="en-US" sz="2000" dirty="0" err="1"/>
              <a:t>đồ</a:t>
            </a:r>
            <a:r>
              <a:rPr lang="en-US" sz="2000" dirty="0"/>
              <a:t> </a:t>
            </a:r>
            <a:r>
              <a:rPr lang="en-US" sz="2000" dirty="0" err="1"/>
              <a:t>dùng</a:t>
            </a:r>
            <a:r>
              <a:rPr lang="en-US" sz="2000" dirty="0"/>
              <a:t>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tập</a:t>
            </a:r>
            <a:r>
              <a:rPr lang="en-US" sz="2000" dirty="0"/>
              <a:t> </a:t>
            </a:r>
            <a:r>
              <a:rPr lang="en-US" sz="2000" dirty="0" err="1"/>
              <a:t>cho</a:t>
            </a:r>
            <a:r>
              <a:rPr lang="en-US" sz="2000" dirty="0"/>
              <a:t> </a:t>
            </a:r>
            <a:r>
              <a:rPr lang="en-US" sz="2000" dirty="0" err="1"/>
              <a:t>bài</a:t>
            </a:r>
            <a:r>
              <a:rPr lang="en-US" sz="2000" dirty="0"/>
              <a:t> 3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551" y="2936198"/>
            <a:ext cx="2536074" cy="2536074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" grpId="0" animBg="1"/>
      <p:bldP spid="314" grpId="0" animBg="1"/>
      <p:bldP spid="315" grpId="0" build="p"/>
      <p:bldP spid="316" grpId="0" build="p"/>
      <p:bldP spid="4" grpId="0"/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56968" y="301903"/>
            <a:ext cx="4753225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</a:rPr>
              <a:t>TỔ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</a:rPr>
              <a:t>CHUYÊN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</a:rPr>
              <a:t>MÔN</a:t>
            </a:r>
            <a:endParaRPr lang="en-US" sz="2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0070C0"/>
              </a:solidFill>
            </a:endParaRPr>
          </a:p>
          <a:p>
            <a:pPr algn="ctr"/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</a:rPr>
              <a:t>SINH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</a:rPr>
              <a:t> -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</a:rPr>
              <a:t>HÓA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</a:rPr>
              <a:t> -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</a:rPr>
              <a:t>NĂNG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</a:rPr>
              <a:t>KHIẾU</a:t>
            </a:r>
            <a:endParaRPr lang="en-US" sz="28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0070C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55" b="98980" l="0" r="99854">
                        <a14:backgroundMark x1="1072" y1="41205" x2="1072" y2="412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53" y="119460"/>
            <a:ext cx="1671117" cy="16760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608" y="3043641"/>
            <a:ext cx="2700783" cy="20998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684436-0C9F-4398-976C-90CA4333D6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6469" y="2048391"/>
            <a:ext cx="3171824" cy="27932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A505AF5-58A9-41EE-A4BC-A7A97A5559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16" b="99375" l="391" r="95703">
                        <a14:foregroundMark x1="781" y1="41641" x2="781" y2="41641"/>
                        <a14:foregroundMark x1="50898" y1="1016" x2="50898" y2="1016"/>
                        <a14:foregroundMark x1="92344" y1="67617" x2="92344" y2="67617"/>
                        <a14:foregroundMark x1="88906" y1="97383" x2="88906" y2="97383"/>
                        <a14:foregroundMark x1="95781" y1="98398" x2="95781" y2="98398"/>
                        <a14:foregroundMark x1="27148" y1="99414" x2="27148" y2="99414"/>
                        <a14:foregroundMark x1="51094" y1="94375" x2="51094" y2="94375"/>
                        <a14:foregroundMark x1="76445" y1="96992" x2="76445" y2="96992"/>
                        <a14:foregroundMark x1="54922" y1="96797" x2="54922" y2="96797"/>
                        <a14:foregroundMark x1="80078" y1="93945" x2="80078" y2="93945"/>
                        <a14:foregroundMark x1="50703" y1="66992" x2="50703" y2="66992"/>
                        <a14:foregroundMark x1="81094" y1="84102" x2="81094" y2="84102"/>
                        <a14:foregroundMark x1="15469" y1="71836" x2="15469" y2="71836"/>
                        <a14:foregroundMark x1="25938" y1="82891" x2="25938" y2="82891"/>
                        <a14:foregroundMark x1="70430" y1="81680" x2="70430" y2="81680"/>
                        <a14:foregroundMark x1="45273" y1="61367" x2="45273" y2="61367"/>
                        <a14:foregroundMark x1="87109" y1="65000" x2="87109" y2="65000"/>
                        <a14:foregroundMark x1="13672" y1="69219" x2="13672" y2="69219"/>
                        <a14:foregroundMark x1="11055" y1="73047" x2="11055" y2="73047"/>
                        <a14:foregroundMark x1="5820" y1="76445" x2="5820" y2="76445"/>
                        <a14:foregroundMark x1="5820" y1="76445" x2="5820" y2="76445"/>
                        <a14:foregroundMark x1="5820" y1="76445" x2="5820" y2="76445"/>
                        <a14:foregroundMark x1="7617" y1="82500" x2="7617" y2="82500"/>
                        <a14:foregroundMark x1="7617" y1="86914" x2="7617" y2="86914"/>
                        <a14:foregroundMark x1="6641" y1="87109" x2="6641" y2="87109"/>
                        <a14:foregroundMark x1="391" y1="75234" x2="391" y2="75234"/>
                        <a14:foregroundMark x1="5625" y1="74844" x2="5625" y2="74844"/>
                        <a14:foregroundMark x1="18281" y1="71641" x2="18281" y2="71641"/>
                        <a14:foregroundMark x1="63789" y1="81484" x2="63789" y2="8148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87089" y="1700214"/>
            <a:ext cx="3073175" cy="3073175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" name="Google Shape;270;p34"/>
          <p:cNvGrpSpPr/>
          <p:nvPr/>
        </p:nvGrpSpPr>
        <p:grpSpPr>
          <a:xfrm>
            <a:off x="1060749" y="558800"/>
            <a:ext cx="7349665" cy="234523"/>
            <a:chOff x="2427292" y="692550"/>
            <a:chExt cx="9081184" cy="172500"/>
          </a:xfrm>
        </p:grpSpPr>
        <p:sp>
          <p:nvSpPr>
            <p:cNvPr id="271" name="Google Shape;271;p34"/>
            <p:cNvSpPr/>
            <p:nvPr/>
          </p:nvSpPr>
          <p:spPr>
            <a:xfrm>
              <a:off x="2427292" y="692550"/>
              <a:ext cx="172500" cy="1725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4"/>
            <p:cNvSpPr/>
            <p:nvPr/>
          </p:nvSpPr>
          <p:spPr>
            <a:xfrm>
              <a:off x="2653242" y="719400"/>
              <a:ext cx="118800" cy="1188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4"/>
            <p:cNvSpPr/>
            <p:nvPr/>
          </p:nvSpPr>
          <p:spPr>
            <a:xfrm>
              <a:off x="2825492" y="735750"/>
              <a:ext cx="86100" cy="86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4"/>
            <p:cNvSpPr/>
            <p:nvPr/>
          </p:nvSpPr>
          <p:spPr>
            <a:xfrm rot="10800000">
              <a:off x="11335977" y="692550"/>
              <a:ext cx="172500" cy="1725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4"/>
            <p:cNvSpPr/>
            <p:nvPr/>
          </p:nvSpPr>
          <p:spPr>
            <a:xfrm rot="10800000">
              <a:off x="11163727" y="719400"/>
              <a:ext cx="118800" cy="1188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4"/>
            <p:cNvSpPr/>
            <p:nvPr/>
          </p:nvSpPr>
          <p:spPr>
            <a:xfrm rot="10800000">
              <a:off x="11024177" y="735750"/>
              <a:ext cx="86100" cy="86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350" y="0"/>
            <a:ext cx="1032588" cy="128516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73265"/>
            <a:ext cx="990021" cy="13802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4B1A412-8BD6-40E7-8436-E63C542CF49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429" t="39584" r="22951" b="37777"/>
          <a:stretch/>
        </p:blipFill>
        <p:spPr>
          <a:xfrm>
            <a:off x="6186910" y="201773"/>
            <a:ext cx="2692203" cy="18910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5E28A7E-99D5-4B97-AB5B-47C06874A2E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333" t="37639" r="7099" b="37639"/>
          <a:stretch/>
        </p:blipFill>
        <p:spPr>
          <a:xfrm>
            <a:off x="3046437" y="195879"/>
            <a:ext cx="2929134" cy="19028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06C4C75-2803-4669-996A-982234A0707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531" t="38056" r="17284" b="43055"/>
          <a:stretch/>
        </p:blipFill>
        <p:spPr>
          <a:xfrm>
            <a:off x="142895" y="189986"/>
            <a:ext cx="2692203" cy="190286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6703C33-BE17-4ACB-B981-7FC21A450D52}"/>
              </a:ext>
            </a:extLst>
          </p:cNvPr>
          <p:cNvSpPr/>
          <p:nvPr/>
        </p:nvSpPr>
        <p:spPr>
          <a:xfrm>
            <a:off x="142895" y="2309840"/>
            <a:ext cx="87362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Video </a:t>
            </a:r>
            <a:r>
              <a:rPr lang="en-GB" sz="2400" b="1" dirty="0" err="1"/>
              <a:t>có</a:t>
            </a:r>
            <a:r>
              <a:rPr lang="en-GB" sz="2400" b="1" dirty="0"/>
              <a:t> dung </a:t>
            </a:r>
            <a:r>
              <a:rPr lang="en-GB" sz="2400" b="1" dirty="0" err="1"/>
              <a:t>lượng</a:t>
            </a:r>
            <a:r>
              <a:rPr lang="en-GB" sz="2400" b="1" dirty="0"/>
              <a:t> </a:t>
            </a:r>
            <a:r>
              <a:rPr lang="en-GB" sz="2400" b="1" dirty="0" err="1"/>
              <a:t>lớn</a:t>
            </a:r>
            <a:r>
              <a:rPr lang="en-GB" sz="2400" b="1" dirty="0"/>
              <a:t>, </a:t>
            </a:r>
            <a:r>
              <a:rPr lang="en-GB" sz="2400" b="1" dirty="0" err="1"/>
              <a:t>để</a:t>
            </a:r>
            <a:r>
              <a:rPr lang="en-GB" sz="2400" b="1" dirty="0"/>
              <a:t> </a:t>
            </a:r>
            <a:r>
              <a:rPr lang="en-GB" sz="2400" b="1" dirty="0" err="1"/>
              <a:t>tránh</a:t>
            </a:r>
            <a:r>
              <a:rPr lang="en-GB" sz="2400" b="1" dirty="0"/>
              <a:t> </a:t>
            </a:r>
            <a:r>
              <a:rPr lang="en-GB" sz="2400" b="1" dirty="0" err="1"/>
              <a:t>giật</a:t>
            </a:r>
            <a:r>
              <a:rPr lang="en-GB" sz="2400" b="1" dirty="0"/>
              <a:t> lag </a:t>
            </a:r>
            <a:r>
              <a:rPr lang="en-GB" sz="2400" b="1" dirty="0" err="1"/>
              <a:t>khi</a:t>
            </a:r>
            <a:r>
              <a:rPr lang="en-GB" sz="2400" b="1" dirty="0"/>
              <a:t> </a:t>
            </a:r>
            <a:r>
              <a:rPr lang="en-GB" sz="2400" b="1" dirty="0" err="1"/>
              <a:t>sử</a:t>
            </a:r>
            <a:r>
              <a:rPr lang="en-GB" sz="2400" b="1" dirty="0"/>
              <a:t> </a:t>
            </a:r>
            <a:r>
              <a:rPr lang="en-GB" sz="2400" b="1" dirty="0" err="1"/>
              <a:t>dụng</a:t>
            </a:r>
            <a:r>
              <a:rPr lang="en-GB" sz="2400" b="1" dirty="0"/>
              <a:t>, </a:t>
            </a:r>
            <a:r>
              <a:rPr lang="en-GB" sz="2400" b="1" dirty="0" err="1"/>
              <a:t>quý</a:t>
            </a:r>
            <a:r>
              <a:rPr lang="en-GB" sz="2400" b="1" dirty="0"/>
              <a:t> </a:t>
            </a:r>
            <a:r>
              <a:rPr lang="en-GB" sz="2400" b="1" dirty="0" err="1"/>
              <a:t>thầy</a:t>
            </a:r>
            <a:r>
              <a:rPr lang="en-GB" sz="2400" b="1" dirty="0"/>
              <a:t> </a:t>
            </a:r>
            <a:r>
              <a:rPr lang="en-GB" sz="2400" b="1" dirty="0" err="1"/>
              <a:t>cô</a:t>
            </a:r>
            <a:r>
              <a:rPr lang="en-GB" sz="2400" b="1" dirty="0"/>
              <a:t> </a:t>
            </a:r>
            <a:r>
              <a:rPr lang="en-GB" sz="2400" b="1" dirty="0" err="1"/>
              <a:t>nên</a:t>
            </a:r>
            <a:r>
              <a:rPr lang="en-GB" sz="2400" b="1" dirty="0"/>
              <a:t> </a:t>
            </a:r>
            <a:r>
              <a:rPr lang="en-GB" sz="2400" b="1" dirty="0" err="1"/>
              <a:t>tải</a:t>
            </a:r>
            <a:r>
              <a:rPr lang="en-GB" sz="2400" b="1" dirty="0"/>
              <a:t> video </a:t>
            </a:r>
            <a:r>
              <a:rPr lang="en-GB" sz="2400" b="1" dirty="0" err="1"/>
              <a:t>về</a:t>
            </a:r>
            <a:r>
              <a:rPr lang="en-GB" sz="2400" b="1" dirty="0"/>
              <a:t> </a:t>
            </a:r>
            <a:r>
              <a:rPr lang="en-GB" sz="2400" b="1" dirty="0" err="1"/>
              <a:t>máy</a:t>
            </a:r>
            <a:r>
              <a:rPr lang="en-GB" sz="2400" b="1" dirty="0"/>
              <a:t> </a:t>
            </a:r>
            <a:r>
              <a:rPr lang="en-GB" sz="2400" b="1" dirty="0" err="1"/>
              <a:t>tính</a:t>
            </a:r>
            <a:r>
              <a:rPr lang="en-GB" sz="2400" b="1" dirty="0"/>
              <a:t>. Thanks!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960879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1"/>
          <p:cNvSpPr/>
          <p:nvPr/>
        </p:nvSpPr>
        <p:spPr>
          <a:xfrm>
            <a:off x="4838649" y="3111674"/>
            <a:ext cx="3111187" cy="616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  <a:latin typeface="+mn-lt"/>
            </a:endParaRPr>
          </a:p>
        </p:txBody>
      </p:sp>
      <p:sp>
        <p:nvSpPr>
          <p:cNvPr id="201" name="Google Shape;201;p31"/>
          <p:cNvSpPr/>
          <p:nvPr/>
        </p:nvSpPr>
        <p:spPr>
          <a:xfrm>
            <a:off x="1194144" y="3111674"/>
            <a:ext cx="3111206" cy="616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sp>
        <p:nvSpPr>
          <p:cNvPr id="202" name="Google Shape;202;p31"/>
          <p:cNvSpPr/>
          <p:nvPr/>
        </p:nvSpPr>
        <p:spPr>
          <a:xfrm>
            <a:off x="5941597" y="1267804"/>
            <a:ext cx="3079125" cy="616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sp>
        <p:nvSpPr>
          <p:cNvPr id="203" name="Google Shape;203;p31"/>
          <p:cNvSpPr/>
          <p:nvPr/>
        </p:nvSpPr>
        <p:spPr>
          <a:xfrm>
            <a:off x="2928134" y="1270900"/>
            <a:ext cx="2787466" cy="616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sp>
        <p:nvSpPr>
          <p:cNvPr id="204" name="Google Shape;204;p31"/>
          <p:cNvSpPr/>
          <p:nvPr/>
        </p:nvSpPr>
        <p:spPr>
          <a:xfrm>
            <a:off x="291659" y="1270900"/>
            <a:ext cx="2287200" cy="616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sp>
        <p:nvSpPr>
          <p:cNvPr id="205" name="Google Shape;205;p31"/>
          <p:cNvSpPr txBox="1">
            <a:spLocks noGrp="1"/>
          </p:cNvSpPr>
          <p:nvPr>
            <p:ph type="title"/>
          </p:nvPr>
        </p:nvSpPr>
        <p:spPr>
          <a:xfrm>
            <a:off x="720000" y="4345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NỘI DUNG BÀI HỌC</a:t>
            </a:r>
            <a:endParaRPr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06" name="Google Shape;206;p31"/>
          <p:cNvSpPr txBox="1">
            <a:spLocks noGrp="1"/>
          </p:cNvSpPr>
          <p:nvPr>
            <p:ph type="title" idx="2"/>
          </p:nvPr>
        </p:nvSpPr>
        <p:spPr>
          <a:xfrm>
            <a:off x="280205" y="1314143"/>
            <a:ext cx="2287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FF0000"/>
                </a:solidFill>
                <a:latin typeface="+mn-lt"/>
              </a:rPr>
              <a:t>1. </a:t>
            </a:r>
            <a:r>
              <a:rPr lang="en-US" sz="2000" dirty="0" err="1">
                <a:solidFill>
                  <a:srgbClr val="FF0000"/>
                </a:solidFill>
                <a:latin typeface="+mn-lt"/>
              </a:rPr>
              <a:t>Khám</a:t>
            </a:r>
            <a:r>
              <a:rPr lang="en-US" sz="20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n-lt"/>
              </a:rPr>
              <a:t>phá</a:t>
            </a:r>
            <a:endParaRPr sz="2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08" name="Google Shape;208;p31"/>
          <p:cNvSpPr txBox="1">
            <a:spLocks noGrp="1"/>
          </p:cNvSpPr>
          <p:nvPr>
            <p:ph type="title" idx="3"/>
          </p:nvPr>
        </p:nvSpPr>
        <p:spPr>
          <a:xfrm>
            <a:off x="1194144" y="3200624"/>
            <a:ext cx="3111206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+mn-lt"/>
              </a:rPr>
              <a:t>4. </a:t>
            </a:r>
            <a:r>
              <a:rPr lang="en-US" sz="2000" dirty="0" err="1">
                <a:latin typeface="+mn-lt"/>
              </a:rPr>
              <a:t>Phân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tích</a:t>
            </a:r>
            <a:r>
              <a:rPr lang="en-US" sz="2000" dirty="0">
                <a:latin typeface="+mn-lt"/>
              </a:rPr>
              <a:t> – </a:t>
            </a:r>
            <a:r>
              <a:rPr lang="en-US" sz="2000" dirty="0" err="1">
                <a:latin typeface="+mn-lt"/>
              </a:rPr>
              <a:t>Đánh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giá</a:t>
            </a:r>
            <a:endParaRPr sz="2000" dirty="0">
              <a:latin typeface="+mn-lt"/>
            </a:endParaRPr>
          </a:p>
        </p:txBody>
      </p:sp>
      <p:sp>
        <p:nvSpPr>
          <p:cNvPr id="210" name="Google Shape;210;p31"/>
          <p:cNvSpPr txBox="1">
            <a:spLocks noGrp="1"/>
          </p:cNvSpPr>
          <p:nvPr>
            <p:ph type="title" idx="5"/>
          </p:nvPr>
        </p:nvSpPr>
        <p:spPr>
          <a:xfrm>
            <a:off x="2928134" y="1321979"/>
            <a:ext cx="2787466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bg2"/>
                </a:solidFill>
                <a:latin typeface="+mn-lt"/>
              </a:rPr>
              <a:t>2. </a:t>
            </a:r>
            <a:r>
              <a:rPr lang="en-US" sz="2000" dirty="0" err="1">
                <a:solidFill>
                  <a:schemeClr val="bg2"/>
                </a:solidFill>
                <a:latin typeface="+mn-lt"/>
              </a:rPr>
              <a:t>Kiến</a:t>
            </a:r>
            <a:r>
              <a:rPr lang="en-US" sz="2000" dirty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bg2"/>
                </a:solidFill>
                <a:latin typeface="+mn-lt"/>
              </a:rPr>
              <a:t>tạo</a:t>
            </a:r>
            <a:r>
              <a:rPr lang="en-US" sz="2000" dirty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bg2"/>
                </a:solidFill>
                <a:latin typeface="+mn-lt"/>
              </a:rPr>
              <a:t>kiến</a:t>
            </a:r>
            <a:r>
              <a:rPr lang="en-US" sz="2000" dirty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bg2"/>
                </a:solidFill>
                <a:latin typeface="+mn-lt"/>
              </a:rPr>
              <a:t>thức</a:t>
            </a:r>
            <a:r>
              <a:rPr lang="en-US" sz="2000" dirty="0">
                <a:solidFill>
                  <a:schemeClr val="bg2"/>
                </a:solidFill>
                <a:latin typeface="+mn-lt"/>
              </a:rPr>
              <a:t>, </a:t>
            </a:r>
            <a:r>
              <a:rPr lang="en-US" sz="2000" dirty="0" err="1">
                <a:solidFill>
                  <a:schemeClr val="bg2"/>
                </a:solidFill>
                <a:latin typeface="+mn-lt"/>
              </a:rPr>
              <a:t>kĩ</a:t>
            </a:r>
            <a:r>
              <a:rPr lang="en-US" sz="2000" dirty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bg2"/>
                </a:solidFill>
                <a:latin typeface="+mn-lt"/>
              </a:rPr>
              <a:t>năng</a:t>
            </a:r>
            <a:endParaRPr sz="2000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212" name="Google Shape;212;p31"/>
          <p:cNvSpPr txBox="1">
            <a:spLocks noGrp="1"/>
          </p:cNvSpPr>
          <p:nvPr>
            <p:ph type="title" idx="7"/>
          </p:nvPr>
        </p:nvSpPr>
        <p:spPr>
          <a:xfrm>
            <a:off x="5941597" y="1293411"/>
            <a:ext cx="3140764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bg2"/>
                </a:solidFill>
                <a:latin typeface="+mn-lt"/>
              </a:rPr>
              <a:t>3. </a:t>
            </a:r>
            <a:r>
              <a:rPr lang="en-US" sz="2000" dirty="0" err="1">
                <a:solidFill>
                  <a:schemeClr val="bg2"/>
                </a:solidFill>
                <a:latin typeface="+mn-lt"/>
              </a:rPr>
              <a:t>Luyện</a:t>
            </a:r>
            <a:r>
              <a:rPr lang="en-US" sz="2000" dirty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bg2"/>
                </a:solidFill>
                <a:latin typeface="+mn-lt"/>
              </a:rPr>
              <a:t>tập</a:t>
            </a:r>
            <a:r>
              <a:rPr lang="en-US" sz="2000" dirty="0">
                <a:solidFill>
                  <a:schemeClr val="bg2"/>
                </a:solidFill>
                <a:latin typeface="+mn-lt"/>
              </a:rPr>
              <a:t> – </a:t>
            </a:r>
            <a:r>
              <a:rPr lang="en-US" sz="2000" dirty="0" err="1">
                <a:solidFill>
                  <a:schemeClr val="bg2"/>
                </a:solidFill>
                <a:latin typeface="+mn-lt"/>
              </a:rPr>
              <a:t>Sáng</a:t>
            </a:r>
            <a:r>
              <a:rPr lang="en-US" sz="2000" dirty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bg2"/>
                </a:solidFill>
                <a:latin typeface="+mn-lt"/>
              </a:rPr>
              <a:t>tạo</a:t>
            </a:r>
            <a:endParaRPr sz="2000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214" name="Google Shape;214;p31"/>
          <p:cNvSpPr txBox="1">
            <a:spLocks noGrp="1"/>
          </p:cNvSpPr>
          <p:nvPr>
            <p:ph type="title" idx="9"/>
          </p:nvPr>
        </p:nvSpPr>
        <p:spPr>
          <a:xfrm>
            <a:off x="4838649" y="3200624"/>
            <a:ext cx="3111187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bg2"/>
                </a:solidFill>
                <a:latin typeface="+mn-lt"/>
              </a:rPr>
              <a:t>5. </a:t>
            </a:r>
            <a:r>
              <a:rPr lang="en-US" sz="2000" dirty="0" err="1">
                <a:solidFill>
                  <a:schemeClr val="bg2"/>
                </a:solidFill>
                <a:latin typeface="+mn-lt"/>
              </a:rPr>
              <a:t>Vận</a:t>
            </a:r>
            <a:r>
              <a:rPr lang="en-US" sz="2000" dirty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bg2"/>
                </a:solidFill>
                <a:latin typeface="+mn-lt"/>
              </a:rPr>
              <a:t>dụng</a:t>
            </a:r>
            <a:r>
              <a:rPr lang="en-US" sz="2000" dirty="0">
                <a:solidFill>
                  <a:schemeClr val="bg2"/>
                </a:solidFill>
                <a:latin typeface="+mn-lt"/>
              </a:rPr>
              <a:t> – </a:t>
            </a:r>
            <a:r>
              <a:rPr lang="en-US" sz="2000" dirty="0" err="1">
                <a:solidFill>
                  <a:schemeClr val="bg2"/>
                </a:solidFill>
                <a:latin typeface="+mn-lt"/>
              </a:rPr>
              <a:t>Phát</a:t>
            </a:r>
            <a:r>
              <a:rPr lang="en-US" sz="2000" dirty="0">
                <a:solidFill>
                  <a:schemeClr val="bg2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bg2"/>
                </a:solidFill>
                <a:latin typeface="+mn-lt"/>
              </a:rPr>
              <a:t>triển</a:t>
            </a:r>
            <a:endParaRPr sz="2000" dirty="0">
              <a:solidFill>
                <a:schemeClr val="bg2"/>
              </a:solidFill>
              <a:latin typeface="+mn-lt"/>
            </a:endParaRPr>
          </a:p>
        </p:txBody>
      </p:sp>
      <p:grpSp>
        <p:nvGrpSpPr>
          <p:cNvPr id="216" name="Google Shape;216;p31"/>
          <p:cNvGrpSpPr/>
          <p:nvPr/>
        </p:nvGrpSpPr>
        <p:grpSpPr>
          <a:xfrm>
            <a:off x="1060750" y="703376"/>
            <a:ext cx="7022480" cy="133394"/>
            <a:chOff x="2427292" y="692550"/>
            <a:chExt cx="9081184" cy="172500"/>
          </a:xfrm>
        </p:grpSpPr>
        <p:sp>
          <p:nvSpPr>
            <p:cNvPr id="217" name="Google Shape;217;p31"/>
            <p:cNvSpPr/>
            <p:nvPr/>
          </p:nvSpPr>
          <p:spPr>
            <a:xfrm>
              <a:off x="2427292" y="692550"/>
              <a:ext cx="172500" cy="1725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218" name="Google Shape;218;p31"/>
            <p:cNvSpPr/>
            <p:nvPr/>
          </p:nvSpPr>
          <p:spPr>
            <a:xfrm>
              <a:off x="2653242" y="719400"/>
              <a:ext cx="118800" cy="1188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219" name="Google Shape;219;p31"/>
            <p:cNvSpPr/>
            <p:nvPr/>
          </p:nvSpPr>
          <p:spPr>
            <a:xfrm>
              <a:off x="2825492" y="735750"/>
              <a:ext cx="86100" cy="86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220" name="Google Shape;220;p31"/>
            <p:cNvSpPr/>
            <p:nvPr/>
          </p:nvSpPr>
          <p:spPr>
            <a:xfrm rot="10800000">
              <a:off x="11335977" y="692550"/>
              <a:ext cx="172500" cy="1725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221" name="Google Shape;221;p31"/>
            <p:cNvSpPr/>
            <p:nvPr/>
          </p:nvSpPr>
          <p:spPr>
            <a:xfrm rot="10800000">
              <a:off x="11163727" y="719400"/>
              <a:ext cx="118800" cy="1188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222" name="Google Shape;222;p31"/>
            <p:cNvSpPr/>
            <p:nvPr/>
          </p:nvSpPr>
          <p:spPr>
            <a:xfrm rot="10800000">
              <a:off x="11024177" y="735750"/>
              <a:ext cx="86100" cy="86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12146" y="1990298"/>
            <a:ext cx="2166713" cy="433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3000"/>
              </a:lnSpc>
            </a:pPr>
            <a:r>
              <a:rPr lang="en-US" sz="1800" dirty="0" err="1"/>
              <a:t>Mô</a:t>
            </a:r>
            <a:r>
              <a:rPr lang="en-US" sz="1800" dirty="0"/>
              <a:t> </a:t>
            </a:r>
            <a:r>
              <a:rPr lang="en-US" sz="1800" dirty="0" err="1"/>
              <a:t>hình</a:t>
            </a:r>
            <a:r>
              <a:rPr lang="en-US" sz="1800" dirty="0"/>
              <a:t> </a:t>
            </a:r>
            <a:r>
              <a:rPr lang="en-US" sz="1800" dirty="0" err="1"/>
              <a:t>ngôi</a:t>
            </a:r>
            <a:r>
              <a:rPr lang="en-US" sz="1800" dirty="0"/>
              <a:t> </a:t>
            </a:r>
            <a:r>
              <a:rPr lang="en-US" sz="1800" dirty="0" err="1"/>
              <a:t>nhà</a:t>
            </a:r>
            <a:endParaRPr lang="en-US" sz="1800" dirty="0"/>
          </a:p>
        </p:txBody>
      </p:sp>
      <p:sp>
        <p:nvSpPr>
          <p:cNvPr id="31" name="TextBox 30"/>
          <p:cNvSpPr txBox="1"/>
          <p:nvPr/>
        </p:nvSpPr>
        <p:spPr>
          <a:xfrm>
            <a:off x="2841926" y="1928329"/>
            <a:ext cx="2959882" cy="818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1800" dirty="0" err="1"/>
              <a:t>Cách</a:t>
            </a:r>
            <a:r>
              <a:rPr lang="en-US" sz="1800" dirty="0"/>
              <a:t> </a:t>
            </a:r>
            <a:r>
              <a:rPr lang="en-US" sz="1800" dirty="0" err="1"/>
              <a:t>tạo</a:t>
            </a:r>
            <a:r>
              <a:rPr lang="en-US" sz="1800" dirty="0"/>
              <a:t> </a:t>
            </a:r>
            <a:r>
              <a:rPr lang="en-US" sz="1800" dirty="0" err="1"/>
              <a:t>mô</a:t>
            </a:r>
            <a:r>
              <a:rPr lang="en-US" sz="1800" dirty="0"/>
              <a:t> </a:t>
            </a:r>
            <a:r>
              <a:rPr lang="en-US" sz="1800" dirty="0" err="1"/>
              <a:t>hình</a:t>
            </a:r>
            <a:r>
              <a:rPr lang="en-US" sz="1800" dirty="0"/>
              <a:t> </a:t>
            </a:r>
            <a:r>
              <a:rPr lang="en-US" sz="1800" dirty="0" err="1"/>
              <a:t>ngôi</a:t>
            </a:r>
            <a:r>
              <a:rPr lang="en-US" sz="1800" dirty="0"/>
              <a:t> </a:t>
            </a:r>
            <a:r>
              <a:rPr lang="en-US" sz="1800" dirty="0" err="1"/>
              <a:t>nhà</a:t>
            </a:r>
            <a:r>
              <a:rPr lang="en-US" sz="1800" dirty="0"/>
              <a:t> </a:t>
            </a:r>
            <a:r>
              <a:rPr lang="en-US" sz="1800" dirty="0" err="1"/>
              <a:t>từ</a:t>
            </a:r>
            <a:r>
              <a:rPr lang="en-US" sz="1800" dirty="0"/>
              <a:t> </a:t>
            </a:r>
            <a:r>
              <a:rPr lang="en-US" sz="1800" dirty="0" err="1"/>
              <a:t>vật</a:t>
            </a:r>
            <a:r>
              <a:rPr lang="en-US" sz="1800" dirty="0"/>
              <a:t> </a:t>
            </a:r>
            <a:r>
              <a:rPr lang="en-US" sz="1800" dirty="0" err="1"/>
              <a:t>liệu</a:t>
            </a:r>
            <a:r>
              <a:rPr lang="en-US" sz="1800" dirty="0"/>
              <a:t> </a:t>
            </a:r>
            <a:r>
              <a:rPr lang="en-US" sz="1800" dirty="0" err="1"/>
              <a:t>tìm</a:t>
            </a:r>
            <a:r>
              <a:rPr lang="en-US" sz="1800" dirty="0"/>
              <a:t> </a:t>
            </a:r>
            <a:r>
              <a:rPr lang="en-US" sz="1800" dirty="0" err="1"/>
              <a:t>được</a:t>
            </a:r>
            <a:endParaRPr lang="en-US" sz="1800" dirty="0"/>
          </a:p>
        </p:txBody>
      </p:sp>
      <p:sp>
        <p:nvSpPr>
          <p:cNvPr id="32" name="TextBox 31"/>
          <p:cNvSpPr txBox="1"/>
          <p:nvPr/>
        </p:nvSpPr>
        <p:spPr>
          <a:xfrm>
            <a:off x="5941597" y="1928329"/>
            <a:ext cx="3079125" cy="818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1800" dirty="0" err="1"/>
              <a:t>Tạo</a:t>
            </a:r>
            <a:r>
              <a:rPr lang="en-US" sz="1800" dirty="0"/>
              <a:t> </a:t>
            </a:r>
            <a:r>
              <a:rPr lang="en-US" sz="1800" dirty="0" err="1"/>
              <a:t>mô</a:t>
            </a:r>
            <a:r>
              <a:rPr lang="en-US" sz="1800" dirty="0"/>
              <a:t> </a:t>
            </a:r>
            <a:r>
              <a:rPr lang="en-US" sz="1800" dirty="0" err="1"/>
              <a:t>hình</a:t>
            </a:r>
            <a:r>
              <a:rPr lang="en-US" sz="1800" dirty="0"/>
              <a:t> </a:t>
            </a:r>
            <a:r>
              <a:rPr lang="en-US" sz="1800" dirty="0" err="1"/>
              <a:t>ngôi</a:t>
            </a:r>
            <a:r>
              <a:rPr lang="en-US" sz="1800" dirty="0"/>
              <a:t> </a:t>
            </a:r>
            <a:r>
              <a:rPr lang="en-US" sz="1800" dirty="0" err="1"/>
              <a:t>nhà</a:t>
            </a:r>
            <a:r>
              <a:rPr lang="en-US" sz="1800" dirty="0"/>
              <a:t> </a:t>
            </a:r>
            <a:r>
              <a:rPr lang="en-US" sz="1800" dirty="0" err="1"/>
              <a:t>bằng</a:t>
            </a:r>
            <a:r>
              <a:rPr lang="en-US" sz="1800" dirty="0"/>
              <a:t> </a:t>
            </a:r>
            <a:r>
              <a:rPr lang="en-US" sz="1800" dirty="0" err="1"/>
              <a:t>vật</a:t>
            </a:r>
            <a:r>
              <a:rPr lang="en-US" sz="1800" dirty="0"/>
              <a:t> </a:t>
            </a:r>
            <a:r>
              <a:rPr lang="en-US" sz="1800" dirty="0" err="1"/>
              <a:t>liệu</a:t>
            </a:r>
            <a:r>
              <a:rPr lang="en-US" sz="1800" dirty="0"/>
              <a:t> </a:t>
            </a:r>
            <a:r>
              <a:rPr lang="en-US" sz="1800" dirty="0" err="1"/>
              <a:t>đã</a:t>
            </a:r>
            <a:r>
              <a:rPr lang="en-US" sz="1800" dirty="0"/>
              <a:t> qua </a:t>
            </a:r>
            <a:r>
              <a:rPr lang="en-US" sz="1800" dirty="0" err="1"/>
              <a:t>sử</a:t>
            </a:r>
            <a:r>
              <a:rPr lang="en-US" sz="1800" dirty="0"/>
              <a:t> </a:t>
            </a:r>
            <a:r>
              <a:rPr lang="en-US" sz="1800" dirty="0" err="1"/>
              <a:t>dụng</a:t>
            </a:r>
            <a:endParaRPr lang="en-US" sz="1800" dirty="0"/>
          </a:p>
        </p:txBody>
      </p:sp>
      <p:sp>
        <p:nvSpPr>
          <p:cNvPr id="33" name="TextBox 32"/>
          <p:cNvSpPr txBox="1"/>
          <p:nvPr/>
        </p:nvSpPr>
        <p:spPr>
          <a:xfrm>
            <a:off x="1269806" y="3817274"/>
            <a:ext cx="2959882" cy="818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1800" dirty="0" err="1"/>
              <a:t>Trưng</a:t>
            </a:r>
            <a:r>
              <a:rPr lang="en-US" sz="1800" dirty="0"/>
              <a:t> </a:t>
            </a:r>
            <a:r>
              <a:rPr lang="en-US" sz="1800" dirty="0" err="1"/>
              <a:t>bày</a:t>
            </a:r>
            <a:r>
              <a:rPr lang="en-US" sz="1800" dirty="0"/>
              <a:t> </a:t>
            </a:r>
            <a:r>
              <a:rPr lang="en-US" sz="1800" dirty="0" err="1"/>
              <a:t>sản</a:t>
            </a:r>
            <a:r>
              <a:rPr lang="en-US" sz="1800" dirty="0"/>
              <a:t> </a:t>
            </a:r>
            <a:r>
              <a:rPr lang="en-US" sz="1800" dirty="0" err="1"/>
              <a:t>phẩm</a:t>
            </a:r>
            <a:r>
              <a:rPr lang="en-US" sz="1800" dirty="0"/>
              <a:t> </a:t>
            </a:r>
            <a:r>
              <a:rPr lang="en-US" sz="1800" dirty="0" err="1"/>
              <a:t>và</a:t>
            </a:r>
            <a:r>
              <a:rPr lang="en-US" sz="1800" dirty="0"/>
              <a:t> chia </a:t>
            </a:r>
            <a:r>
              <a:rPr lang="en-US" sz="1800" dirty="0" err="1"/>
              <a:t>sẻ</a:t>
            </a:r>
            <a:endParaRPr lang="en-US" sz="1800" dirty="0"/>
          </a:p>
        </p:txBody>
      </p:sp>
      <p:sp>
        <p:nvSpPr>
          <p:cNvPr id="34" name="TextBox 33"/>
          <p:cNvSpPr txBox="1"/>
          <p:nvPr/>
        </p:nvSpPr>
        <p:spPr>
          <a:xfrm>
            <a:off x="4943280" y="3817274"/>
            <a:ext cx="2959882" cy="818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1800" dirty="0" err="1"/>
              <a:t>Tìm</a:t>
            </a:r>
            <a:r>
              <a:rPr lang="en-US" sz="1800" dirty="0"/>
              <a:t> </a:t>
            </a:r>
            <a:r>
              <a:rPr lang="en-US" sz="1800" dirty="0" err="1"/>
              <a:t>hiểu</a:t>
            </a:r>
            <a:r>
              <a:rPr lang="en-US" sz="1800" dirty="0"/>
              <a:t> </a:t>
            </a:r>
            <a:r>
              <a:rPr lang="en-US" sz="1800" dirty="0" err="1"/>
              <a:t>ngôi</a:t>
            </a:r>
            <a:r>
              <a:rPr lang="en-US" sz="1800" dirty="0"/>
              <a:t> </a:t>
            </a:r>
            <a:r>
              <a:rPr lang="en-US" sz="1800" dirty="0" err="1"/>
              <a:t>nhà</a:t>
            </a:r>
            <a:r>
              <a:rPr lang="en-US" sz="1800" dirty="0"/>
              <a:t> </a:t>
            </a:r>
            <a:r>
              <a:rPr lang="en-US" sz="1800" dirty="0" err="1"/>
              <a:t>trong</a:t>
            </a:r>
            <a:r>
              <a:rPr lang="en-US" sz="1800" dirty="0"/>
              <a:t> </a:t>
            </a:r>
            <a:r>
              <a:rPr lang="en-US" sz="1800" dirty="0" err="1"/>
              <a:t>thực</a:t>
            </a:r>
            <a:r>
              <a:rPr lang="en-US" sz="1800" dirty="0"/>
              <a:t> </a:t>
            </a:r>
            <a:r>
              <a:rPr lang="en-US" sz="1800" dirty="0" err="1"/>
              <a:t>tế</a:t>
            </a:r>
            <a:endParaRPr lang="en-US" sz="1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" grpId="0" animBg="1"/>
      <p:bldP spid="201" grpId="0" animBg="1"/>
      <p:bldP spid="202" grpId="0" animBg="1"/>
      <p:bldP spid="203" grpId="0" animBg="1"/>
      <p:bldP spid="204" grpId="0" animBg="1"/>
      <p:bldP spid="206" grpId="0"/>
      <p:bldP spid="208" grpId="0"/>
      <p:bldP spid="210" grpId="0"/>
      <p:bldP spid="212" grpId="0"/>
      <p:bldP spid="214" grpId="0"/>
      <p:bldP spid="7" grpId="0"/>
      <p:bldP spid="31" grpId="0"/>
      <p:bldP spid="32" grpId="0"/>
      <p:bldP spid="33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0"/>
          <p:cNvSpPr/>
          <p:nvPr/>
        </p:nvSpPr>
        <p:spPr>
          <a:xfrm>
            <a:off x="0" y="4684950"/>
            <a:ext cx="9156000" cy="477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9" name="Google Shape;189;p30"/>
          <p:cNvGrpSpPr/>
          <p:nvPr/>
        </p:nvGrpSpPr>
        <p:grpSpPr>
          <a:xfrm>
            <a:off x="1060756" y="660592"/>
            <a:ext cx="7022465" cy="236401"/>
            <a:chOff x="1060756" y="660592"/>
            <a:chExt cx="7022465" cy="236401"/>
          </a:xfrm>
        </p:grpSpPr>
        <p:sp>
          <p:nvSpPr>
            <p:cNvPr id="190" name="Google Shape;190;p30"/>
            <p:cNvSpPr/>
            <p:nvPr/>
          </p:nvSpPr>
          <p:spPr>
            <a:xfrm>
              <a:off x="1060756" y="660592"/>
              <a:ext cx="248700" cy="2364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30"/>
            <p:cNvSpPr/>
            <p:nvPr/>
          </p:nvSpPr>
          <p:spPr>
            <a:xfrm>
              <a:off x="1343739" y="696011"/>
              <a:ext cx="174300" cy="1656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30"/>
            <p:cNvSpPr/>
            <p:nvPr/>
          </p:nvSpPr>
          <p:spPr>
            <a:xfrm>
              <a:off x="1552321" y="712062"/>
              <a:ext cx="140400" cy="1335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30"/>
            <p:cNvSpPr/>
            <p:nvPr/>
          </p:nvSpPr>
          <p:spPr>
            <a:xfrm rot="10800000">
              <a:off x="7834521" y="660592"/>
              <a:ext cx="248700" cy="2364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30"/>
            <p:cNvSpPr/>
            <p:nvPr/>
          </p:nvSpPr>
          <p:spPr>
            <a:xfrm rot="10800000">
              <a:off x="7625939" y="695973"/>
              <a:ext cx="174300" cy="1656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30"/>
            <p:cNvSpPr/>
            <p:nvPr/>
          </p:nvSpPr>
          <p:spPr>
            <a:xfrm rot="10800000">
              <a:off x="7451256" y="712022"/>
              <a:ext cx="140400" cy="1335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000" y="419392"/>
            <a:ext cx="7704000" cy="477600"/>
          </a:xfrm>
        </p:spPr>
        <p:txBody>
          <a:bodyPr/>
          <a:lstStyle/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1.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Khám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phá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mô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hình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ngôi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nhà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451" y="1189622"/>
            <a:ext cx="4152437" cy="341638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6379" y="1189622"/>
            <a:ext cx="4267235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i="1" dirty="0" err="1"/>
              <a:t>Quan</a:t>
            </a:r>
            <a:r>
              <a:rPr lang="en-US" sz="1800" b="1" i="1" dirty="0"/>
              <a:t> </a:t>
            </a:r>
            <a:r>
              <a:rPr lang="en-US" sz="1800" b="1" i="1" dirty="0" err="1"/>
              <a:t>sát</a:t>
            </a:r>
            <a:r>
              <a:rPr lang="en-US" sz="1800" b="1" i="1" dirty="0"/>
              <a:t> </a:t>
            </a:r>
            <a:r>
              <a:rPr lang="en-US" sz="1800" b="1" i="1" dirty="0" err="1"/>
              <a:t>mô</a:t>
            </a:r>
            <a:r>
              <a:rPr lang="en-US" sz="1800" b="1" i="1" dirty="0"/>
              <a:t> </a:t>
            </a:r>
            <a:r>
              <a:rPr lang="en-US" sz="1800" b="1" i="1" dirty="0" err="1"/>
              <a:t>hình</a:t>
            </a:r>
            <a:r>
              <a:rPr lang="en-US" sz="1800" b="1" i="1" dirty="0"/>
              <a:t> </a:t>
            </a:r>
            <a:r>
              <a:rPr lang="en-US" sz="1800" b="1" i="1" dirty="0" err="1"/>
              <a:t>ngôi</a:t>
            </a:r>
            <a:r>
              <a:rPr lang="en-US" sz="1800" b="1" i="1" dirty="0"/>
              <a:t> </a:t>
            </a:r>
            <a:r>
              <a:rPr lang="en-US" sz="1800" b="1" i="1" dirty="0" err="1"/>
              <a:t>nhà</a:t>
            </a:r>
            <a:r>
              <a:rPr lang="en-US" sz="1800" b="1" i="1" dirty="0"/>
              <a:t> </a:t>
            </a:r>
            <a:r>
              <a:rPr lang="en-US" sz="1800" b="1" i="1" dirty="0" err="1"/>
              <a:t>trong</a:t>
            </a:r>
            <a:r>
              <a:rPr lang="en-US" sz="1800" b="1" i="1" dirty="0"/>
              <a:t> SGK </a:t>
            </a:r>
            <a:r>
              <a:rPr lang="en-US" sz="1800" b="1" i="1" dirty="0" err="1"/>
              <a:t>trang</a:t>
            </a:r>
            <a:r>
              <a:rPr lang="en-US" sz="1800" b="1" i="1" dirty="0"/>
              <a:t> 66 </a:t>
            </a:r>
            <a:r>
              <a:rPr lang="en-US" sz="1800" b="1" i="1" dirty="0" err="1"/>
              <a:t>và</a:t>
            </a:r>
            <a:r>
              <a:rPr lang="en-US" sz="1800" b="1" i="1" dirty="0"/>
              <a:t> </a:t>
            </a:r>
            <a:r>
              <a:rPr lang="en-US" sz="1800" b="1" i="1" dirty="0" err="1"/>
              <a:t>trả</a:t>
            </a:r>
            <a:r>
              <a:rPr lang="en-US" sz="1800" b="1" i="1" dirty="0"/>
              <a:t> </a:t>
            </a:r>
            <a:r>
              <a:rPr lang="en-US" sz="1800" b="1" i="1" dirty="0" err="1"/>
              <a:t>lời</a:t>
            </a:r>
            <a:r>
              <a:rPr lang="en-US" sz="1800" b="1" i="1" dirty="0"/>
              <a:t> </a:t>
            </a:r>
            <a:r>
              <a:rPr lang="en-US" sz="1800" b="1" i="1" dirty="0" err="1"/>
              <a:t>câu</a:t>
            </a:r>
            <a:r>
              <a:rPr lang="en-US" sz="1800" b="1" i="1" dirty="0"/>
              <a:t> </a:t>
            </a:r>
            <a:r>
              <a:rPr lang="en-US" sz="1800" b="1" i="1" dirty="0" err="1"/>
              <a:t>hỏi</a:t>
            </a:r>
            <a:r>
              <a:rPr lang="en-US" sz="1800" b="1" i="1" dirty="0"/>
              <a:t>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1800" dirty="0"/>
              <a:t>Mô hình ngôi nhà được tạo nên từ những hình khối nào?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1800" dirty="0"/>
              <a:t>Mô hình ngôi nhà có đặc điểm gì?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1800" dirty="0"/>
              <a:t>Những vật liệu nào được sử dụng để tạo mô hình ngôi nhà?</a:t>
            </a: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5"/>
          <p:cNvSpPr/>
          <p:nvPr/>
        </p:nvSpPr>
        <p:spPr>
          <a:xfrm>
            <a:off x="1333199" y="1189622"/>
            <a:ext cx="6501321" cy="349359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latin typeface="+mn-lt"/>
              </a:rPr>
              <a:t>Kết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luận</a:t>
            </a:r>
            <a:endParaRPr sz="2400" dirty="0">
              <a:latin typeface="+mn-lt"/>
            </a:endParaRPr>
          </a:p>
        </p:txBody>
      </p:sp>
      <p:grpSp>
        <p:nvGrpSpPr>
          <p:cNvPr id="284" name="Google Shape;284;p35"/>
          <p:cNvGrpSpPr/>
          <p:nvPr/>
        </p:nvGrpSpPr>
        <p:grpSpPr>
          <a:xfrm>
            <a:off x="1060756" y="660592"/>
            <a:ext cx="7022465" cy="236401"/>
            <a:chOff x="1060756" y="660592"/>
            <a:chExt cx="7022465" cy="236401"/>
          </a:xfrm>
        </p:grpSpPr>
        <p:sp>
          <p:nvSpPr>
            <p:cNvPr id="285" name="Google Shape;285;p35"/>
            <p:cNvSpPr/>
            <p:nvPr/>
          </p:nvSpPr>
          <p:spPr>
            <a:xfrm>
              <a:off x="1060756" y="660592"/>
              <a:ext cx="248700" cy="2364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5"/>
            <p:cNvSpPr/>
            <p:nvPr/>
          </p:nvSpPr>
          <p:spPr>
            <a:xfrm>
              <a:off x="1343739" y="696011"/>
              <a:ext cx="174300" cy="1656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5"/>
            <p:cNvSpPr/>
            <p:nvPr/>
          </p:nvSpPr>
          <p:spPr>
            <a:xfrm>
              <a:off x="1552321" y="712062"/>
              <a:ext cx="140400" cy="1335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5"/>
            <p:cNvSpPr/>
            <p:nvPr/>
          </p:nvSpPr>
          <p:spPr>
            <a:xfrm rot="10800000">
              <a:off x="7834521" y="660592"/>
              <a:ext cx="248700" cy="2364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5"/>
            <p:cNvSpPr/>
            <p:nvPr/>
          </p:nvSpPr>
          <p:spPr>
            <a:xfrm rot="10800000">
              <a:off x="7625939" y="695973"/>
              <a:ext cx="174300" cy="1656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5"/>
            <p:cNvSpPr/>
            <p:nvPr/>
          </p:nvSpPr>
          <p:spPr>
            <a:xfrm rot="10800000">
              <a:off x="7451256" y="712022"/>
              <a:ext cx="140400" cy="1335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/>
          <p:cNvSpPr/>
          <p:nvPr/>
        </p:nvSpPr>
        <p:spPr>
          <a:xfrm>
            <a:off x="1844212" y="1266900"/>
            <a:ext cx="56070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800" dirty="0"/>
              <a:t>+ Các bộ phận của ngôi nhà được tạo nên từ nhiều hình khối khác nhau: hình chữ nhật, hình tam giác.</a:t>
            </a:r>
          </a:p>
          <a:p>
            <a:pPr algn="just">
              <a:lnSpc>
                <a:spcPct val="150000"/>
              </a:lnSpc>
            </a:pPr>
            <a:r>
              <a:rPr lang="vi-VN" sz="1800" dirty="0"/>
              <a:t>+ Đặc điểm riêng, vật liệu sử dụng để làm mô hình mỗi ngôi nhà: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vi-VN" sz="1800" dirty="0"/>
              <a:t>Mỗi ngôi nhà được làm từ các hình khối, vật liệu khác nhau: bìa cứng, vỏ hộp sữa,...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vi-VN" sz="1800" dirty="0"/>
              <a:t>Hình dáng mỗi ngôi nhà khác nhau: nhà một tầng, nhà cao tầng.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248" y="2958957"/>
            <a:ext cx="1364569" cy="20987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01" y="1748761"/>
            <a:ext cx="1547515" cy="31217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1256" y="1057322"/>
            <a:ext cx="232294" cy="54906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856" y="1057322"/>
            <a:ext cx="232294" cy="549060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3"/>
          <p:cNvSpPr/>
          <p:nvPr/>
        </p:nvSpPr>
        <p:spPr>
          <a:xfrm>
            <a:off x="726425" y="783575"/>
            <a:ext cx="3955800" cy="406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33"/>
          <p:cNvSpPr/>
          <p:nvPr/>
        </p:nvSpPr>
        <p:spPr>
          <a:xfrm>
            <a:off x="726425" y="776400"/>
            <a:ext cx="3955800" cy="954300"/>
          </a:xfrm>
          <a:prstGeom prst="wedgeRectCallout">
            <a:avLst>
              <a:gd name="adj1" fmla="val -19690"/>
              <a:gd name="adj2" fmla="val 86805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48" name="Google Shape;248;p33"/>
          <p:cNvCxnSpPr/>
          <p:nvPr/>
        </p:nvCxnSpPr>
        <p:spPr>
          <a:xfrm>
            <a:off x="733575" y="1002900"/>
            <a:ext cx="39615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9" name="Google Shape;249;p33"/>
          <p:cNvCxnSpPr/>
          <p:nvPr/>
        </p:nvCxnSpPr>
        <p:spPr>
          <a:xfrm>
            <a:off x="733575" y="1203500"/>
            <a:ext cx="39615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0" name="Google Shape;250;p33"/>
          <p:cNvCxnSpPr/>
          <p:nvPr/>
        </p:nvCxnSpPr>
        <p:spPr>
          <a:xfrm>
            <a:off x="733575" y="1404100"/>
            <a:ext cx="39615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1" name="Google Shape;251;p33"/>
          <p:cNvCxnSpPr/>
          <p:nvPr/>
        </p:nvCxnSpPr>
        <p:spPr>
          <a:xfrm>
            <a:off x="733575" y="1604700"/>
            <a:ext cx="39615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2" name="Google Shape;252;p33"/>
          <p:cNvSpPr txBox="1">
            <a:spLocks noGrp="1"/>
          </p:cNvSpPr>
          <p:nvPr>
            <p:ph type="title"/>
          </p:nvPr>
        </p:nvSpPr>
        <p:spPr>
          <a:xfrm>
            <a:off x="952775" y="783575"/>
            <a:ext cx="3503100" cy="90852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>
                <a:solidFill>
                  <a:schemeClr val="tx1"/>
                </a:solidFill>
                <a:latin typeface="+mn-lt"/>
              </a:rPr>
              <a:t>02</a:t>
            </a:r>
            <a:endParaRPr sz="7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6425" y="2337920"/>
            <a:ext cx="4006921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3200" b="1" dirty="0" err="1">
                <a:solidFill>
                  <a:schemeClr val="bg1"/>
                </a:solidFill>
              </a:rPr>
              <a:t>Kiến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tạo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kiến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thức</a:t>
            </a:r>
            <a:r>
              <a:rPr lang="en-US" sz="3200" b="1" dirty="0">
                <a:solidFill>
                  <a:schemeClr val="bg1"/>
                </a:solidFill>
              </a:rPr>
              <a:t>, </a:t>
            </a:r>
            <a:r>
              <a:rPr lang="en-US" sz="3200" b="1" dirty="0" err="1">
                <a:solidFill>
                  <a:schemeClr val="bg1"/>
                </a:solidFill>
              </a:rPr>
              <a:t>kĩ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năng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880" y="87234"/>
            <a:ext cx="777664" cy="79977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82966" y="2697260"/>
            <a:ext cx="38835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/>
              <a:t>Cách</a:t>
            </a:r>
            <a:r>
              <a:rPr lang="en-US" sz="2400" dirty="0"/>
              <a:t> </a:t>
            </a:r>
            <a:r>
              <a:rPr lang="en-US" sz="2400" dirty="0" err="1"/>
              <a:t>tạo</a:t>
            </a:r>
            <a:r>
              <a:rPr lang="en-US" sz="2400" dirty="0"/>
              <a:t> </a:t>
            </a:r>
            <a:r>
              <a:rPr lang="en-US" sz="2400" dirty="0" err="1"/>
              <a:t>mô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ngôi</a:t>
            </a:r>
            <a:r>
              <a:rPr lang="en-US" sz="2400" dirty="0"/>
              <a:t> </a:t>
            </a:r>
            <a:r>
              <a:rPr lang="en-US" sz="2400" dirty="0" err="1"/>
              <a:t>nhà</a:t>
            </a:r>
            <a:r>
              <a:rPr lang="en-US" sz="2400" dirty="0"/>
              <a:t> </a:t>
            </a:r>
            <a:r>
              <a:rPr lang="en-US" sz="2400" dirty="0" err="1"/>
              <a:t>từ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liệu</a:t>
            </a:r>
            <a:r>
              <a:rPr lang="en-US" sz="2400" dirty="0"/>
              <a:t> </a:t>
            </a:r>
            <a:r>
              <a:rPr lang="en-US" sz="2400" dirty="0" err="1"/>
              <a:t>tìm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endParaRPr lang="en-US" sz="2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818" y="3488290"/>
            <a:ext cx="1249788" cy="16460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465" y="102947"/>
            <a:ext cx="2712378" cy="2712378"/>
          </a:xfrm>
          <a:prstGeom prst="rect">
            <a:avLst/>
          </a:prstGeom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400746" y="164387"/>
            <a:ext cx="2321960" cy="5137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Hoạt</a:t>
            </a:r>
            <a:r>
              <a:rPr lang="en-US" sz="2200" dirty="0"/>
              <a:t> </a:t>
            </a:r>
            <a:r>
              <a:rPr lang="en-US" sz="2200" dirty="0" err="1"/>
              <a:t>động</a:t>
            </a:r>
            <a:r>
              <a:rPr lang="en-US" sz="2200" dirty="0"/>
              <a:t> </a:t>
            </a:r>
            <a:r>
              <a:rPr lang="en-US" sz="2200" dirty="0" err="1"/>
              <a:t>nhóm</a:t>
            </a:r>
            <a:endParaRPr lang="en-US" sz="2200" dirty="0"/>
          </a:p>
        </p:txBody>
      </p:sp>
      <p:sp>
        <p:nvSpPr>
          <p:cNvPr id="8" name="Rectangle 7"/>
          <p:cNvSpPr/>
          <p:nvPr/>
        </p:nvSpPr>
        <p:spPr>
          <a:xfrm>
            <a:off x="354458" y="795486"/>
            <a:ext cx="4782621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i="1" dirty="0"/>
              <a:t>Quan </a:t>
            </a:r>
            <a:r>
              <a:rPr lang="en-US" sz="1800" b="1" i="1" dirty="0" err="1"/>
              <a:t>sát</a:t>
            </a:r>
            <a:r>
              <a:rPr lang="en-US" sz="1800" b="1" i="1" dirty="0"/>
              <a:t> </a:t>
            </a:r>
            <a:r>
              <a:rPr lang="en-US" sz="1800" b="1" i="1" dirty="0" err="1"/>
              <a:t>hình</a:t>
            </a:r>
            <a:r>
              <a:rPr lang="en-US" sz="1800" b="1" i="1" dirty="0"/>
              <a:t> </a:t>
            </a:r>
            <a:r>
              <a:rPr lang="en-US" sz="1800" b="1" i="1" dirty="0" err="1"/>
              <a:t>ảnh</a:t>
            </a:r>
            <a:r>
              <a:rPr lang="en-US" sz="1800" b="1" i="1" dirty="0"/>
              <a:t> </a:t>
            </a:r>
            <a:r>
              <a:rPr lang="en-US" sz="1800" b="1" i="1" dirty="0" err="1"/>
              <a:t>trang</a:t>
            </a:r>
            <a:r>
              <a:rPr lang="en-US" sz="1800" b="1" i="1" dirty="0"/>
              <a:t> 65 SGK, </a:t>
            </a:r>
            <a:r>
              <a:rPr lang="en-US" sz="1800" b="1" i="1" dirty="0" err="1"/>
              <a:t>thảo</a:t>
            </a:r>
            <a:r>
              <a:rPr lang="en-US" sz="1800" b="1" i="1" dirty="0"/>
              <a:t> </a:t>
            </a:r>
            <a:r>
              <a:rPr lang="en-US" sz="1800" b="1" i="1" dirty="0" err="1"/>
              <a:t>luận</a:t>
            </a:r>
            <a:r>
              <a:rPr lang="en-US" sz="1800" b="1" i="1" dirty="0"/>
              <a:t> </a:t>
            </a:r>
            <a:r>
              <a:rPr lang="en-US" sz="1800" b="1" i="1" dirty="0" err="1"/>
              <a:t>nhóm</a:t>
            </a:r>
            <a:r>
              <a:rPr lang="en-US" sz="1800" b="1" i="1" dirty="0"/>
              <a:t> </a:t>
            </a:r>
            <a:r>
              <a:rPr lang="en-US" sz="1800" b="1" i="1" dirty="0" err="1"/>
              <a:t>trong</a:t>
            </a:r>
            <a:r>
              <a:rPr lang="en-US" sz="1800" b="1" i="1" dirty="0"/>
              <a:t> 3 </a:t>
            </a:r>
            <a:r>
              <a:rPr lang="en-US" sz="1800" b="1" i="1" dirty="0" err="1"/>
              <a:t>phút</a:t>
            </a:r>
            <a:r>
              <a:rPr lang="en-US" sz="1800" b="1" i="1" dirty="0"/>
              <a:t> </a:t>
            </a:r>
            <a:r>
              <a:rPr lang="en-US" sz="1800" b="1" i="1" dirty="0" err="1"/>
              <a:t>và</a:t>
            </a:r>
            <a:r>
              <a:rPr lang="en-US" sz="1800" b="1" i="1" dirty="0"/>
              <a:t> </a:t>
            </a:r>
            <a:r>
              <a:rPr lang="en-US" sz="1800" b="1" i="1" dirty="0" err="1"/>
              <a:t>trả</a:t>
            </a:r>
            <a:r>
              <a:rPr lang="en-US" sz="1800" b="1" i="1" dirty="0"/>
              <a:t> </a:t>
            </a:r>
            <a:r>
              <a:rPr lang="en-US" sz="1800" b="1" i="1" dirty="0" err="1"/>
              <a:t>lời</a:t>
            </a:r>
            <a:r>
              <a:rPr lang="en-US" sz="1800" b="1" i="1" dirty="0"/>
              <a:t> </a:t>
            </a:r>
            <a:r>
              <a:rPr lang="en-US" sz="1800" b="1" i="1" dirty="0" err="1"/>
              <a:t>câu</a:t>
            </a:r>
            <a:r>
              <a:rPr lang="en-US" sz="1800" b="1" i="1" dirty="0"/>
              <a:t> </a:t>
            </a:r>
            <a:r>
              <a:rPr lang="en-US" sz="1800" b="1" i="1" dirty="0" err="1"/>
              <a:t>hỏi</a:t>
            </a:r>
            <a:r>
              <a:rPr lang="en-US" sz="1800" b="1" i="1" dirty="0"/>
              <a:t>:</a:t>
            </a:r>
          </a:p>
          <a:p>
            <a:pPr algn="just">
              <a:lnSpc>
                <a:spcPct val="150000"/>
              </a:lnSpc>
            </a:pPr>
            <a:r>
              <a:rPr lang="vi-VN" sz="1800" dirty="0"/>
              <a:t>+ Em lựa chọn vật liệu và hình khối gì để tạo mô hình ngôi nhà?</a:t>
            </a:r>
          </a:p>
          <a:p>
            <a:pPr algn="just">
              <a:lnSpc>
                <a:spcPct val="150000"/>
              </a:lnSpc>
            </a:pPr>
            <a:r>
              <a:rPr lang="vi-VN" sz="1800" dirty="0"/>
              <a:t>+ Phần nào của ngôi nhà cần tạo trước?</a:t>
            </a:r>
          </a:p>
          <a:p>
            <a:pPr algn="just">
              <a:lnSpc>
                <a:spcPct val="150000"/>
              </a:lnSpc>
            </a:pPr>
            <a:r>
              <a:rPr lang="vi-VN" sz="1800" dirty="0"/>
              <a:t>+ Em sẽ tạo đặc điểm riêng cho ngôi nhà bằng cách nào?</a:t>
            </a:r>
          </a:p>
          <a:p>
            <a:pPr algn="just">
              <a:lnSpc>
                <a:spcPct val="150000"/>
              </a:lnSpc>
            </a:pPr>
            <a:r>
              <a:rPr lang="vi-VN" sz="1800" dirty="0"/>
              <a:t>+ Để tạo mô hình ngôi nhà, em cần thực hiện các bước cơ bản nào?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820" y="1038563"/>
            <a:ext cx="3815715" cy="33456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185997" y="1045509"/>
            <a:ext cx="528889" cy="277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28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7"/>
          <p:cNvSpPr/>
          <p:nvPr/>
        </p:nvSpPr>
        <p:spPr>
          <a:xfrm rot="229789">
            <a:off x="4919797" y="1665741"/>
            <a:ext cx="3413523" cy="28269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2" name="Google Shape;332;p37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9877">
            <a:off x="5186615" y="1859160"/>
            <a:ext cx="2879871" cy="2440149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37"/>
          <p:cNvSpPr/>
          <p:nvPr/>
        </p:nvSpPr>
        <p:spPr>
          <a:xfrm>
            <a:off x="380144" y="1554896"/>
            <a:ext cx="4272426" cy="2308187"/>
          </a:xfrm>
          <a:prstGeom prst="chevron">
            <a:avLst>
              <a:gd name="adj" fmla="val 2404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>
                <a:solidFill>
                  <a:schemeClr val="accent5"/>
                </a:solidFill>
              </a:rPr>
              <a:t>Hình, khối, màu sắc của các vật liệu đã qua sử dụng có thể tạo thành mô hình ngôi nhà.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336" name="Google Shape;336;p3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+mn-lt"/>
              </a:rPr>
              <a:t>Kết luận</a:t>
            </a:r>
            <a:endParaRPr sz="2800" dirty="0">
              <a:latin typeface="+mn-lt"/>
            </a:endParaRPr>
          </a:p>
        </p:txBody>
      </p:sp>
      <p:grpSp>
        <p:nvGrpSpPr>
          <p:cNvPr id="337" name="Google Shape;337;p37"/>
          <p:cNvGrpSpPr/>
          <p:nvPr/>
        </p:nvGrpSpPr>
        <p:grpSpPr>
          <a:xfrm>
            <a:off x="1060756" y="660592"/>
            <a:ext cx="7022465" cy="236401"/>
            <a:chOff x="1060756" y="660592"/>
            <a:chExt cx="7022465" cy="236401"/>
          </a:xfrm>
        </p:grpSpPr>
        <p:sp>
          <p:nvSpPr>
            <p:cNvPr id="338" name="Google Shape;338;p37"/>
            <p:cNvSpPr/>
            <p:nvPr/>
          </p:nvSpPr>
          <p:spPr>
            <a:xfrm>
              <a:off x="1060756" y="660592"/>
              <a:ext cx="248700" cy="2364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7"/>
            <p:cNvSpPr/>
            <p:nvPr/>
          </p:nvSpPr>
          <p:spPr>
            <a:xfrm>
              <a:off x="1343739" y="696011"/>
              <a:ext cx="174300" cy="1656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7"/>
            <p:cNvSpPr/>
            <p:nvPr/>
          </p:nvSpPr>
          <p:spPr>
            <a:xfrm>
              <a:off x="1552321" y="712062"/>
              <a:ext cx="140400" cy="1335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7"/>
            <p:cNvSpPr/>
            <p:nvPr/>
          </p:nvSpPr>
          <p:spPr>
            <a:xfrm rot="10800000">
              <a:off x="7834521" y="660592"/>
              <a:ext cx="248700" cy="2364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7"/>
            <p:cNvSpPr/>
            <p:nvPr/>
          </p:nvSpPr>
          <p:spPr>
            <a:xfrm rot="10800000">
              <a:off x="7625939" y="695973"/>
              <a:ext cx="174300" cy="1656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7"/>
            <p:cNvSpPr/>
            <p:nvPr/>
          </p:nvSpPr>
          <p:spPr>
            <a:xfrm rot="10800000">
              <a:off x="7451256" y="712022"/>
              <a:ext cx="140400" cy="133500"/>
            </a:xfrm>
            <a:prstGeom prst="star5">
              <a:avLst>
                <a:gd name="adj" fmla="val 24558"/>
                <a:gd name="hf" fmla="val 105146"/>
                <a:gd name="vf" fmla="val 11055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4" name="Google Shape;344;p37"/>
          <p:cNvSpPr/>
          <p:nvPr/>
        </p:nvSpPr>
        <p:spPr>
          <a:xfrm rot="476780">
            <a:off x="5863854" y="1536911"/>
            <a:ext cx="1702435" cy="441545"/>
          </a:xfrm>
          <a:custGeom>
            <a:avLst/>
            <a:gdLst/>
            <a:ahLst/>
            <a:cxnLst/>
            <a:rect l="l" t="t" r="r" b="b"/>
            <a:pathLst>
              <a:path w="82148" h="21306" extrusionOk="0">
                <a:moveTo>
                  <a:pt x="46728" y="1"/>
                </a:moveTo>
                <a:cubicBezTo>
                  <a:pt x="31994" y="1"/>
                  <a:pt x="15197" y="148"/>
                  <a:pt x="643" y="576"/>
                </a:cubicBezTo>
                <a:lnTo>
                  <a:pt x="3048" y="3113"/>
                </a:lnTo>
                <a:lnTo>
                  <a:pt x="1" y="5198"/>
                </a:lnTo>
                <a:lnTo>
                  <a:pt x="3126" y="8164"/>
                </a:lnTo>
                <a:lnTo>
                  <a:pt x="241" y="10727"/>
                </a:lnTo>
                <a:lnTo>
                  <a:pt x="3848" y="13213"/>
                </a:lnTo>
                <a:lnTo>
                  <a:pt x="322" y="14656"/>
                </a:lnTo>
                <a:lnTo>
                  <a:pt x="4331" y="16979"/>
                </a:lnTo>
                <a:lnTo>
                  <a:pt x="963" y="20026"/>
                </a:lnTo>
                <a:cubicBezTo>
                  <a:pt x="10741" y="20026"/>
                  <a:pt x="41678" y="20345"/>
                  <a:pt x="54179" y="20826"/>
                </a:cubicBezTo>
                <a:cubicBezTo>
                  <a:pt x="66683" y="21306"/>
                  <a:pt x="81026" y="21306"/>
                  <a:pt x="81026" y="21306"/>
                </a:cubicBezTo>
                <a:lnTo>
                  <a:pt x="76538" y="18901"/>
                </a:lnTo>
                <a:lnTo>
                  <a:pt x="82148" y="16817"/>
                </a:lnTo>
                <a:lnTo>
                  <a:pt x="76699" y="14253"/>
                </a:lnTo>
                <a:lnTo>
                  <a:pt x="80866" y="11048"/>
                </a:lnTo>
                <a:lnTo>
                  <a:pt x="76378" y="9286"/>
                </a:lnTo>
                <a:lnTo>
                  <a:pt x="80384" y="6079"/>
                </a:lnTo>
                <a:lnTo>
                  <a:pt x="76378" y="3674"/>
                </a:lnTo>
                <a:lnTo>
                  <a:pt x="80384" y="308"/>
                </a:lnTo>
                <a:cubicBezTo>
                  <a:pt x="74062" y="147"/>
                  <a:pt x="61420" y="1"/>
                  <a:pt x="46728" y="1"/>
                </a:cubicBezTo>
                <a:close/>
              </a:path>
            </a:pathLst>
          </a:custGeom>
          <a:solidFill>
            <a:srgbClr val="C7EAE4">
              <a:alpha val="754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928789" y="1715103"/>
            <a:ext cx="334423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/>
              <a:t>Hình</a:t>
            </a:r>
            <a:r>
              <a:rPr lang="en-US" sz="2000" dirty="0"/>
              <a:t>, </a:t>
            </a:r>
            <a:r>
              <a:rPr lang="en-US" sz="2000" dirty="0" err="1"/>
              <a:t>khối</a:t>
            </a:r>
            <a:r>
              <a:rPr lang="en-US" sz="2000" dirty="0"/>
              <a:t>, </a:t>
            </a:r>
            <a:r>
              <a:rPr lang="en-US" sz="2000" dirty="0" err="1"/>
              <a:t>màu</a:t>
            </a:r>
            <a:r>
              <a:rPr lang="en-US" sz="2000" dirty="0"/>
              <a:t> </a:t>
            </a:r>
            <a:r>
              <a:rPr lang="en-US" sz="2000" dirty="0" err="1"/>
              <a:t>sắc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vật</a:t>
            </a:r>
            <a:r>
              <a:rPr lang="en-US" sz="2000" dirty="0"/>
              <a:t> </a:t>
            </a:r>
            <a:r>
              <a:rPr lang="en-US" sz="2000" dirty="0" err="1"/>
              <a:t>liệu</a:t>
            </a:r>
            <a:r>
              <a:rPr lang="en-US" sz="2000" dirty="0"/>
              <a:t> </a:t>
            </a:r>
            <a:r>
              <a:rPr lang="en-US" sz="2000" dirty="0" err="1"/>
              <a:t>đã</a:t>
            </a:r>
            <a:r>
              <a:rPr lang="en-US" sz="2000" dirty="0"/>
              <a:t> qua </a:t>
            </a:r>
            <a:r>
              <a:rPr lang="en-US" sz="2000" dirty="0" err="1"/>
              <a:t>sử</a:t>
            </a:r>
            <a:r>
              <a:rPr lang="en-US" sz="2000" dirty="0"/>
              <a:t> </a:t>
            </a:r>
            <a:r>
              <a:rPr lang="en-US" sz="2000" dirty="0" err="1"/>
              <a:t>dụng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thể</a:t>
            </a:r>
            <a:r>
              <a:rPr lang="en-US" sz="2000" dirty="0"/>
              <a:t> </a:t>
            </a:r>
            <a:r>
              <a:rPr lang="en-US" sz="2000" dirty="0" err="1"/>
              <a:t>tạo</a:t>
            </a:r>
            <a:r>
              <a:rPr lang="en-US" sz="2000" dirty="0"/>
              <a:t> </a:t>
            </a:r>
            <a:r>
              <a:rPr lang="en-US" sz="2000" dirty="0" err="1"/>
              <a:t>thành</a:t>
            </a:r>
            <a:r>
              <a:rPr lang="en-US" sz="2000" dirty="0"/>
              <a:t> </a:t>
            </a:r>
            <a:r>
              <a:rPr lang="en-US" sz="2000" dirty="0" err="1"/>
              <a:t>mô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ngôi</a:t>
            </a:r>
            <a:r>
              <a:rPr lang="en-US" sz="2000" dirty="0"/>
              <a:t> </a:t>
            </a:r>
            <a:r>
              <a:rPr lang="en-US" sz="2000" dirty="0" err="1"/>
              <a:t>nhà</a:t>
            </a:r>
            <a:r>
              <a:rPr lang="en-US" sz="2000" dirty="0"/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5" y="3433859"/>
            <a:ext cx="757370" cy="17096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3429">
            <a:off x="5901957" y="119880"/>
            <a:ext cx="970920" cy="98647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56571" flipH="1">
            <a:off x="2342649" y="119880"/>
            <a:ext cx="970920" cy="98647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725" y="3839202"/>
            <a:ext cx="652329" cy="1298561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1" grpId="0" animBg="1"/>
      <p:bldP spid="333" grpId="0" animBg="1"/>
      <p:bldP spid="344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4"/>
          <p:cNvSpPr/>
          <p:nvPr/>
        </p:nvSpPr>
        <p:spPr>
          <a:xfrm>
            <a:off x="1194144" y="1212245"/>
            <a:ext cx="2867100" cy="478800"/>
          </a:xfrm>
          <a:prstGeom prst="chevron">
            <a:avLst>
              <a:gd name="adj" fmla="val 48584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34"/>
          <p:cNvSpPr/>
          <p:nvPr/>
        </p:nvSpPr>
        <p:spPr>
          <a:xfrm rot="10800000">
            <a:off x="5079319" y="1212245"/>
            <a:ext cx="2867100" cy="478800"/>
          </a:xfrm>
          <a:prstGeom prst="chevron">
            <a:avLst>
              <a:gd name="adj" fmla="val 4858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34"/>
          <p:cNvSpPr txBox="1">
            <a:spLocks noGrp="1"/>
          </p:cNvSpPr>
          <p:nvPr>
            <p:ph type="title"/>
          </p:nvPr>
        </p:nvSpPr>
        <p:spPr>
          <a:xfrm>
            <a:off x="1845370" y="1217398"/>
            <a:ext cx="1564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latin typeface="+mn-lt"/>
              </a:rPr>
              <a:t>Bước</a:t>
            </a:r>
            <a:r>
              <a:rPr lang="en-US" dirty="0">
                <a:latin typeface="+mn-lt"/>
              </a:rPr>
              <a:t> 1:</a:t>
            </a:r>
            <a:endParaRPr dirty="0">
              <a:latin typeface="+mn-lt"/>
            </a:endParaRPr>
          </a:p>
        </p:txBody>
      </p:sp>
      <p:sp>
        <p:nvSpPr>
          <p:cNvPr id="264" name="Google Shape;264;p34"/>
          <p:cNvSpPr txBox="1">
            <a:spLocks noGrp="1"/>
          </p:cNvSpPr>
          <p:nvPr>
            <p:ph type="title" idx="2"/>
          </p:nvPr>
        </p:nvSpPr>
        <p:spPr>
          <a:xfrm flipH="1">
            <a:off x="5730514" y="1217398"/>
            <a:ext cx="1564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latin typeface="+mn-lt"/>
              </a:rPr>
              <a:t>Bước</a:t>
            </a:r>
            <a:r>
              <a:rPr lang="en-US" dirty="0">
                <a:latin typeface="+mn-lt"/>
              </a:rPr>
              <a:t> 2:</a:t>
            </a:r>
            <a:endParaRPr dirty="0">
              <a:latin typeface="+mn-lt"/>
            </a:endParaRPr>
          </a:p>
        </p:txBody>
      </p:sp>
      <p:grpSp>
        <p:nvGrpSpPr>
          <p:cNvPr id="270" name="Google Shape;270;p34"/>
          <p:cNvGrpSpPr/>
          <p:nvPr/>
        </p:nvGrpSpPr>
        <p:grpSpPr>
          <a:xfrm>
            <a:off x="1060750" y="703376"/>
            <a:ext cx="7022480" cy="133394"/>
            <a:chOff x="2427292" y="692550"/>
            <a:chExt cx="9081184" cy="172500"/>
          </a:xfrm>
        </p:grpSpPr>
        <p:sp>
          <p:nvSpPr>
            <p:cNvPr id="271" name="Google Shape;271;p34"/>
            <p:cNvSpPr/>
            <p:nvPr/>
          </p:nvSpPr>
          <p:spPr>
            <a:xfrm>
              <a:off x="2427292" y="692550"/>
              <a:ext cx="172500" cy="1725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4"/>
            <p:cNvSpPr/>
            <p:nvPr/>
          </p:nvSpPr>
          <p:spPr>
            <a:xfrm>
              <a:off x="2653242" y="719400"/>
              <a:ext cx="118800" cy="1188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4"/>
            <p:cNvSpPr/>
            <p:nvPr/>
          </p:nvSpPr>
          <p:spPr>
            <a:xfrm>
              <a:off x="2825492" y="735750"/>
              <a:ext cx="86100" cy="86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4"/>
            <p:cNvSpPr/>
            <p:nvPr/>
          </p:nvSpPr>
          <p:spPr>
            <a:xfrm rot="10800000">
              <a:off x="11335977" y="692550"/>
              <a:ext cx="172500" cy="1725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4"/>
            <p:cNvSpPr/>
            <p:nvPr/>
          </p:nvSpPr>
          <p:spPr>
            <a:xfrm rot="10800000">
              <a:off x="11163727" y="719400"/>
              <a:ext cx="118800" cy="1188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4"/>
            <p:cNvSpPr/>
            <p:nvPr/>
          </p:nvSpPr>
          <p:spPr>
            <a:xfrm rot="10800000">
              <a:off x="11024177" y="735750"/>
              <a:ext cx="86100" cy="86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ectangle 2"/>
          <p:cNvSpPr/>
          <p:nvPr/>
        </p:nvSpPr>
        <p:spPr>
          <a:xfrm>
            <a:off x="2278055" y="433458"/>
            <a:ext cx="49295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b="1" dirty="0"/>
              <a:t>Các bước tạo mô hình ngôi nhà:</a:t>
            </a:r>
            <a:endParaRPr lang="en-US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1210140" y="1614981"/>
            <a:ext cx="2735629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err="1"/>
              <a:t>Lựa</a:t>
            </a:r>
            <a:r>
              <a:rPr lang="en-US" sz="1800" dirty="0"/>
              <a:t> </a:t>
            </a:r>
            <a:r>
              <a:rPr lang="en-US" sz="1800" dirty="0" err="1"/>
              <a:t>chọn</a:t>
            </a:r>
            <a:r>
              <a:rPr lang="en-US" sz="1800" dirty="0"/>
              <a:t> </a:t>
            </a:r>
            <a:r>
              <a:rPr lang="en-US" sz="1800" dirty="0" err="1"/>
              <a:t>vật</a:t>
            </a:r>
            <a:r>
              <a:rPr lang="en-US" sz="1800" dirty="0"/>
              <a:t> </a:t>
            </a:r>
            <a:r>
              <a:rPr lang="en-US" sz="1800" dirty="0" err="1"/>
              <a:t>liệu</a:t>
            </a:r>
            <a:r>
              <a:rPr lang="en-US" sz="1800" dirty="0"/>
              <a:t> </a:t>
            </a:r>
            <a:r>
              <a:rPr lang="en-US" sz="1800" dirty="0" err="1"/>
              <a:t>và</a:t>
            </a:r>
            <a:r>
              <a:rPr lang="en-US" sz="1800" dirty="0"/>
              <a:t> </a:t>
            </a:r>
            <a:r>
              <a:rPr lang="en-US" sz="1800" dirty="0" err="1"/>
              <a:t>hình</a:t>
            </a:r>
            <a:r>
              <a:rPr lang="en-US" sz="1800" dirty="0"/>
              <a:t> </a:t>
            </a:r>
            <a:r>
              <a:rPr lang="en-US" sz="1800" dirty="0" err="1"/>
              <a:t>khối</a:t>
            </a:r>
            <a:r>
              <a:rPr lang="en-US" sz="1800" dirty="0"/>
              <a:t> </a:t>
            </a:r>
            <a:r>
              <a:rPr lang="en-US" sz="1800" dirty="0" err="1"/>
              <a:t>phù</a:t>
            </a:r>
            <a:r>
              <a:rPr lang="en-US" sz="1800" dirty="0"/>
              <a:t> </a:t>
            </a:r>
            <a:r>
              <a:rPr lang="en-US" sz="1800" dirty="0" err="1"/>
              <a:t>hợp</a:t>
            </a:r>
            <a:r>
              <a:rPr lang="en-US" sz="1800" dirty="0"/>
              <a:t> </a:t>
            </a:r>
            <a:r>
              <a:rPr lang="en-US" sz="1800" dirty="0" err="1"/>
              <a:t>để</a:t>
            </a:r>
            <a:r>
              <a:rPr lang="en-US" sz="1800" dirty="0"/>
              <a:t> </a:t>
            </a:r>
            <a:r>
              <a:rPr lang="en-US" sz="1800" dirty="0" err="1"/>
              <a:t>tạo</a:t>
            </a:r>
            <a:r>
              <a:rPr lang="en-US" sz="1800" dirty="0"/>
              <a:t> </a:t>
            </a:r>
            <a:r>
              <a:rPr lang="en-US" sz="1800" dirty="0" err="1"/>
              <a:t>mô</a:t>
            </a:r>
            <a:r>
              <a:rPr lang="en-US" sz="1800" dirty="0"/>
              <a:t> </a:t>
            </a:r>
            <a:r>
              <a:rPr lang="en-US" sz="1800" dirty="0" err="1"/>
              <a:t>hình</a:t>
            </a:r>
            <a:r>
              <a:rPr lang="en-US" sz="1800" dirty="0"/>
              <a:t> </a:t>
            </a:r>
            <a:r>
              <a:rPr lang="en-US" sz="1800" dirty="0" err="1"/>
              <a:t>ngôi</a:t>
            </a:r>
            <a:r>
              <a:rPr lang="en-US" sz="1800" dirty="0"/>
              <a:t> </a:t>
            </a:r>
            <a:r>
              <a:rPr lang="en-US" sz="1800" dirty="0" err="1"/>
              <a:t>nhà</a:t>
            </a:r>
            <a:r>
              <a:rPr lang="en-US" sz="1800" dirty="0"/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5406845" y="1710695"/>
            <a:ext cx="23667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err="1"/>
              <a:t>Tạo</a:t>
            </a:r>
            <a:r>
              <a:rPr lang="en-US" sz="1800" dirty="0"/>
              <a:t> </a:t>
            </a:r>
            <a:r>
              <a:rPr lang="en-US" sz="1800" dirty="0" err="1"/>
              <a:t>các</a:t>
            </a:r>
            <a:r>
              <a:rPr lang="en-US" sz="1800" dirty="0"/>
              <a:t> </a:t>
            </a:r>
            <a:r>
              <a:rPr lang="en-US" sz="1800" dirty="0" err="1"/>
              <a:t>bộ</a:t>
            </a:r>
            <a:r>
              <a:rPr lang="en-US" sz="1800" dirty="0"/>
              <a:t> </a:t>
            </a:r>
            <a:r>
              <a:rPr lang="en-US" sz="1800" dirty="0" err="1"/>
              <a:t>phận</a:t>
            </a:r>
            <a:r>
              <a:rPr lang="en-US" sz="1800" dirty="0"/>
              <a:t> </a:t>
            </a:r>
            <a:r>
              <a:rPr lang="en-US" sz="1800" dirty="0" err="1"/>
              <a:t>của</a:t>
            </a:r>
            <a:r>
              <a:rPr lang="en-US" sz="1800" dirty="0"/>
              <a:t> </a:t>
            </a:r>
            <a:r>
              <a:rPr lang="en-US" sz="1800" dirty="0" err="1"/>
              <a:t>mô</a:t>
            </a:r>
            <a:r>
              <a:rPr lang="en-US" sz="1800" dirty="0"/>
              <a:t> </a:t>
            </a:r>
            <a:r>
              <a:rPr lang="en-US" sz="1800" dirty="0" err="1"/>
              <a:t>hình</a:t>
            </a:r>
            <a:r>
              <a:rPr lang="en-US" sz="1800" dirty="0"/>
              <a:t> </a:t>
            </a:r>
            <a:r>
              <a:rPr lang="en-US" sz="1800" dirty="0" err="1"/>
              <a:t>ngôi</a:t>
            </a:r>
            <a:r>
              <a:rPr lang="en-US" sz="1800" dirty="0"/>
              <a:t> </a:t>
            </a:r>
            <a:r>
              <a:rPr lang="en-US" sz="1800" dirty="0" err="1"/>
              <a:t>nhà</a:t>
            </a:r>
            <a:r>
              <a:rPr lang="en-US" sz="1800" dirty="0"/>
              <a:t>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045" b="54082"/>
          <a:stretch/>
        </p:blipFill>
        <p:spPr>
          <a:xfrm>
            <a:off x="1433529" y="2953809"/>
            <a:ext cx="2217456" cy="171840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04" b="54305"/>
          <a:stretch/>
        </p:blipFill>
        <p:spPr>
          <a:xfrm>
            <a:off x="5509671" y="2872987"/>
            <a:ext cx="2061014" cy="179922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529" y="2786396"/>
            <a:ext cx="485714" cy="442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223" y="2732342"/>
            <a:ext cx="485714" cy="442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9" y="3653890"/>
            <a:ext cx="990021" cy="138024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350" y="0"/>
            <a:ext cx="1032588" cy="128516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438" y="2237211"/>
            <a:ext cx="469433" cy="5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7893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" grpId="0" animBg="1"/>
      <p:bldP spid="258" grpId="0" animBg="1"/>
      <p:bldP spid="262" grpId="0"/>
      <p:bldP spid="264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205</TotalTime>
  <Words>1001</Words>
  <Application>Microsoft Office PowerPoint</Application>
  <PresentationFormat>On-screen Show (16:9)</PresentationFormat>
  <Paragraphs>98</Paragraphs>
  <Slides>26</Slides>
  <Notes>20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Calibri Light</vt:lpstr>
      <vt:lpstr>Bebas Neue</vt:lpstr>
      <vt:lpstr>Sue Ellen Francisco</vt:lpstr>
      <vt:lpstr>Calibri</vt:lpstr>
      <vt:lpstr>Wingdings</vt:lpstr>
      <vt:lpstr>Muli</vt:lpstr>
      <vt:lpstr>Arial</vt:lpstr>
      <vt:lpstr>Retrospect</vt:lpstr>
      <vt:lpstr>PowerPoint Presentation</vt:lpstr>
      <vt:lpstr>Ai nhanh trí hơn?</vt:lpstr>
      <vt:lpstr>NỘI DUNG BÀI HỌC</vt:lpstr>
      <vt:lpstr>1. Khám phá mô hình ngôi nhà </vt:lpstr>
      <vt:lpstr>Kết luận</vt:lpstr>
      <vt:lpstr>02</vt:lpstr>
      <vt:lpstr>PowerPoint Presentation</vt:lpstr>
      <vt:lpstr>Kết luận</vt:lpstr>
      <vt:lpstr>Bước 1:</vt:lpstr>
      <vt:lpstr>Bước 3:</vt:lpstr>
      <vt:lpstr>PowerPoint Presentation</vt:lpstr>
      <vt:lpstr>03</vt:lpstr>
      <vt:lpstr>PowerPoint Presentation</vt:lpstr>
      <vt:lpstr>PowerPoint Presentation</vt:lpstr>
      <vt:lpstr>PowerPoint Presentation</vt:lpstr>
      <vt:lpstr>PowerPoint Presentation</vt:lpstr>
      <vt:lpstr>04</vt:lpstr>
      <vt:lpstr>PowerPoint Presentation</vt:lpstr>
      <vt:lpstr>05</vt:lpstr>
      <vt:lpstr>PowerPoint Presentation</vt:lpstr>
      <vt:lpstr>PowerPoint Presentation</vt:lpstr>
      <vt:lpstr>PowerPoint Presentation</vt:lpstr>
      <vt:lpstr>PowerPoint Presentation</vt:lpstr>
      <vt:lpstr>HƯỚNG DẪN VỀ NHÀ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NOVEMBER DAILY SLIDES</dc:title>
  <dc:creator>User</dc:creator>
  <cp:lastModifiedBy>Phạm Cường</cp:lastModifiedBy>
  <cp:revision>26</cp:revision>
  <dcterms:modified xsi:type="dcterms:W3CDTF">2023-03-29T03:54:26Z</dcterms:modified>
</cp:coreProperties>
</file>