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</p:sldIdLst>
  <p:sldSz cx="12192000" cy="6858000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BEF"/>
    <a:srgbClr val="EDF0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909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149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715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653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822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2221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328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464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280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69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33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683CE-7D6C-4337-97F1-777F5D67E689}" type="datetimeFigureOut">
              <a:rPr lang="vi-VN" smtClean="0"/>
              <a:t>12/04/2023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3A297FE-B360-42F4-B8DF-BC42D46A58E7}" type="slidenum">
              <a:rPr lang="vi-VN" smtClean="0"/>
              <a:t>‹#›</a:t>
            </a:fld>
            <a:endParaRPr lang="vi-V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833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05C64C09-B227-A2E0-05C7-597E5CB1329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18690" y="4304145"/>
            <a:ext cx="2189018" cy="914400"/>
          </a:xfrm>
          <a:prstGeom prst="rect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431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DA86F209-79CD-0D46-8941-F6CBAEECB8D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5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56A08782-95B0-2CE0-9E5A-190BAD74FA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0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54B492D0-43BF-71CC-90B7-36030D3EBA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833091" y="1911927"/>
            <a:ext cx="914400" cy="914400"/>
          </a:xfrm>
          <a:prstGeom prst="ellipse">
            <a:avLst/>
          </a:prstGeom>
          <a:solidFill>
            <a:srgbClr val="EDF0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3833091" y="3043381"/>
            <a:ext cx="914400" cy="914400"/>
          </a:xfrm>
          <a:prstGeom prst="ellipse">
            <a:avLst/>
          </a:prstGeom>
          <a:solidFill>
            <a:srgbClr val="EDF0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Oval 4"/>
          <p:cNvSpPr/>
          <p:nvPr/>
        </p:nvSpPr>
        <p:spPr>
          <a:xfrm>
            <a:off x="3833091" y="4281054"/>
            <a:ext cx="914400" cy="914400"/>
          </a:xfrm>
          <a:prstGeom prst="ellipse">
            <a:avLst/>
          </a:prstGeom>
          <a:solidFill>
            <a:srgbClr val="EDF0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439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D688C976-EF6A-B1E3-6841-1330F0126C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EDF0C6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10" name="Frame 9"/>
          <p:cNvSpPr/>
          <p:nvPr/>
        </p:nvSpPr>
        <p:spPr>
          <a:xfrm>
            <a:off x="4618181" y="2530764"/>
            <a:ext cx="1948873" cy="951345"/>
          </a:xfrm>
          <a:prstGeom prst="frame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12" name="Frame 11"/>
          <p:cNvSpPr/>
          <p:nvPr/>
        </p:nvSpPr>
        <p:spPr>
          <a:xfrm>
            <a:off x="4618180" y="3482110"/>
            <a:ext cx="3131129" cy="1112982"/>
          </a:xfrm>
          <a:prstGeom prst="frame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13" name="Frame 12"/>
          <p:cNvSpPr/>
          <p:nvPr/>
        </p:nvSpPr>
        <p:spPr>
          <a:xfrm>
            <a:off x="4742872" y="4756728"/>
            <a:ext cx="3006437" cy="1173017"/>
          </a:xfrm>
          <a:prstGeom prst="frame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12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6A23CD04-CBC1-4D05-98D9-DF2B2D2FDE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8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D43D8564-1B4F-D14F-500C-C601574A4E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8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75DFC435-EB94-2830-FD02-9063B3DF1A5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3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C20691FA-629B-F053-2237-FA6D00CCEC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302324" y="3029526"/>
            <a:ext cx="8709893" cy="2964873"/>
          </a:xfrm>
          <a:prstGeom prst="ellipse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387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F2B94239-0F95-AB1B-265F-2D9CB31204D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618834" y="2429163"/>
            <a:ext cx="4969166" cy="2964873"/>
          </a:xfrm>
          <a:prstGeom prst="ellipse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5943597" y="2290618"/>
            <a:ext cx="5758875" cy="3676073"/>
          </a:xfrm>
          <a:prstGeom prst="ellipse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1846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5E5E6881-4601-85F9-257C-A3DA308248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9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5D168C2E-719A-CF88-E5F5-2F43D931706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0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E849E3C7-58B4-8E1E-0BC8-322DB56954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551709" y="4599708"/>
            <a:ext cx="9190182" cy="195810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8140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569BABE3-77F5-9D83-2260-55B14D53C4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lowchart: Process 1"/>
          <p:cNvSpPr/>
          <p:nvPr/>
        </p:nvSpPr>
        <p:spPr>
          <a:xfrm>
            <a:off x="895926" y="2419927"/>
            <a:ext cx="10086109" cy="3556000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3565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2C74B6BC-D583-E895-0477-A73A6F0236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3084946" y="2863272"/>
            <a:ext cx="8340436" cy="3805381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1856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B625160E-D9D1-334B-34BE-35FCBC8A70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0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C0DB0D3D-FE05-0E10-A589-632F1CA879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11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33233B7C-FD43-166A-4C49-BB001BAC5F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66BA52F0-D84F-C1CE-8C3D-880AC9F7DE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831272" y="3225800"/>
            <a:ext cx="8257309" cy="2048164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2715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FF497876-3C6C-8148-A3D1-0172D703BC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1016000" y="3519055"/>
            <a:ext cx="8580580" cy="3112655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6727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6BD97C8B-5AA3-221C-7464-8789B38652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877455" y="3546764"/>
            <a:ext cx="8580580" cy="3112655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914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0">
            <a:extLst>
              <a:ext uri="{FF2B5EF4-FFF2-40B4-BE49-F238E27FC236}">
                <a16:creationId xmlns:a16="http://schemas.microsoft.com/office/drawing/2014/main" id="{0B82899D-418C-CCA0-360E-AD0C4B59B0C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EE84B1A1-B6CE-9893-0570-C4EABFC191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68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1">
            <a:extLst>
              <a:ext uri="{FF2B5EF4-FFF2-40B4-BE49-F238E27FC236}">
                <a16:creationId xmlns:a16="http://schemas.microsoft.com/office/drawing/2014/main" id="{EB6DAA8C-EBA4-452F-8269-3C06675803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1062182" y="3429000"/>
            <a:ext cx="9605818" cy="3112655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3695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2">
            <a:extLst>
              <a:ext uri="{FF2B5EF4-FFF2-40B4-BE49-F238E27FC236}">
                <a16:creationId xmlns:a16="http://schemas.microsoft.com/office/drawing/2014/main" id="{2A435F69-E388-6BAD-1437-9DAF2DB31A7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82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3">
            <a:extLst>
              <a:ext uri="{FF2B5EF4-FFF2-40B4-BE49-F238E27FC236}">
                <a16:creationId xmlns:a16="http://schemas.microsoft.com/office/drawing/2014/main" id="{1926BECD-B7EF-9FAD-5459-C362E21770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56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4">
            <a:extLst>
              <a:ext uri="{FF2B5EF4-FFF2-40B4-BE49-F238E27FC236}">
                <a16:creationId xmlns:a16="http://schemas.microsoft.com/office/drawing/2014/main" id="{D220466B-A7E8-0DBB-44C2-C00C9704FF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1173017" y="3195782"/>
            <a:ext cx="10427856" cy="3556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1917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5">
            <a:extLst>
              <a:ext uri="{FF2B5EF4-FFF2-40B4-BE49-F238E27FC236}">
                <a16:creationId xmlns:a16="http://schemas.microsoft.com/office/drawing/2014/main" id="{B8948AEB-39EC-1E81-AA91-3601B3B6C4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1634837" y="3565237"/>
            <a:ext cx="8580580" cy="3112655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668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6">
            <a:extLst>
              <a:ext uri="{FF2B5EF4-FFF2-40B4-BE49-F238E27FC236}">
                <a16:creationId xmlns:a16="http://schemas.microsoft.com/office/drawing/2014/main" id="{16B4542A-DA7D-1374-D74C-5201D23634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868219" y="1071419"/>
            <a:ext cx="9522690" cy="1976581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Flowchart: Process 4"/>
          <p:cNvSpPr/>
          <p:nvPr/>
        </p:nvSpPr>
        <p:spPr>
          <a:xfrm>
            <a:off x="868219" y="3131128"/>
            <a:ext cx="10086108" cy="1976581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Process 5"/>
          <p:cNvSpPr/>
          <p:nvPr/>
        </p:nvSpPr>
        <p:spPr>
          <a:xfrm>
            <a:off x="868219" y="5107709"/>
            <a:ext cx="9522690" cy="1976581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2246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7">
            <a:extLst>
              <a:ext uri="{FF2B5EF4-FFF2-40B4-BE49-F238E27FC236}">
                <a16:creationId xmlns:a16="http://schemas.microsoft.com/office/drawing/2014/main" id="{528C945E-FA89-AF1C-3C44-14C191A6A1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648688" y="1851890"/>
            <a:ext cx="1034473" cy="969819"/>
          </a:xfrm>
          <a:prstGeom prst="ellipse">
            <a:avLst/>
          </a:prstGeom>
          <a:solidFill>
            <a:srgbClr val="EDF0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1648689" y="2835564"/>
            <a:ext cx="1034473" cy="969819"/>
          </a:xfrm>
          <a:prstGeom prst="ellipse">
            <a:avLst/>
          </a:prstGeom>
          <a:solidFill>
            <a:srgbClr val="EDF0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Oval 4"/>
          <p:cNvSpPr/>
          <p:nvPr/>
        </p:nvSpPr>
        <p:spPr>
          <a:xfrm>
            <a:off x="1741053" y="3819238"/>
            <a:ext cx="1034473" cy="969819"/>
          </a:xfrm>
          <a:prstGeom prst="ellipse">
            <a:avLst/>
          </a:prstGeom>
          <a:solidFill>
            <a:srgbClr val="EDF0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381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8">
            <a:extLst>
              <a:ext uri="{FF2B5EF4-FFF2-40B4-BE49-F238E27FC236}">
                <a16:creationId xmlns:a16="http://schemas.microsoft.com/office/drawing/2014/main" id="{CAB8B3B3-5884-DAA3-9DE7-4198C6B693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9901382" y="260465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8672946" y="351905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085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9">
            <a:extLst>
              <a:ext uri="{FF2B5EF4-FFF2-40B4-BE49-F238E27FC236}">
                <a16:creationId xmlns:a16="http://schemas.microsoft.com/office/drawing/2014/main" id="{107DA380-424F-5066-EFD2-920AB96694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lowchart: Process 1"/>
          <p:cNvSpPr/>
          <p:nvPr/>
        </p:nvSpPr>
        <p:spPr>
          <a:xfrm>
            <a:off x="738909" y="1893455"/>
            <a:ext cx="10714182" cy="1782618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Flowchart: Process 3"/>
          <p:cNvSpPr/>
          <p:nvPr/>
        </p:nvSpPr>
        <p:spPr>
          <a:xfrm>
            <a:off x="641926" y="3957782"/>
            <a:ext cx="10949709" cy="2350654"/>
          </a:xfrm>
          <a:prstGeom prst="flowChartProcess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8180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0">
            <a:extLst>
              <a:ext uri="{FF2B5EF4-FFF2-40B4-BE49-F238E27FC236}">
                <a16:creationId xmlns:a16="http://schemas.microsoft.com/office/drawing/2014/main" id="{72591F05-F371-D1CD-A106-F7822B0B89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7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DF18E9C7-DE14-B927-887E-D972C64E6AA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6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1">
            <a:extLst>
              <a:ext uri="{FF2B5EF4-FFF2-40B4-BE49-F238E27FC236}">
                <a16:creationId xmlns:a16="http://schemas.microsoft.com/office/drawing/2014/main" id="{9F18C6BB-9814-4878-11A5-561C506EBC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48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2">
            <a:extLst>
              <a:ext uri="{FF2B5EF4-FFF2-40B4-BE49-F238E27FC236}">
                <a16:creationId xmlns:a16="http://schemas.microsoft.com/office/drawing/2014/main" id="{5E7D7CC5-7B6B-AAEE-3EFB-DF0D7379EA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8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3">
            <a:extLst>
              <a:ext uri="{FF2B5EF4-FFF2-40B4-BE49-F238E27FC236}">
                <a16:creationId xmlns:a16="http://schemas.microsoft.com/office/drawing/2014/main" id="{D5A205FF-7B52-84B5-84F5-AB517F8C7F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4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4">
            <a:extLst>
              <a:ext uri="{FF2B5EF4-FFF2-40B4-BE49-F238E27FC236}">
                <a16:creationId xmlns:a16="http://schemas.microsoft.com/office/drawing/2014/main" id="{D2A85655-97AF-58E1-5776-EDC9316B71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2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5">
            <a:extLst>
              <a:ext uri="{FF2B5EF4-FFF2-40B4-BE49-F238E27FC236}">
                <a16:creationId xmlns:a16="http://schemas.microsoft.com/office/drawing/2014/main" id="{A0944C5E-1E28-8EF4-1E89-F2E7170284D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1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6">
            <a:extLst>
              <a:ext uri="{FF2B5EF4-FFF2-40B4-BE49-F238E27FC236}">
                <a16:creationId xmlns:a16="http://schemas.microsoft.com/office/drawing/2014/main" id="{DD5C63BF-42DC-B906-F0C0-6A2DAADCD47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67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7">
            <a:extLst>
              <a:ext uri="{FF2B5EF4-FFF2-40B4-BE49-F238E27FC236}">
                <a16:creationId xmlns:a16="http://schemas.microsoft.com/office/drawing/2014/main" id="{353CA187-DB8E-308B-AE86-83301D41C1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1237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8">
            <a:extLst>
              <a:ext uri="{FF2B5EF4-FFF2-40B4-BE49-F238E27FC236}">
                <a16:creationId xmlns:a16="http://schemas.microsoft.com/office/drawing/2014/main" id="{DC084438-D6B1-E9B7-674D-CABB627EB9F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552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9">
            <a:extLst>
              <a:ext uri="{FF2B5EF4-FFF2-40B4-BE49-F238E27FC236}">
                <a16:creationId xmlns:a16="http://schemas.microsoft.com/office/drawing/2014/main" id="{DFA12D4B-C632-7559-E530-563C38F3919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692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0">
            <a:extLst>
              <a:ext uri="{FF2B5EF4-FFF2-40B4-BE49-F238E27FC236}">
                <a16:creationId xmlns:a16="http://schemas.microsoft.com/office/drawing/2014/main" id="{CBA7EF36-182C-2536-5448-1CE7ACBD6C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445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08E76868-6955-4BD4-510D-5EBCD70F207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3018" y="4073236"/>
            <a:ext cx="9827491" cy="2567709"/>
          </a:xfrm>
          <a:prstGeom prst="rect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8498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1">
            <a:extLst>
              <a:ext uri="{FF2B5EF4-FFF2-40B4-BE49-F238E27FC236}">
                <a16:creationId xmlns:a16="http://schemas.microsoft.com/office/drawing/2014/main" id="{6B0D5103-E6C0-63F8-ACFE-8F5F4F7D0F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705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2">
            <a:extLst>
              <a:ext uri="{FF2B5EF4-FFF2-40B4-BE49-F238E27FC236}">
                <a16:creationId xmlns:a16="http://schemas.microsoft.com/office/drawing/2014/main" id="{30D0B4F6-BAC5-D6C6-EFC6-8763099E0A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562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3">
            <a:extLst>
              <a:ext uri="{FF2B5EF4-FFF2-40B4-BE49-F238E27FC236}">
                <a16:creationId xmlns:a16="http://schemas.microsoft.com/office/drawing/2014/main" id="{4D9D2776-BD6C-C6FB-5AAE-DDB84CED56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984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4">
            <a:extLst>
              <a:ext uri="{FF2B5EF4-FFF2-40B4-BE49-F238E27FC236}">
                <a16:creationId xmlns:a16="http://schemas.microsoft.com/office/drawing/2014/main" id="{EB7742D0-5749-DB78-DBB4-5545A40809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952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5">
            <a:extLst>
              <a:ext uri="{FF2B5EF4-FFF2-40B4-BE49-F238E27FC236}">
                <a16:creationId xmlns:a16="http://schemas.microsoft.com/office/drawing/2014/main" id="{B6803E37-530D-8D0D-FCCE-67D48C0BC7A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261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6">
            <a:extLst>
              <a:ext uri="{FF2B5EF4-FFF2-40B4-BE49-F238E27FC236}">
                <a16:creationId xmlns:a16="http://schemas.microsoft.com/office/drawing/2014/main" id="{3603DD93-2A18-FBD1-32AD-C8FF370FF9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8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7">
            <a:extLst>
              <a:ext uri="{FF2B5EF4-FFF2-40B4-BE49-F238E27FC236}">
                <a16:creationId xmlns:a16="http://schemas.microsoft.com/office/drawing/2014/main" id="{C8A3A3EE-A1DE-B734-8B88-01FB5133303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268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8">
            <a:extLst>
              <a:ext uri="{FF2B5EF4-FFF2-40B4-BE49-F238E27FC236}">
                <a16:creationId xmlns:a16="http://schemas.microsoft.com/office/drawing/2014/main" id="{BFA5CE9C-D384-B527-FF10-1C6166E740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573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9">
            <a:extLst>
              <a:ext uri="{FF2B5EF4-FFF2-40B4-BE49-F238E27FC236}">
                <a16:creationId xmlns:a16="http://schemas.microsoft.com/office/drawing/2014/main" id="{D3FA8988-6B5B-90F5-8F62-261B935EC4C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8909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0">
            <a:extLst>
              <a:ext uri="{FF2B5EF4-FFF2-40B4-BE49-F238E27FC236}">
                <a16:creationId xmlns:a16="http://schemas.microsoft.com/office/drawing/2014/main" id="{E7913053-F9AC-A894-E1AE-E108C582CC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39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1124D588-A0D8-8FCA-4293-9052E2E79F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36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70182" y="4073236"/>
            <a:ext cx="9827491" cy="2567709"/>
          </a:xfrm>
          <a:prstGeom prst="rect">
            <a:avLst/>
          </a:prstGeom>
          <a:solidFill>
            <a:srgbClr val="FA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432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1">
            <a:extLst>
              <a:ext uri="{FF2B5EF4-FFF2-40B4-BE49-F238E27FC236}">
                <a16:creationId xmlns:a16="http://schemas.microsoft.com/office/drawing/2014/main" id="{975BC136-2473-8B64-9C46-CBD301D7CF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120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2">
            <a:extLst>
              <a:ext uri="{FF2B5EF4-FFF2-40B4-BE49-F238E27FC236}">
                <a16:creationId xmlns:a16="http://schemas.microsoft.com/office/drawing/2014/main" id="{9643918A-9049-5E9A-8517-8100F871E2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472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3">
            <a:extLst>
              <a:ext uri="{FF2B5EF4-FFF2-40B4-BE49-F238E27FC236}">
                <a16:creationId xmlns:a16="http://schemas.microsoft.com/office/drawing/2014/main" id="{64E7F5B9-8E60-B291-CD21-2F4B187593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145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4">
            <a:extLst>
              <a:ext uri="{FF2B5EF4-FFF2-40B4-BE49-F238E27FC236}">
                <a16:creationId xmlns:a16="http://schemas.microsoft.com/office/drawing/2014/main" id="{4FB967F7-8897-144F-DA5C-D019400D8E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8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45B20E33-2E1C-52A4-8202-8D37A3F803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2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4A254EDC-AF24-5CF4-AD1D-B214BD093B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1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C884D3B3-3D4B-7A1C-A491-180DC97FB7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01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133</TotalTime>
  <Words>0</Words>
  <Application>Microsoft Office PowerPoint</Application>
  <PresentationFormat>Widescreen</PresentationFormat>
  <Paragraphs>0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6" baseType="lpstr">
      <vt:lpstr>Arial</vt:lpstr>
      <vt:lpstr>Gill Sans MT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11570</dc:creator>
  <cp:lastModifiedBy>THC</cp:lastModifiedBy>
  <cp:revision>9</cp:revision>
  <dcterms:created xsi:type="dcterms:W3CDTF">2023-03-08T08:59:14Z</dcterms:created>
  <dcterms:modified xsi:type="dcterms:W3CDTF">2023-04-12T13:44:19Z</dcterms:modified>
</cp:coreProperties>
</file>