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wav" ContentType="audio/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88" r:id="rId3"/>
    <p:sldId id="289" r:id="rId4"/>
    <p:sldId id="298" r:id="rId5"/>
    <p:sldId id="282" r:id="rId6"/>
    <p:sldId id="283" r:id="rId7"/>
    <p:sldId id="263" r:id="rId8"/>
    <p:sldId id="264" r:id="rId9"/>
    <p:sldId id="300" r:id="rId10"/>
    <p:sldId id="301" r:id="rId11"/>
    <p:sldId id="302" r:id="rId12"/>
    <p:sldId id="306" r:id="rId13"/>
    <p:sldId id="304" r:id="rId14"/>
    <p:sldId id="265" r:id="rId15"/>
    <p:sldId id="267" r:id="rId16"/>
    <p:sldId id="311" r:id="rId17"/>
    <p:sldId id="310" r:id="rId18"/>
    <p:sldId id="287" r:id="rId19"/>
    <p:sldId id="329" r:id="rId20"/>
    <p:sldId id="330" r:id="rId21"/>
    <p:sldId id="331" r:id="rId22"/>
    <p:sldId id="314" r:id="rId23"/>
    <p:sldId id="272" r:id="rId24"/>
    <p:sldId id="316" r:id="rId25"/>
    <p:sldId id="318" r:id="rId26"/>
    <p:sldId id="320" r:id="rId27"/>
    <p:sldId id="321" r:id="rId28"/>
    <p:sldId id="322" r:id="rId29"/>
    <p:sldId id="324" r:id="rId30"/>
    <p:sldId id="326" r:id="rId31"/>
    <p:sldId id="312" r:id="rId32"/>
    <p:sldId id="313" r:id="rId33"/>
    <p:sldId id="328"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7" autoAdjust="0"/>
    <p:restoredTop sz="94624" autoAdjust="0"/>
  </p:normalViewPr>
  <p:slideViewPr>
    <p:cSldViewPr>
      <p:cViewPr varScale="1">
        <p:scale>
          <a:sx n="116" d="100"/>
          <a:sy n="116" d="100"/>
        </p:scale>
        <p:origin x="276" y="114"/>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5#1">
  <dgm:title val=""/>
  <dgm:desc val=""/>
  <dgm:catLst>
    <dgm:cat type="colorful" pri="10500"/>
  </dgm:catLst>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61675814-F93D-49AF-BE9D-D9E10357E89C}" type="doc">
      <dgm:prSet loTypeId="urn:microsoft.com/office/officeart/2005/8/layout/cycle5" loCatId="cycle" qsTypeId="urn:microsoft.com/office/officeart/2005/8/quickstyle/simple1#1" qsCatId="simple" csTypeId="urn:microsoft.com/office/officeart/2005/8/colors/colorful5#1" csCatId="accent1" phldr="0"/>
      <dgm:spPr/>
      <dgm:t>
        <a:bodyPr/>
        <a:lstStyle/>
        <a:p>
          <a:endParaRPr lang="en-US"/>
        </a:p>
      </dgm:t>
    </dgm:pt>
    <dgm:pt modelId="{19128D80-C668-4E2D-ADE5-4D8C214258F7}">
      <dgm:prSet phldrT="[Text]" phldr="0" custT="0"/>
      <dgm:spPr/>
      <dgm:t>
        <a:bodyPr vert="horz" wrap="square"/>
        <a:lstStyle/>
        <a:p>
          <a:pPr>
            <a:lnSpc>
              <a:spcPct val="100000"/>
            </a:lnSpc>
            <a:spcBef>
              <a:spcPct val="0"/>
            </a:spcBef>
            <a:spcAft>
              <a:spcPct val="35000"/>
            </a:spcAft>
          </a:pPr>
          <a:r>
            <a:rPr lang="vi-VN" altLang="en-US"/>
            <a:t>Ngôn ngữ </a:t>
          </a:r>
        </a:p>
      </dgm:t>
    </dgm:pt>
    <dgm:pt modelId="{DE0F27FA-73BB-4EA4-9778-8D9EBA925AF5}" type="parTrans" cxnId="{8540655E-8E89-4586-B55D-635E12A88A37}">
      <dgm:prSet/>
      <dgm:spPr/>
      <dgm:t>
        <a:bodyPr/>
        <a:lstStyle/>
        <a:p>
          <a:endParaRPr lang="en-US"/>
        </a:p>
      </dgm:t>
    </dgm:pt>
    <dgm:pt modelId="{86A670AC-FF76-4079-9596-4A9A0BA8F624}" type="sibTrans" cxnId="{8540655E-8E89-4586-B55D-635E12A88A37}">
      <dgm:prSet/>
      <dgm:spPr/>
      <dgm:t>
        <a:bodyPr/>
        <a:lstStyle/>
        <a:p>
          <a:endParaRPr lang="en-US"/>
        </a:p>
      </dgm:t>
    </dgm:pt>
    <dgm:pt modelId="{FB525A3D-67C1-409F-B27A-CD75D02395B7}">
      <dgm:prSet phldrT="[Text]" phldr="0" custT="0"/>
      <dgm:spPr/>
      <dgm:t>
        <a:bodyPr vert="horz" wrap="square"/>
        <a:lstStyle/>
        <a:p>
          <a:pPr>
            <a:lnSpc>
              <a:spcPct val="100000"/>
            </a:lnSpc>
            <a:spcBef>
              <a:spcPct val="0"/>
            </a:spcBef>
            <a:spcAft>
              <a:spcPct val="35000"/>
            </a:spcAft>
          </a:pPr>
          <a:r>
            <a:rPr lang="vi-VN" altLang="en-US"/>
            <a:t>Trang phục</a:t>
          </a:r>
        </a:p>
      </dgm:t>
    </dgm:pt>
    <dgm:pt modelId="{660A7B3A-2EEC-4431-855B-9AC956FBBA1C}" type="parTrans" cxnId="{2A422CEB-ACA5-4CA6-9D75-81233FF2438B}">
      <dgm:prSet/>
      <dgm:spPr/>
      <dgm:t>
        <a:bodyPr/>
        <a:lstStyle/>
        <a:p>
          <a:endParaRPr lang="en-US"/>
        </a:p>
      </dgm:t>
    </dgm:pt>
    <dgm:pt modelId="{1AB63EA3-9EE1-467A-9AED-AA4865BC6583}" type="sibTrans" cxnId="{2A422CEB-ACA5-4CA6-9D75-81233FF2438B}">
      <dgm:prSet/>
      <dgm:spPr/>
      <dgm:t>
        <a:bodyPr/>
        <a:lstStyle/>
        <a:p>
          <a:endParaRPr lang="en-US"/>
        </a:p>
      </dgm:t>
    </dgm:pt>
    <dgm:pt modelId="{EE1B1B8E-DEE5-4FD1-B749-CB4814574F41}">
      <dgm:prSet phldrT="[Text]" phldr="0" custT="0"/>
      <dgm:spPr/>
      <dgm:t>
        <a:bodyPr vert="horz" wrap="square"/>
        <a:lstStyle/>
        <a:p>
          <a:pPr>
            <a:lnSpc>
              <a:spcPct val="100000"/>
            </a:lnSpc>
            <a:spcBef>
              <a:spcPct val="0"/>
            </a:spcBef>
            <a:spcAft>
              <a:spcPct val="35000"/>
            </a:spcAft>
          </a:pPr>
          <a:r>
            <a:rPr lang="vi-VN" altLang="en-US"/>
            <a:t>quần cư </a:t>
          </a:r>
        </a:p>
      </dgm:t>
    </dgm:pt>
    <dgm:pt modelId="{1BAC8C82-524D-4513-A1AC-09A55CE1C974}" type="parTrans" cxnId="{E13232A4-706A-4699-8F87-93079BD7C499}">
      <dgm:prSet/>
      <dgm:spPr/>
      <dgm:t>
        <a:bodyPr/>
        <a:lstStyle/>
        <a:p>
          <a:endParaRPr lang="en-US"/>
        </a:p>
      </dgm:t>
    </dgm:pt>
    <dgm:pt modelId="{10B193D5-E874-4D7F-9CA6-82825E87DC0E}" type="sibTrans" cxnId="{E13232A4-706A-4699-8F87-93079BD7C499}">
      <dgm:prSet/>
      <dgm:spPr/>
      <dgm:t>
        <a:bodyPr/>
        <a:lstStyle/>
        <a:p>
          <a:endParaRPr lang="en-US"/>
        </a:p>
      </dgm:t>
    </dgm:pt>
    <dgm:pt modelId="{49AFFE84-C0D6-4DE5-8A1B-BD56866F9594}">
      <dgm:prSet phldrT="[Text]" phldr="0" custT="0"/>
      <dgm:spPr/>
      <dgm:t>
        <a:bodyPr vert="horz" wrap="square"/>
        <a:lstStyle/>
        <a:p>
          <a:pPr>
            <a:lnSpc>
              <a:spcPct val="100000"/>
            </a:lnSpc>
            <a:spcBef>
              <a:spcPct val="0"/>
            </a:spcBef>
            <a:spcAft>
              <a:spcPct val="35000"/>
            </a:spcAft>
          </a:pPr>
          <a:r>
            <a:rPr lang="vi-VN" altLang="en-US"/>
            <a:t>Phong tục </a:t>
          </a:r>
        </a:p>
      </dgm:t>
    </dgm:pt>
    <dgm:pt modelId="{3C9FBC6B-50ED-4757-8C5B-89419165D5AF}" type="parTrans" cxnId="{D04C1235-C243-4886-B2DE-557ECCD8150F}">
      <dgm:prSet/>
      <dgm:spPr/>
      <dgm:t>
        <a:bodyPr/>
        <a:lstStyle/>
        <a:p>
          <a:endParaRPr lang="en-US"/>
        </a:p>
      </dgm:t>
    </dgm:pt>
    <dgm:pt modelId="{ADF435FD-1EEC-4111-B0E5-FE82C78372EF}" type="sibTrans" cxnId="{D04C1235-C243-4886-B2DE-557ECCD8150F}">
      <dgm:prSet/>
      <dgm:spPr/>
      <dgm:t>
        <a:bodyPr/>
        <a:lstStyle/>
        <a:p>
          <a:endParaRPr lang="en-US"/>
        </a:p>
      </dgm:t>
    </dgm:pt>
    <dgm:pt modelId="{19218FDC-B00F-4BB9-A0D7-A816B0A24887}">
      <dgm:prSet phldrT="[Text]" phldr="0" custT="0"/>
      <dgm:spPr/>
      <dgm:t>
        <a:bodyPr vert="horz" wrap="square"/>
        <a:lstStyle/>
        <a:p>
          <a:pPr>
            <a:lnSpc>
              <a:spcPct val="100000"/>
            </a:lnSpc>
            <a:spcBef>
              <a:spcPct val="0"/>
            </a:spcBef>
            <a:spcAft>
              <a:spcPct val="35000"/>
            </a:spcAft>
          </a:pPr>
          <a:r>
            <a:rPr lang="vi-VN" altLang="en-US"/>
            <a:t>tập quán...</a:t>
          </a:r>
        </a:p>
      </dgm:t>
    </dgm:pt>
    <dgm:pt modelId="{372FFAD0-285E-433E-8567-06E0DDFA82F0}" type="parTrans" cxnId="{1ED4944E-5F25-42AE-8624-3780FB150E1D}">
      <dgm:prSet/>
      <dgm:spPr/>
      <dgm:t>
        <a:bodyPr/>
        <a:lstStyle/>
        <a:p>
          <a:endParaRPr lang="en-US"/>
        </a:p>
      </dgm:t>
    </dgm:pt>
    <dgm:pt modelId="{C51FBF8F-5459-4C3F-AA37-75120837A52D}" type="sibTrans" cxnId="{1ED4944E-5F25-42AE-8624-3780FB150E1D}">
      <dgm:prSet/>
      <dgm:spPr/>
      <dgm:t>
        <a:bodyPr/>
        <a:lstStyle/>
        <a:p>
          <a:endParaRPr lang="en-US"/>
        </a:p>
      </dgm:t>
    </dgm:pt>
    <dgm:pt modelId="{8F483899-E69D-49E9-AFAD-248DEA394C36}" type="pres">
      <dgm:prSet presAssocID="{61675814-F93D-49AF-BE9D-D9E10357E89C}" presName="cycle" presStyleCnt="0">
        <dgm:presLayoutVars>
          <dgm:dir/>
          <dgm:resizeHandles val="exact"/>
        </dgm:presLayoutVars>
      </dgm:prSet>
      <dgm:spPr/>
    </dgm:pt>
    <dgm:pt modelId="{0C7D36D6-1AA8-4919-A9DE-300F574FC64F}" type="pres">
      <dgm:prSet presAssocID="{19128D80-C668-4E2D-ADE5-4D8C214258F7}" presName="node" presStyleLbl="node1" presStyleIdx="0" presStyleCnt="5">
        <dgm:presLayoutVars>
          <dgm:bulletEnabled val="1"/>
        </dgm:presLayoutVars>
      </dgm:prSet>
      <dgm:spPr/>
    </dgm:pt>
    <dgm:pt modelId="{58F22B57-56EB-4243-8851-A6A77508F8BD}" type="pres">
      <dgm:prSet presAssocID="{19128D80-C668-4E2D-ADE5-4D8C214258F7}" presName="spNode" presStyleCnt="0"/>
      <dgm:spPr/>
    </dgm:pt>
    <dgm:pt modelId="{B26405B1-C8B6-441C-A596-CEB708F554F8}" type="pres">
      <dgm:prSet presAssocID="{86A670AC-FF76-4079-9596-4A9A0BA8F624}" presName="sibTrans" presStyleLbl="sibTrans1D1" presStyleIdx="0" presStyleCnt="5"/>
      <dgm:spPr/>
    </dgm:pt>
    <dgm:pt modelId="{0901F604-F9EC-4D76-A6ED-BA32352C5A98}" type="pres">
      <dgm:prSet presAssocID="{FB525A3D-67C1-409F-B27A-CD75D02395B7}" presName="node" presStyleLbl="node1" presStyleIdx="1" presStyleCnt="5">
        <dgm:presLayoutVars>
          <dgm:bulletEnabled val="1"/>
        </dgm:presLayoutVars>
      </dgm:prSet>
      <dgm:spPr/>
    </dgm:pt>
    <dgm:pt modelId="{4E4C2EC6-DF0C-4115-81BC-B86C27D576E6}" type="pres">
      <dgm:prSet presAssocID="{FB525A3D-67C1-409F-B27A-CD75D02395B7}" presName="spNode" presStyleCnt="0"/>
      <dgm:spPr/>
    </dgm:pt>
    <dgm:pt modelId="{5B35789F-BCCE-4841-A4C6-2EA3CF032314}" type="pres">
      <dgm:prSet presAssocID="{1AB63EA3-9EE1-467A-9AED-AA4865BC6583}" presName="sibTrans" presStyleLbl="sibTrans1D1" presStyleIdx="1" presStyleCnt="5"/>
      <dgm:spPr/>
    </dgm:pt>
    <dgm:pt modelId="{9FF9719A-5B20-43F5-A219-1ADBC30214AD}" type="pres">
      <dgm:prSet presAssocID="{EE1B1B8E-DEE5-4FD1-B749-CB4814574F41}" presName="node" presStyleLbl="node1" presStyleIdx="2" presStyleCnt="5">
        <dgm:presLayoutVars>
          <dgm:bulletEnabled val="1"/>
        </dgm:presLayoutVars>
      </dgm:prSet>
      <dgm:spPr/>
    </dgm:pt>
    <dgm:pt modelId="{933AA802-040A-4E70-BCF0-622F53BD9066}" type="pres">
      <dgm:prSet presAssocID="{EE1B1B8E-DEE5-4FD1-B749-CB4814574F41}" presName="spNode" presStyleCnt="0"/>
      <dgm:spPr/>
    </dgm:pt>
    <dgm:pt modelId="{E94B8C4B-C366-48BF-8697-8C04F1C25124}" type="pres">
      <dgm:prSet presAssocID="{10B193D5-E874-4D7F-9CA6-82825E87DC0E}" presName="sibTrans" presStyleLbl="sibTrans1D1" presStyleIdx="2" presStyleCnt="5"/>
      <dgm:spPr/>
    </dgm:pt>
    <dgm:pt modelId="{D3EADAB4-143F-49B5-8573-A79F4FA79E2C}" type="pres">
      <dgm:prSet presAssocID="{49AFFE84-C0D6-4DE5-8A1B-BD56866F9594}" presName="node" presStyleLbl="node1" presStyleIdx="3" presStyleCnt="5">
        <dgm:presLayoutVars>
          <dgm:bulletEnabled val="1"/>
        </dgm:presLayoutVars>
      </dgm:prSet>
      <dgm:spPr/>
    </dgm:pt>
    <dgm:pt modelId="{BCBF9FA4-7A1B-460F-AE30-22FC02697592}" type="pres">
      <dgm:prSet presAssocID="{49AFFE84-C0D6-4DE5-8A1B-BD56866F9594}" presName="spNode" presStyleCnt="0"/>
      <dgm:spPr/>
    </dgm:pt>
    <dgm:pt modelId="{D2FB9AAA-02FE-4314-A268-2F3D8E512C5C}" type="pres">
      <dgm:prSet presAssocID="{ADF435FD-1EEC-4111-B0E5-FE82C78372EF}" presName="sibTrans" presStyleLbl="sibTrans1D1" presStyleIdx="3" presStyleCnt="5"/>
      <dgm:spPr/>
    </dgm:pt>
    <dgm:pt modelId="{1BF2D754-8785-43BB-B33B-E8E13EA73F30}" type="pres">
      <dgm:prSet presAssocID="{19218FDC-B00F-4BB9-A0D7-A816B0A24887}" presName="node" presStyleLbl="node1" presStyleIdx="4" presStyleCnt="5">
        <dgm:presLayoutVars>
          <dgm:bulletEnabled val="1"/>
        </dgm:presLayoutVars>
      </dgm:prSet>
      <dgm:spPr/>
    </dgm:pt>
    <dgm:pt modelId="{EB9B5FEF-A577-4F93-AF7E-A5B8942027E5}" type="pres">
      <dgm:prSet presAssocID="{19218FDC-B00F-4BB9-A0D7-A816B0A24887}" presName="spNode" presStyleCnt="0"/>
      <dgm:spPr/>
    </dgm:pt>
    <dgm:pt modelId="{45BBA764-932B-4A31-9891-7437D938FD2C}" type="pres">
      <dgm:prSet presAssocID="{C51FBF8F-5459-4C3F-AA37-75120837A52D}" presName="sibTrans" presStyleLbl="sibTrans1D1" presStyleIdx="4" presStyleCnt="5"/>
      <dgm:spPr/>
    </dgm:pt>
  </dgm:ptLst>
  <dgm:cxnLst>
    <dgm:cxn modelId="{5F968229-CAD3-47B8-8D04-04D5B00F7975}" type="presOf" srcId="{19128D80-C668-4E2D-ADE5-4D8C214258F7}" destId="{0C7D36D6-1AA8-4919-A9DE-300F574FC64F}" srcOrd="0" destOrd="0" presId="urn:microsoft.com/office/officeart/2005/8/layout/cycle5"/>
    <dgm:cxn modelId="{D04C1235-C243-4886-B2DE-557ECCD8150F}" srcId="{61675814-F93D-49AF-BE9D-D9E10357E89C}" destId="{49AFFE84-C0D6-4DE5-8A1B-BD56866F9594}" srcOrd="3" destOrd="0" parTransId="{3C9FBC6B-50ED-4757-8C5B-89419165D5AF}" sibTransId="{ADF435FD-1EEC-4111-B0E5-FE82C78372EF}"/>
    <dgm:cxn modelId="{8540655E-8E89-4586-B55D-635E12A88A37}" srcId="{61675814-F93D-49AF-BE9D-D9E10357E89C}" destId="{19128D80-C668-4E2D-ADE5-4D8C214258F7}" srcOrd="0" destOrd="0" parTransId="{DE0F27FA-73BB-4EA4-9778-8D9EBA925AF5}" sibTransId="{86A670AC-FF76-4079-9596-4A9A0BA8F624}"/>
    <dgm:cxn modelId="{762DC26C-0B0D-4BE4-B82E-8DA9A4C7640F}" type="presOf" srcId="{1AB63EA3-9EE1-467A-9AED-AA4865BC6583}" destId="{5B35789F-BCCE-4841-A4C6-2EA3CF032314}" srcOrd="0" destOrd="0" presId="urn:microsoft.com/office/officeart/2005/8/layout/cycle5"/>
    <dgm:cxn modelId="{BB71D56C-8E5A-4D4F-9438-60070F271072}" type="presOf" srcId="{10B193D5-E874-4D7F-9CA6-82825E87DC0E}" destId="{E94B8C4B-C366-48BF-8697-8C04F1C25124}" srcOrd="0" destOrd="0" presId="urn:microsoft.com/office/officeart/2005/8/layout/cycle5"/>
    <dgm:cxn modelId="{1ED4944E-5F25-42AE-8624-3780FB150E1D}" srcId="{61675814-F93D-49AF-BE9D-D9E10357E89C}" destId="{19218FDC-B00F-4BB9-A0D7-A816B0A24887}" srcOrd="4" destOrd="0" parTransId="{372FFAD0-285E-433E-8567-06E0DDFA82F0}" sibTransId="{C51FBF8F-5459-4C3F-AA37-75120837A52D}"/>
    <dgm:cxn modelId="{5408506F-A71E-4CBC-925C-615B73472FA8}" type="presOf" srcId="{61675814-F93D-49AF-BE9D-D9E10357E89C}" destId="{8F483899-E69D-49E9-AFAD-248DEA394C36}" srcOrd="0" destOrd="0" presId="urn:microsoft.com/office/officeart/2005/8/layout/cycle5"/>
    <dgm:cxn modelId="{7DA27758-CA3A-4B0B-B6C4-398BC3BE951B}" type="presOf" srcId="{19218FDC-B00F-4BB9-A0D7-A816B0A24887}" destId="{1BF2D754-8785-43BB-B33B-E8E13EA73F30}" srcOrd="0" destOrd="0" presId="urn:microsoft.com/office/officeart/2005/8/layout/cycle5"/>
    <dgm:cxn modelId="{7326537D-3E1E-48F7-A0C2-7E1CB308A13E}" type="presOf" srcId="{ADF435FD-1EEC-4111-B0E5-FE82C78372EF}" destId="{D2FB9AAA-02FE-4314-A268-2F3D8E512C5C}" srcOrd="0" destOrd="0" presId="urn:microsoft.com/office/officeart/2005/8/layout/cycle5"/>
    <dgm:cxn modelId="{0DB62F9E-2165-4170-812E-6071E9C0C091}" type="presOf" srcId="{C51FBF8F-5459-4C3F-AA37-75120837A52D}" destId="{45BBA764-932B-4A31-9891-7437D938FD2C}" srcOrd="0" destOrd="0" presId="urn:microsoft.com/office/officeart/2005/8/layout/cycle5"/>
    <dgm:cxn modelId="{E13232A4-706A-4699-8F87-93079BD7C499}" srcId="{61675814-F93D-49AF-BE9D-D9E10357E89C}" destId="{EE1B1B8E-DEE5-4FD1-B749-CB4814574F41}" srcOrd="2" destOrd="0" parTransId="{1BAC8C82-524D-4513-A1AC-09A55CE1C974}" sibTransId="{10B193D5-E874-4D7F-9CA6-82825E87DC0E}"/>
    <dgm:cxn modelId="{7DF866BC-CFFB-4112-A0EE-17EBE4BDD616}" type="presOf" srcId="{49AFFE84-C0D6-4DE5-8A1B-BD56866F9594}" destId="{D3EADAB4-143F-49B5-8573-A79F4FA79E2C}" srcOrd="0" destOrd="0" presId="urn:microsoft.com/office/officeart/2005/8/layout/cycle5"/>
    <dgm:cxn modelId="{6C7D9FD4-7AF7-4E0C-83BF-6792441DCD8D}" type="presOf" srcId="{FB525A3D-67C1-409F-B27A-CD75D02395B7}" destId="{0901F604-F9EC-4D76-A6ED-BA32352C5A98}" srcOrd="0" destOrd="0" presId="urn:microsoft.com/office/officeart/2005/8/layout/cycle5"/>
    <dgm:cxn modelId="{CA6FE6DC-B06A-4977-B1B1-DBC3FBF1F7C2}" type="presOf" srcId="{86A670AC-FF76-4079-9596-4A9A0BA8F624}" destId="{B26405B1-C8B6-441C-A596-CEB708F554F8}" srcOrd="0" destOrd="0" presId="urn:microsoft.com/office/officeart/2005/8/layout/cycle5"/>
    <dgm:cxn modelId="{2A422CEB-ACA5-4CA6-9D75-81233FF2438B}" srcId="{61675814-F93D-49AF-BE9D-D9E10357E89C}" destId="{FB525A3D-67C1-409F-B27A-CD75D02395B7}" srcOrd="1" destOrd="0" parTransId="{660A7B3A-2EEC-4431-855B-9AC956FBBA1C}" sibTransId="{1AB63EA3-9EE1-467A-9AED-AA4865BC6583}"/>
    <dgm:cxn modelId="{337700ED-7DB9-4239-B47F-6B09DD1AD769}" type="presOf" srcId="{EE1B1B8E-DEE5-4FD1-B749-CB4814574F41}" destId="{9FF9719A-5B20-43F5-A219-1ADBC30214AD}" srcOrd="0" destOrd="0" presId="urn:microsoft.com/office/officeart/2005/8/layout/cycle5"/>
    <dgm:cxn modelId="{DD13C6E3-C130-4FA1-A30E-2C2CDFE326A5}" type="presParOf" srcId="{8F483899-E69D-49E9-AFAD-248DEA394C36}" destId="{0C7D36D6-1AA8-4919-A9DE-300F574FC64F}" srcOrd="0" destOrd="0" presId="urn:microsoft.com/office/officeart/2005/8/layout/cycle5"/>
    <dgm:cxn modelId="{4871799C-5717-4CAA-ADBB-23E99CE8D6B4}" type="presParOf" srcId="{8F483899-E69D-49E9-AFAD-248DEA394C36}" destId="{58F22B57-56EB-4243-8851-A6A77508F8BD}" srcOrd="1" destOrd="0" presId="urn:microsoft.com/office/officeart/2005/8/layout/cycle5"/>
    <dgm:cxn modelId="{988480DF-F649-44BD-8FA8-0927BC62675A}" type="presParOf" srcId="{8F483899-E69D-49E9-AFAD-248DEA394C36}" destId="{B26405B1-C8B6-441C-A596-CEB708F554F8}" srcOrd="2" destOrd="0" presId="urn:microsoft.com/office/officeart/2005/8/layout/cycle5"/>
    <dgm:cxn modelId="{CCF6AFCA-BF1A-4FE7-BDE8-C34E9ACC3DF5}" type="presParOf" srcId="{8F483899-E69D-49E9-AFAD-248DEA394C36}" destId="{0901F604-F9EC-4D76-A6ED-BA32352C5A98}" srcOrd="3" destOrd="0" presId="urn:microsoft.com/office/officeart/2005/8/layout/cycle5"/>
    <dgm:cxn modelId="{4D48A730-7941-47C7-A94B-87C65F6E8304}" type="presParOf" srcId="{8F483899-E69D-49E9-AFAD-248DEA394C36}" destId="{4E4C2EC6-DF0C-4115-81BC-B86C27D576E6}" srcOrd="4" destOrd="0" presId="urn:microsoft.com/office/officeart/2005/8/layout/cycle5"/>
    <dgm:cxn modelId="{A84865FF-73C2-482C-91D7-DA39BA630622}" type="presParOf" srcId="{8F483899-E69D-49E9-AFAD-248DEA394C36}" destId="{5B35789F-BCCE-4841-A4C6-2EA3CF032314}" srcOrd="5" destOrd="0" presId="urn:microsoft.com/office/officeart/2005/8/layout/cycle5"/>
    <dgm:cxn modelId="{8B41DB50-D660-4EA8-A628-4677DA8E3859}" type="presParOf" srcId="{8F483899-E69D-49E9-AFAD-248DEA394C36}" destId="{9FF9719A-5B20-43F5-A219-1ADBC30214AD}" srcOrd="6" destOrd="0" presId="urn:microsoft.com/office/officeart/2005/8/layout/cycle5"/>
    <dgm:cxn modelId="{5B51F648-C12B-4B8E-859E-4CCA7005CB48}" type="presParOf" srcId="{8F483899-E69D-49E9-AFAD-248DEA394C36}" destId="{933AA802-040A-4E70-BCF0-622F53BD9066}" srcOrd="7" destOrd="0" presId="urn:microsoft.com/office/officeart/2005/8/layout/cycle5"/>
    <dgm:cxn modelId="{66ECA118-B23A-49CF-9226-F428D6A4EEDE}" type="presParOf" srcId="{8F483899-E69D-49E9-AFAD-248DEA394C36}" destId="{E94B8C4B-C366-48BF-8697-8C04F1C25124}" srcOrd="8" destOrd="0" presId="urn:microsoft.com/office/officeart/2005/8/layout/cycle5"/>
    <dgm:cxn modelId="{B7E9B2FD-1EFE-4275-A137-D6B8FA65589B}" type="presParOf" srcId="{8F483899-E69D-49E9-AFAD-248DEA394C36}" destId="{D3EADAB4-143F-49B5-8573-A79F4FA79E2C}" srcOrd="9" destOrd="0" presId="urn:microsoft.com/office/officeart/2005/8/layout/cycle5"/>
    <dgm:cxn modelId="{FE9F59B3-48F2-469A-935D-1455FA39EE20}" type="presParOf" srcId="{8F483899-E69D-49E9-AFAD-248DEA394C36}" destId="{BCBF9FA4-7A1B-460F-AE30-22FC02697592}" srcOrd="10" destOrd="0" presId="urn:microsoft.com/office/officeart/2005/8/layout/cycle5"/>
    <dgm:cxn modelId="{246DF4D5-EFD7-4C46-91C1-517611DB57D6}" type="presParOf" srcId="{8F483899-E69D-49E9-AFAD-248DEA394C36}" destId="{D2FB9AAA-02FE-4314-A268-2F3D8E512C5C}" srcOrd="11" destOrd="0" presId="urn:microsoft.com/office/officeart/2005/8/layout/cycle5"/>
    <dgm:cxn modelId="{C87BA87E-59A3-43EC-8E81-33B32C46BAD9}" type="presParOf" srcId="{8F483899-E69D-49E9-AFAD-248DEA394C36}" destId="{1BF2D754-8785-43BB-B33B-E8E13EA73F30}" srcOrd="12" destOrd="0" presId="urn:microsoft.com/office/officeart/2005/8/layout/cycle5"/>
    <dgm:cxn modelId="{EF169481-5D12-48FE-92A3-6766A13D5015}" type="presParOf" srcId="{8F483899-E69D-49E9-AFAD-248DEA394C36}" destId="{EB9B5FEF-A577-4F93-AF7E-A5B8942027E5}" srcOrd="13" destOrd="0" presId="urn:microsoft.com/office/officeart/2005/8/layout/cycle5"/>
    <dgm:cxn modelId="{103B5943-DB90-4AD1-8D47-AFFA4E2DF3B7}" type="presParOf" srcId="{8F483899-E69D-49E9-AFAD-248DEA394C36}" destId="{45BBA764-932B-4A31-9891-7437D938FD2C}" srcOrd="14" destOrd="0" presId="urn:microsoft.com/office/officeart/2005/8/layout/cycle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7D36D6-1AA8-4919-A9DE-300F574FC64F}">
      <dsp:nvSpPr>
        <dsp:cNvPr id="0" name=""/>
        <dsp:cNvSpPr/>
      </dsp:nvSpPr>
      <dsp:spPr>
        <a:xfrm>
          <a:off x="2824445" y="1102"/>
          <a:ext cx="1510099" cy="981564"/>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100000"/>
            </a:lnSpc>
            <a:spcBef>
              <a:spcPct val="0"/>
            </a:spcBef>
            <a:spcAft>
              <a:spcPct val="35000"/>
            </a:spcAft>
            <a:buNone/>
          </a:pPr>
          <a:r>
            <a:rPr lang="vi-VN" altLang="en-US" sz="2400" kern="1200"/>
            <a:t>Ngôn ngữ </a:t>
          </a:r>
        </a:p>
      </dsp:txBody>
      <dsp:txXfrm>
        <a:off x="2872361" y="49018"/>
        <a:ext cx="1414267" cy="885732"/>
      </dsp:txXfrm>
    </dsp:sp>
    <dsp:sp modelId="{B26405B1-C8B6-441C-A596-CEB708F554F8}">
      <dsp:nvSpPr>
        <dsp:cNvPr id="0" name=""/>
        <dsp:cNvSpPr/>
      </dsp:nvSpPr>
      <dsp:spPr>
        <a:xfrm>
          <a:off x="1618212" y="491885"/>
          <a:ext cx="3922565" cy="3922565"/>
        </a:xfrm>
        <a:custGeom>
          <a:avLst/>
          <a:gdLst/>
          <a:ahLst/>
          <a:cxnLst/>
          <a:rect l="0" t="0" r="0" b="0"/>
          <a:pathLst>
            <a:path>
              <a:moveTo>
                <a:pt x="2918688" y="249557"/>
              </a:moveTo>
              <a:arcTo wR="1961282" hR="1961282" stAng="17953156" swAng="1211982"/>
            </a:path>
          </a:pathLst>
        </a:custGeom>
        <a:noFill/>
        <a:ln w="9525" cap="flat" cmpd="sng" algn="ctr">
          <a:solidFill>
            <a:schemeClr val="accent5">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0901F604-F9EC-4D76-A6ED-BA32352C5A98}">
      <dsp:nvSpPr>
        <dsp:cNvPr id="0" name=""/>
        <dsp:cNvSpPr/>
      </dsp:nvSpPr>
      <dsp:spPr>
        <a:xfrm>
          <a:off x="4689735" y="1356315"/>
          <a:ext cx="1510099" cy="981564"/>
        </a:xfrm>
        <a:prstGeom prst="roundRect">
          <a:avLst/>
        </a:prstGeom>
        <a:solidFill>
          <a:schemeClr val="accent5">
            <a:hueOff val="-2483469"/>
            <a:satOff val="9953"/>
            <a:lumOff val="215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100000"/>
            </a:lnSpc>
            <a:spcBef>
              <a:spcPct val="0"/>
            </a:spcBef>
            <a:spcAft>
              <a:spcPct val="35000"/>
            </a:spcAft>
            <a:buNone/>
          </a:pPr>
          <a:r>
            <a:rPr lang="vi-VN" altLang="en-US" sz="2400" kern="1200"/>
            <a:t>Trang phục</a:t>
          </a:r>
        </a:p>
      </dsp:txBody>
      <dsp:txXfrm>
        <a:off x="4737651" y="1404231"/>
        <a:ext cx="1414267" cy="885732"/>
      </dsp:txXfrm>
    </dsp:sp>
    <dsp:sp modelId="{5B35789F-BCCE-4841-A4C6-2EA3CF032314}">
      <dsp:nvSpPr>
        <dsp:cNvPr id="0" name=""/>
        <dsp:cNvSpPr/>
      </dsp:nvSpPr>
      <dsp:spPr>
        <a:xfrm>
          <a:off x="1618212" y="491885"/>
          <a:ext cx="3922565" cy="3922565"/>
        </a:xfrm>
        <a:custGeom>
          <a:avLst/>
          <a:gdLst/>
          <a:ahLst/>
          <a:cxnLst/>
          <a:rect l="0" t="0" r="0" b="0"/>
          <a:pathLst>
            <a:path>
              <a:moveTo>
                <a:pt x="3917866" y="2096965"/>
              </a:moveTo>
              <a:arcTo wR="1961282" hR="1961282" stAng="21838016" swAng="1360069"/>
            </a:path>
          </a:pathLst>
        </a:custGeom>
        <a:noFill/>
        <a:ln w="9525" cap="flat" cmpd="sng" algn="ctr">
          <a:solidFill>
            <a:schemeClr val="accent5">
              <a:hueOff val="-2483469"/>
              <a:satOff val="9953"/>
              <a:lumOff val="2157"/>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9FF9719A-5B20-43F5-A219-1ADBC30214AD}">
      <dsp:nvSpPr>
        <dsp:cNvPr id="0" name=""/>
        <dsp:cNvSpPr/>
      </dsp:nvSpPr>
      <dsp:spPr>
        <a:xfrm>
          <a:off x="3977258" y="3549096"/>
          <a:ext cx="1510099" cy="981564"/>
        </a:xfrm>
        <a:prstGeom prst="roundRect">
          <a:avLst/>
        </a:prstGeom>
        <a:solidFill>
          <a:schemeClr val="accent5">
            <a:hueOff val="-4966938"/>
            <a:satOff val="19906"/>
            <a:lumOff val="431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100000"/>
            </a:lnSpc>
            <a:spcBef>
              <a:spcPct val="0"/>
            </a:spcBef>
            <a:spcAft>
              <a:spcPct val="35000"/>
            </a:spcAft>
            <a:buNone/>
          </a:pPr>
          <a:r>
            <a:rPr lang="vi-VN" altLang="en-US" sz="2400" kern="1200"/>
            <a:t>quần cư </a:t>
          </a:r>
        </a:p>
      </dsp:txBody>
      <dsp:txXfrm>
        <a:off x="4025174" y="3597012"/>
        <a:ext cx="1414267" cy="885732"/>
      </dsp:txXfrm>
    </dsp:sp>
    <dsp:sp modelId="{E94B8C4B-C366-48BF-8697-8C04F1C25124}">
      <dsp:nvSpPr>
        <dsp:cNvPr id="0" name=""/>
        <dsp:cNvSpPr/>
      </dsp:nvSpPr>
      <dsp:spPr>
        <a:xfrm>
          <a:off x="1618212" y="491885"/>
          <a:ext cx="3922565" cy="3922565"/>
        </a:xfrm>
        <a:custGeom>
          <a:avLst/>
          <a:gdLst/>
          <a:ahLst/>
          <a:cxnLst/>
          <a:rect l="0" t="0" r="0" b="0"/>
          <a:pathLst>
            <a:path>
              <a:moveTo>
                <a:pt x="2202109" y="3907723"/>
              </a:moveTo>
              <a:arcTo wR="1961282" hR="1961282" stAng="4976809" swAng="846382"/>
            </a:path>
          </a:pathLst>
        </a:custGeom>
        <a:noFill/>
        <a:ln w="9525" cap="flat" cmpd="sng" algn="ctr">
          <a:solidFill>
            <a:schemeClr val="accent5">
              <a:hueOff val="-4966938"/>
              <a:satOff val="19906"/>
              <a:lumOff val="4314"/>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D3EADAB4-143F-49B5-8573-A79F4FA79E2C}">
      <dsp:nvSpPr>
        <dsp:cNvPr id="0" name=""/>
        <dsp:cNvSpPr/>
      </dsp:nvSpPr>
      <dsp:spPr>
        <a:xfrm>
          <a:off x="1671632" y="3549096"/>
          <a:ext cx="1510099" cy="981564"/>
        </a:xfrm>
        <a:prstGeom prst="roundRect">
          <a:avLst/>
        </a:prstGeom>
        <a:solidFill>
          <a:schemeClr val="accent5">
            <a:hueOff val="-7450407"/>
            <a:satOff val="29858"/>
            <a:lumOff val="647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100000"/>
            </a:lnSpc>
            <a:spcBef>
              <a:spcPct val="0"/>
            </a:spcBef>
            <a:spcAft>
              <a:spcPct val="35000"/>
            </a:spcAft>
            <a:buNone/>
          </a:pPr>
          <a:r>
            <a:rPr lang="vi-VN" altLang="en-US" sz="2400" kern="1200"/>
            <a:t>Phong tục </a:t>
          </a:r>
        </a:p>
      </dsp:txBody>
      <dsp:txXfrm>
        <a:off x="1719548" y="3597012"/>
        <a:ext cx="1414267" cy="885732"/>
      </dsp:txXfrm>
    </dsp:sp>
    <dsp:sp modelId="{D2FB9AAA-02FE-4314-A268-2F3D8E512C5C}">
      <dsp:nvSpPr>
        <dsp:cNvPr id="0" name=""/>
        <dsp:cNvSpPr/>
      </dsp:nvSpPr>
      <dsp:spPr>
        <a:xfrm>
          <a:off x="1618212" y="491885"/>
          <a:ext cx="3922565" cy="3922565"/>
        </a:xfrm>
        <a:custGeom>
          <a:avLst/>
          <a:gdLst/>
          <a:ahLst/>
          <a:cxnLst/>
          <a:rect l="0" t="0" r="0" b="0"/>
          <a:pathLst>
            <a:path>
              <a:moveTo>
                <a:pt x="208126" y="2840528"/>
              </a:moveTo>
              <a:arcTo wR="1961282" hR="1961282" stAng="9201914" swAng="1360069"/>
            </a:path>
          </a:pathLst>
        </a:custGeom>
        <a:noFill/>
        <a:ln w="9525" cap="flat" cmpd="sng" algn="ctr">
          <a:solidFill>
            <a:schemeClr val="accent5">
              <a:hueOff val="-7450407"/>
              <a:satOff val="29858"/>
              <a:lumOff val="6471"/>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1BF2D754-8785-43BB-B33B-E8E13EA73F30}">
      <dsp:nvSpPr>
        <dsp:cNvPr id="0" name=""/>
        <dsp:cNvSpPr/>
      </dsp:nvSpPr>
      <dsp:spPr>
        <a:xfrm>
          <a:off x="959154" y="1356315"/>
          <a:ext cx="1510099" cy="981564"/>
        </a:xfrm>
        <a:prstGeom prst="roundRect">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100000"/>
            </a:lnSpc>
            <a:spcBef>
              <a:spcPct val="0"/>
            </a:spcBef>
            <a:spcAft>
              <a:spcPct val="35000"/>
            </a:spcAft>
            <a:buNone/>
          </a:pPr>
          <a:r>
            <a:rPr lang="vi-VN" altLang="en-US" sz="2400" kern="1200"/>
            <a:t>tập quán...</a:t>
          </a:r>
        </a:p>
      </dsp:txBody>
      <dsp:txXfrm>
        <a:off x="1007070" y="1404231"/>
        <a:ext cx="1414267" cy="885732"/>
      </dsp:txXfrm>
    </dsp:sp>
    <dsp:sp modelId="{45BBA764-932B-4A31-9891-7437D938FD2C}">
      <dsp:nvSpPr>
        <dsp:cNvPr id="0" name=""/>
        <dsp:cNvSpPr/>
      </dsp:nvSpPr>
      <dsp:spPr>
        <a:xfrm>
          <a:off x="1618212" y="491885"/>
          <a:ext cx="3922565" cy="3922565"/>
        </a:xfrm>
        <a:custGeom>
          <a:avLst/>
          <a:gdLst/>
          <a:ahLst/>
          <a:cxnLst/>
          <a:rect l="0" t="0" r="0" b="0"/>
          <a:pathLst>
            <a:path>
              <a:moveTo>
                <a:pt x="471714" y="685423"/>
              </a:moveTo>
              <a:arcTo wR="1961282" hR="1961282" stAng="13234862" swAng="1211982"/>
            </a:path>
          </a:pathLst>
        </a:custGeom>
        <a:noFill/>
        <a:ln w="9525" cap="flat" cmpd="sng" algn="ctr">
          <a:solidFill>
            <a:schemeClr val="accent5">
              <a:hueOff val="-9933876"/>
              <a:satOff val="39811"/>
              <a:lumOff val="8628"/>
              <a:alphaOff val="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09600" y="274638"/>
            <a:ext cx="10972800" cy="1143000"/>
          </a:xfrm>
        </p:spPr>
        <p:txBody>
          <a:bodyPr/>
          <a:lstStyle/>
          <a:p>
            <a:r>
              <a:rPr lang="en-US"/>
              <a:t>Click to edit Master title style</a:t>
            </a:r>
          </a:p>
        </p:txBody>
      </p:sp>
      <p:sp>
        <p:nvSpPr>
          <p:cNvPr id="3" name="Content Placeholder 2"/>
          <p:cNvSpPr>
            <a:spLocks noGrp="1"/>
          </p:cNvSpPr>
          <p:nvPr>
            <p:ph sz="quarter" idx="1"/>
          </p:nvPr>
        </p:nvSpPr>
        <p:spPr>
          <a:xfrm>
            <a:off x="609600" y="1600200"/>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0"/>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09600" y="3938589"/>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6197600" y="3938589"/>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600" y="6245225"/>
            <a:ext cx="2844800" cy="476250"/>
          </a:xfrm>
        </p:spPr>
        <p:txBody>
          <a:bodyPr/>
          <a:lstStyle>
            <a:lvl1pPr>
              <a:defRPr/>
            </a:lvl1pPr>
          </a:lstStyle>
          <a:p>
            <a:pPr>
              <a:defRPr/>
            </a:pPr>
            <a:endParaRPr lang="en-US"/>
          </a:p>
        </p:txBody>
      </p:sp>
      <p:sp>
        <p:nvSpPr>
          <p:cNvPr id="8" name="Footer Placeholder 7"/>
          <p:cNvSpPr>
            <a:spLocks noGrp="1"/>
          </p:cNvSpPr>
          <p:nvPr>
            <p:ph type="ftr" sz="quarter" idx="11"/>
          </p:nvPr>
        </p:nvSpPr>
        <p:spPr>
          <a:xfrm>
            <a:off x="4165600" y="6245225"/>
            <a:ext cx="3860800" cy="476250"/>
          </a:xfrm>
        </p:spPr>
        <p:txBody>
          <a:bodyPr/>
          <a:lstStyle>
            <a:lvl1pPr>
              <a:defRPr/>
            </a:lvl1pPr>
          </a:lstStyle>
          <a:p>
            <a:pPr>
              <a:defRPr/>
            </a:pPr>
            <a:endParaRPr lang="en-US"/>
          </a:p>
        </p:txBody>
      </p:sp>
      <p:sp>
        <p:nvSpPr>
          <p:cNvPr id="9" name="Slide Number Placeholder 8"/>
          <p:cNvSpPr>
            <a:spLocks noGrp="1"/>
          </p:cNvSpPr>
          <p:nvPr>
            <p:ph type="sldNum" sz="quarter" idx="12"/>
          </p:nvPr>
        </p:nvSpPr>
        <p:spPr>
          <a:xfrm>
            <a:off x="8737600" y="6245225"/>
            <a:ext cx="2844800" cy="476250"/>
          </a:xfrm>
        </p:spPr>
        <p:txBody>
          <a:bodyPr/>
          <a:lstStyle>
            <a:lvl1pPr>
              <a:defRPr/>
            </a:lvl1pPr>
          </a:lstStyle>
          <a:p>
            <a:pPr>
              <a:defRPr/>
            </a:pPr>
            <a:fld id="{1A5BABD9-567A-459E-8F74-58CF967D36AB}" type="slidenum">
              <a:rPr lang="en-US" altLang="en-US"/>
              <a:pPr>
                <a:defRPr/>
              </a:pPr>
              <a:t>‹#›</a:t>
            </a:fld>
            <a:endParaRPr lang="en-US" altLang="en-US"/>
          </a:p>
        </p:txBody>
      </p:sp>
    </p:spTree>
    <p:extLst>
      <p:ext uri="{BB962C8B-B14F-4D97-AF65-F5344CB8AC3E}">
        <p14:creationId xmlns:p14="http://schemas.microsoft.com/office/powerpoint/2010/main" val="18994456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9/9/2021</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image" Target="../media/image19.jpeg"/></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23.jpeg"/></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gi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 Id="rId5" Type="http://schemas.openxmlformats.org/officeDocument/2006/relationships/image" Target="../media/image30.jpeg"/><Relationship Id="rId4" Type="http://schemas.openxmlformats.org/officeDocument/2006/relationships/image" Target="../media/image29.jpeg"/></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7.xml"/><Relationship Id="rId5" Type="http://schemas.openxmlformats.org/officeDocument/2006/relationships/image" Target="../media/image37.jpeg"/><Relationship Id="rId4" Type="http://schemas.openxmlformats.org/officeDocument/2006/relationships/image" Target="../media/image36.jpeg"/></Relationships>
</file>

<file path=ppt/slides/_rels/slide2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7.xml"/><Relationship Id="rId5" Type="http://schemas.openxmlformats.org/officeDocument/2006/relationships/image" Target="../media/image42.jpeg"/><Relationship Id="rId4" Type="http://schemas.openxmlformats.org/officeDocument/2006/relationships/image" Target="../media/image41.jpeg"/></Relationships>
</file>

<file path=ppt/slides/_rels/slide3.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7.xml"/><Relationship Id="rId5" Type="http://schemas.openxmlformats.org/officeDocument/2006/relationships/image" Target="../media/image46.jpeg"/><Relationship Id="rId4" Type="http://schemas.openxmlformats.org/officeDocument/2006/relationships/image" Target="../media/image45.jpeg"/></Relationships>
</file>

<file path=ppt/slides/_rels/slide31.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12.xml"/><Relationship Id="rId6" Type="http://schemas.openxmlformats.org/officeDocument/2006/relationships/image" Target="../media/image48.png"/><Relationship Id="rId5" Type="http://schemas.openxmlformats.org/officeDocument/2006/relationships/image" Target="../media/image47.jpeg"/><Relationship Id="rId4" Type="http://schemas.openxmlformats.org/officeDocument/2006/relationships/audio" Target="../media/audio3.wav"/></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http://quochoi.vn/Publishing_Resources/mapVN.gif"/>
          <p:cNvPicPr>
            <a:picLocks noChangeAspect="1" noChangeArrowheads="1"/>
          </p:cNvPicPr>
          <p:nvPr/>
        </p:nvPicPr>
        <p:blipFill>
          <a:blip r:embed="rId2" cstate="print"/>
          <a:srcRect/>
          <a:stretch>
            <a:fillRect/>
          </a:stretch>
        </p:blipFill>
        <p:spPr bwMode="auto">
          <a:xfrm>
            <a:off x="5562601" y="0"/>
            <a:ext cx="6096000" cy="6858000"/>
          </a:xfrm>
          <a:prstGeom prst="rect">
            <a:avLst/>
          </a:prstGeom>
          <a:noFill/>
        </p:spPr>
      </p:pic>
      <p:sp>
        <p:nvSpPr>
          <p:cNvPr id="5" name="TextBox 4"/>
          <p:cNvSpPr txBox="1"/>
          <p:nvPr/>
        </p:nvSpPr>
        <p:spPr>
          <a:xfrm>
            <a:off x="685800" y="324485"/>
            <a:ext cx="10820399" cy="3477875"/>
          </a:xfrm>
          <a:prstGeom prst="rect">
            <a:avLst/>
          </a:prstGeom>
          <a:noFill/>
        </p:spPr>
        <p:txBody>
          <a:bodyPr wrap="square" rtlCol="0">
            <a:spAutoFit/>
          </a:bodyPr>
          <a:lstStyle/>
          <a:p>
            <a:pPr algn="ctr"/>
            <a:r>
              <a:rPr lang="vi-VN" altLang="en-US" sz="4400" b="1">
                <a:solidFill>
                  <a:srgbClr val="FF0000"/>
                </a:solidFill>
              </a:rPr>
              <a:t>ĐỊA </a:t>
            </a:r>
            <a:r>
              <a:rPr lang="vi-VN" altLang="en-US" sz="4400" b="1" dirty="0">
                <a:solidFill>
                  <a:srgbClr val="FF0000"/>
                </a:solidFill>
              </a:rPr>
              <a:t>LÝ DÂN CƯ</a:t>
            </a:r>
          </a:p>
          <a:p>
            <a:pPr algn="ctr"/>
            <a:r>
              <a:rPr lang="vi-VN" altLang="en-US" sz="4400" b="1" dirty="0">
                <a:solidFill>
                  <a:srgbClr val="FF0000"/>
                </a:solidFill>
              </a:rPr>
              <a:t>TIẾT 1 - </a:t>
            </a:r>
            <a:r>
              <a:rPr lang="en-US" sz="4400" b="1" dirty="0">
                <a:solidFill>
                  <a:srgbClr val="FF0000"/>
                </a:solidFill>
              </a:rPr>
              <a:t>BÀI </a:t>
            </a:r>
            <a:r>
              <a:rPr lang="en-US" sz="4400" b="1">
                <a:solidFill>
                  <a:srgbClr val="FF0000"/>
                </a:solidFill>
              </a:rPr>
              <a:t>1: CỘNG </a:t>
            </a:r>
            <a:r>
              <a:rPr lang="en-US" sz="4400" b="1" dirty="0">
                <a:solidFill>
                  <a:srgbClr val="FF0000"/>
                </a:solidFill>
              </a:rPr>
              <a:t>ĐỒNG CÁC DÂN </a:t>
            </a:r>
            <a:r>
              <a:rPr lang="en-US" sz="4400" b="1">
                <a:solidFill>
                  <a:srgbClr val="FF0000"/>
                </a:solidFill>
              </a:rPr>
              <a:t>TỘC VIỆT NAM</a:t>
            </a:r>
            <a:endParaRPr lang="en-US" sz="4400" b="1" dirty="0">
              <a:solidFill>
                <a:srgbClr val="FF0000"/>
              </a:solidFill>
            </a:endParaRPr>
          </a:p>
          <a:p>
            <a:r>
              <a:rPr lang="en-US" sz="4400" b="1" u="sng" dirty="0"/>
              <a:t>I. Các dân tộc ở Việt Nam</a:t>
            </a:r>
          </a:p>
          <a:p>
            <a:r>
              <a:rPr lang="en-US" sz="4400" b="1" dirty="0">
                <a:solidFill>
                  <a:srgbClr val="FF0000"/>
                </a:solidFill>
              </a:rPr>
              <a:t>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6" name="Picture 4" descr="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7" name="Rectangle 5"/>
          <p:cNvSpPr>
            <a:spLocks noChangeArrowheads="1"/>
          </p:cNvSpPr>
          <p:nvPr/>
        </p:nvSpPr>
        <p:spPr bwMode="auto">
          <a:xfrm>
            <a:off x="2362201" y="6391276"/>
            <a:ext cx="6577013" cy="466725"/>
          </a:xfrm>
          <a:prstGeom prst="rect">
            <a:avLst/>
          </a:prstGeom>
          <a:solidFill>
            <a:srgbClr val="FFFF00"/>
          </a:solidFill>
          <a:ln w="9525">
            <a:solidFill>
              <a:srgbClr val="FF0000"/>
            </a:solidFill>
            <a:miter lim="800000"/>
            <a:headEnd/>
            <a:tailEnd/>
          </a:ln>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400" b="1" i="1">
                <a:solidFill>
                  <a:srgbClr val="000000"/>
                </a:solidFill>
                <a:latin typeface="Times New Roman" panose="02020603050405020304" pitchFamily="18" charset="0"/>
              </a:rPr>
              <a:t>Những cô gái Mông tham dự cuộc thi dệt vải lanh </a:t>
            </a:r>
          </a:p>
        </p:txBody>
      </p:sp>
    </p:spTree>
    <p:extLst>
      <p:ext uri="{BB962C8B-B14F-4D97-AF65-F5344CB8AC3E}">
        <p14:creationId xmlns:p14="http://schemas.microsoft.com/office/powerpoint/2010/main" val="93170148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18436"/>
                                        </p:tgtEl>
                                        <p:attrNameLst>
                                          <p:attrName>style.visibility</p:attrName>
                                        </p:attrNameLst>
                                      </p:cBhvr>
                                      <p:to>
                                        <p:strVal val="visible"/>
                                      </p:to>
                                    </p:set>
                                    <p:anim calcmode="lin" valueType="num">
                                      <p:cBhvr>
                                        <p:cTn id="7" dur="500" fill="hold"/>
                                        <p:tgtEl>
                                          <p:spTgt spid="18436"/>
                                        </p:tgtEl>
                                        <p:attrNameLst>
                                          <p:attrName>ppt_w</p:attrName>
                                        </p:attrNameLst>
                                      </p:cBhvr>
                                      <p:tavLst>
                                        <p:tav tm="0">
                                          <p:val>
                                            <p:fltVal val="0"/>
                                          </p:val>
                                        </p:tav>
                                        <p:tav tm="100000">
                                          <p:val>
                                            <p:strVal val="#ppt_w"/>
                                          </p:val>
                                        </p:tav>
                                      </p:tavLst>
                                    </p:anim>
                                    <p:anim calcmode="lin" valueType="num">
                                      <p:cBhvr>
                                        <p:cTn id="8" dur="500" fill="hold"/>
                                        <p:tgtEl>
                                          <p:spTgt spid="18436"/>
                                        </p:tgtEl>
                                        <p:attrNameLst>
                                          <p:attrName>ppt_h</p:attrName>
                                        </p:attrNameLst>
                                      </p:cBhvr>
                                      <p:tavLst>
                                        <p:tav tm="0">
                                          <p:val>
                                            <p:fltVal val="0"/>
                                          </p:val>
                                        </p:tav>
                                        <p:tav tm="100000">
                                          <p:val>
                                            <p:strVal val="#ppt_h"/>
                                          </p:val>
                                        </p:tav>
                                      </p:tavLst>
                                    </p:anim>
                                    <p:anim calcmode="lin" valueType="num">
                                      <p:cBhvr>
                                        <p:cTn id="9" dur="500" fill="hold"/>
                                        <p:tgtEl>
                                          <p:spTgt spid="18436"/>
                                        </p:tgtEl>
                                        <p:attrNameLst>
                                          <p:attrName>style.rotation</p:attrName>
                                        </p:attrNameLst>
                                      </p:cBhvr>
                                      <p:tavLst>
                                        <p:tav tm="0">
                                          <p:val>
                                            <p:fltVal val="360"/>
                                          </p:val>
                                        </p:tav>
                                        <p:tav tm="100000">
                                          <p:val>
                                            <p:fltVal val="0"/>
                                          </p:val>
                                        </p:tav>
                                      </p:tavLst>
                                    </p:anim>
                                    <p:animEffect transition="in" filter="fade">
                                      <p:cBhvr>
                                        <p:cTn id="10" dur="500"/>
                                        <p:tgtEl>
                                          <p:spTgt spid="18436"/>
                                        </p:tgtEl>
                                      </p:cBhvr>
                                    </p:animEffect>
                                  </p:childTnLst>
                                </p:cTn>
                              </p:par>
                              <p:par>
                                <p:cTn id="11" presetID="49" presetClass="entr" presetSubtype="0" decel="100000" fill="hold" grpId="0" nodeType="withEffect">
                                  <p:stCondLst>
                                    <p:cond delay="0"/>
                                  </p:stCondLst>
                                  <p:childTnLst>
                                    <p:set>
                                      <p:cBhvr>
                                        <p:cTn id="12" dur="1" fill="hold">
                                          <p:stCondLst>
                                            <p:cond delay="0"/>
                                          </p:stCondLst>
                                        </p:cTn>
                                        <p:tgtEl>
                                          <p:spTgt spid="18437"/>
                                        </p:tgtEl>
                                        <p:attrNameLst>
                                          <p:attrName>style.visibility</p:attrName>
                                        </p:attrNameLst>
                                      </p:cBhvr>
                                      <p:to>
                                        <p:strVal val="visible"/>
                                      </p:to>
                                    </p:set>
                                    <p:anim calcmode="lin" valueType="num">
                                      <p:cBhvr>
                                        <p:cTn id="13" dur="500" fill="hold"/>
                                        <p:tgtEl>
                                          <p:spTgt spid="18437"/>
                                        </p:tgtEl>
                                        <p:attrNameLst>
                                          <p:attrName>ppt_w</p:attrName>
                                        </p:attrNameLst>
                                      </p:cBhvr>
                                      <p:tavLst>
                                        <p:tav tm="0">
                                          <p:val>
                                            <p:fltVal val="0"/>
                                          </p:val>
                                        </p:tav>
                                        <p:tav tm="100000">
                                          <p:val>
                                            <p:strVal val="#ppt_w"/>
                                          </p:val>
                                        </p:tav>
                                      </p:tavLst>
                                    </p:anim>
                                    <p:anim calcmode="lin" valueType="num">
                                      <p:cBhvr>
                                        <p:cTn id="14" dur="500" fill="hold"/>
                                        <p:tgtEl>
                                          <p:spTgt spid="18437"/>
                                        </p:tgtEl>
                                        <p:attrNameLst>
                                          <p:attrName>ppt_h</p:attrName>
                                        </p:attrNameLst>
                                      </p:cBhvr>
                                      <p:tavLst>
                                        <p:tav tm="0">
                                          <p:val>
                                            <p:fltVal val="0"/>
                                          </p:val>
                                        </p:tav>
                                        <p:tav tm="100000">
                                          <p:val>
                                            <p:strVal val="#ppt_h"/>
                                          </p:val>
                                        </p:tav>
                                      </p:tavLst>
                                    </p:anim>
                                    <p:anim calcmode="lin" valueType="num">
                                      <p:cBhvr>
                                        <p:cTn id="15" dur="500" fill="hold"/>
                                        <p:tgtEl>
                                          <p:spTgt spid="18437"/>
                                        </p:tgtEl>
                                        <p:attrNameLst>
                                          <p:attrName>style.rotation</p:attrName>
                                        </p:attrNameLst>
                                      </p:cBhvr>
                                      <p:tavLst>
                                        <p:tav tm="0">
                                          <p:val>
                                            <p:fltVal val="360"/>
                                          </p:val>
                                        </p:tav>
                                        <p:tav tm="100000">
                                          <p:val>
                                            <p:fltVal val="0"/>
                                          </p:val>
                                        </p:tav>
                                      </p:tavLst>
                                    </p:anim>
                                    <p:animEffect transition="in" filter="fade">
                                      <p:cBhvr>
                                        <p:cTn id="16" dur="500"/>
                                        <p:tgtEl>
                                          <p:spTgt spid="184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60" name="Picture 4" descr="danlat-quangna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1" name="Rectangle 5"/>
          <p:cNvSpPr>
            <a:spLocks noChangeArrowheads="1"/>
          </p:cNvSpPr>
          <p:nvPr/>
        </p:nvSpPr>
        <p:spPr bwMode="auto">
          <a:xfrm>
            <a:off x="3505201" y="6391276"/>
            <a:ext cx="4956175" cy="466725"/>
          </a:xfrm>
          <a:prstGeom prst="rect">
            <a:avLst/>
          </a:prstGeom>
          <a:solidFill>
            <a:srgbClr val="FFFF00"/>
          </a:solidFill>
          <a:ln w="9525">
            <a:solidFill>
              <a:srgbClr val="00FF00"/>
            </a:solidFill>
            <a:miter lim="800000"/>
            <a:headEnd/>
            <a:tailEnd/>
          </a:ln>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400" b="1" i="1">
                <a:solidFill>
                  <a:srgbClr val="000000"/>
                </a:solidFill>
                <a:latin typeface="Times New Roman" panose="02020603050405020304" pitchFamily="18" charset="0"/>
              </a:rPr>
              <a:t>Nghề đan lát mây tre của người Cơtu</a:t>
            </a:r>
            <a:r>
              <a:rPr lang="en-US" altLang="en-US" sz="1800">
                <a:solidFill>
                  <a:srgbClr val="000000"/>
                </a:solidFill>
              </a:rPr>
              <a:t> </a:t>
            </a:r>
          </a:p>
        </p:txBody>
      </p:sp>
    </p:spTree>
    <p:extLst>
      <p:ext uri="{BB962C8B-B14F-4D97-AF65-F5344CB8AC3E}">
        <p14:creationId xmlns:p14="http://schemas.microsoft.com/office/powerpoint/2010/main" val="9999663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12" fill="hold" nodeType="clickEffect">
                                  <p:stCondLst>
                                    <p:cond delay="0"/>
                                  </p:stCondLst>
                                  <p:childTnLst>
                                    <p:set>
                                      <p:cBhvr>
                                        <p:cTn id="6" dur="1" fill="hold">
                                          <p:stCondLst>
                                            <p:cond delay="0"/>
                                          </p:stCondLst>
                                        </p:cTn>
                                        <p:tgtEl>
                                          <p:spTgt spid="19460"/>
                                        </p:tgtEl>
                                        <p:attrNameLst>
                                          <p:attrName>style.visibility</p:attrName>
                                        </p:attrNameLst>
                                      </p:cBhvr>
                                      <p:to>
                                        <p:strVal val="visible"/>
                                      </p:to>
                                    </p:set>
                                    <p:animEffect transition="in" filter="strips(downLeft)">
                                      <p:cBhvr>
                                        <p:cTn id="7" dur="500"/>
                                        <p:tgtEl>
                                          <p:spTgt spid="19460"/>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19461"/>
                                        </p:tgtEl>
                                        <p:attrNameLst>
                                          <p:attrName>style.visibility</p:attrName>
                                        </p:attrNameLst>
                                      </p:cBhvr>
                                      <p:to>
                                        <p:strVal val="visible"/>
                                      </p:to>
                                    </p:set>
                                    <p:animEffect transition="in" filter="strips(downLeft)">
                                      <p:cBhvr>
                                        <p:cTn id="10" dur="500"/>
                                        <p:tgtEl>
                                          <p:spTgt spid="194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2338" name="Picture 6" descr="luagalai"/>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438150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339" name="Picture 10" descr="ab443b34c_00alangnghetruyentho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19800" y="0"/>
            <a:ext cx="464820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340" name="Picture 12" descr="image_preview(18)"/>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3276600"/>
            <a:ext cx="4419600"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341" name="Picture 14" descr="5a7deeimages8621952"/>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019800" y="3276600"/>
            <a:ext cx="4648200"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7631" name="Text Box 15"/>
          <p:cNvSpPr txBox="1">
            <a:spLocks noChangeArrowheads="1"/>
          </p:cNvSpPr>
          <p:nvPr/>
        </p:nvSpPr>
        <p:spPr bwMode="auto">
          <a:xfrm>
            <a:off x="1524000" y="2590800"/>
            <a:ext cx="9144000" cy="12001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400" b="1">
                <a:solidFill>
                  <a:srgbClr val="0000FF"/>
                </a:solidFill>
                <a:latin typeface="Times New Roman" panose="02020603050405020304" pitchFamily="18" charset="0"/>
              </a:rPr>
              <a:t>- Người Việt (kinh) chiếm 85,3%, có kinh nghiệm thâm canh lúa nước, nhiều nghề thủ công đạt mức độ tinh xảo, là lực lượng đông đảo trong các ngành kinh tế và khoa học-kĩ thuật.</a:t>
            </a:r>
          </a:p>
        </p:txBody>
      </p:sp>
      <p:sp>
        <p:nvSpPr>
          <p:cNvPr id="142343" name="Rectangle 6"/>
          <p:cNvSpPr>
            <a:spLocks noChangeArrowheads="1"/>
          </p:cNvSpPr>
          <p:nvPr/>
        </p:nvSpPr>
        <p:spPr bwMode="auto">
          <a:xfrm>
            <a:off x="3810000" y="2690813"/>
            <a:ext cx="45720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b="1">
              <a:solidFill>
                <a:srgbClr val="000066"/>
              </a:solidFill>
              <a:latin typeface="Times New Roman" panose="02020603050405020304" pitchFamily="18" charset="0"/>
            </a:endParaRPr>
          </a:p>
        </p:txBody>
      </p:sp>
    </p:spTree>
    <p:extLst>
      <p:ext uri="{BB962C8B-B14F-4D97-AF65-F5344CB8AC3E}">
        <p14:creationId xmlns:p14="http://schemas.microsoft.com/office/powerpoint/2010/main" val="2346782721"/>
      </p:ext>
    </p:extLst>
  </p:cSld>
  <p:clrMapOvr>
    <a:masterClrMapping/>
  </p:clrMapOvr>
  <p:transition spd="med">
    <p:pull dir="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67631">
                                            <p:bg/>
                                          </p:spTgt>
                                        </p:tgtEl>
                                        <p:attrNameLst>
                                          <p:attrName>style.visibility</p:attrName>
                                        </p:attrNameLst>
                                      </p:cBhvr>
                                      <p:to>
                                        <p:strVal val="visible"/>
                                      </p:to>
                                    </p:set>
                                    <p:animEffect transition="in" filter="box(in)">
                                      <p:cBhvr>
                                        <p:cTn id="7" dur="500"/>
                                        <p:tgtEl>
                                          <p:spTgt spid="367631">
                                            <p:bg/>
                                          </p:spTgt>
                                        </p:tgtEl>
                                      </p:cBhvr>
                                    </p:animEffect>
                                  </p:childTnLst>
                                </p:cTn>
                              </p:par>
                              <p:par>
                                <p:cTn id="8" presetID="4" presetClass="entr" presetSubtype="16" fill="hold" grpId="0" nodeType="withEffect">
                                  <p:stCondLst>
                                    <p:cond delay="0"/>
                                  </p:stCondLst>
                                  <p:iterate type="lt">
                                    <p:tmPct val="0"/>
                                  </p:iterate>
                                  <p:childTnLst>
                                    <p:set>
                                      <p:cBhvr>
                                        <p:cTn id="9" dur="1" fill="hold">
                                          <p:stCondLst>
                                            <p:cond delay="0"/>
                                          </p:stCondLst>
                                        </p:cTn>
                                        <p:tgtEl>
                                          <p:spTgt spid="367631">
                                            <p:txEl>
                                              <p:pRg st="0" end="0"/>
                                            </p:txEl>
                                          </p:spTgt>
                                        </p:tgtEl>
                                        <p:attrNameLst>
                                          <p:attrName>style.visibility</p:attrName>
                                        </p:attrNameLst>
                                      </p:cBhvr>
                                      <p:to>
                                        <p:strVal val="visible"/>
                                      </p:to>
                                    </p:set>
                                    <p:animEffect transition="in" filter="box(in)">
                                      <p:cBhvr>
                                        <p:cTn id="10" dur="500"/>
                                        <p:tgtEl>
                                          <p:spTgt spid="36763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7631" grpId="0" build="allAtOnce"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7458" name="Picture 2" descr="83857_buoc-tien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4419600"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7459" name="Picture 4" descr="img996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19800" y="0"/>
            <a:ext cx="4648200"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7460" name="Picture 11" descr="images779079_aa"/>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3581400"/>
            <a:ext cx="4419600"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7461" name="Picture 13" descr="ap_20110604043624348"/>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019800" y="3581400"/>
            <a:ext cx="4648200"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54" name="Text Box 14"/>
          <p:cNvSpPr txBox="1">
            <a:spLocks noChangeArrowheads="1"/>
          </p:cNvSpPr>
          <p:nvPr/>
        </p:nvSpPr>
        <p:spPr bwMode="auto">
          <a:xfrm>
            <a:off x="1524000" y="3124200"/>
            <a:ext cx="9144000" cy="12001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400">
                <a:solidFill>
                  <a:srgbClr val="0000FF"/>
                </a:solidFill>
                <a:latin typeface="Times New Roman" panose="02020603050405020304" pitchFamily="18" charset="0"/>
              </a:rPr>
              <a:t>-</a:t>
            </a:r>
            <a:r>
              <a:rPr lang="en-US" altLang="en-US" sz="2400" b="1">
                <a:solidFill>
                  <a:srgbClr val="0000FF"/>
                </a:solidFill>
                <a:latin typeface="Times New Roman" panose="02020603050405020304" pitchFamily="18" charset="0"/>
              </a:rPr>
              <a:t> Các dân tộc ít người chiếm 14,7%, có trình độ phát triển kinh tế khác nhau, mỗi dân tộc có kinh nghiệm riêng trong sản xuất và đời sống.</a:t>
            </a:r>
          </a:p>
        </p:txBody>
      </p:sp>
    </p:spTree>
    <p:extLst>
      <p:ext uri="{BB962C8B-B14F-4D97-AF65-F5344CB8AC3E}">
        <p14:creationId xmlns:p14="http://schemas.microsoft.com/office/powerpoint/2010/main" val="3186454460"/>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68654"/>
                                        </p:tgtEl>
                                        <p:attrNameLst>
                                          <p:attrName>style.visibility</p:attrName>
                                        </p:attrNameLst>
                                      </p:cBhvr>
                                      <p:to>
                                        <p:strVal val="visible"/>
                                      </p:to>
                                    </p:set>
                                    <p:animEffect transition="in" filter="blinds(horizontal)">
                                      <p:cBhvr>
                                        <p:cTn id="7" dur="500"/>
                                        <p:tgtEl>
                                          <p:spTgt spid="3686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5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228600" y="762635"/>
            <a:ext cx="6324600" cy="5632311"/>
          </a:xfrm>
          <a:prstGeom prst="rect">
            <a:avLst/>
          </a:prstGeom>
          <a:noFill/>
          <a:ln w="9525">
            <a:noFill/>
            <a:miter lim="800000"/>
          </a:ln>
          <a:effectLst/>
        </p:spPr>
        <p:txBody>
          <a:bodyPr vert="horz" wrap="square" lIns="91440" tIns="45720" rIns="91440" bIns="45720" numCol="1" anchor="ctr" anchorCtr="0" compatLnSpc="1">
            <a:spAutoFit/>
          </a:bodyPr>
          <a:lstStyle/>
          <a:p>
            <a:pPr algn="just"/>
            <a:r>
              <a:rPr lang="nl-NL" sz="2400" dirty="0">
                <a:latin typeface="Arial" pitchFamily="34" charset="0"/>
                <a:ea typeface="SimSun" panose="02010600030101010101" pitchFamily="2" charset="-122"/>
                <a:cs typeface="Arial" pitchFamily="34" charset="0"/>
              </a:rPr>
              <a:t>-</a:t>
            </a:r>
            <a:r>
              <a:rPr lang="nl-NL" sz="2400" dirty="0">
                <a:latin typeface="Arial" pitchFamily="34" charset="0"/>
                <a:cs typeface="Arial" pitchFamily="34" charset="0"/>
              </a:rPr>
              <a:t>Việt Nam có 54 dân tộc cùng chung sống, mỗi dân tộc có bản sắc văn hóa riêng.</a:t>
            </a:r>
            <a:endParaRPr lang="en-US" sz="2400" dirty="0">
              <a:latin typeface="Arial" pitchFamily="34" charset="0"/>
              <a:cs typeface="Arial" pitchFamily="34" charset="0"/>
            </a:endParaRPr>
          </a:p>
          <a:p>
            <a:pPr algn="just"/>
            <a:r>
              <a:rPr lang="nl-NL" sz="2400" dirty="0">
                <a:latin typeface="Arial" pitchFamily="34" charset="0"/>
                <a:cs typeface="Arial" pitchFamily="34" charset="0"/>
              </a:rPr>
              <a:t>+ Dân tộc Việt (Kinh) có số dân đông nhất</a:t>
            </a:r>
            <a:endParaRPr lang="en-US" sz="2400" dirty="0">
              <a:latin typeface="Arial" pitchFamily="34" charset="0"/>
              <a:cs typeface="Arial" pitchFamily="34" charset="0"/>
            </a:endParaRPr>
          </a:p>
          <a:p>
            <a:pPr algn="just"/>
            <a:r>
              <a:rPr lang="nl-NL" sz="2400" dirty="0">
                <a:latin typeface="Arial" pitchFamily="34" charset="0"/>
                <a:cs typeface="Arial" pitchFamily="34" charset="0"/>
              </a:rPr>
              <a:t> </a:t>
            </a:r>
            <a:r>
              <a:rPr lang="nl-NL" sz="2400">
                <a:latin typeface="Arial" pitchFamily="34" charset="0"/>
                <a:cs typeface="Arial" pitchFamily="34" charset="0"/>
              </a:rPr>
              <a:t>(85,3%) </a:t>
            </a:r>
            <a:r>
              <a:rPr lang="nl-NL" sz="2400" dirty="0">
                <a:latin typeface="Arial" pitchFamily="34" charset="0"/>
                <a:cs typeface="Arial" pitchFamily="34" charset="0"/>
              </a:rPr>
              <a:t>có nhiều kinh nghiệm trong thâm </a:t>
            </a:r>
            <a:endParaRPr lang="en-US" sz="2400" dirty="0">
              <a:latin typeface="Arial" pitchFamily="34" charset="0"/>
              <a:cs typeface="Arial" pitchFamily="34" charset="0"/>
            </a:endParaRPr>
          </a:p>
          <a:p>
            <a:pPr algn="just"/>
            <a:r>
              <a:rPr lang="nl-NL" sz="2400" dirty="0">
                <a:latin typeface="Arial" pitchFamily="34" charset="0"/>
                <a:cs typeface="Arial" pitchFamily="34" charset="0"/>
              </a:rPr>
              <a:t>canh lúa nước, là lực lượng lao động đông </a:t>
            </a:r>
            <a:endParaRPr lang="en-US" sz="2400" dirty="0">
              <a:latin typeface="Arial" pitchFamily="34" charset="0"/>
              <a:cs typeface="Arial" pitchFamily="34" charset="0"/>
            </a:endParaRPr>
          </a:p>
          <a:p>
            <a:pPr algn="just"/>
            <a:r>
              <a:rPr lang="nl-NL" sz="2400" dirty="0">
                <a:latin typeface="Arial" pitchFamily="34" charset="0"/>
                <a:cs typeface="Arial" pitchFamily="34" charset="0"/>
              </a:rPr>
              <a:t>đảo trong các ngành kinh tế, khoa học kĩ thuật.</a:t>
            </a:r>
            <a:endParaRPr lang="en-US" sz="2400" dirty="0">
              <a:latin typeface="Arial" pitchFamily="34" charset="0"/>
              <a:cs typeface="Arial" pitchFamily="34" charset="0"/>
            </a:endParaRPr>
          </a:p>
          <a:p>
            <a:pPr algn="just"/>
            <a:r>
              <a:rPr lang="nl-NL" sz="2400" dirty="0">
                <a:latin typeface="Arial" pitchFamily="34" charset="0"/>
                <a:cs typeface="Arial" pitchFamily="34" charset="0"/>
              </a:rPr>
              <a:t>+ Các dân tộc ít người </a:t>
            </a:r>
            <a:r>
              <a:rPr lang="nl-NL" sz="2400">
                <a:latin typeface="Arial" pitchFamily="34" charset="0"/>
                <a:cs typeface="Arial" pitchFamily="34" charset="0"/>
              </a:rPr>
              <a:t>chiếm 14,7% </a:t>
            </a:r>
            <a:r>
              <a:rPr lang="nl-NL" sz="2400" dirty="0">
                <a:latin typeface="Arial" pitchFamily="34" charset="0"/>
                <a:cs typeface="Arial" pitchFamily="34" charset="0"/>
              </a:rPr>
              <a:t>số dân cả nước, trình độ phát triển kinh tế khác nhau, mỗi dân tộc có kinh nghiệm riêng trong sản xuất, đời sống.</a:t>
            </a:r>
          </a:p>
          <a:p>
            <a:pPr algn="just"/>
            <a:r>
              <a:rPr lang="nl-NL" sz="2400"/>
              <a:t>+ Người </a:t>
            </a:r>
            <a:r>
              <a:rPr lang="nl-NL" sz="2400" dirty="0"/>
              <a:t>Việt định cư ở nước ngoài cũng là một bộ phận của cộng đồng các dân tộc Việt Nam.</a:t>
            </a:r>
            <a:endParaRPr lang="en-US" sz="2400" dirty="0"/>
          </a:p>
          <a:p>
            <a:pPr algn="just"/>
            <a:endParaRPr lang="en-US" sz="2400" dirty="0">
              <a:latin typeface="Arial" pitchFamily="34" charset="0"/>
              <a:cs typeface="Arial" pitchFamily="34" charset="0"/>
            </a:endParaRPr>
          </a:p>
          <a:p>
            <a:pPr algn="just" fontAlgn="base">
              <a:spcBef>
                <a:spcPct val="0"/>
              </a:spcBef>
              <a:spcAft>
                <a:spcPct val="0"/>
              </a:spcAft>
            </a:pPr>
            <a:endParaRPr lang="nl-NL" sz="2400" dirty="0">
              <a:latin typeface="Arial" pitchFamily="34" charset="0"/>
              <a:cs typeface="Arial" pitchFamily="34" charset="0"/>
            </a:endParaRPr>
          </a:p>
        </p:txBody>
      </p:sp>
      <p:pic>
        <p:nvPicPr>
          <p:cNvPr id="3" name="Picture 2" descr="16"/>
          <p:cNvPicPr>
            <a:picLocks noChangeAspect="1" noChangeArrowheads="1"/>
          </p:cNvPicPr>
          <p:nvPr/>
        </p:nvPicPr>
        <p:blipFill>
          <a:blip r:embed="rId2" cstate="print"/>
          <a:srcRect/>
          <a:stretch>
            <a:fillRect/>
          </a:stretch>
        </p:blipFill>
        <p:spPr bwMode="auto">
          <a:xfrm>
            <a:off x="7010400" y="76200"/>
            <a:ext cx="4925695" cy="6504940"/>
          </a:xfrm>
          <a:prstGeom prst="rect">
            <a:avLst/>
          </a:prstGeom>
          <a:noFill/>
        </p:spPr>
      </p:pic>
      <p:sp>
        <p:nvSpPr>
          <p:cNvPr id="2" name="TextBox 2"/>
          <p:cNvSpPr txBox="1"/>
          <p:nvPr/>
        </p:nvSpPr>
        <p:spPr>
          <a:xfrm>
            <a:off x="0" y="152401"/>
            <a:ext cx="9144000" cy="583565"/>
          </a:xfrm>
          <a:prstGeom prst="rect">
            <a:avLst/>
          </a:prstGeom>
          <a:noFill/>
        </p:spPr>
        <p:txBody>
          <a:bodyPr wrap="square" rtlCol="0">
            <a:spAutoFit/>
          </a:bodyPr>
          <a:lstStyle/>
          <a:p>
            <a:r>
              <a:rPr lang="en-US" sz="3200" b="1" u="sng" dirty="0"/>
              <a:t>I. </a:t>
            </a:r>
            <a:r>
              <a:rPr lang="en-US" sz="3200" b="1" u="sng" dirty="0" err="1"/>
              <a:t>Các</a:t>
            </a:r>
            <a:r>
              <a:rPr lang="en-US" sz="3200" b="1" u="sng" dirty="0"/>
              <a:t> </a:t>
            </a:r>
            <a:r>
              <a:rPr lang="en-US" sz="3200" b="1" u="sng" dirty="0" err="1"/>
              <a:t>dân</a:t>
            </a:r>
            <a:r>
              <a:rPr lang="en-US" sz="3200" b="1" u="sng" dirty="0"/>
              <a:t> </a:t>
            </a:r>
            <a:r>
              <a:rPr lang="en-US" sz="3200" b="1" u="sng" dirty="0" err="1"/>
              <a:t>tộc</a:t>
            </a:r>
            <a:r>
              <a:rPr lang="en-US" sz="3200" b="1" u="sng" dirty="0"/>
              <a:t> ở </a:t>
            </a:r>
            <a:r>
              <a:rPr lang="en-US" sz="3200" b="1" u="sng" dirty="0" err="1"/>
              <a:t>Việt</a:t>
            </a:r>
            <a:r>
              <a:rPr lang="en-US" sz="3200" b="1" u="sng" dirty="0"/>
              <a:t> Nam</a:t>
            </a:r>
          </a:p>
        </p:txBody>
      </p:sp>
      <p:cxnSp>
        <p:nvCxnSpPr>
          <p:cNvPr id="6" name="Straight Connector 5"/>
          <p:cNvCxnSpPr/>
          <p:nvPr/>
        </p:nvCxnSpPr>
        <p:spPr>
          <a:xfrm>
            <a:off x="6629400" y="76200"/>
            <a:ext cx="0" cy="6781800"/>
          </a:xfrm>
          <a:prstGeom prst="line">
            <a:avLst/>
          </a:prstGeom>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2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2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2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2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2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2"/>
          <p:cNvSpPr txBox="1"/>
          <p:nvPr/>
        </p:nvSpPr>
        <p:spPr>
          <a:xfrm>
            <a:off x="0" y="152401"/>
            <a:ext cx="9144000" cy="583565"/>
          </a:xfrm>
          <a:prstGeom prst="rect">
            <a:avLst/>
          </a:prstGeom>
          <a:noFill/>
        </p:spPr>
        <p:txBody>
          <a:bodyPr wrap="square" rtlCol="0">
            <a:spAutoFit/>
          </a:bodyPr>
          <a:lstStyle/>
          <a:p>
            <a:r>
              <a:rPr lang="en-US" sz="3200" b="1" u="sng" dirty="0"/>
              <a:t>I</a:t>
            </a:r>
            <a:r>
              <a:rPr lang="vi-VN" altLang="en-US" sz="3200" b="1" u="sng" dirty="0"/>
              <a:t>I</a:t>
            </a:r>
            <a:r>
              <a:rPr lang="en-US" sz="3200" b="1" u="sng" dirty="0"/>
              <a:t>. </a:t>
            </a:r>
            <a:r>
              <a:rPr lang="vi-VN" altLang="en-US" sz="3200" b="1" u="sng" dirty="0" err="1"/>
              <a:t>Phân bố các dân tộc</a:t>
            </a:r>
          </a:p>
        </p:txBody>
      </p:sp>
      <p:cxnSp>
        <p:nvCxnSpPr>
          <p:cNvPr id="8" name="Straight Connector 7"/>
          <p:cNvCxnSpPr/>
          <p:nvPr/>
        </p:nvCxnSpPr>
        <p:spPr>
          <a:xfrm>
            <a:off x="6629400" y="76200"/>
            <a:ext cx="0" cy="6781800"/>
          </a:xfrm>
          <a:prstGeom prst="line">
            <a:avLst/>
          </a:prstGeom>
        </p:spPr>
        <p:style>
          <a:lnRef idx="1">
            <a:schemeClr val="dk1"/>
          </a:lnRef>
          <a:fillRef idx="0">
            <a:schemeClr val="dk1"/>
          </a:fillRef>
          <a:effectRef idx="0">
            <a:schemeClr val="dk1"/>
          </a:effectRef>
          <a:fontRef idx="minor">
            <a:schemeClr val="tx1"/>
          </a:fontRef>
        </p:style>
      </p:cxnSp>
      <p:sp>
        <p:nvSpPr>
          <p:cNvPr id="9" name="Text Box 8"/>
          <p:cNvSpPr txBox="1"/>
          <p:nvPr/>
        </p:nvSpPr>
        <p:spPr>
          <a:xfrm>
            <a:off x="85725" y="776605"/>
            <a:ext cx="3571875" cy="460375"/>
          </a:xfrm>
          <a:prstGeom prst="rect">
            <a:avLst/>
          </a:prstGeom>
          <a:noFill/>
        </p:spPr>
        <p:txBody>
          <a:bodyPr wrap="square" rtlCol="0">
            <a:spAutoFit/>
          </a:bodyPr>
          <a:lstStyle/>
          <a:p>
            <a:r>
              <a:rPr lang="vi-VN" altLang="en-US" sz="2400" b="1" i="1"/>
              <a:t>1. Dân tộc Việt (Kinh)</a:t>
            </a:r>
          </a:p>
        </p:txBody>
      </p:sp>
      <p:sp>
        <p:nvSpPr>
          <p:cNvPr id="6" name="Text Box 18">
            <a:extLst>
              <a:ext uri="{FF2B5EF4-FFF2-40B4-BE49-F238E27FC236}">
                <a16:creationId xmlns:a16="http://schemas.microsoft.com/office/drawing/2014/main" id="{3DE1DBE6-6893-4879-B14F-1F742370AE12}"/>
              </a:ext>
            </a:extLst>
          </p:cNvPr>
          <p:cNvSpPr txBox="1">
            <a:spLocks noChangeArrowheads="1"/>
          </p:cNvSpPr>
          <p:nvPr/>
        </p:nvSpPr>
        <p:spPr bwMode="auto">
          <a:xfrm>
            <a:off x="685800" y="3733800"/>
            <a:ext cx="3962400" cy="830997"/>
          </a:xfrm>
          <a:prstGeom prst="rect">
            <a:avLst/>
          </a:prstGeom>
          <a:noFill/>
          <a:ln w="28575">
            <a:solidFill>
              <a:srgbClr val="FF33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VNI-Times" pitchFamily="2" charset="0"/>
              </a:defRPr>
            </a:lvl1pPr>
            <a:lvl2pPr marL="742950" indent="-285750" eaLnBrk="0" hangingPunct="0">
              <a:defRPr sz="2400">
                <a:solidFill>
                  <a:schemeClr val="tx1"/>
                </a:solidFill>
                <a:latin typeface="VNI-Times" pitchFamily="2" charset="0"/>
              </a:defRPr>
            </a:lvl2pPr>
            <a:lvl3pPr marL="1143000" indent="-228600" eaLnBrk="0" hangingPunct="0">
              <a:defRPr sz="2400">
                <a:solidFill>
                  <a:schemeClr val="tx1"/>
                </a:solidFill>
                <a:latin typeface="VNI-Times" pitchFamily="2" charset="0"/>
              </a:defRPr>
            </a:lvl3pPr>
            <a:lvl4pPr marL="1600200" indent="-228600" eaLnBrk="0" hangingPunct="0">
              <a:defRPr sz="2400">
                <a:solidFill>
                  <a:schemeClr val="tx1"/>
                </a:solidFill>
                <a:latin typeface="VNI-Times" pitchFamily="2" charset="0"/>
              </a:defRPr>
            </a:lvl4pPr>
            <a:lvl5pPr marL="2057400" indent="-228600" eaLnBrk="0" hangingPunct="0">
              <a:defRPr sz="2400">
                <a:solidFill>
                  <a:schemeClr val="tx1"/>
                </a:solidFill>
                <a:latin typeface="VNI-Times" pitchFamily="2" charset="0"/>
              </a:defRPr>
            </a:lvl5pPr>
            <a:lvl6pPr marL="2514600" indent="-228600" eaLnBrk="0" fontAlgn="base" hangingPunct="0">
              <a:spcBef>
                <a:spcPct val="0"/>
              </a:spcBef>
              <a:spcAft>
                <a:spcPct val="0"/>
              </a:spcAft>
              <a:defRPr sz="2400">
                <a:solidFill>
                  <a:schemeClr val="tx1"/>
                </a:solidFill>
                <a:latin typeface="VNI-Times" pitchFamily="2" charset="0"/>
              </a:defRPr>
            </a:lvl6pPr>
            <a:lvl7pPr marL="2971800" indent="-228600" eaLnBrk="0" fontAlgn="base" hangingPunct="0">
              <a:spcBef>
                <a:spcPct val="0"/>
              </a:spcBef>
              <a:spcAft>
                <a:spcPct val="0"/>
              </a:spcAft>
              <a:defRPr sz="2400">
                <a:solidFill>
                  <a:schemeClr val="tx1"/>
                </a:solidFill>
                <a:latin typeface="VNI-Times" pitchFamily="2" charset="0"/>
              </a:defRPr>
            </a:lvl7pPr>
            <a:lvl8pPr marL="3429000" indent="-228600" eaLnBrk="0" fontAlgn="base" hangingPunct="0">
              <a:spcBef>
                <a:spcPct val="0"/>
              </a:spcBef>
              <a:spcAft>
                <a:spcPct val="0"/>
              </a:spcAft>
              <a:defRPr sz="2400">
                <a:solidFill>
                  <a:schemeClr val="tx1"/>
                </a:solidFill>
                <a:latin typeface="VNI-Times" pitchFamily="2" charset="0"/>
              </a:defRPr>
            </a:lvl8pPr>
            <a:lvl9pPr marL="3886200" indent="-228600" eaLnBrk="0" fontAlgn="base" hangingPunct="0">
              <a:spcBef>
                <a:spcPct val="0"/>
              </a:spcBef>
              <a:spcAft>
                <a:spcPct val="0"/>
              </a:spcAft>
              <a:defRPr sz="2400">
                <a:solidFill>
                  <a:schemeClr val="tx1"/>
                </a:solidFill>
                <a:latin typeface="VNI-Times" pitchFamily="2" charset="0"/>
              </a:defRPr>
            </a:lvl9pPr>
          </a:lstStyle>
          <a:p>
            <a:pPr eaLnBrk="1" hangingPunct="1">
              <a:spcBef>
                <a:spcPct val="50000"/>
              </a:spcBef>
            </a:pPr>
            <a:r>
              <a:rPr lang="en-US" altLang="vi-VN" b="1" i="1">
                <a:solidFill>
                  <a:srgbClr val="660033"/>
                </a:solidFill>
                <a:latin typeface="Times New Roman" panose="02020603050405020304" pitchFamily="18" charset="0"/>
              </a:rPr>
              <a:t>Xác định địa bàn phân bố chủ yếu của người Việt?</a:t>
            </a:r>
            <a:endParaRPr lang="en-US" altLang="vi-VN"/>
          </a:p>
        </p:txBody>
      </p:sp>
      <p:pic>
        <p:nvPicPr>
          <p:cNvPr id="10" name="Picture 255" descr="questionbig_w">
            <a:extLst>
              <a:ext uri="{FF2B5EF4-FFF2-40B4-BE49-F238E27FC236}">
                <a16:creationId xmlns:a16="http://schemas.microsoft.com/office/drawing/2014/main" id="{F8ACD35E-2ADC-4084-952E-FD4E43B34355}"/>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2438400"/>
            <a:ext cx="11430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image152.png">
            <a:extLst>
              <a:ext uri="{FF2B5EF4-FFF2-40B4-BE49-F238E27FC236}">
                <a16:creationId xmlns:a16="http://schemas.microsoft.com/office/drawing/2014/main" id="{708BEDF4-DDF0-4BB4-B662-2090E26F3ED2}"/>
              </a:ext>
            </a:extLst>
          </p:cNvPr>
          <p:cNvPicPr/>
          <p:nvPr/>
        </p:nvPicPr>
        <p:blipFill>
          <a:blip r:embed="rId3"/>
          <a:srcRect/>
          <a:stretch>
            <a:fillRect/>
          </a:stretch>
        </p:blipFill>
        <p:spPr>
          <a:xfrm>
            <a:off x="6248426" y="28575"/>
            <a:ext cx="5562574" cy="6857999"/>
          </a:xfrm>
          <a:prstGeom prst="rect">
            <a:avLst/>
          </a:prstGeom>
          <a:ln/>
        </p:spPr>
      </p:pic>
      <p:sp>
        <p:nvSpPr>
          <p:cNvPr id="12" name="Text Box 39">
            <a:extLst>
              <a:ext uri="{FF2B5EF4-FFF2-40B4-BE49-F238E27FC236}">
                <a16:creationId xmlns:a16="http://schemas.microsoft.com/office/drawing/2014/main" id="{5A72B327-0106-465A-8CDA-49C5EACED0F6}"/>
              </a:ext>
            </a:extLst>
          </p:cNvPr>
          <p:cNvSpPr txBox="1">
            <a:spLocks noChangeArrowheads="1"/>
          </p:cNvSpPr>
          <p:nvPr/>
        </p:nvSpPr>
        <p:spPr bwMode="auto">
          <a:xfrm>
            <a:off x="305368" y="1219200"/>
            <a:ext cx="5790631" cy="70788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000" b="1" dirty="0">
                <a:solidFill>
                  <a:srgbClr val="FF0000"/>
                </a:solidFill>
                <a:latin typeface="Times New Roman" panose="02020603050405020304" pitchFamily="18" charset="0"/>
              </a:rPr>
              <a:t>- </a:t>
            </a:r>
            <a:r>
              <a:rPr lang="en-US" altLang="en-US" sz="2000" b="1" dirty="0" err="1">
                <a:solidFill>
                  <a:srgbClr val="FF0000"/>
                </a:solidFill>
                <a:latin typeface="Times New Roman" panose="02020603050405020304" pitchFamily="18" charset="0"/>
              </a:rPr>
              <a:t>Người</a:t>
            </a:r>
            <a:r>
              <a:rPr lang="en-US" altLang="en-US" sz="2000" b="1" dirty="0">
                <a:solidFill>
                  <a:srgbClr val="FF0000"/>
                </a:solidFill>
                <a:latin typeface="Times New Roman" panose="02020603050405020304" pitchFamily="18" charset="0"/>
              </a:rPr>
              <a:t> </a:t>
            </a:r>
            <a:r>
              <a:rPr lang="en-US" altLang="en-US" sz="2000" b="1" dirty="0" err="1">
                <a:solidFill>
                  <a:srgbClr val="FF0000"/>
                </a:solidFill>
                <a:latin typeface="Times New Roman" panose="02020603050405020304" pitchFamily="18" charset="0"/>
              </a:rPr>
              <a:t>Việt</a:t>
            </a:r>
            <a:r>
              <a:rPr lang="en-US" altLang="en-US" sz="2000" b="1" dirty="0">
                <a:solidFill>
                  <a:srgbClr val="FF0000"/>
                </a:solidFill>
                <a:latin typeface="Times New Roman" panose="02020603050405020304" pitchFamily="18" charset="0"/>
              </a:rPr>
              <a:t> </a:t>
            </a:r>
            <a:r>
              <a:rPr lang="en-US" altLang="en-US" sz="2000" b="1" dirty="0" err="1">
                <a:solidFill>
                  <a:srgbClr val="FF0000"/>
                </a:solidFill>
                <a:latin typeface="Times New Roman" panose="02020603050405020304" pitchFamily="18" charset="0"/>
              </a:rPr>
              <a:t>phân</a:t>
            </a:r>
            <a:r>
              <a:rPr lang="en-US" altLang="en-US" sz="2000" b="1" dirty="0">
                <a:solidFill>
                  <a:srgbClr val="FF0000"/>
                </a:solidFill>
                <a:latin typeface="Times New Roman" panose="02020603050405020304" pitchFamily="18" charset="0"/>
              </a:rPr>
              <a:t> </a:t>
            </a:r>
            <a:r>
              <a:rPr lang="en-US" altLang="en-US" sz="2000" b="1" dirty="0" err="1">
                <a:solidFill>
                  <a:srgbClr val="FF0000"/>
                </a:solidFill>
                <a:latin typeface="Times New Roman" panose="02020603050405020304" pitchFamily="18" charset="0"/>
              </a:rPr>
              <a:t>bố</a:t>
            </a:r>
            <a:r>
              <a:rPr lang="en-US" altLang="en-US" sz="2000" b="1" dirty="0">
                <a:solidFill>
                  <a:srgbClr val="FF0000"/>
                </a:solidFill>
                <a:latin typeface="Times New Roman" panose="02020603050405020304" pitchFamily="18" charset="0"/>
              </a:rPr>
              <a:t> </a:t>
            </a:r>
            <a:r>
              <a:rPr lang="en-US" altLang="en-US" sz="2000" b="1" dirty="0" err="1">
                <a:solidFill>
                  <a:srgbClr val="FF0000"/>
                </a:solidFill>
                <a:latin typeface="Times New Roman" panose="02020603050405020304" pitchFamily="18" charset="0"/>
              </a:rPr>
              <a:t>rộng</a:t>
            </a:r>
            <a:r>
              <a:rPr lang="en-US" altLang="en-US" sz="2000" b="1" dirty="0">
                <a:solidFill>
                  <a:srgbClr val="FF0000"/>
                </a:solidFill>
                <a:latin typeface="Times New Roman" panose="02020603050405020304" pitchFamily="18" charset="0"/>
              </a:rPr>
              <a:t> </a:t>
            </a:r>
            <a:r>
              <a:rPr lang="en-US" altLang="en-US" sz="2000" b="1" dirty="0" err="1">
                <a:solidFill>
                  <a:srgbClr val="FF0000"/>
                </a:solidFill>
                <a:latin typeface="Times New Roman" panose="02020603050405020304" pitchFamily="18" charset="0"/>
              </a:rPr>
              <a:t>khắp</a:t>
            </a:r>
            <a:r>
              <a:rPr lang="en-US" altLang="en-US" sz="2000" b="1" dirty="0">
                <a:solidFill>
                  <a:srgbClr val="FF0000"/>
                </a:solidFill>
                <a:latin typeface="Times New Roman" panose="02020603050405020304" pitchFamily="18" charset="0"/>
              </a:rPr>
              <a:t> </a:t>
            </a:r>
            <a:r>
              <a:rPr lang="en-US" altLang="en-US" sz="2000" b="1" dirty="0" err="1">
                <a:solidFill>
                  <a:srgbClr val="FF0000"/>
                </a:solidFill>
                <a:latin typeface="Times New Roman" panose="02020603050405020304" pitchFamily="18" charset="0"/>
              </a:rPr>
              <a:t>cả</a:t>
            </a:r>
            <a:r>
              <a:rPr lang="en-US" altLang="en-US" sz="2000" b="1" dirty="0">
                <a:solidFill>
                  <a:srgbClr val="FF0000"/>
                </a:solidFill>
                <a:latin typeface="Times New Roman" panose="02020603050405020304" pitchFamily="18" charset="0"/>
              </a:rPr>
              <a:t> </a:t>
            </a:r>
            <a:r>
              <a:rPr lang="en-US" altLang="en-US" sz="2000" b="1" dirty="0" err="1">
                <a:solidFill>
                  <a:srgbClr val="FF0000"/>
                </a:solidFill>
                <a:latin typeface="Times New Roman" panose="02020603050405020304" pitchFamily="18" charset="0"/>
              </a:rPr>
              <a:t>nước</a:t>
            </a:r>
            <a:r>
              <a:rPr lang="en-US" altLang="en-US" sz="2000" b="1" dirty="0">
                <a:solidFill>
                  <a:srgbClr val="FF0000"/>
                </a:solidFill>
                <a:latin typeface="Times New Roman" panose="02020603050405020304" pitchFamily="18" charset="0"/>
              </a:rPr>
              <a:t>, </a:t>
            </a:r>
            <a:r>
              <a:rPr lang="en-US" altLang="en-US" sz="2000" b="1" dirty="0" err="1">
                <a:solidFill>
                  <a:srgbClr val="FF0000"/>
                </a:solidFill>
                <a:latin typeface="Times New Roman" panose="02020603050405020304" pitchFamily="18" charset="0"/>
              </a:rPr>
              <a:t>tập</a:t>
            </a:r>
            <a:r>
              <a:rPr lang="en-US" altLang="en-US" sz="2000" b="1" dirty="0">
                <a:solidFill>
                  <a:srgbClr val="FF0000"/>
                </a:solidFill>
                <a:latin typeface="Times New Roman" panose="02020603050405020304" pitchFamily="18" charset="0"/>
              </a:rPr>
              <a:t> </a:t>
            </a:r>
            <a:r>
              <a:rPr lang="en-US" altLang="en-US" sz="2000" b="1" dirty="0" err="1">
                <a:solidFill>
                  <a:srgbClr val="FF0000"/>
                </a:solidFill>
                <a:latin typeface="Times New Roman" panose="02020603050405020304" pitchFamily="18" charset="0"/>
              </a:rPr>
              <a:t>trung</a:t>
            </a:r>
            <a:r>
              <a:rPr lang="en-US" altLang="en-US" sz="2000" b="1" dirty="0">
                <a:solidFill>
                  <a:srgbClr val="FF0000"/>
                </a:solidFill>
                <a:latin typeface="Times New Roman" panose="02020603050405020304" pitchFamily="18" charset="0"/>
              </a:rPr>
              <a:t> </a:t>
            </a:r>
            <a:r>
              <a:rPr lang="en-US" altLang="en-US" sz="2000" b="1" dirty="0" err="1">
                <a:solidFill>
                  <a:srgbClr val="FF0000"/>
                </a:solidFill>
                <a:latin typeface="Times New Roman" panose="02020603050405020304" pitchFamily="18" charset="0"/>
              </a:rPr>
              <a:t>đông</a:t>
            </a:r>
            <a:r>
              <a:rPr lang="en-US" altLang="en-US" sz="2000" b="1" dirty="0">
                <a:solidFill>
                  <a:srgbClr val="FF0000"/>
                </a:solidFill>
                <a:latin typeface="Times New Roman" panose="02020603050405020304" pitchFamily="18" charset="0"/>
              </a:rPr>
              <a:t> </a:t>
            </a:r>
            <a:r>
              <a:rPr lang="en-US" altLang="en-US" sz="2000" b="1" dirty="0" err="1">
                <a:solidFill>
                  <a:srgbClr val="FF0000"/>
                </a:solidFill>
                <a:latin typeface="Times New Roman" panose="02020603050405020304" pitchFamily="18" charset="0"/>
              </a:rPr>
              <a:t>nhất</a:t>
            </a:r>
            <a:r>
              <a:rPr lang="en-US" altLang="en-US" sz="2000" b="1" dirty="0">
                <a:solidFill>
                  <a:srgbClr val="FF0000"/>
                </a:solidFill>
                <a:latin typeface="Times New Roman" panose="02020603050405020304" pitchFamily="18" charset="0"/>
              </a:rPr>
              <a:t> </a:t>
            </a:r>
            <a:r>
              <a:rPr lang="en-US" altLang="en-US" sz="2000" b="1" dirty="0" err="1">
                <a:solidFill>
                  <a:srgbClr val="FF0000"/>
                </a:solidFill>
                <a:latin typeface="Times New Roman" panose="02020603050405020304" pitchFamily="18" charset="0"/>
              </a:rPr>
              <a:t>là</a:t>
            </a:r>
            <a:r>
              <a:rPr lang="en-US" altLang="en-US" sz="2000" b="1" dirty="0">
                <a:solidFill>
                  <a:srgbClr val="FF0000"/>
                </a:solidFill>
                <a:latin typeface="Times New Roman" panose="02020603050405020304" pitchFamily="18" charset="0"/>
              </a:rPr>
              <a:t> </a:t>
            </a:r>
            <a:r>
              <a:rPr lang="en-US" altLang="en-US" sz="2000" b="1" dirty="0" err="1">
                <a:solidFill>
                  <a:srgbClr val="FF0000"/>
                </a:solidFill>
                <a:latin typeface="Times New Roman" panose="02020603050405020304" pitchFamily="18" charset="0"/>
              </a:rPr>
              <a:t>vùng</a:t>
            </a:r>
            <a:r>
              <a:rPr lang="en-US" altLang="en-US" sz="2000" b="1" dirty="0">
                <a:solidFill>
                  <a:srgbClr val="FF0000"/>
                </a:solidFill>
                <a:latin typeface="Times New Roman" panose="02020603050405020304" pitchFamily="18" charset="0"/>
              </a:rPr>
              <a:t> </a:t>
            </a:r>
            <a:r>
              <a:rPr lang="en-US" altLang="en-US" sz="2000" b="1" dirty="0" err="1">
                <a:solidFill>
                  <a:srgbClr val="FF0000"/>
                </a:solidFill>
                <a:latin typeface="Times New Roman" panose="02020603050405020304" pitchFamily="18" charset="0"/>
              </a:rPr>
              <a:t>đồng</a:t>
            </a:r>
            <a:r>
              <a:rPr lang="en-US" altLang="en-US" sz="2000" b="1" dirty="0">
                <a:solidFill>
                  <a:srgbClr val="FF0000"/>
                </a:solidFill>
                <a:latin typeface="Times New Roman" panose="02020603050405020304" pitchFamily="18" charset="0"/>
              </a:rPr>
              <a:t> </a:t>
            </a:r>
            <a:r>
              <a:rPr lang="en-US" altLang="en-US" sz="2000" b="1" dirty="0" err="1">
                <a:solidFill>
                  <a:srgbClr val="FF0000"/>
                </a:solidFill>
                <a:latin typeface="Times New Roman" panose="02020603050405020304" pitchFamily="18" charset="0"/>
              </a:rPr>
              <a:t>bằng</a:t>
            </a:r>
            <a:r>
              <a:rPr lang="en-US" altLang="en-US" sz="2000" b="1" dirty="0">
                <a:solidFill>
                  <a:srgbClr val="FF0000"/>
                </a:solidFill>
                <a:latin typeface="Times New Roman" panose="02020603050405020304" pitchFamily="18" charset="0"/>
              </a:rPr>
              <a:t>, </a:t>
            </a:r>
            <a:r>
              <a:rPr lang="en-US" altLang="en-US" sz="2000" b="1" dirty="0" err="1">
                <a:solidFill>
                  <a:srgbClr val="FF0000"/>
                </a:solidFill>
                <a:latin typeface="Times New Roman" panose="02020603050405020304" pitchFamily="18" charset="0"/>
              </a:rPr>
              <a:t>trung</a:t>
            </a:r>
            <a:r>
              <a:rPr lang="en-US" altLang="en-US" sz="2000" b="1" dirty="0">
                <a:solidFill>
                  <a:srgbClr val="FF0000"/>
                </a:solidFill>
                <a:latin typeface="Times New Roman" panose="02020603050405020304" pitchFamily="18" charset="0"/>
              </a:rPr>
              <a:t> du </a:t>
            </a:r>
            <a:r>
              <a:rPr lang="en-US" altLang="en-US" sz="2000" b="1" dirty="0" err="1">
                <a:solidFill>
                  <a:srgbClr val="FF0000"/>
                </a:solidFill>
                <a:latin typeface="Times New Roman" panose="02020603050405020304" pitchFamily="18" charset="0"/>
              </a:rPr>
              <a:t>và</a:t>
            </a:r>
            <a:r>
              <a:rPr lang="en-US" altLang="en-US" sz="2000" b="1" dirty="0">
                <a:solidFill>
                  <a:srgbClr val="FF0000"/>
                </a:solidFill>
                <a:latin typeface="Times New Roman" panose="02020603050405020304" pitchFamily="18" charset="0"/>
              </a:rPr>
              <a:t> </a:t>
            </a:r>
            <a:r>
              <a:rPr lang="en-US" altLang="en-US" sz="2000" b="1" dirty="0" err="1">
                <a:solidFill>
                  <a:srgbClr val="FF0000"/>
                </a:solidFill>
                <a:latin typeface="Times New Roman" panose="02020603050405020304" pitchFamily="18" charset="0"/>
              </a:rPr>
              <a:t>ven</a:t>
            </a:r>
            <a:r>
              <a:rPr lang="en-US" altLang="en-US" sz="2000" b="1" dirty="0">
                <a:solidFill>
                  <a:srgbClr val="FF0000"/>
                </a:solidFill>
                <a:latin typeface="Times New Roman" panose="02020603050405020304" pitchFamily="18" charset="0"/>
              </a:rPr>
              <a:t> </a:t>
            </a:r>
            <a:r>
              <a:rPr lang="en-US" altLang="en-US" sz="2000" b="1" dirty="0" err="1">
                <a:solidFill>
                  <a:srgbClr val="FF0000"/>
                </a:solidFill>
                <a:latin typeface="Times New Roman" panose="02020603050405020304" pitchFamily="18" charset="0"/>
              </a:rPr>
              <a:t>biển</a:t>
            </a:r>
            <a:r>
              <a:rPr lang="en-US" altLang="en-US" sz="2000" b="1" dirty="0">
                <a:solidFill>
                  <a:srgbClr val="FF0000"/>
                </a:solidFill>
                <a:latin typeface="Times New Roman" panose="02020603050405020304"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xit" presetSubtype="0" fill="hold" nodeType="clickEffect">
                                  <p:stCondLst>
                                    <p:cond delay="0"/>
                                  </p:stCondLst>
                                  <p:childTnLst>
                                    <p:animEffect transition="out" filter="fade">
                                      <p:cBhvr>
                                        <p:cTn id="6" dur="1000"/>
                                        <p:tgtEl>
                                          <p:spTgt spid="10"/>
                                        </p:tgtEl>
                                      </p:cBhvr>
                                    </p:animEffect>
                                    <p:anim calcmode="lin" valueType="num">
                                      <p:cBhvr>
                                        <p:cTn id="7" dur="1000"/>
                                        <p:tgtEl>
                                          <p:spTgt spid="10"/>
                                        </p:tgtEl>
                                        <p:attrNameLst>
                                          <p:attrName>ppt_x</p:attrName>
                                        </p:attrNameLst>
                                      </p:cBhvr>
                                      <p:tavLst>
                                        <p:tav tm="0">
                                          <p:val>
                                            <p:strVal val="ppt_x"/>
                                          </p:val>
                                        </p:tav>
                                        <p:tav tm="100000">
                                          <p:val>
                                            <p:strVal val="ppt_x"/>
                                          </p:val>
                                        </p:tav>
                                      </p:tavLst>
                                    </p:anim>
                                    <p:anim calcmode="lin" valueType="num">
                                      <p:cBhvr>
                                        <p:cTn id="8" dur="1000"/>
                                        <p:tgtEl>
                                          <p:spTgt spid="10"/>
                                        </p:tgtEl>
                                        <p:attrNameLst>
                                          <p:attrName>ppt_y</p:attrName>
                                        </p:attrNameLst>
                                      </p:cBhvr>
                                      <p:tavLst>
                                        <p:tav tm="0">
                                          <p:val>
                                            <p:strVal val="ppt_y"/>
                                          </p:val>
                                        </p:tav>
                                        <p:tav tm="100000">
                                          <p:val>
                                            <p:strVal val="ppt_y+.1"/>
                                          </p:val>
                                        </p:tav>
                                      </p:tavLst>
                                    </p:anim>
                                    <p:set>
                                      <p:cBhvr>
                                        <p:cTn id="9" dur="1" fill="hold">
                                          <p:stCondLst>
                                            <p:cond delay="999"/>
                                          </p:stCondLst>
                                        </p:cTn>
                                        <p:tgtEl>
                                          <p:spTgt spid="10"/>
                                        </p:tgtEl>
                                        <p:attrNameLst>
                                          <p:attrName>style.visibility</p:attrName>
                                        </p:attrNameLst>
                                      </p:cBhvr>
                                      <p:to>
                                        <p:strVal val="hidden"/>
                                      </p:to>
                                    </p:set>
                                  </p:childTnLst>
                                </p:cTn>
                              </p:par>
                              <p:par>
                                <p:cTn id="10" presetID="42" presetClass="exit" presetSubtype="0" fill="hold" grpId="0" nodeType="withEffect">
                                  <p:stCondLst>
                                    <p:cond delay="0"/>
                                  </p:stCondLst>
                                  <p:childTnLst>
                                    <p:animEffect transition="out" filter="fade">
                                      <p:cBhvr>
                                        <p:cTn id="11" dur="1000"/>
                                        <p:tgtEl>
                                          <p:spTgt spid="6"/>
                                        </p:tgtEl>
                                      </p:cBhvr>
                                    </p:animEffect>
                                    <p:anim calcmode="lin" valueType="num">
                                      <p:cBhvr>
                                        <p:cTn id="12" dur="1000"/>
                                        <p:tgtEl>
                                          <p:spTgt spid="6"/>
                                        </p:tgtEl>
                                        <p:attrNameLst>
                                          <p:attrName>ppt_x</p:attrName>
                                        </p:attrNameLst>
                                      </p:cBhvr>
                                      <p:tavLst>
                                        <p:tav tm="0">
                                          <p:val>
                                            <p:strVal val="ppt_x"/>
                                          </p:val>
                                        </p:tav>
                                        <p:tav tm="100000">
                                          <p:val>
                                            <p:strVal val="ppt_x"/>
                                          </p:val>
                                        </p:tav>
                                      </p:tavLst>
                                    </p:anim>
                                    <p:anim calcmode="lin" valueType="num">
                                      <p:cBhvr>
                                        <p:cTn id="13" dur="1000"/>
                                        <p:tgtEl>
                                          <p:spTgt spid="6"/>
                                        </p:tgtEl>
                                        <p:attrNameLst>
                                          <p:attrName>ppt_y</p:attrName>
                                        </p:attrNameLst>
                                      </p:cBhvr>
                                      <p:tavLst>
                                        <p:tav tm="0">
                                          <p:val>
                                            <p:strVal val="ppt_y"/>
                                          </p:val>
                                        </p:tav>
                                        <p:tav tm="100000">
                                          <p:val>
                                            <p:strVal val="ppt_y+.1"/>
                                          </p:val>
                                        </p:tav>
                                      </p:tavLst>
                                    </p:anim>
                                    <p:set>
                                      <p:cBhvr>
                                        <p:cTn id="14" dur="1" fill="hold">
                                          <p:stCondLst>
                                            <p:cond delay="999"/>
                                          </p:stCondLst>
                                        </p:cTn>
                                        <p:tgtEl>
                                          <p:spTgt spid="6"/>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7" presetClass="entr" presetSubtype="4"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1000" fill="hold"/>
                                        <p:tgtEl>
                                          <p:spTgt spid="12"/>
                                        </p:tgtEl>
                                        <p:attrNameLst>
                                          <p:attrName>ppt_x</p:attrName>
                                        </p:attrNameLst>
                                      </p:cBhvr>
                                      <p:tavLst>
                                        <p:tav tm="0">
                                          <p:val>
                                            <p:strVal val="#ppt_x"/>
                                          </p:val>
                                        </p:tav>
                                        <p:tav tm="100000">
                                          <p:val>
                                            <p:strVal val="#ppt_x"/>
                                          </p:val>
                                        </p:tav>
                                      </p:tavLst>
                                    </p:anim>
                                    <p:anim calcmode="lin" valueType="num">
                                      <p:cBhvr additive="base">
                                        <p:cTn id="20" dur="10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2"/>
          <p:cNvSpPr txBox="1"/>
          <p:nvPr/>
        </p:nvSpPr>
        <p:spPr>
          <a:xfrm>
            <a:off x="0" y="152401"/>
            <a:ext cx="9144000" cy="583565"/>
          </a:xfrm>
          <a:prstGeom prst="rect">
            <a:avLst/>
          </a:prstGeom>
          <a:noFill/>
        </p:spPr>
        <p:txBody>
          <a:bodyPr wrap="square" rtlCol="0">
            <a:spAutoFit/>
          </a:bodyPr>
          <a:lstStyle/>
          <a:p>
            <a:r>
              <a:rPr lang="en-US" sz="3200" b="1" u="sng" dirty="0"/>
              <a:t>I</a:t>
            </a:r>
            <a:r>
              <a:rPr lang="vi-VN" altLang="en-US" sz="3200" b="1" u="sng" dirty="0"/>
              <a:t>I</a:t>
            </a:r>
            <a:r>
              <a:rPr lang="en-US" sz="3200" b="1" u="sng" dirty="0"/>
              <a:t>. </a:t>
            </a:r>
            <a:r>
              <a:rPr lang="vi-VN" altLang="en-US" sz="3200" b="1" u="sng" dirty="0" err="1"/>
              <a:t>Phân bố các dân tộc</a:t>
            </a:r>
          </a:p>
        </p:txBody>
      </p:sp>
      <p:pic>
        <p:nvPicPr>
          <p:cNvPr id="10" name="image152.png">
            <a:extLst>
              <a:ext uri="{FF2B5EF4-FFF2-40B4-BE49-F238E27FC236}">
                <a16:creationId xmlns:a16="http://schemas.microsoft.com/office/drawing/2014/main" id="{1768E157-5B53-4CEC-8EDD-AC503D8218D4}"/>
              </a:ext>
            </a:extLst>
          </p:cNvPr>
          <p:cNvPicPr/>
          <p:nvPr/>
        </p:nvPicPr>
        <p:blipFill>
          <a:blip r:embed="rId2"/>
          <a:srcRect/>
          <a:stretch>
            <a:fillRect/>
          </a:stretch>
        </p:blipFill>
        <p:spPr>
          <a:xfrm>
            <a:off x="6248426" y="28575"/>
            <a:ext cx="5562574" cy="6857999"/>
          </a:xfrm>
          <a:prstGeom prst="rect">
            <a:avLst/>
          </a:prstGeom>
          <a:ln/>
        </p:spPr>
      </p:pic>
      <p:sp>
        <p:nvSpPr>
          <p:cNvPr id="11" name="Text Box 5">
            <a:extLst>
              <a:ext uri="{FF2B5EF4-FFF2-40B4-BE49-F238E27FC236}">
                <a16:creationId xmlns:a16="http://schemas.microsoft.com/office/drawing/2014/main" id="{A0D64774-5881-4BCB-849D-1E0EB154BFAE}"/>
              </a:ext>
            </a:extLst>
          </p:cNvPr>
          <p:cNvSpPr txBox="1"/>
          <p:nvPr/>
        </p:nvSpPr>
        <p:spPr>
          <a:xfrm>
            <a:off x="85725" y="776605"/>
            <a:ext cx="3571875" cy="460375"/>
          </a:xfrm>
          <a:prstGeom prst="rect">
            <a:avLst/>
          </a:prstGeom>
          <a:noFill/>
        </p:spPr>
        <p:txBody>
          <a:bodyPr wrap="square" rtlCol="0">
            <a:spAutoFit/>
          </a:bodyPr>
          <a:lstStyle/>
          <a:p>
            <a:r>
              <a:rPr lang="vi-VN" altLang="en-US" sz="2400" b="1" i="1"/>
              <a:t>2. Các dân tộc ít người</a:t>
            </a:r>
          </a:p>
        </p:txBody>
      </p:sp>
      <p:sp>
        <p:nvSpPr>
          <p:cNvPr id="12" name="Text Box 22">
            <a:extLst>
              <a:ext uri="{FF2B5EF4-FFF2-40B4-BE49-F238E27FC236}">
                <a16:creationId xmlns:a16="http://schemas.microsoft.com/office/drawing/2014/main" id="{FD7B632F-310C-4E88-8F5D-89712A9A79BC}"/>
              </a:ext>
            </a:extLst>
          </p:cNvPr>
          <p:cNvSpPr txBox="1">
            <a:spLocks noChangeArrowheads="1"/>
          </p:cNvSpPr>
          <p:nvPr/>
        </p:nvSpPr>
        <p:spPr bwMode="auto">
          <a:xfrm>
            <a:off x="990613" y="2257245"/>
            <a:ext cx="4267200" cy="1200329"/>
          </a:xfrm>
          <a:prstGeom prst="rect">
            <a:avLst/>
          </a:prstGeom>
          <a:noFill/>
          <a:ln w="28575">
            <a:solidFill>
              <a:srgbClr val="FF33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VNI-Times" pitchFamily="2" charset="0"/>
              </a:defRPr>
            </a:lvl1pPr>
            <a:lvl2pPr marL="742950" indent="-285750" eaLnBrk="0" hangingPunct="0">
              <a:defRPr sz="2400">
                <a:solidFill>
                  <a:schemeClr val="tx1"/>
                </a:solidFill>
                <a:latin typeface="VNI-Times" pitchFamily="2" charset="0"/>
              </a:defRPr>
            </a:lvl2pPr>
            <a:lvl3pPr marL="1143000" indent="-228600" eaLnBrk="0" hangingPunct="0">
              <a:defRPr sz="2400">
                <a:solidFill>
                  <a:schemeClr val="tx1"/>
                </a:solidFill>
                <a:latin typeface="VNI-Times" pitchFamily="2" charset="0"/>
              </a:defRPr>
            </a:lvl3pPr>
            <a:lvl4pPr marL="1600200" indent="-228600" eaLnBrk="0" hangingPunct="0">
              <a:defRPr sz="2400">
                <a:solidFill>
                  <a:schemeClr val="tx1"/>
                </a:solidFill>
                <a:latin typeface="VNI-Times" pitchFamily="2" charset="0"/>
              </a:defRPr>
            </a:lvl4pPr>
            <a:lvl5pPr marL="2057400" indent="-228600" eaLnBrk="0" hangingPunct="0">
              <a:defRPr sz="2400">
                <a:solidFill>
                  <a:schemeClr val="tx1"/>
                </a:solidFill>
                <a:latin typeface="VNI-Times" pitchFamily="2" charset="0"/>
              </a:defRPr>
            </a:lvl5pPr>
            <a:lvl6pPr marL="2514600" indent="-228600" eaLnBrk="0" fontAlgn="base" hangingPunct="0">
              <a:spcBef>
                <a:spcPct val="0"/>
              </a:spcBef>
              <a:spcAft>
                <a:spcPct val="0"/>
              </a:spcAft>
              <a:defRPr sz="2400">
                <a:solidFill>
                  <a:schemeClr val="tx1"/>
                </a:solidFill>
                <a:latin typeface="VNI-Times" pitchFamily="2" charset="0"/>
              </a:defRPr>
            </a:lvl6pPr>
            <a:lvl7pPr marL="2971800" indent="-228600" eaLnBrk="0" fontAlgn="base" hangingPunct="0">
              <a:spcBef>
                <a:spcPct val="0"/>
              </a:spcBef>
              <a:spcAft>
                <a:spcPct val="0"/>
              </a:spcAft>
              <a:defRPr sz="2400">
                <a:solidFill>
                  <a:schemeClr val="tx1"/>
                </a:solidFill>
                <a:latin typeface="VNI-Times" pitchFamily="2" charset="0"/>
              </a:defRPr>
            </a:lvl7pPr>
            <a:lvl8pPr marL="3429000" indent="-228600" eaLnBrk="0" fontAlgn="base" hangingPunct="0">
              <a:spcBef>
                <a:spcPct val="0"/>
              </a:spcBef>
              <a:spcAft>
                <a:spcPct val="0"/>
              </a:spcAft>
              <a:defRPr sz="2400">
                <a:solidFill>
                  <a:schemeClr val="tx1"/>
                </a:solidFill>
                <a:latin typeface="VNI-Times" pitchFamily="2" charset="0"/>
              </a:defRPr>
            </a:lvl8pPr>
            <a:lvl9pPr marL="3886200" indent="-228600" eaLnBrk="0" fontAlgn="base" hangingPunct="0">
              <a:spcBef>
                <a:spcPct val="0"/>
              </a:spcBef>
              <a:spcAft>
                <a:spcPct val="0"/>
              </a:spcAft>
              <a:defRPr sz="2400">
                <a:solidFill>
                  <a:schemeClr val="tx1"/>
                </a:solidFill>
                <a:latin typeface="VNI-Times" pitchFamily="2" charset="0"/>
              </a:defRPr>
            </a:lvl9pPr>
          </a:lstStyle>
          <a:p>
            <a:pPr algn="just" eaLnBrk="1" hangingPunct="1">
              <a:spcBef>
                <a:spcPct val="50000"/>
              </a:spcBef>
            </a:pPr>
            <a:r>
              <a:rPr lang="en-US" altLang="vi-VN" b="1" i="1">
                <a:solidFill>
                  <a:srgbClr val="660033"/>
                </a:solidFill>
                <a:latin typeface="Times New Roman" panose="02020603050405020304" pitchFamily="18" charset="0"/>
              </a:rPr>
              <a:t>Các dân tộc ít người phân bố chủ yếu ở đâu? Xác định trên bản đồ?</a:t>
            </a:r>
          </a:p>
        </p:txBody>
      </p:sp>
    </p:spTree>
    <p:extLst>
      <p:ext uri="{BB962C8B-B14F-4D97-AF65-F5344CB8AC3E}">
        <p14:creationId xmlns:p14="http://schemas.microsoft.com/office/powerpoint/2010/main" val="7456811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4626" name="Picture 2" descr="song-Gam"/>
          <p:cNvPicPr>
            <a:picLocks noChangeAspect="1" noChangeArrowheads="1"/>
          </p:cNvPicPr>
          <p:nvPr/>
        </p:nvPicPr>
        <p:blipFill>
          <a:blip r:embed="rId2">
            <a:lum bright="18000"/>
            <a:extLst>
              <a:ext uri="{28A0092B-C50C-407E-A947-70E740481C1C}">
                <a14:useLocalDpi xmlns:a14="http://schemas.microsoft.com/office/drawing/2010/main" val="0"/>
              </a:ext>
            </a:extLst>
          </a:blip>
          <a:srcRect/>
          <a:stretch>
            <a:fillRect/>
          </a:stretch>
        </p:blipFill>
        <p:spPr bwMode="auto">
          <a:xfrm>
            <a:off x="6248400" y="0"/>
            <a:ext cx="44196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4627" name="Picture 3" descr="t483079"/>
          <p:cNvPicPr>
            <a:picLocks noChangeAspect="1" noChangeArrowheads="1"/>
          </p:cNvPicPr>
          <p:nvPr/>
        </p:nvPicPr>
        <p:blipFill>
          <a:blip r:embed="rId3">
            <a:lum bright="6000"/>
            <a:extLst>
              <a:ext uri="{28A0092B-C50C-407E-A947-70E740481C1C}">
                <a14:useLocalDpi xmlns:a14="http://schemas.microsoft.com/office/drawing/2010/main" val="0"/>
              </a:ext>
            </a:extLst>
          </a:blip>
          <a:srcRect/>
          <a:stretch>
            <a:fillRect/>
          </a:stretch>
        </p:blipFill>
        <p:spPr bwMode="auto">
          <a:xfrm>
            <a:off x="1524000" y="0"/>
            <a:ext cx="46482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4628" name="Picture 4" descr="images726784_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3505200"/>
            <a:ext cx="4648200"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4629" name="Picture 5" descr="dsc_8303_edit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72200" y="3505200"/>
            <a:ext cx="4495800"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8342" name="Text Box 6"/>
          <p:cNvSpPr txBox="1">
            <a:spLocks noChangeArrowheads="1"/>
          </p:cNvSpPr>
          <p:nvPr/>
        </p:nvSpPr>
        <p:spPr bwMode="auto">
          <a:xfrm>
            <a:off x="2667000" y="3276600"/>
            <a:ext cx="7467600" cy="4000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000" b="1" dirty="0">
                <a:solidFill>
                  <a:srgbClr val="0000FF"/>
                </a:solidFill>
                <a:latin typeface="Times New Roman" panose="02020603050405020304" pitchFamily="18" charset="0"/>
              </a:rPr>
              <a:t>- </a:t>
            </a:r>
            <a:r>
              <a:rPr lang="en-US" altLang="en-US" sz="2000" b="1" dirty="0" err="1">
                <a:solidFill>
                  <a:srgbClr val="0000FF"/>
                </a:solidFill>
                <a:latin typeface="Times New Roman" panose="02020603050405020304" pitchFamily="18" charset="0"/>
              </a:rPr>
              <a:t>Các</a:t>
            </a:r>
            <a:r>
              <a:rPr lang="en-US" altLang="en-US" sz="2000" b="1" dirty="0">
                <a:solidFill>
                  <a:srgbClr val="0000FF"/>
                </a:solidFill>
                <a:latin typeface="Times New Roman" panose="02020603050405020304" pitchFamily="18" charset="0"/>
              </a:rPr>
              <a:t> </a:t>
            </a:r>
            <a:r>
              <a:rPr lang="en-US" altLang="en-US" sz="2000" b="1" dirty="0" err="1">
                <a:solidFill>
                  <a:srgbClr val="0000FF"/>
                </a:solidFill>
                <a:latin typeface="Times New Roman" panose="02020603050405020304" pitchFamily="18" charset="0"/>
              </a:rPr>
              <a:t>dân</a:t>
            </a:r>
            <a:r>
              <a:rPr lang="en-US" altLang="en-US" sz="2000" b="1" dirty="0">
                <a:solidFill>
                  <a:srgbClr val="0000FF"/>
                </a:solidFill>
                <a:latin typeface="Times New Roman" panose="02020603050405020304" pitchFamily="18" charset="0"/>
              </a:rPr>
              <a:t> </a:t>
            </a:r>
            <a:r>
              <a:rPr lang="en-US" altLang="en-US" sz="2000" b="1" dirty="0" err="1">
                <a:solidFill>
                  <a:srgbClr val="0000FF"/>
                </a:solidFill>
                <a:latin typeface="Times New Roman" panose="02020603050405020304" pitchFamily="18" charset="0"/>
              </a:rPr>
              <a:t>tộc</a:t>
            </a:r>
            <a:r>
              <a:rPr lang="en-US" altLang="en-US" sz="2000" b="1" dirty="0">
                <a:solidFill>
                  <a:srgbClr val="0000FF"/>
                </a:solidFill>
                <a:latin typeface="Times New Roman" panose="02020603050405020304" pitchFamily="18" charset="0"/>
              </a:rPr>
              <a:t> </a:t>
            </a:r>
            <a:r>
              <a:rPr lang="en-US" altLang="en-US" sz="2000" b="1" dirty="0" err="1">
                <a:solidFill>
                  <a:srgbClr val="0000FF"/>
                </a:solidFill>
                <a:latin typeface="Times New Roman" panose="02020603050405020304" pitchFamily="18" charset="0"/>
              </a:rPr>
              <a:t>ít</a:t>
            </a:r>
            <a:r>
              <a:rPr lang="en-US" altLang="en-US" sz="2000" b="1" dirty="0">
                <a:solidFill>
                  <a:srgbClr val="0000FF"/>
                </a:solidFill>
                <a:latin typeface="Times New Roman" panose="02020603050405020304" pitchFamily="18" charset="0"/>
              </a:rPr>
              <a:t> </a:t>
            </a:r>
            <a:r>
              <a:rPr lang="en-US" altLang="en-US" sz="2000" b="1" dirty="0" err="1">
                <a:solidFill>
                  <a:srgbClr val="0000FF"/>
                </a:solidFill>
                <a:latin typeface="Times New Roman" panose="02020603050405020304" pitchFamily="18" charset="0"/>
              </a:rPr>
              <a:t>người</a:t>
            </a:r>
            <a:r>
              <a:rPr lang="en-US" altLang="en-US" sz="2000" b="1" dirty="0">
                <a:solidFill>
                  <a:srgbClr val="0000FF"/>
                </a:solidFill>
                <a:latin typeface="Times New Roman" panose="02020603050405020304" pitchFamily="18" charset="0"/>
              </a:rPr>
              <a:t> </a:t>
            </a:r>
            <a:r>
              <a:rPr lang="en-US" altLang="en-US" sz="2000" b="1" dirty="0" err="1">
                <a:solidFill>
                  <a:srgbClr val="0000FF"/>
                </a:solidFill>
                <a:latin typeface="Times New Roman" panose="02020603050405020304" pitchFamily="18" charset="0"/>
              </a:rPr>
              <a:t>phân</a:t>
            </a:r>
            <a:r>
              <a:rPr lang="en-US" altLang="en-US" sz="2000" b="1" dirty="0">
                <a:solidFill>
                  <a:srgbClr val="0000FF"/>
                </a:solidFill>
                <a:latin typeface="Times New Roman" panose="02020603050405020304" pitchFamily="18" charset="0"/>
              </a:rPr>
              <a:t> </a:t>
            </a:r>
            <a:r>
              <a:rPr lang="en-US" altLang="en-US" sz="2000" b="1" dirty="0" err="1">
                <a:solidFill>
                  <a:srgbClr val="0000FF"/>
                </a:solidFill>
                <a:latin typeface="Times New Roman" panose="02020603050405020304" pitchFamily="18" charset="0"/>
              </a:rPr>
              <a:t>bố</a:t>
            </a:r>
            <a:r>
              <a:rPr lang="en-US" altLang="en-US" sz="2000" b="1" dirty="0">
                <a:solidFill>
                  <a:srgbClr val="0000FF"/>
                </a:solidFill>
                <a:latin typeface="Times New Roman" panose="02020603050405020304" pitchFamily="18" charset="0"/>
              </a:rPr>
              <a:t> </a:t>
            </a:r>
            <a:r>
              <a:rPr lang="en-US" altLang="en-US" sz="2000" b="1" dirty="0" err="1">
                <a:solidFill>
                  <a:srgbClr val="0000FF"/>
                </a:solidFill>
                <a:latin typeface="Times New Roman" panose="02020603050405020304" pitchFamily="18" charset="0"/>
              </a:rPr>
              <a:t>chủ</a:t>
            </a:r>
            <a:r>
              <a:rPr lang="en-US" altLang="en-US" sz="2000" b="1" dirty="0">
                <a:solidFill>
                  <a:srgbClr val="0000FF"/>
                </a:solidFill>
                <a:latin typeface="Times New Roman" panose="02020603050405020304" pitchFamily="18" charset="0"/>
              </a:rPr>
              <a:t> </a:t>
            </a:r>
            <a:r>
              <a:rPr lang="en-US" altLang="en-US" sz="2000" b="1" dirty="0" err="1">
                <a:solidFill>
                  <a:srgbClr val="0000FF"/>
                </a:solidFill>
                <a:latin typeface="Times New Roman" panose="02020603050405020304" pitchFamily="18" charset="0"/>
              </a:rPr>
              <a:t>yếu</a:t>
            </a:r>
            <a:r>
              <a:rPr lang="en-US" altLang="en-US" sz="2000" b="1" dirty="0">
                <a:solidFill>
                  <a:srgbClr val="0000FF"/>
                </a:solidFill>
                <a:latin typeface="Times New Roman" panose="02020603050405020304" pitchFamily="18" charset="0"/>
              </a:rPr>
              <a:t> ở </a:t>
            </a:r>
            <a:r>
              <a:rPr lang="en-US" altLang="en-US" sz="2000" b="1" dirty="0" err="1">
                <a:solidFill>
                  <a:srgbClr val="0000FF"/>
                </a:solidFill>
                <a:latin typeface="Times New Roman" panose="02020603050405020304" pitchFamily="18" charset="0"/>
              </a:rPr>
              <a:t>miền</a:t>
            </a:r>
            <a:r>
              <a:rPr lang="en-US" altLang="en-US" sz="2000" b="1" dirty="0">
                <a:solidFill>
                  <a:srgbClr val="0000FF"/>
                </a:solidFill>
                <a:latin typeface="Times New Roman" panose="02020603050405020304" pitchFamily="18" charset="0"/>
              </a:rPr>
              <a:t> </a:t>
            </a:r>
            <a:r>
              <a:rPr lang="en-US" altLang="en-US" sz="2000" b="1" dirty="0" err="1">
                <a:solidFill>
                  <a:srgbClr val="0000FF"/>
                </a:solidFill>
                <a:latin typeface="Times New Roman" panose="02020603050405020304" pitchFamily="18" charset="0"/>
              </a:rPr>
              <a:t>núi</a:t>
            </a:r>
            <a:r>
              <a:rPr lang="en-US" altLang="en-US" sz="2000" b="1" dirty="0">
                <a:solidFill>
                  <a:srgbClr val="0000FF"/>
                </a:solidFill>
                <a:latin typeface="Times New Roman" panose="02020603050405020304" pitchFamily="18" charset="0"/>
              </a:rPr>
              <a:t> </a:t>
            </a:r>
            <a:r>
              <a:rPr lang="en-US" altLang="en-US" sz="2000" b="1" dirty="0" err="1">
                <a:solidFill>
                  <a:srgbClr val="0000FF"/>
                </a:solidFill>
                <a:latin typeface="Times New Roman" panose="02020603050405020304" pitchFamily="18" charset="0"/>
              </a:rPr>
              <a:t>và</a:t>
            </a:r>
            <a:r>
              <a:rPr lang="en-US" altLang="en-US" sz="2000" b="1" dirty="0">
                <a:solidFill>
                  <a:srgbClr val="0000FF"/>
                </a:solidFill>
                <a:latin typeface="Times New Roman" panose="02020603050405020304" pitchFamily="18" charset="0"/>
              </a:rPr>
              <a:t> </a:t>
            </a:r>
            <a:r>
              <a:rPr lang="en-US" altLang="en-US" sz="2000" b="1" err="1">
                <a:solidFill>
                  <a:srgbClr val="0000FF"/>
                </a:solidFill>
                <a:latin typeface="Times New Roman" panose="02020603050405020304" pitchFamily="18" charset="0"/>
                <a:cs typeface="Times New Roman" panose="02020603050405020304" pitchFamily="18" charset="0"/>
              </a:rPr>
              <a:t>trung</a:t>
            </a:r>
            <a:r>
              <a:rPr lang="en-US" altLang="en-US" sz="2000" b="1">
                <a:solidFill>
                  <a:srgbClr val="0000FF"/>
                </a:solidFill>
                <a:latin typeface="Times New Roman" panose="02020603050405020304" pitchFamily="18" charset="0"/>
                <a:cs typeface="Times New Roman" panose="02020603050405020304" pitchFamily="18" charset="0"/>
              </a:rPr>
              <a:t> du</a:t>
            </a:r>
            <a:endParaRPr lang="en-US" altLang="en-US" sz="2000" b="1" dirty="0">
              <a:solidFill>
                <a:srgbClr val="0000FF"/>
              </a:solidFill>
              <a:latin typeface="Times New Roman" panose="02020603050405020304" pitchFamily="18" charset="0"/>
            </a:endParaRPr>
          </a:p>
        </p:txBody>
      </p:sp>
    </p:spTree>
    <p:extLst>
      <p:ext uri="{BB962C8B-B14F-4D97-AF65-F5344CB8AC3E}">
        <p14:creationId xmlns:p14="http://schemas.microsoft.com/office/powerpoint/2010/main" val="3415042753"/>
      </p:ext>
    </p:extLst>
  </p:cSld>
  <p:clrMapOvr>
    <a:masterClrMapping/>
  </p:clrMapOvr>
  <p:transition spd="med">
    <p:checke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98342"/>
                                        </p:tgtEl>
                                        <p:attrNameLst>
                                          <p:attrName>style.visibility</p:attrName>
                                        </p:attrNameLst>
                                      </p:cBhvr>
                                      <p:to>
                                        <p:strVal val="visible"/>
                                      </p:to>
                                    </p:set>
                                    <p:animEffect transition="in" filter="wipe(down)">
                                      <p:cBhvr>
                                        <p:cTn id="7" dur="500"/>
                                        <p:tgtEl>
                                          <p:spTgt spid="3983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834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2"/>
          <p:cNvSpPr txBox="1"/>
          <p:nvPr/>
        </p:nvSpPr>
        <p:spPr>
          <a:xfrm>
            <a:off x="0" y="152401"/>
            <a:ext cx="9144000" cy="583565"/>
          </a:xfrm>
          <a:prstGeom prst="rect">
            <a:avLst/>
          </a:prstGeom>
          <a:noFill/>
        </p:spPr>
        <p:txBody>
          <a:bodyPr wrap="square" rtlCol="0">
            <a:spAutoFit/>
          </a:bodyPr>
          <a:lstStyle/>
          <a:p>
            <a:r>
              <a:rPr lang="en-US" sz="3200" b="1" u="sng" dirty="0"/>
              <a:t>I</a:t>
            </a:r>
            <a:r>
              <a:rPr lang="vi-VN" altLang="en-US" sz="3200" b="1" u="sng" dirty="0"/>
              <a:t>I</a:t>
            </a:r>
            <a:r>
              <a:rPr lang="en-US" sz="3200" b="1" u="sng" dirty="0"/>
              <a:t>. </a:t>
            </a:r>
            <a:r>
              <a:rPr lang="vi-VN" altLang="en-US" sz="3200" b="1" u="sng" dirty="0" err="1"/>
              <a:t>Phân bố các dân tộc</a:t>
            </a:r>
          </a:p>
        </p:txBody>
      </p:sp>
      <p:cxnSp>
        <p:nvCxnSpPr>
          <p:cNvPr id="5" name="Straight Connector 4"/>
          <p:cNvCxnSpPr/>
          <p:nvPr/>
        </p:nvCxnSpPr>
        <p:spPr>
          <a:xfrm>
            <a:off x="6629400" y="76200"/>
            <a:ext cx="0" cy="6781800"/>
          </a:xfrm>
          <a:prstGeom prst="line">
            <a:avLst/>
          </a:prstGeom>
        </p:spPr>
        <p:style>
          <a:lnRef idx="1">
            <a:schemeClr val="dk1"/>
          </a:lnRef>
          <a:fillRef idx="0">
            <a:schemeClr val="dk1"/>
          </a:fillRef>
          <a:effectRef idx="0">
            <a:schemeClr val="dk1"/>
          </a:effectRef>
          <a:fontRef idx="minor">
            <a:schemeClr val="tx1"/>
          </a:fontRef>
        </p:style>
      </p:cxnSp>
      <p:sp>
        <p:nvSpPr>
          <p:cNvPr id="6" name="Text Box 5"/>
          <p:cNvSpPr txBox="1"/>
          <p:nvPr/>
        </p:nvSpPr>
        <p:spPr>
          <a:xfrm>
            <a:off x="85725" y="776605"/>
            <a:ext cx="3571875" cy="460375"/>
          </a:xfrm>
          <a:prstGeom prst="rect">
            <a:avLst/>
          </a:prstGeom>
          <a:noFill/>
        </p:spPr>
        <p:txBody>
          <a:bodyPr wrap="square" rtlCol="0">
            <a:spAutoFit/>
          </a:bodyPr>
          <a:lstStyle/>
          <a:p>
            <a:r>
              <a:rPr lang="vi-VN" altLang="en-US" sz="2400" b="1" i="1"/>
              <a:t>2. Các dân tộc ít người</a:t>
            </a:r>
          </a:p>
        </p:txBody>
      </p:sp>
      <p:sp>
        <p:nvSpPr>
          <p:cNvPr id="10" name="Text Box 9"/>
          <p:cNvSpPr txBox="1"/>
          <p:nvPr/>
        </p:nvSpPr>
        <p:spPr>
          <a:xfrm>
            <a:off x="161290" y="1287482"/>
            <a:ext cx="6239510" cy="3970318"/>
          </a:xfrm>
          <a:prstGeom prst="rect">
            <a:avLst/>
          </a:prstGeom>
          <a:noFill/>
        </p:spPr>
        <p:txBody>
          <a:bodyPr wrap="square" rtlCol="0">
            <a:spAutoFit/>
          </a:bodyPr>
          <a:lstStyle/>
          <a:p>
            <a:pPr algn="just"/>
            <a:r>
              <a:rPr lang="vi-VN" altLang="en-US" sz="2800"/>
              <a:t>- </a:t>
            </a:r>
            <a:r>
              <a:rPr lang="vi-VN" altLang="en-US" sz="2800" dirty="0"/>
              <a:t>Phân </a:t>
            </a:r>
            <a:r>
              <a:rPr lang="vi-VN" altLang="en-US" sz="2800"/>
              <a:t>bố chủ yếu ở miền </a:t>
            </a:r>
            <a:r>
              <a:rPr lang="vi-VN" altLang="en-US" sz="2800" dirty="0"/>
              <a:t>núi, trung du. </a:t>
            </a:r>
          </a:p>
          <a:p>
            <a:pPr algn="just"/>
            <a:r>
              <a:rPr lang="vi-VN" altLang="en-US" sz="2800" dirty="0"/>
              <a:t>- Phân 3 khu vực chính:</a:t>
            </a:r>
          </a:p>
          <a:p>
            <a:pPr algn="just"/>
            <a:r>
              <a:rPr lang="vi-VN" altLang="en-US" sz="2800" dirty="0"/>
              <a:t>+ Trung du miền núi Bắc </a:t>
            </a:r>
            <a:r>
              <a:rPr lang="vi-VN" altLang="en-US" sz="2800"/>
              <a:t>Bộ (trên </a:t>
            </a:r>
            <a:r>
              <a:rPr lang="vi-VN" altLang="en-US" sz="2800" dirty="0"/>
              <a:t>30 </a:t>
            </a:r>
            <a:r>
              <a:rPr lang="vi-VN" altLang="en-US" sz="2800"/>
              <a:t>dân tộc): </a:t>
            </a:r>
            <a:r>
              <a:rPr lang="vi-VN" altLang="en-US" sz="2800" dirty="0"/>
              <a:t>Tày, Nùng, Thái, Mường. </a:t>
            </a:r>
          </a:p>
          <a:p>
            <a:pPr algn="just"/>
            <a:r>
              <a:rPr lang="vi-VN" altLang="en-US" sz="2800" dirty="0"/>
              <a:t>+ Trường Sơn - Tây </a:t>
            </a:r>
            <a:r>
              <a:rPr lang="vi-VN" altLang="en-US" sz="2800"/>
              <a:t>Nguyên (trên </a:t>
            </a:r>
            <a:r>
              <a:rPr lang="vi-VN" altLang="en-US" sz="2800" dirty="0"/>
              <a:t>20 </a:t>
            </a:r>
            <a:r>
              <a:rPr lang="vi-VN" altLang="en-US" sz="2800"/>
              <a:t>dân tộc): </a:t>
            </a:r>
            <a:r>
              <a:rPr lang="vi-VN" altLang="en-US" sz="2800" dirty="0"/>
              <a:t>Ê - đê,  Gia - rai,  Cơ - ho...</a:t>
            </a:r>
          </a:p>
          <a:p>
            <a:pPr algn="just"/>
            <a:r>
              <a:rPr lang="vi-VN" altLang="en-US" sz="2800"/>
              <a:t>+ Các tỉnh cực Nam Trung Bộ và Nam Bộ: </a:t>
            </a:r>
            <a:r>
              <a:rPr lang="vi-VN" altLang="en-US" sz="2800" dirty="0"/>
              <a:t>Chăm, Khơ me, Hoa</a:t>
            </a:r>
          </a:p>
        </p:txBody>
      </p:sp>
      <p:pic>
        <p:nvPicPr>
          <p:cNvPr id="11" name="Picture 10"/>
          <p:cNvPicPr>
            <a:picLocks noChangeAspect="1"/>
          </p:cNvPicPr>
          <p:nvPr/>
        </p:nvPicPr>
        <p:blipFill>
          <a:blip r:embed="rId2"/>
          <a:stretch>
            <a:fillRect/>
          </a:stretch>
        </p:blipFill>
        <p:spPr>
          <a:xfrm>
            <a:off x="7011035" y="228600"/>
            <a:ext cx="4719955" cy="3028315"/>
          </a:xfrm>
          <a:prstGeom prst="rect">
            <a:avLst/>
          </a:prstGeom>
        </p:spPr>
      </p:pic>
      <p:pic>
        <p:nvPicPr>
          <p:cNvPr id="12" name="Picture 11"/>
          <p:cNvPicPr>
            <a:picLocks noChangeAspect="1"/>
          </p:cNvPicPr>
          <p:nvPr/>
        </p:nvPicPr>
        <p:blipFill>
          <a:blip r:embed="rId3"/>
          <a:stretch>
            <a:fillRect/>
          </a:stretch>
        </p:blipFill>
        <p:spPr>
          <a:xfrm>
            <a:off x="7010400" y="3657600"/>
            <a:ext cx="4720590" cy="266001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diamond(in)">
                                      <p:cBhvr>
                                        <p:cTn id="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D4896A4-21AD-48C7-B21E-2C0C6B80B28A}"/>
              </a:ext>
            </a:extLst>
          </p:cNvPr>
          <p:cNvSpPr txBox="1"/>
          <p:nvPr/>
        </p:nvSpPr>
        <p:spPr>
          <a:xfrm>
            <a:off x="12356" y="152400"/>
            <a:ext cx="7074244" cy="830997"/>
          </a:xfrm>
          <a:prstGeom prst="rect">
            <a:avLst/>
          </a:prstGeom>
          <a:noFill/>
        </p:spPr>
        <p:txBody>
          <a:bodyPr wrap="square">
            <a:spAutoFit/>
          </a:bodyPr>
          <a:lstStyle/>
          <a:p>
            <a:pPr algn="just">
              <a:spcBef>
                <a:spcPts val="600"/>
              </a:spcBef>
              <a:spcAft>
                <a:spcPts val="600"/>
              </a:spcAft>
            </a:pPr>
            <a:r>
              <a:rPr lang="en-US" sz="2400">
                <a:solidFill>
                  <a:srgbClr val="FF0000"/>
                </a:solidFill>
                <a:latin typeface="Times New Roman" panose="02020603050405020304" pitchFamily="18" charset="0"/>
                <a:ea typeface="Calibri" panose="020F0502020204030204" pitchFamily="34" charset="0"/>
              </a:rPr>
              <a:t>?</a:t>
            </a:r>
            <a:r>
              <a:rPr lang="en-US" sz="2400">
                <a:solidFill>
                  <a:srgbClr val="FF0000"/>
                </a:solidFill>
                <a:effectLst/>
                <a:latin typeface="Times New Roman" panose="02020603050405020304" pitchFamily="18" charset="0"/>
                <a:ea typeface="Calibri" panose="020F0502020204030204" pitchFamily="34" charset="0"/>
              </a:rPr>
              <a:t> Dựa vào những hiểu biết của cá nhân cho biết sự phân bố các dân tộc hiện nay đã có gì thay đổi? </a:t>
            </a:r>
            <a:endParaRPr lang="vi-VN" sz="2400">
              <a:solidFill>
                <a:srgbClr val="FF0000"/>
              </a:solidFill>
              <a:effectLst/>
              <a:latin typeface="Times New Roman" panose="02020603050405020304" pitchFamily="18" charset="0"/>
              <a:ea typeface="Calibri" panose="020F0502020204030204" pitchFamily="34" charset="0"/>
            </a:endParaRPr>
          </a:p>
        </p:txBody>
      </p:sp>
      <p:pic>
        <p:nvPicPr>
          <p:cNvPr id="4" name="image83.png">
            <a:extLst>
              <a:ext uri="{FF2B5EF4-FFF2-40B4-BE49-F238E27FC236}">
                <a16:creationId xmlns:a16="http://schemas.microsoft.com/office/drawing/2014/main" id="{BDA6CA1E-24D1-472D-B1E6-90AD799F0291}"/>
              </a:ext>
            </a:extLst>
          </p:cNvPr>
          <p:cNvPicPr/>
          <p:nvPr/>
        </p:nvPicPr>
        <p:blipFill>
          <a:blip r:embed="rId2"/>
          <a:srcRect/>
          <a:stretch>
            <a:fillRect/>
          </a:stretch>
        </p:blipFill>
        <p:spPr>
          <a:xfrm>
            <a:off x="6324600" y="601362"/>
            <a:ext cx="5867400" cy="3733148"/>
          </a:xfrm>
          <a:prstGeom prst="rect">
            <a:avLst/>
          </a:prstGeom>
          <a:ln/>
        </p:spPr>
      </p:pic>
      <p:sp>
        <p:nvSpPr>
          <p:cNvPr id="6" name="TextBox 5">
            <a:extLst>
              <a:ext uri="{FF2B5EF4-FFF2-40B4-BE49-F238E27FC236}">
                <a16:creationId xmlns:a16="http://schemas.microsoft.com/office/drawing/2014/main" id="{B17FE0F4-08AB-445F-BDD3-1F64C42FCAB7}"/>
              </a:ext>
            </a:extLst>
          </p:cNvPr>
          <p:cNvSpPr txBox="1"/>
          <p:nvPr/>
        </p:nvSpPr>
        <p:spPr>
          <a:xfrm>
            <a:off x="76200" y="4267200"/>
            <a:ext cx="12039600" cy="2349682"/>
          </a:xfrm>
          <a:prstGeom prst="rect">
            <a:avLst/>
          </a:prstGeom>
          <a:noFill/>
        </p:spPr>
        <p:txBody>
          <a:bodyPr wrap="square">
            <a:spAutoFit/>
          </a:bodyPr>
          <a:lstStyle/>
          <a:p>
            <a:pPr algn="just">
              <a:spcBef>
                <a:spcPts val="600"/>
              </a:spcBef>
              <a:spcAft>
                <a:spcPts val="600"/>
              </a:spcAft>
            </a:pPr>
            <a:r>
              <a:rPr lang="en-US" sz="2400" b="1">
                <a:solidFill>
                  <a:srgbClr val="000000"/>
                </a:solidFill>
                <a:effectLst/>
                <a:latin typeface="Times New Roman" panose="02020603050405020304" pitchFamily="18" charset="0"/>
                <a:ea typeface="Calibri" panose="020F0502020204030204" pitchFamily="34" charset="0"/>
              </a:rPr>
              <a:t>- Ổn định đời sống của người dân, yên tâm canh tác, phát triển kinh tế,…</a:t>
            </a:r>
            <a:endParaRPr lang="vi-VN" sz="2400" b="1">
              <a:solidFill>
                <a:srgbClr val="000000"/>
              </a:solidFill>
              <a:effectLst/>
              <a:latin typeface="Times New Roman" panose="02020603050405020304" pitchFamily="18" charset="0"/>
              <a:ea typeface="Calibri" panose="020F0502020204030204" pitchFamily="34" charset="0"/>
            </a:endParaRPr>
          </a:p>
          <a:p>
            <a:pPr algn="just">
              <a:lnSpc>
                <a:spcPct val="120000"/>
              </a:lnSpc>
              <a:spcBef>
                <a:spcPts val="600"/>
              </a:spcBef>
              <a:spcAft>
                <a:spcPts val="600"/>
              </a:spcAft>
            </a:pPr>
            <a:r>
              <a:rPr lang="en-US" sz="2400" b="1">
                <a:solidFill>
                  <a:srgbClr val="000000"/>
                </a:solidFill>
                <a:effectLst/>
                <a:latin typeface="Times New Roman" panose="02020603050405020304" pitchFamily="18" charset="0"/>
                <a:ea typeface="Cambria" panose="02040503050406030204" pitchFamily="18" charset="0"/>
              </a:rPr>
              <a:t>- Các dân tộc ít người có tỉ lệ nhỏ trong tổng số dân cả nước nhưng sinh sống trên một vùng rộng lớn, nhiều nơi tiếp giáp với biên giới các nước. Đây là khu vực có tầm quan trọng về kinh tế, môi trường, an ninh chính trị – quốc phòng nên được sự quan tâm lớn của Đảng, Nhà nước. </a:t>
            </a:r>
            <a:endParaRPr lang="vi-VN" sz="2400" b="1">
              <a:solidFill>
                <a:srgbClr val="000000"/>
              </a:solidFill>
              <a:effectLst/>
              <a:latin typeface="Times New Roman" panose="02020603050405020304" pitchFamily="18" charset="0"/>
              <a:ea typeface="Calibri" panose="020F0502020204030204" pitchFamily="34" charset="0"/>
            </a:endParaRPr>
          </a:p>
        </p:txBody>
      </p:sp>
      <p:sp>
        <p:nvSpPr>
          <p:cNvPr id="8" name="TextBox 7">
            <a:extLst>
              <a:ext uri="{FF2B5EF4-FFF2-40B4-BE49-F238E27FC236}">
                <a16:creationId xmlns:a16="http://schemas.microsoft.com/office/drawing/2014/main" id="{70C0BD31-DB4D-4482-8638-A352ED525F3A}"/>
              </a:ext>
            </a:extLst>
          </p:cNvPr>
          <p:cNvSpPr txBox="1"/>
          <p:nvPr/>
        </p:nvSpPr>
        <p:spPr>
          <a:xfrm>
            <a:off x="228600" y="1143000"/>
            <a:ext cx="5716270" cy="1200329"/>
          </a:xfrm>
          <a:prstGeom prst="rect">
            <a:avLst/>
          </a:prstGeom>
          <a:noFill/>
        </p:spPr>
        <p:txBody>
          <a:bodyPr wrap="square">
            <a:spAutoFit/>
          </a:bodyPr>
          <a:lstStyle/>
          <a:p>
            <a:r>
              <a:rPr lang="en-US" sz="2400" b="1">
                <a:solidFill>
                  <a:srgbClr val="000000"/>
                </a:solidFill>
                <a:effectLst/>
                <a:latin typeface="Times New Roman" panose="02020603050405020304" pitchFamily="18" charset="0"/>
                <a:ea typeface="Calibri" panose="020F0502020204030204" pitchFamily="34" charset="0"/>
              </a:rPr>
              <a:t>- Có sự di chuyển xen kẽ giữa các dân tộc với nhau. Định canh định cư, giao đất giao rừng cho người dân.</a:t>
            </a:r>
            <a:endParaRPr lang="vi-VN" sz="2400" b="1"/>
          </a:p>
        </p:txBody>
      </p:sp>
      <p:sp>
        <p:nvSpPr>
          <p:cNvPr id="10" name="TextBox 9">
            <a:extLst>
              <a:ext uri="{FF2B5EF4-FFF2-40B4-BE49-F238E27FC236}">
                <a16:creationId xmlns:a16="http://schemas.microsoft.com/office/drawing/2014/main" id="{33D25CB7-29A8-41AB-B34B-B96DBED74A2A}"/>
              </a:ext>
            </a:extLst>
          </p:cNvPr>
          <p:cNvSpPr txBox="1"/>
          <p:nvPr/>
        </p:nvSpPr>
        <p:spPr>
          <a:xfrm>
            <a:off x="0" y="2590800"/>
            <a:ext cx="6137188" cy="1631216"/>
          </a:xfrm>
          <a:prstGeom prst="rect">
            <a:avLst/>
          </a:prstGeom>
          <a:noFill/>
        </p:spPr>
        <p:txBody>
          <a:bodyPr wrap="square">
            <a:spAutoFit/>
          </a:bodyPr>
          <a:lstStyle/>
          <a:p>
            <a:pPr algn="just"/>
            <a:r>
              <a:rPr lang="en-US" sz="2000" b="1">
                <a:solidFill>
                  <a:srgbClr val="FF0000"/>
                </a:solidFill>
                <a:latin typeface="Times New Roman" panose="02020603050405020304" pitchFamily="18" charset="0"/>
                <a:ea typeface="Calibri" panose="020F0502020204030204" pitchFamily="34" charset="0"/>
              </a:rPr>
              <a:t>?</a:t>
            </a:r>
            <a:r>
              <a:rPr lang="en-US" sz="2000" b="1">
                <a:solidFill>
                  <a:srgbClr val="FF0000"/>
                </a:solidFill>
                <a:effectLst/>
                <a:latin typeface="Times New Roman" panose="02020603050405020304" pitchFamily="18" charset="0"/>
                <a:ea typeface="Calibri" panose="020F0502020204030204" pitchFamily="34" charset="0"/>
              </a:rPr>
              <a:t>  Việc phân bố lại các dân tộc theo định hướng hiện nay </a:t>
            </a:r>
            <a:r>
              <a:rPr lang="vi-VN" sz="2000" b="1">
                <a:solidFill>
                  <a:srgbClr val="FF0000"/>
                </a:solidFill>
                <a:effectLst/>
                <a:latin typeface="Times New Roman" panose="02020603050405020304" pitchFamily="18" charset="0"/>
                <a:ea typeface="Calibri" panose="020F0502020204030204" pitchFamily="34" charset="0"/>
              </a:rPr>
              <a:t>(</a:t>
            </a:r>
            <a:r>
              <a:rPr lang="en-US" sz="2000" b="1">
                <a:solidFill>
                  <a:srgbClr val="FF0000"/>
                </a:solidFill>
                <a:effectLst/>
                <a:latin typeface="Times New Roman" panose="02020603050405020304" pitchFamily="18" charset="0"/>
                <a:ea typeface="Cambria" panose="02040503050406030204" pitchFamily="18" charset="0"/>
              </a:rPr>
              <a:t>chuyển từ hình thức “du canh du cư” sang “định canh định cư”</a:t>
            </a:r>
            <a:r>
              <a:rPr lang="vi-VN" sz="2000" b="1">
                <a:solidFill>
                  <a:srgbClr val="FF0000"/>
                </a:solidFill>
                <a:effectLst/>
                <a:latin typeface="Times New Roman" panose="02020603050405020304" pitchFamily="18" charset="0"/>
                <a:ea typeface="Calibri" panose="020F0502020204030204" pitchFamily="34" charset="0"/>
              </a:rPr>
              <a:t>) </a:t>
            </a:r>
            <a:r>
              <a:rPr lang="en-US" sz="2000" b="1">
                <a:solidFill>
                  <a:srgbClr val="FF0000"/>
                </a:solidFill>
                <a:effectLst/>
                <a:latin typeface="Times New Roman" panose="02020603050405020304" pitchFamily="18" charset="0"/>
                <a:ea typeface="Calibri" panose="020F0502020204030204" pitchFamily="34" charset="0"/>
              </a:rPr>
              <a:t>đã </a:t>
            </a:r>
            <a:r>
              <a:rPr lang="en-US" sz="2000" b="1">
                <a:solidFill>
                  <a:srgbClr val="FF0000"/>
                </a:solidFill>
                <a:effectLst/>
                <a:latin typeface="Times New Roman" panose="02020603050405020304" pitchFamily="18" charset="0"/>
                <a:ea typeface="Cambria" panose="02040503050406030204" pitchFamily="18" charset="0"/>
              </a:rPr>
              <a:t>có ý nghĩa như thế nào đối với sự phát triển kinh tế - xã hội, bảo vệ môi trường và an ninh quốc phòng của đất nước?</a:t>
            </a:r>
            <a:r>
              <a:rPr lang="en-US" sz="2000" b="1">
                <a:solidFill>
                  <a:srgbClr val="FF0000"/>
                </a:solidFill>
                <a:effectLst/>
                <a:latin typeface="Times New Roman" panose="02020603050405020304" pitchFamily="18" charset="0"/>
                <a:ea typeface="Calibri" panose="020F0502020204030204" pitchFamily="34" charset="0"/>
              </a:rPr>
              <a:t> </a:t>
            </a:r>
            <a:endParaRPr lang="vi-VN" sz="2000" b="1">
              <a:solidFill>
                <a:srgbClr val="FF0000"/>
              </a:solidFill>
            </a:endParaRPr>
          </a:p>
        </p:txBody>
      </p:sp>
    </p:spTree>
    <p:extLst>
      <p:ext uri="{BB962C8B-B14F-4D97-AF65-F5344CB8AC3E}">
        <p14:creationId xmlns:p14="http://schemas.microsoft.com/office/powerpoint/2010/main" val="194333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1074" name="Picture 6" descr="16-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558288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6">
            <a:extLst>
              <a:ext uri="{FF2B5EF4-FFF2-40B4-BE49-F238E27FC236}">
                <a16:creationId xmlns:a16="http://schemas.microsoft.com/office/drawing/2014/main" id="{8445F3C5-B3F7-4705-85B8-FB3B23EC47BC}"/>
              </a:ext>
            </a:extLst>
          </p:cNvPr>
          <p:cNvSpPr>
            <a:spLocks noChangeArrowheads="1"/>
          </p:cNvSpPr>
          <p:nvPr/>
        </p:nvSpPr>
        <p:spPr bwMode="auto">
          <a:xfrm>
            <a:off x="213658" y="143483"/>
            <a:ext cx="1123179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vi-VN" sz="2400" b="1" i="0" u="none" strike="noStrike" cap="none" normalizeH="0" baseline="0">
                <a:ln>
                  <a:noFill/>
                </a:ln>
                <a:solidFill>
                  <a:srgbClr val="FF0000"/>
                </a:solidFill>
                <a:effectLst/>
                <a:latin typeface="Times New Roman" panose="02020603050405020304" pitchFamily="18" charset="0"/>
                <a:ea typeface="Cambria" panose="02040503050406030204" pitchFamily="18" charset="0"/>
                <a:cs typeface="Times New Roman" panose="02020603050405020304" pitchFamily="18" charset="0"/>
              </a:rPr>
              <a:t>GV yêu cầu các cá nhân hệ thống lại kiến thức bài học một cách khái quát qua sơ đồ</a:t>
            </a:r>
            <a:endParaRPr kumimoji="0" lang="vi-VN" altLang="vi-VN" sz="1100" b="1" i="0" u="none" strike="noStrike" cap="none" normalizeH="0" baseline="0">
              <a:ln>
                <a:noFill/>
              </a:ln>
              <a:solidFill>
                <a:srgbClr val="FF0000"/>
              </a:solidFill>
              <a:effectLst/>
            </a:endParaRPr>
          </a:p>
        </p:txBody>
      </p:sp>
      <p:grpSp>
        <p:nvGrpSpPr>
          <p:cNvPr id="3" name="Group 2">
            <a:extLst>
              <a:ext uri="{FF2B5EF4-FFF2-40B4-BE49-F238E27FC236}">
                <a16:creationId xmlns:a16="http://schemas.microsoft.com/office/drawing/2014/main" id="{FDE1BF68-6E26-4530-9A70-5BFC594E34A8}"/>
              </a:ext>
            </a:extLst>
          </p:cNvPr>
          <p:cNvGrpSpPr/>
          <p:nvPr/>
        </p:nvGrpSpPr>
        <p:grpSpPr>
          <a:xfrm>
            <a:off x="1676400" y="990600"/>
            <a:ext cx="9067800" cy="5112679"/>
            <a:chOff x="2753613" y="2236633"/>
            <a:chExt cx="5286375" cy="3103880"/>
          </a:xfrm>
        </p:grpSpPr>
        <p:grpSp>
          <p:nvGrpSpPr>
            <p:cNvPr id="4" name="Group 3">
              <a:extLst>
                <a:ext uri="{FF2B5EF4-FFF2-40B4-BE49-F238E27FC236}">
                  <a16:creationId xmlns:a16="http://schemas.microsoft.com/office/drawing/2014/main" id="{04E316F4-68C9-4BC1-B3C5-14FF98E01F97}"/>
                </a:ext>
              </a:extLst>
            </p:cNvPr>
            <p:cNvGrpSpPr/>
            <p:nvPr/>
          </p:nvGrpSpPr>
          <p:grpSpPr>
            <a:xfrm>
              <a:off x="2753613" y="2236633"/>
              <a:ext cx="5286375" cy="3103880"/>
              <a:chOff x="2753613" y="2236633"/>
              <a:chExt cx="5286375" cy="3103880"/>
            </a:xfrm>
          </p:grpSpPr>
          <p:sp>
            <p:nvSpPr>
              <p:cNvPr id="5" name="Rectangle 4">
                <a:extLst>
                  <a:ext uri="{FF2B5EF4-FFF2-40B4-BE49-F238E27FC236}">
                    <a16:creationId xmlns:a16="http://schemas.microsoft.com/office/drawing/2014/main" id="{E8170F8E-6818-48EC-84F9-F158D492550C}"/>
                  </a:ext>
                </a:extLst>
              </p:cNvPr>
              <p:cNvSpPr/>
              <p:nvPr/>
            </p:nvSpPr>
            <p:spPr>
              <a:xfrm>
                <a:off x="2753613" y="2236633"/>
                <a:ext cx="5184775" cy="3086725"/>
              </a:xfrm>
              <a:prstGeom prst="rect">
                <a:avLst/>
              </a:prstGeom>
              <a:noFill/>
              <a:ln>
                <a:noFill/>
              </a:ln>
            </p:spPr>
            <p:txBody>
              <a:bodyPr spcFirstLastPara="1" wrap="square" lIns="91425" tIns="91425" rIns="91425" bIns="91425" anchor="ctr" anchorCtr="0">
                <a:noAutofit/>
              </a:bodyPr>
              <a:lstStyle/>
              <a:p>
                <a:pPr>
                  <a:spcBef>
                    <a:spcPts val="600"/>
                  </a:spcBef>
                  <a:spcAft>
                    <a:spcPts val="600"/>
                  </a:spcAft>
                </a:pPr>
                <a:r>
                  <a:rPr lang="en-US" sz="1300">
                    <a:solidFill>
                      <a:srgbClr val="000000"/>
                    </a:solidFill>
                    <a:effectLst/>
                    <a:latin typeface="Times New Roman" panose="02020603050405020304" pitchFamily="18" charset="0"/>
                    <a:ea typeface="Calibri" panose="020F0502020204030204" pitchFamily="34" charset="0"/>
                  </a:rPr>
                  <a:t> </a:t>
                </a:r>
                <a:endParaRPr lang="vi-VN" sz="1400">
                  <a:solidFill>
                    <a:srgbClr val="000000"/>
                  </a:solidFill>
                  <a:effectLst/>
                  <a:latin typeface="Times New Roman" panose="02020603050405020304" pitchFamily="18" charset="0"/>
                  <a:ea typeface="Calibri" panose="020F0502020204030204" pitchFamily="34" charset="0"/>
                </a:endParaRPr>
              </a:p>
            </p:txBody>
          </p:sp>
          <p:grpSp>
            <p:nvGrpSpPr>
              <p:cNvPr id="6" name="Group 5">
                <a:extLst>
                  <a:ext uri="{FF2B5EF4-FFF2-40B4-BE49-F238E27FC236}">
                    <a16:creationId xmlns:a16="http://schemas.microsoft.com/office/drawing/2014/main" id="{2F71F776-4C79-4B15-B283-DA06AD12DAAE}"/>
                  </a:ext>
                </a:extLst>
              </p:cNvPr>
              <p:cNvGrpSpPr/>
              <p:nvPr/>
            </p:nvGrpSpPr>
            <p:grpSpPr>
              <a:xfrm>
                <a:off x="2753613" y="2236633"/>
                <a:ext cx="5286375" cy="3103880"/>
                <a:chOff x="2601" y="12490"/>
                <a:chExt cx="8325" cy="4888"/>
              </a:xfrm>
            </p:grpSpPr>
            <p:sp>
              <p:nvSpPr>
                <p:cNvPr id="7" name="Rectangle 6">
                  <a:extLst>
                    <a:ext uri="{FF2B5EF4-FFF2-40B4-BE49-F238E27FC236}">
                      <a16:creationId xmlns:a16="http://schemas.microsoft.com/office/drawing/2014/main" id="{9A3A6EB7-5EE7-4CFE-9C2E-4B7561D536E8}"/>
                    </a:ext>
                  </a:extLst>
                </p:cNvPr>
                <p:cNvSpPr/>
                <p:nvPr/>
              </p:nvSpPr>
              <p:spPr>
                <a:xfrm>
                  <a:off x="2601" y="12490"/>
                  <a:ext cx="8150" cy="4850"/>
                </a:xfrm>
                <a:prstGeom prst="rect">
                  <a:avLst/>
                </a:prstGeom>
                <a:noFill/>
                <a:ln>
                  <a:noFill/>
                </a:ln>
              </p:spPr>
              <p:txBody>
                <a:bodyPr spcFirstLastPara="1" wrap="square" lIns="91425" tIns="91425" rIns="91425" bIns="91425" anchor="ctr" anchorCtr="0">
                  <a:noAutofit/>
                </a:bodyPr>
                <a:lstStyle/>
                <a:p>
                  <a:pPr>
                    <a:spcBef>
                      <a:spcPts val="600"/>
                    </a:spcBef>
                    <a:spcAft>
                      <a:spcPts val="600"/>
                    </a:spcAft>
                  </a:pPr>
                  <a:r>
                    <a:rPr lang="en-US" sz="1300">
                      <a:solidFill>
                        <a:srgbClr val="000000"/>
                      </a:solidFill>
                      <a:effectLst/>
                      <a:latin typeface="Times New Roman" panose="02020603050405020304" pitchFamily="18" charset="0"/>
                      <a:ea typeface="Calibri" panose="020F0502020204030204" pitchFamily="34" charset="0"/>
                    </a:rPr>
                    <a:t> </a:t>
                  </a:r>
                  <a:endParaRPr lang="vi-VN" sz="1400">
                    <a:solidFill>
                      <a:srgbClr val="000000"/>
                    </a:solidFill>
                    <a:effectLst/>
                    <a:latin typeface="Times New Roman" panose="02020603050405020304" pitchFamily="18" charset="0"/>
                    <a:ea typeface="Calibri" panose="020F0502020204030204" pitchFamily="34" charset="0"/>
                  </a:endParaRPr>
                </a:p>
              </p:txBody>
            </p:sp>
            <p:grpSp>
              <p:nvGrpSpPr>
                <p:cNvPr id="8" name="Group 7">
                  <a:extLst>
                    <a:ext uri="{FF2B5EF4-FFF2-40B4-BE49-F238E27FC236}">
                      <a16:creationId xmlns:a16="http://schemas.microsoft.com/office/drawing/2014/main" id="{16CA0F83-B91A-4EC7-BA24-C98F352DE53A}"/>
                    </a:ext>
                  </a:extLst>
                </p:cNvPr>
                <p:cNvGrpSpPr/>
                <p:nvPr/>
              </p:nvGrpSpPr>
              <p:grpSpPr>
                <a:xfrm>
                  <a:off x="2601" y="12490"/>
                  <a:ext cx="8325" cy="4888"/>
                  <a:chOff x="2527" y="10783"/>
                  <a:chExt cx="6937" cy="4189"/>
                </a:xfrm>
              </p:grpSpPr>
              <p:sp>
                <p:nvSpPr>
                  <p:cNvPr id="11" name="Rectangle 10">
                    <a:extLst>
                      <a:ext uri="{FF2B5EF4-FFF2-40B4-BE49-F238E27FC236}">
                        <a16:creationId xmlns:a16="http://schemas.microsoft.com/office/drawing/2014/main" id="{F2FE999B-9C90-400A-B364-662383DDF23A}"/>
                      </a:ext>
                    </a:extLst>
                  </p:cNvPr>
                  <p:cNvSpPr/>
                  <p:nvPr/>
                </p:nvSpPr>
                <p:spPr>
                  <a:xfrm>
                    <a:off x="4477" y="10783"/>
                    <a:ext cx="2700" cy="770"/>
                  </a:xfrm>
                  <a:prstGeom prst="rect">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indent="179070" algn="ctr">
                      <a:lnSpc>
                        <a:spcPct val="107000"/>
                      </a:lnSpc>
                      <a:spcBef>
                        <a:spcPts val="600"/>
                      </a:spcBef>
                      <a:spcAft>
                        <a:spcPts val="600"/>
                      </a:spcAft>
                    </a:pPr>
                    <a:r>
                      <a:rPr lang="en-US" sz="1300" b="1">
                        <a:solidFill>
                          <a:srgbClr val="000000"/>
                        </a:solidFill>
                        <a:effectLst/>
                        <a:latin typeface="Times New Roman" panose="02020603050405020304" pitchFamily="18" charset="0"/>
                        <a:ea typeface="Calibri" panose="020F0502020204030204" pitchFamily="34" charset="0"/>
                      </a:rPr>
                      <a:t>SỐ LƯỢNG CÁC DÂN TỘC VIỆT NAM ............</a:t>
                    </a:r>
                    <a:endParaRPr lang="vi-VN" sz="1400">
                      <a:solidFill>
                        <a:srgbClr val="000000"/>
                      </a:solidFill>
                      <a:effectLst/>
                      <a:latin typeface="Times New Roman" panose="02020603050405020304" pitchFamily="18" charset="0"/>
                      <a:ea typeface="Calibri" panose="020F0502020204030204" pitchFamily="34" charset="0"/>
                    </a:endParaRPr>
                  </a:p>
                  <a:p>
                    <a:pPr indent="179070" algn="ctr">
                      <a:lnSpc>
                        <a:spcPct val="107000"/>
                      </a:lnSpc>
                      <a:spcBef>
                        <a:spcPts val="600"/>
                      </a:spcBef>
                      <a:spcAft>
                        <a:spcPts val="600"/>
                      </a:spcAft>
                    </a:pPr>
                    <a:r>
                      <a:rPr lang="en-US" sz="1300">
                        <a:solidFill>
                          <a:srgbClr val="000000"/>
                        </a:solidFill>
                        <a:effectLst/>
                        <a:latin typeface="Times New Roman" panose="02020603050405020304" pitchFamily="18" charset="0"/>
                        <a:ea typeface="Calibri" panose="020F0502020204030204" pitchFamily="34" charset="0"/>
                      </a:rPr>
                      <a:t> </a:t>
                    </a:r>
                    <a:endParaRPr lang="vi-VN" sz="1400">
                      <a:solidFill>
                        <a:srgbClr val="000000"/>
                      </a:solidFill>
                      <a:effectLst/>
                      <a:latin typeface="Times New Roman" panose="02020603050405020304" pitchFamily="18" charset="0"/>
                      <a:ea typeface="Calibri" panose="020F0502020204030204" pitchFamily="34" charset="0"/>
                    </a:endParaRPr>
                  </a:p>
                </p:txBody>
              </p:sp>
              <p:sp>
                <p:nvSpPr>
                  <p:cNvPr id="12" name="Rectangle 11">
                    <a:extLst>
                      <a:ext uri="{FF2B5EF4-FFF2-40B4-BE49-F238E27FC236}">
                        <a16:creationId xmlns:a16="http://schemas.microsoft.com/office/drawing/2014/main" id="{AC8383BB-0397-41C4-9DF6-1F5B5F1B828B}"/>
                      </a:ext>
                    </a:extLst>
                  </p:cNvPr>
                  <p:cNvSpPr/>
                  <p:nvPr/>
                </p:nvSpPr>
                <p:spPr>
                  <a:xfrm>
                    <a:off x="2527" y="11863"/>
                    <a:ext cx="3000" cy="463"/>
                  </a:xfrm>
                  <a:prstGeom prst="rect">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indent="179070" algn="ctr">
                      <a:lnSpc>
                        <a:spcPct val="107000"/>
                      </a:lnSpc>
                      <a:spcBef>
                        <a:spcPts val="600"/>
                      </a:spcBef>
                      <a:spcAft>
                        <a:spcPts val="600"/>
                      </a:spcAft>
                    </a:pPr>
                    <a:r>
                      <a:rPr lang="en-US" sz="1300" b="1">
                        <a:solidFill>
                          <a:srgbClr val="000000"/>
                        </a:solidFill>
                        <a:effectLst/>
                        <a:latin typeface="Times New Roman" panose="02020603050405020304" pitchFamily="18" charset="0"/>
                        <a:ea typeface="Calibri" panose="020F0502020204030204" pitchFamily="34" charset="0"/>
                      </a:rPr>
                      <a:t>Dân tộc Kinh ........ %</a:t>
                    </a:r>
                    <a:endParaRPr lang="vi-VN" sz="1400">
                      <a:solidFill>
                        <a:srgbClr val="000000"/>
                      </a:solidFill>
                      <a:effectLst/>
                      <a:latin typeface="Times New Roman" panose="02020603050405020304" pitchFamily="18" charset="0"/>
                      <a:ea typeface="Calibri" panose="020F0502020204030204" pitchFamily="34" charset="0"/>
                    </a:endParaRPr>
                  </a:p>
                </p:txBody>
              </p:sp>
              <p:sp>
                <p:nvSpPr>
                  <p:cNvPr id="13" name="Rectangle 12">
                    <a:extLst>
                      <a:ext uri="{FF2B5EF4-FFF2-40B4-BE49-F238E27FC236}">
                        <a16:creationId xmlns:a16="http://schemas.microsoft.com/office/drawing/2014/main" id="{A1880F54-0825-4E4F-8588-B359260F922D}"/>
                      </a:ext>
                    </a:extLst>
                  </p:cNvPr>
                  <p:cNvSpPr/>
                  <p:nvPr/>
                </p:nvSpPr>
                <p:spPr>
                  <a:xfrm>
                    <a:off x="6077" y="11843"/>
                    <a:ext cx="3387" cy="483"/>
                  </a:xfrm>
                  <a:prstGeom prst="rect">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indent="179070" algn="ctr">
                      <a:lnSpc>
                        <a:spcPct val="150000"/>
                      </a:lnSpc>
                      <a:spcBef>
                        <a:spcPts val="600"/>
                      </a:spcBef>
                      <a:spcAft>
                        <a:spcPts val="600"/>
                      </a:spcAft>
                    </a:pPr>
                    <a:r>
                      <a:rPr lang="en-US" sz="1300" b="1">
                        <a:solidFill>
                          <a:srgbClr val="000000"/>
                        </a:solidFill>
                        <a:effectLst/>
                        <a:latin typeface="Times New Roman" panose="02020603050405020304" pitchFamily="18" charset="0"/>
                        <a:ea typeface="Calibri" panose="020F0502020204030204" pitchFamily="34" charset="0"/>
                      </a:rPr>
                      <a:t>Các dân tộc ít người khác…..%</a:t>
                    </a:r>
                    <a:endParaRPr lang="vi-VN" sz="1400">
                      <a:solidFill>
                        <a:srgbClr val="000000"/>
                      </a:solidFill>
                      <a:effectLst/>
                      <a:latin typeface="Times New Roman" panose="02020603050405020304" pitchFamily="18" charset="0"/>
                      <a:ea typeface="Calibri" panose="020F0502020204030204" pitchFamily="34" charset="0"/>
                    </a:endParaRPr>
                  </a:p>
                </p:txBody>
              </p:sp>
              <p:sp>
                <p:nvSpPr>
                  <p:cNvPr id="14" name="Rectangle 13">
                    <a:extLst>
                      <a:ext uri="{FF2B5EF4-FFF2-40B4-BE49-F238E27FC236}">
                        <a16:creationId xmlns:a16="http://schemas.microsoft.com/office/drawing/2014/main" id="{464904F1-4698-45CE-AD56-166D62976DA9}"/>
                      </a:ext>
                    </a:extLst>
                  </p:cNvPr>
                  <p:cNvSpPr/>
                  <p:nvPr/>
                </p:nvSpPr>
                <p:spPr>
                  <a:xfrm>
                    <a:off x="2527" y="12789"/>
                    <a:ext cx="3000" cy="2183"/>
                  </a:xfrm>
                  <a:prstGeom prst="rect">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indent="179070" algn="ctr">
                      <a:lnSpc>
                        <a:spcPct val="107000"/>
                      </a:lnSpc>
                      <a:spcBef>
                        <a:spcPts val="600"/>
                      </a:spcBef>
                      <a:spcAft>
                        <a:spcPts val="600"/>
                      </a:spcAft>
                    </a:pPr>
                    <a:r>
                      <a:rPr lang="en-US" sz="1300" b="1">
                        <a:solidFill>
                          <a:srgbClr val="000000"/>
                        </a:solidFill>
                        <a:effectLst/>
                        <a:latin typeface="Times New Roman" panose="02020603050405020304" pitchFamily="18" charset="0"/>
                        <a:ea typeface="Calibri" panose="020F0502020204030204" pitchFamily="34" charset="0"/>
                      </a:rPr>
                      <a:t>PHÂN BỐ</a:t>
                    </a:r>
                    <a:endParaRPr lang="vi-VN" sz="1400">
                      <a:solidFill>
                        <a:srgbClr val="000000"/>
                      </a:solidFill>
                      <a:effectLst/>
                      <a:latin typeface="Times New Roman" panose="02020603050405020304" pitchFamily="18" charset="0"/>
                      <a:ea typeface="Calibri" panose="020F0502020204030204" pitchFamily="34" charset="0"/>
                    </a:endParaRPr>
                  </a:p>
                  <a:p>
                    <a:pPr indent="179070" algn="ctr">
                      <a:lnSpc>
                        <a:spcPct val="107000"/>
                      </a:lnSpc>
                      <a:spcBef>
                        <a:spcPts val="600"/>
                      </a:spcBef>
                      <a:spcAft>
                        <a:spcPts val="600"/>
                      </a:spcAft>
                    </a:pPr>
                    <a:r>
                      <a:rPr lang="en-US" sz="1300">
                        <a:solidFill>
                          <a:srgbClr val="000000"/>
                        </a:solidFill>
                        <a:effectLst/>
                        <a:latin typeface="Times New Roman" panose="02020603050405020304" pitchFamily="18" charset="0"/>
                        <a:ea typeface="Calibri" panose="020F0502020204030204" pitchFamily="34" charset="0"/>
                      </a:rPr>
                      <a:t>..................................................</a:t>
                    </a:r>
                    <a:endParaRPr lang="vi-VN" sz="1400">
                      <a:solidFill>
                        <a:srgbClr val="000000"/>
                      </a:solidFill>
                      <a:effectLst/>
                      <a:latin typeface="Times New Roman" panose="02020603050405020304" pitchFamily="18" charset="0"/>
                      <a:ea typeface="Calibri" panose="020F0502020204030204" pitchFamily="34" charset="0"/>
                    </a:endParaRPr>
                  </a:p>
                  <a:p>
                    <a:pPr indent="179070" algn="ctr">
                      <a:lnSpc>
                        <a:spcPct val="107000"/>
                      </a:lnSpc>
                      <a:spcBef>
                        <a:spcPts val="600"/>
                      </a:spcBef>
                      <a:spcAft>
                        <a:spcPts val="600"/>
                      </a:spcAft>
                    </a:pPr>
                    <a:r>
                      <a:rPr lang="en-US" sz="1300">
                        <a:solidFill>
                          <a:srgbClr val="000000"/>
                        </a:solidFill>
                        <a:effectLst/>
                        <a:latin typeface="Times New Roman" panose="02020603050405020304" pitchFamily="18" charset="0"/>
                        <a:ea typeface="Calibri" panose="020F0502020204030204" pitchFamily="34" charset="0"/>
                      </a:rPr>
                      <a:t>..................................................</a:t>
                    </a:r>
                    <a:endParaRPr lang="vi-VN" sz="1400">
                      <a:solidFill>
                        <a:srgbClr val="000000"/>
                      </a:solidFill>
                      <a:effectLst/>
                      <a:latin typeface="Times New Roman" panose="02020603050405020304" pitchFamily="18" charset="0"/>
                      <a:ea typeface="Calibri" panose="020F0502020204030204" pitchFamily="34" charset="0"/>
                    </a:endParaRPr>
                  </a:p>
                  <a:p>
                    <a:pPr indent="179070" algn="ctr">
                      <a:lnSpc>
                        <a:spcPct val="107000"/>
                      </a:lnSpc>
                      <a:spcBef>
                        <a:spcPts val="600"/>
                      </a:spcBef>
                      <a:spcAft>
                        <a:spcPts val="600"/>
                      </a:spcAft>
                    </a:pPr>
                    <a:r>
                      <a:rPr lang="en-US" sz="1300">
                        <a:solidFill>
                          <a:srgbClr val="000000"/>
                        </a:solidFill>
                        <a:effectLst/>
                        <a:latin typeface="Times New Roman" panose="02020603050405020304" pitchFamily="18" charset="0"/>
                        <a:ea typeface="Calibri" panose="020F0502020204030204" pitchFamily="34" charset="0"/>
                      </a:rPr>
                      <a:t>..................................................</a:t>
                    </a:r>
                    <a:endParaRPr lang="vi-VN" sz="1400">
                      <a:solidFill>
                        <a:srgbClr val="000000"/>
                      </a:solidFill>
                      <a:effectLst/>
                      <a:latin typeface="Times New Roman" panose="02020603050405020304" pitchFamily="18" charset="0"/>
                      <a:ea typeface="Calibri" panose="020F0502020204030204" pitchFamily="34" charset="0"/>
                    </a:endParaRPr>
                  </a:p>
                  <a:p>
                    <a:pPr indent="179070" algn="ctr">
                      <a:lnSpc>
                        <a:spcPct val="107000"/>
                      </a:lnSpc>
                      <a:spcBef>
                        <a:spcPts val="600"/>
                      </a:spcBef>
                      <a:spcAft>
                        <a:spcPts val="600"/>
                      </a:spcAft>
                    </a:pPr>
                    <a:r>
                      <a:rPr lang="en-US" sz="1300">
                        <a:solidFill>
                          <a:srgbClr val="000000"/>
                        </a:solidFill>
                        <a:effectLst/>
                        <a:latin typeface="Times New Roman" panose="02020603050405020304" pitchFamily="18" charset="0"/>
                        <a:ea typeface="Calibri" panose="020F0502020204030204" pitchFamily="34" charset="0"/>
                      </a:rPr>
                      <a:t>.....................................................</a:t>
                    </a:r>
                    <a:endParaRPr lang="vi-VN" sz="1400">
                      <a:solidFill>
                        <a:srgbClr val="000000"/>
                      </a:solidFill>
                      <a:effectLst/>
                      <a:latin typeface="Times New Roman" panose="02020603050405020304" pitchFamily="18" charset="0"/>
                      <a:ea typeface="Calibri" panose="020F0502020204030204" pitchFamily="34" charset="0"/>
                    </a:endParaRPr>
                  </a:p>
                  <a:p>
                    <a:pPr indent="179070" algn="ctr">
                      <a:lnSpc>
                        <a:spcPct val="107000"/>
                      </a:lnSpc>
                      <a:spcBef>
                        <a:spcPts val="600"/>
                      </a:spcBef>
                      <a:spcAft>
                        <a:spcPts val="600"/>
                      </a:spcAft>
                    </a:pPr>
                    <a:r>
                      <a:rPr lang="en-US" sz="1300">
                        <a:solidFill>
                          <a:srgbClr val="000000"/>
                        </a:solidFill>
                        <a:effectLst/>
                        <a:latin typeface="Times New Roman" panose="02020603050405020304" pitchFamily="18" charset="0"/>
                        <a:ea typeface="Calibri" panose="020F0502020204030204" pitchFamily="34" charset="0"/>
                      </a:rPr>
                      <a:t>.....................................................</a:t>
                    </a:r>
                    <a:endParaRPr lang="vi-VN" sz="1400">
                      <a:solidFill>
                        <a:srgbClr val="000000"/>
                      </a:solidFill>
                      <a:effectLst/>
                      <a:latin typeface="Times New Roman" panose="02020603050405020304" pitchFamily="18" charset="0"/>
                      <a:ea typeface="Calibri" panose="020F0502020204030204" pitchFamily="34" charset="0"/>
                    </a:endParaRPr>
                  </a:p>
                  <a:p>
                    <a:pPr indent="179070" algn="ctr">
                      <a:lnSpc>
                        <a:spcPct val="107000"/>
                      </a:lnSpc>
                      <a:spcBef>
                        <a:spcPts val="600"/>
                      </a:spcBef>
                      <a:spcAft>
                        <a:spcPts val="600"/>
                      </a:spcAft>
                    </a:pPr>
                    <a:r>
                      <a:rPr lang="en-US" sz="1300">
                        <a:solidFill>
                          <a:srgbClr val="000000"/>
                        </a:solidFill>
                        <a:effectLst/>
                        <a:latin typeface="Times New Roman" panose="02020603050405020304" pitchFamily="18" charset="0"/>
                        <a:ea typeface="Calibri" panose="020F0502020204030204" pitchFamily="34" charset="0"/>
                      </a:rPr>
                      <a:t>.....................................................</a:t>
                    </a:r>
                    <a:endParaRPr lang="vi-VN" sz="1400">
                      <a:solidFill>
                        <a:srgbClr val="000000"/>
                      </a:solidFill>
                      <a:effectLst/>
                      <a:latin typeface="Times New Roman" panose="02020603050405020304" pitchFamily="18" charset="0"/>
                      <a:ea typeface="Calibri" panose="020F0502020204030204" pitchFamily="34" charset="0"/>
                    </a:endParaRPr>
                  </a:p>
                  <a:p>
                    <a:pPr indent="179070" algn="ctr">
                      <a:lnSpc>
                        <a:spcPct val="107000"/>
                      </a:lnSpc>
                      <a:spcBef>
                        <a:spcPts val="600"/>
                      </a:spcBef>
                      <a:spcAft>
                        <a:spcPts val="600"/>
                      </a:spcAft>
                    </a:pPr>
                    <a:r>
                      <a:rPr lang="en-US" sz="1300">
                        <a:solidFill>
                          <a:srgbClr val="000000"/>
                        </a:solidFill>
                        <a:effectLst/>
                        <a:latin typeface="Times New Roman" panose="02020603050405020304" pitchFamily="18" charset="0"/>
                        <a:ea typeface="Calibri" panose="020F0502020204030204" pitchFamily="34" charset="0"/>
                      </a:rPr>
                      <a:t> </a:t>
                    </a:r>
                    <a:endParaRPr lang="vi-VN" sz="1400">
                      <a:solidFill>
                        <a:srgbClr val="000000"/>
                      </a:solidFill>
                      <a:effectLst/>
                      <a:latin typeface="Times New Roman" panose="02020603050405020304" pitchFamily="18" charset="0"/>
                      <a:ea typeface="Calibri" panose="020F0502020204030204" pitchFamily="34" charset="0"/>
                    </a:endParaRPr>
                  </a:p>
                </p:txBody>
              </p:sp>
              <p:sp>
                <p:nvSpPr>
                  <p:cNvPr id="15" name="Rectangle 14">
                    <a:extLst>
                      <a:ext uri="{FF2B5EF4-FFF2-40B4-BE49-F238E27FC236}">
                        <a16:creationId xmlns:a16="http://schemas.microsoft.com/office/drawing/2014/main" id="{F129B921-3739-4D0A-A42D-9150E0A1E03E}"/>
                      </a:ext>
                    </a:extLst>
                  </p:cNvPr>
                  <p:cNvSpPr/>
                  <p:nvPr/>
                </p:nvSpPr>
                <p:spPr>
                  <a:xfrm>
                    <a:off x="6127" y="12789"/>
                    <a:ext cx="3204" cy="2159"/>
                  </a:xfrm>
                  <a:prstGeom prst="rect">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indent="179070" algn="ctr">
                      <a:lnSpc>
                        <a:spcPct val="107000"/>
                      </a:lnSpc>
                      <a:spcBef>
                        <a:spcPts val="600"/>
                      </a:spcBef>
                      <a:spcAft>
                        <a:spcPts val="600"/>
                      </a:spcAft>
                    </a:pPr>
                    <a:r>
                      <a:rPr lang="en-US" sz="1300" b="1">
                        <a:solidFill>
                          <a:srgbClr val="000000"/>
                        </a:solidFill>
                        <a:effectLst/>
                        <a:latin typeface="Times New Roman" panose="02020603050405020304" pitchFamily="18" charset="0"/>
                        <a:ea typeface="Calibri" panose="020F0502020204030204" pitchFamily="34" charset="0"/>
                      </a:rPr>
                      <a:t>PHÂN BỐ</a:t>
                    </a:r>
                    <a:endParaRPr lang="vi-VN" sz="1400">
                      <a:solidFill>
                        <a:srgbClr val="000000"/>
                      </a:solidFill>
                      <a:effectLst/>
                      <a:latin typeface="Times New Roman" panose="02020603050405020304" pitchFamily="18" charset="0"/>
                      <a:ea typeface="Calibri" panose="020F0502020204030204" pitchFamily="34" charset="0"/>
                    </a:endParaRPr>
                  </a:p>
                  <a:p>
                    <a:pPr indent="179070" algn="ctr">
                      <a:lnSpc>
                        <a:spcPct val="107000"/>
                      </a:lnSpc>
                      <a:spcBef>
                        <a:spcPts val="600"/>
                      </a:spcBef>
                      <a:spcAft>
                        <a:spcPts val="600"/>
                      </a:spcAft>
                    </a:pPr>
                    <a:r>
                      <a:rPr lang="en-US" sz="1300">
                        <a:solidFill>
                          <a:srgbClr val="000000"/>
                        </a:solidFill>
                        <a:effectLst/>
                        <a:latin typeface="Times New Roman" panose="02020603050405020304" pitchFamily="18" charset="0"/>
                        <a:ea typeface="Calibri" panose="020F0502020204030204" pitchFamily="34" charset="0"/>
                      </a:rPr>
                      <a:t>..................................................</a:t>
                    </a:r>
                    <a:endParaRPr lang="vi-VN" sz="1400">
                      <a:solidFill>
                        <a:srgbClr val="000000"/>
                      </a:solidFill>
                      <a:effectLst/>
                      <a:latin typeface="Times New Roman" panose="02020603050405020304" pitchFamily="18" charset="0"/>
                      <a:ea typeface="Calibri" panose="020F0502020204030204" pitchFamily="34" charset="0"/>
                    </a:endParaRPr>
                  </a:p>
                  <a:p>
                    <a:pPr indent="179070" algn="ctr">
                      <a:lnSpc>
                        <a:spcPct val="107000"/>
                      </a:lnSpc>
                      <a:spcBef>
                        <a:spcPts val="600"/>
                      </a:spcBef>
                      <a:spcAft>
                        <a:spcPts val="600"/>
                      </a:spcAft>
                    </a:pPr>
                    <a:r>
                      <a:rPr lang="en-US" sz="1300">
                        <a:solidFill>
                          <a:srgbClr val="000000"/>
                        </a:solidFill>
                        <a:effectLst/>
                        <a:latin typeface="Times New Roman" panose="02020603050405020304" pitchFamily="18" charset="0"/>
                        <a:ea typeface="Calibri" panose="020F0502020204030204" pitchFamily="34" charset="0"/>
                      </a:rPr>
                      <a:t>..................................................</a:t>
                    </a:r>
                    <a:endParaRPr lang="vi-VN" sz="1400">
                      <a:solidFill>
                        <a:srgbClr val="000000"/>
                      </a:solidFill>
                      <a:effectLst/>
                      <a:latin typeface="Times New Roman" panose="02020603050405020304" pitchFamily="18" charset="0"/>
                      <a:ea typeface="Calibri" panose="020F0502020204030204" pitchFamily="34" charset="0"/>
                    </a:endParaRPr>
                  </a:p>
                  <a:p>
                    <a:pPr indent="179070" algn="ctr">
                      <a:lnSpc>
                        <a:spcPct val="107000"/>
                      </a:lnSpc>
                      <a:spcBef>
                        <a:spcPts val="600"/>
                      </a:spcBef>
                      <a:spcAft>
                        <a:spcPts val="600"/>
                      </a:spcAft>
                    </a:pPr>
                    <a:r>
                      <a:rPr lang="en-US" sz="1300">
                        <a:solidFill>
                          <a:srgbClr val="000000"/>
                        </a:solidFill>
                        <a:effectLst/>
                        <a:latin typeface="Times New Roman" panose="02020603050405020304" pitchFamily="18" charset="0"/>
                        <a:ea typeface="Calibri" panose="020F0502020204030204" pitchFamily="34" charset="0"/>
                      </a:rPr>
                      <a:t>..................................................</a:t>
                    </a:r>
                    <a:endParaRPr lang="vi-VN" sz="1400">
                      <a:solidFill>
                        <a:srgbClr val="000000"/>
                      </a:solidFill>
                      <a:effectLst/>
                      <a:latin typeface="Times New Roman" panose="02020603050405020304" pitchFamily="18" charset="0"/>
                      <a:ea typeface="Calibri" panose="020F0502020204030204" pitchFamily="34" charset="0"/>
                    </a:endParaRPr>
                  </a:p>
                  <a:p>
                    <a:pPr indent="179070" algn="ctr">
                      <a:lnSpc>
                        <a:spcPct val="107000"/>
                      </a:lnSpc>
                      <a:spcBef>
                        <a:spcPts val="600"/>
                      </a:spcBef>
                      <a:spcAft>
                        <a:spcPts val="600"/>
                      </a:spcAft>
                    </a:pPr>
                    <a:r>
                      <a:rPr lang="en-US" sz="1300">
                        <a:solidFill>
                          <a:srgbClr val="000000"/>
                        </a:solidFill>
                        <a:effectLst/>
                        <a:latin typeface="Times New Roman" panose="02020603050405020304" pitchFamily="18" charset="0"/>
                        <a:ea typeface="Calibri" panose="020F0502020204030204" pitchFamily="34" charset="0"/>
                      </a:rPr>
                      <a:t>.....................................................</a:t>
                    </a:r>
                    <a:endParaRPr lang="vi-VN" sz="1400">
                      <a:solidFill>
                        <a:srgbClr val="000000"/>
                      </a:solidFill>
                      <a:effectLst/>
                      <a:latin typeface="Times New Roman" panose="02020603050405020304" pitchFamily="18" charset="0"/>
                      <a:ea typeface="Calibri" panose="020F0502020204030204" pitchFamily="34" charset="0"/>
                    </a:endParaRPr>
                  </a:p>
                  <a:p>
                    <a:pPr indent="179070" algn="ctr">
                      <a:lnSpc>
                        <a:spcPct val="107000"/>
                      </a:lnSpc>
                      <a:spcBef>
                        <a:spcPts val="600"/>
                      </a:spcBef>
                      <a:spcAft>
                        <a:spcPts val="600"/>
                      </a:spcAft>
                    </a:pPr>
                    <a:r>
                      <a:rPr lang="en-US" sz="1300">
                        <a:solidFill>
                          <a:srgbClr val="000000"/>
                        </a:solidFill>
                        <a:effectLst/>
                        <a:latin typeface="Times New Roman" panose="02020603050405020304" pitchFamily="18" charset="0"/>
                        <a:ea typeface="Calibri" panose="020F0502020204030204" pitchFamily="34" charset="0"/>
                      </a:rPr>
                      <a:t>.....................................................</a:t>
                    </a:r>
                    <a:endParaRPr lang="vi-VN" sz="1400">
                      <a:solidFill>
                        <a:srgbClr val="000000"/>
                      </a:solidFill>
                      <a:effectLst/>
                      <a:latin typeface="Times New Roman" panose="02020603050405020304" pitchFamily="18" charset="0"/>
                      <a:ea typeface="Calibri" panose="020F0502020204030204" pitchFamily="34" charset="0"/>
                    </a:endParaRPr>
                  </a:p>
                  <a:p>
                    <a:pPr indent="179070" algn="ctr">
                      <a:lnSpc>
                        <a:spcPct val="107000"/>
                      </a:lnSpc>
                      <a:spcBef>
                        <a:spcPts val="600"/>
                      </a:spcBef>
                      <a:spcAft>
                        <a:spcPts val="600"/>
                      </a:spcAft>
                    </a:pPr>
                    <a:r>
                      <a:rPr lang="en-US" sz="1300">
                        <a:solidFill>
                          <a:srgbClr val="000000"/>
                        </a:solidFill>
                        <a:effectLst/>
                        <a:latin typeface="Times New Roman" panose="02020603050405020304" pitchFamily="18" charset="0"/>
                        <a:ea typeface="Calibri" panose="020F0502020204030204" pitchFamily="34" charset="0"/>
                      </a:rPr>
                      <a:t>.....................................................</a:t>
                    </a:r>
                    <a:endParaRPr lang="vi-VN" sz="1400">
                      <a:solidFill>
                        <a:srgbClr val="000000"/>
                      </a:solidFill>
                      <a:effectLst/>
                      <a:latin typeface="Times New Roman" panose="02020603050405020304" pitchFamily="18" charset="0"/>
                      <a:ea typeface="Calibri" panose="020F0502020204030204" pitchFamily="34" charset="0"/>
                    </a:endParaRPr>
                  </a:p>
                  <a:p>
                    <a:pPr indent="179070" algn="ctr">
                      <a:lnSpc>
                        <a:spcPct val="107000"/>
                      </a:lnSpc>
                      <a:spcBef>
                        <a:spcPts val="600"/>
                      </a:spcBef>
                      <a:spcAft>
                        <a:spcPts val="600"/>
                      </a:spcAft>
                    </a:pPr>
                    <a:r>
                      <a:rPr lang="en-US" sz="1300">
                        <a:solidFill>
                          <a:srgbClr val="000000"/>
                        </a:solidFill>
                        <a:effectLst/>
                        <a:latin typeface="Times New Roman" panose="02020603050405020304" pitchFamily="18" charset="0"/>
                        <a:ea typeface="Calibri" panose="020F0502020204030204" pitchFamily="34" charset="0"/>
                      </a:rPr>
                      <a:t> </a:t>
                    </a:r>
                    <a:endParaRPr lang="vi-VN" sz="1400">
                      <a:solidFill>
                        <a:srgbClr val="000000"/>
                      </a:solidFill>
                      <a:effectLst/>
                      <a:latin typeface="Times New Roman" panose="02020603050405020304" pitchFamily="18" charset="0"/>
                      <a:ea typeface="Calibri" panose="020F0502020204030204" pitchFamily="34" charset="0"/>
                    </a:endParaRPr>
                  </a:p>
                </p:txBody>
              </p:sp>
              <p:cxnSp>
                <p:nvCxnSpPr>
                  <p:cNvPr id="16" name="Straight Arrow Connector 15">
                    <a:extLst>
                      <a:ext uri="{FF2B5EF4-FFF2-40B4-BE49-F238E27FC236}">
                        <a16:creationId xmlns:a16="http://schemas.microsoft.com/office/drawing/2014/main" id="{1016AD3F-A530-4DE7-8B29-878EBD48C5B3}"/>
                      </a:ext>
                    </a:extLst>
                  </p:cNvPr>
                  <p:cNvCxnSpPr/>
                  <p:nvPr/>
                </p:nvCxnSpPr>
                <p:spPr>
                  <a:xfrm flipH="1">
                    <a:off x="4023" y="11556"/>
                    <a:ext cx="1800" cy="283"/>
                  </a:xfrm>
                  <a:prstGeom prst="straightConnector1">
                    <a:avLst/>
                  </a:prstGeom>
                  <a:noFill/>
                  <a:ln w="9525" cap="flat" cmpd="sng">
                    <a:solidFill>
                      <a:srgbClr val="000000"/>
                    </a:solidFill>
                    <a:prstDash val="solid"/>
                    <a:round/>
                    <a:headEnd type="none" w="sm" len="sm"/>
                    <a:tailEnd type="triangle" w="med" len="med"/>
                  </a:ln>
                </p:spPr>
              </p:cxnSp>
              <p:cxnSp>
                <p:nvCxnSpPr>
                  <p:cNvPr id="17" name="Straight Arrow Connector 16">
                    <a:extLst>
                      <a:ext uri="{FF2B5EF4-FFF2-40B4-BE49-F238E27FC236}">
                        <a16:creationId xmlns:a16="http://schemas.microsoft.com/office/drawing/2014/main" id="{C76DFCB9-AA45-41BF-8756-B894184AA55E}"/>
                      </a:ext>
                    </a:extLst>
                  </p:cNvPr>
                  <p:cNvCxnSpPr/>
                  <p:nvPr/>
                </p:nvCxnSpPr>
                <p:spPr>
                  <a:xfrm>
                    <a:off x="5827" y="11554"/>
                    <a:ext cx="1921" cy="285"/>
                  </a:xfrm>
                  <a:prstGeom prst="straightConnector1">
                    <a:avLst/>
                  </a:prstGeom>
                  <a:noFill/>
                  <a:ln w="9525" cap="flat" cmpd="sng">
                    <a:solidFill>
                      <a:srgbClr val="000000"/>
                    </a:solidFill>
                    <a:prstDash val="solid"/>
                    <a:round/>
                    <a:headEnd type="none" w="sm" len="sm"/>
                    <a:tailEnd type="triangle" w="med" len="med"/>
                  </a:ln>
                </p:spPr>
              </p:cxnSp>
            </p:grpSp>
            <p:cxnSp>
              <p:nvCxnSpPr>
                <p:cNvPr id="9" name="Straight Arrow Connector 8">
                  <a:extLst>
                    <a:ext uri="{FF2B5EF4-FFF2-40B4-BE49-F238E27FC236}">
                      <a16:creationId xmlns:a16="http://schemas.microsoft.com/office/drawing/2014/main" id="{F188E92D-0358-4D0D-A15B-B656AD150EB4}"/>
                    </a:ext>
                  </a:extLst>
                </p:cNvPr>
                <p:cNvCxnSpPr/>
                <p:nvPr/>
              </p:nvCxnSpPr>
              <p:spPr>
                <a:xfrm>
                  <a:off x="4212" y="14290"/>
                  <a:ext cx="0" cy="540"/>
                </a:xfrm>
                <a:prstGeom prst="straightConnector1">
                  <a:avLst/>
                </a:prstGeom>
                <a:noFill/>
                <a:ln w="9525" cap="flat" cmpd="sng">
                  <a:solidFill>
                    <a:srgbClr val="000000"/>
                  </a:solidFill>
                  <a:prstDash val="solid"/>
                  <a:round/>
                  <a:headEnd type="none" w="sm" len="sm"/>
                  <a:tailEnd type="triangle" w="med" len="med"/>
                </a:ln>
              </p:spPr>
            </p:cxnSp>
            <p:cxnSp>
              <p:nvCxnSpPr>
                <p:cNvPr id="10" name="Straight Arrow Connector 9">
                  <a:extLst>
                    <a:ext uri="{FF2B5EF4-FFF2-40B4-BE49-F238E27FC236}">
                      <a16:creationId xmlns:a16="http://schemas.microsoft.com/office/drawing/2014/main" id="{F1A28DD2-0EE5-4A41-AFCC-5036B89B9819}"/>
                    </a:ext>
                  </a:extLst>
                </p:cNvPr>
                <p:cNvCxnSpPr/>
                <p:nvPr/>
              </p:nvCxnSpPr>
              <p:spPr>
                <a:xfrm>
                  <a:off x="8713" y="14290"/>
                  <a:ext cx="0" cy="540"/>
                </a:xfrm>
                <a:prstGeom prst="straightConnector1">
                  <a:avLst/>
                </a:prstGeom>
                <a:noFill/>
                <a:ln w="9525" cap="flat" cmpd="sng">
                  <a:solidFill>
                    <a:srgbClr val="000000"/>
                  </a:solidFill>
                  <a:prstDash val="solid"/>
                  <a:round/>
                  <a:headEnd type="none" w="sm" len="sm"/>
                  <a:tailEnd type="triangle" w="med" len="med"/>
                </a:ln>
              </p:spPr>
            </p:cxnSp>
          </p:grpSp>
        </p:grpSp>
      </p:grpSp>
      <p:sp>
        <p:nvSpPr>
          <p:cNvPr id="18" name="Rectangle 24">
            <a:extLst>
              <a:ext uri="{FF2B5EF4-FFF2-40B4-BE49-F238E27FC236}">
                <a16:creationId xmlns:a16="http://schemas.microsoft.com/office/drawing/2014/main" id="{824D079A-CE7D-4C5D-B5B8-1ADBD66F2958}"/>
              </a:ext>
            </a:extLst>
          </p:cNvPr>
          <p:cNvSpPr>
            <a:spLocks noChangeArrowheads="1"/>
          </p:cNvSpPr>
          <p:nvPr/>
        </p:nvSpPr>
        <p:spPr bwMode="auto">
          <a:xfrm>
            <a:off x="0" y="41148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vi-VN"/>
          </a:p>
        </p:txBody>
      </p:sp>
    </p:spTree>
    <p:extLst>
      <p:ext uri="{BB962C8B-B14F-4D97-AF65-F5344CB8AC3E}">
        <p14:creationId xmlns:p14="http://schemas.microsoft.com/office/powerpoint/2010/main" val="17601771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486842D-3E2E-4D8B-8146-58F2148CD8C0}"/>
              </a:ext>
            </a:extLst>
          </p:cNvPr>
          <p:cNvSpPr txBox="1"/>
          <p:nvPr/>
        </p:nvSpPr>
        <p:spPr>
          <a:xfrm>
            <a:off x="533400" y="990600"/>
            <a:ext cx="10820400" cy="3877985"/>
          </a:xfrm>
          <a:prstGeom prst="rect">
            <a:avLst/>
          </a:prstGeom>
          <a:noFill/>
        </p:spPr>
        <p:txBody>
          <a:bodyPr wrap="square">
            <a:spAutoFit/>
          </a:bodyPr>
          <a:lstStyle/>
          <a:p>
            <a:pPr algn="just">
              <a:spcBef>
                <a:spcPts val="600"/>
              </a:spcBef>
              <a:spcAft>
                <a:spcPts val="600"/>
              </a:spcAft>
            </a:pPr>
            <a:r>
              <a:rPr lang="en-US" sz="2800" b="1">
                <a:solidFill>
                  <a:srgbClr val="FF0000"/>
                </a:solidFill>
                <a:effectLst/>
                <a:latin typeface="Times New Roman" panose="02020603050405020304" pitchFamily="18" charset="0"/>
                <a:ea typeface="Calibri" panose="020F0502020204030204" pitchFamily="34" charset="0"/>
              </a:rPr>
              <a:t>GV giao nhiệm vụ: Qua tìm hiểu thực tế, hãy viết 1 đoạn thông tin khoảng 200 từ giới thiệu những nét văn hoá điển hình của dân tộc em.</a:t>
            </a:r>
            <a:endParaRPr lang="vi-VN" sz="2800" b="1">
              <a:solidFill>
                <a:srgbClr val="FF0000"/>
              </a:solidFill>
              <a:effectLst/>
              <a:latin typeface="Times New Roman" panose="02020603050405020304" pitchFamily="18" charset="0"/>
              <a:ea typeface="Calibri" panose="020F0502020204030204" pitchFamily="34" charset="0"/>
            </a:endParaRPr>
          </a:p>
          <a:p>
            <a:pPr algn="just">
              <a:spcBef>
                <a:spcPts val="600"/>
              </a:spcBef>
              <a:spcAft>
                <a:spcPts val="600"/>
              </a:spcAft>
            </a:pPr>
            <a:r>
              <a:rPr lang="en-US" sz="2800" b="1">
                <a:effectLst/>
                <a:latin typeface="Times New Roman" panose="02020603050405020304" pitchFamily="18" charset="0"/>
                <a:ea typeface="Calibri" panose="020F0502020204030204" pitchFamily="34" charset="0"/>
              </a:rPr>
              <a:t>Gợi ý:</a:t>
            </a:r>
            <a:endParaRPr lang="vi-VN" sz="2800" b="1">
              <a:effectLst/>
              <a:latin typeface="Times New Roman" panose="02020603050405020304" pitchFamily="18" charset="0"/>
              <a:ea typeface="Calibri" panose="020F0502020204030204" pitchFamily="34" charset="0"/>
            </a:endParaRPr>
          </a:p>
          <a:p>
            <a:pPr algn="just">
              <a:spcBef>
                <a:spcPts val="600"/>
              </a:spcBef>
              <a:spcAft>
                <a:spcPts val="600"/>
              </a:spcAft>
            </a:pPr>
            <a:r>
              <a:rPr lang="en-US" sz="2800" b="1">
                <a:effectLst/>
                <a:latin typeface="Times New Roman" panose="02020603050405020304" pitchFamily="18" charset="0"/>
                <a:ea typeface="Calibri" panose="020F0502020204030204" pitchFamily="34" charset="0"/>
              </a:rPr>
              <a:t>- Em thuộc dân tộc nào?</a:t>
            </a:r>
            <a:endParaRPr lang="vi-VN" sz="2800" b="1">
              <a:effectLst/>
              <a:latin typeface="Times New Roman" panose="02020603050405020304" pitchFamily="18" charset="0"/>
              <a:ea typeface="Calibri" panose="020F0502020204030204" pitchFamily="34" charset="0"/>
            </a:endParaRPr>
          </a:p>
          <a:p>
            <a:pPr algn="just">
              <a:spcBef>
                <a:spcPts val="600"/>
              </a:spcBef>
              <a:spcAft>
                <a:spcPts val="600"/>
              </a:spcAft>
            </a:pPr>
            <a:r>
              <a:rPr lang="en-US" sz="2800" b="1">
                <a:effectLst/>
                <a:latin typeface="Times New Roman" panose="02020603050405020304" pitchFamily="18" charset="0"/>
                <a:ea typeface="Calibri" panose="020F0502020204030204" pitchFamily="34" charset="0"/>
              </a:rPr>
              <a:t>- Ngôn ngữ chính của dân tộc em</a:t>
            </a:r>
            <a:endParaRPr lang="vi-VN" sz="2800" b="1">
              <a:effectLst/>
              <a:latin typeface="Times New Roman" panose="02020603050405020304" pitchFamily="18" charset="0"/>
              <a:ea typeface="Calibri" panose="020F0502020204030204" pitchFamily="34" charset="0"/>
            </a:endParaRPr>
          </a:p>
          <a:p>
            <a:pPr algn="just">
              <a:spcBef>
                <a:spcPts val="600"/>
              </a:spcBef>
              <a:spcAft>
                <a:spcPts val="600"/>
              </a:spcAft>
            </a:pPr>
            <a:r>
              <a:rPr lang="en-US" sz="2800" b="1">
                <a:effectLst/>
                <a:latin typeface="Times New Roman" panose="02020603050405020304" pitchFamily="18" charset="0"/>
                <a:ea typeface="Calibri" panose="020F0502020204030204" pitchFamily="34" charset="0"/>
              </a:rPr>
              <a:t>- Nét độc đáo của trang phục</a:t>
            </a:r>
            <a:endParaRPr lang="vi-VN" sz="2800" b="1">
              <a:effectLst/>
              <a:latin typeface="Times New Roman" panose="02020603050405020304" pitchFamily="18" charset="0"/>
              <a:ea typeface="Calibri" panose="020F0502020204030204" pitchFamily="34" charset="0"/>
            </a:endParaRPr>
          </a:p>
          <a:p>
            <a:pPr algn="just">
              <a:spcBef>
                <a:spcPts val="600"/>
              </a:spcBef>
              <a:spcAft>
                <a:spcPts val="600"/>
              </a:spcAft>
            </a:pPr>
            <a:r>
              <a:rPr lang="en-US" sz="2800" b="1">
                <a:effectLst/>
                <a:latin typeface="Times New Roman" panose="02020603050405020304" pitchFamily="18" charset="0"/>
                <a:ea typeface="Calibri" panose="020F0502020204030204" pitchFamily="34" charset="0"/>
              </a:rPr>
              <a:t>- Lễ hội đặc trưng,…</a:t>
            </a:r>
            <a:endParaRPr lang="vi-VN" sz="2800" b="1">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2202359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19589" y="228600"/>
            <a:ext cx="7943411" cy="1077218"/>
          </a:xfrm>
          <a:prstGeom prst="rect">
            <a:avLst/>
          </a:prstGeom>
          <a:noFill/>
        </p:spPr>
        <p:txBody>
          <a:bodyPr wrap="square" rtlCol="0">
            <a:spAutoFit/>
          </a:bodyPr>
          <a:lstStyle/>
          <a:p>
            <a:pPr marL="571500" indent="-571500"/>
            <a:r>
              <a:rPr lang="en-US" sz="3200" dirty="0"/>
              <a:t>III.Mật độ dân số và phân bố dân cư</a:t>
            </a:r>
          </a:p>
          <a:p>
            <a:pPr marL="571500" indent="-571500"/>
            <a:r>
              <a:rPr lang="en-US" sz="3200" dirty="0"/>
              <a:t>1. </a:t>
            </a:r>
            <a:r>
              <a:rPr lang="en-US" sz="3200" dirty="0" err="1"/>
              <a:t>Mật</a:t>
            </a:r>
            <a:r>
              <a:rPr lang="en-US" sz="3200" dirty="0"/>
              <a:t> </a:t>
            </a:r>
            <a:r>
              <a:rPr lang="en-US" sz="3200" dirty="0" err="1"/>
              <a:t>độ</a:t>
            </a:r>
            <a:r>
              <a:rPr lang="en-US" sz="3200" dirty="0"/>
              <a:t> </a:t>
            </a:r>
            <a:r>
              <a:rPr lang="en-US" sz="3200" dirty="0" err="1"/>
              <a:t>dân</a:t>
            </a:r>
            <a:r>
              <a:rPr lang="en-US" sz="3200" dirty="0"/>
              <a:t> </a:t>
            </a:r>
            <a:r>
              <a:rPr lang="en-US" sz="3200" dirty="0" err="1"/>
              <a:t>số</a:t>
            </a:r>
            <a:endParaRPr lang="en-US" sz="3200" dirty="0"/>
          </a:p>
        </p:txBody>
      </p:sp>
      <p:sp>
        <p:nvSpPr>
          <p:cNvPr id="3" name="Rectangle 1"/>
          <p:cNvSpPr>
            <a:spLocks noChangeArrowheads="1"/>
          </p:cNvSpPr>
          <p:nvPr/>
        </p:nvSpPr>
        <p:spPr bwMode="auto">
          <a:xfrm>
            <a:off x="914400" y="1219200"/>
            <a:ext cx="107442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l-NL" sz="2800" b="0" i="0" u="none" strike="noStrike" cap="none" normalizeH="0" baseline="0" dirty="0">
                <a:ln>
                  <a:noFill/>
                </a:ln>
                <a:solidFill>
                  <a:schemeClr val="tx1"/>
                </a:solidFill>
                <a:effectLst/>
                <a:latin typeface="+mj-lt"/>
                <a:ea typeface="SimSun" pitchFamily="2" charset="-122"/>
                <a:cs typeface="Times New Roman" pitchFamily="18" charset="0"/>
              </a:rPr>
              <a:t>- Mật độ dân số nước ta thuộc loại cao trên thế giới. Năm 2003 là 246 người/km</a:t>
            </a:r>
            <a:r>
              <a:rPr kumimoji="0" lang="nl-NL" sz="2800" b="0" i="0" u="none" strike="noStrike" cap="none" normalizeH="0" baseline="30000" dirty="0">
                <a:ln>
                  <a:noFill/>
                </a:ln>
                <a:solidFill>
                  <a:schemeClr val="tx1"/>
                </a:solidFill>
                <a:effectLst/>
                <a:latin typeface="+mj-lt"/>
                <a:ea typeface="SimSun" pitchFamily="2" charset="-122"/>
                <a:cs typeface="Times New Roman" pitchFamily="18" charset="0"/>
              </a:rPr>
              <a:t>2</a:t>
            </a:r>
            <a:r>
              <a:rPr kumimoji="0" lang="nl-NL" sz="2800" b="0" i="0" u="none" strike="noStrike" cap="none" normalizeH="0" dirty="0">
                <a:ln>
                  <a:noFill/>
                </a:ln>
                <a:solidFill>
                  <a:schemeClr val="tx1"/>
                </a:solidFill>
                <a:effectLst/>
                <a:latin typeface="+mj-lt"/>
                <a:ea typeface="SimSun" pitchFamily="2" charset="-122"/>
                <a:cs typeface="Times New Roman" pitchFamily="18" charset="0"/>
              </a:rPr>
              <a:t> , năm 2018 311 người/km</a:t>
            </a:r>
            <a:r>
              <a:rPr kumimoji="0" lang="nl-NL" sz="2800" b="0" i="0" u="none" strike="noStrike" cap="none" normalizeH="0" baseline="30000" dirty="0">
                <a:ln>
                  <a:noFill/>
                </a:ln>
                <a:solidFill>
                  <a:schemeClr val="tx1"/>
                </a:solidFill>
                <a:effectLst/>
                <a:latin typeface="+mj-lt"/>
                <a:ea typeface="SimSun" pitchFamily="2" charset="-122"/>
                <a:cs typeface="Times New Roman" pitchFamily="18" charset="0"/>
              </a:rPr>
              <a:t>2 </a:t>
            </a:r>
            <a:endParaRPr kumimoji="0" lang="en-US" sz="2800" b="0" i="0" u="none" strike="noStrike" cap="none" normalizeH="0" baseline="0" dirty="0">
              <a:ln>
                <a:noFill/>
              </a:ln>
              <a:solidFill>
                <a:schemeClr val="tx1"/>
              </a:solidFill>
              <a:effectLst/>
              <a:latin typeface="+mj-l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nl-NL" sz="2800" b="0" i="0" u="none" strike="noStrike" cap="none" normalizeH="0" baseline="0" dirty="0">
                <a:ln>
                  <a:noFill/>
                </a:ln>
                <a:solidFill>
                  <a:schemeClr val="tx1"/>
                </a:solidFill>
                <a:effectLst/>
                <a:latin typeface="+mj-lt"/>
                <a:ea typeface="SimSun" pitchFamily="2" charset="-122"/>
                <a:cs typeface="Times New Roman" pitchFamily="18" charset="0"/>
              </a:rPr>
              <a:t>- Mật độ dân số nước ta ngày càng tăng</a:t>
            </a:r>
            <a:endParaRPr kumimoji="0" lang="nl-NL" sz="2800" b="0" i="0" u="none" strike="noStrike" cap="none" normalizeH="0" baseline="0" dirty="0">
              <a:ln>
                <a:noFill/>
              </a:ln>
              <a:solidFill>
                <a:schemeClr val="tx1"/>
              </a:solidFill>
              <a:effectLst/>
              <a:latin typeface="+mj-lt"/>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2907_web.jpg"/>
          <p:cNvPicPr>
            <a:picLocks noChangeAspect="1"/>
          </p:cNvPicPr>
          <p:nvPr/>
        </p:nvPicPr>
        <p:blipFill>
          <a:blip r:embed="rId2" cstate="print"/>
          <a:stretch>
            <a:fillRect/>
          </a:stretch>
        </p:blipFill>
        <p:spPr>
          <a:xfrm>
            <a:off x="6172200" y="3871504"/>
            <a:ext cx="4495800" cy="2986496"/>
          </a:xfrm>
          <a:prstGeom prst="rect">
            <a:avLst/>
          </a:prstGeom>
        </p:spPr>
      </p:pic>
      <p:pic>
        <p:nvPicPr>
          <p:cNvPr id="3" name="Picture 2" descr="khanpieudep.jpg"/>
          <p:cNvPicPr>
            <a:picLocks noChangeAspect="1"/>
          </p:cNvPicPr>
          <p:nvPr/>
        </p:nvPicPr>
        <p:blipFill>
          <a:blip r:embed="rId3" cstate="print"/>
          <a:stretch>
            <a:fillRect/>
          </a:stretch>
        </p:blipFill>
        <p:spPr>
          <a:xfrm>
            <a:off x="1524000" y="1"/>
            <a:ext cx="5257800" cy="3429000"/>
          </a:xfrm>
          <a:prstGeom prst="rect">
            <a:avLst/>
          </a:prstGeom>
        </p:spPr>
      </p:pic>
      <p:pic>
        <p:nvPicPr>
          <p:cNvPr id="4" name="Picture 3" descr="nguoi-nung.jpg"/>
          <p:cNvPicPr>
            <a:picLocks noChangeAspect="1"/>
          </p:cNvPicPr>
          <p:nvPr/>
        </p:nvPicPr>
        <p:blipFill>
          <a:blip r:embed="rId4" cstate="print"/>
          <a:stretch>
            <a:fillRect/>
          </a:stretch>
        </p:blipFill>
        <p:spPr>
          <a:xfrm>
            <a:off x="6781801" y="0"/>
            <a:ext cx="3886200" cy="3810000"/>
          </a:xfrm>
          <a:prstGeom prst="rect">
            <a:avLst/>
          </a:prstGeom>
        </p:spPr>
      </p:pic>
      <p:pic>
        <p:nvPicPr>
          <p:cNvPr id="5" name="Picture 4" descr="news21.jpg"/>
          <p:cNvPicPr>
            <a:picLocks noChangeAspect="1"/>
          </p:cNvPicPr>
          <p:nvPr/>
        </p:nvPicPr>
        <p:blipFill>
          <a:blip r:embed="rId5" cstate="print"/>
          <a:stretch>
            <a:fillRect/>
          </a:stretch>
        </p:blipFill>
        <p:spPr>
          <a:xfrm>
            <a:off x="1524000" y="3429000"/>
            <a:ext cx="4648200" cy="3429000"/>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Luoc do phan bo dan cu va do thi Viet Nam nam 1999 "/>
          <p:cNvPicPr>
            <a:picLocks noChangeAspect="1" noChangeArrowheads="1"/>
          </p:cNvPicPr>
          <p:nvPr/>
        </p:nvPicPr>
        <p:blipFill>
          <a:blip r:embed="rId2"/>
          <a:srcRect/>
          <a:stretch>
            <a:fillRect/>
          </a:stretch>
        </p:blipFill>
        <p:spPr bwMode="auto">
          <a:xfrm>
            <a:off x="0" y="0"/>
            <a:ext cx="6985000" cy="6858000"/>
          </a:xfrm>
          <a:prstGeom prst="rect">
            <a:avLst/>
          </a:prstGeom>
          <a:noFill/>
          <a:ln w="9525">
            <a:noFill/>
            <a:miter lim="800000"/>
            <a:headEnd/>
            <a:tailEnd/>
          </a:ln>
        </p:spPr>
      </p:pic>
      <p:sp>
        <p:nvSpPr>
          <p:cNvPr id="5" name="Text Box 5"/>
          <p:cNvSpPr txBox="1">
            <a:spLocks noChangeArrowheads="1"/>
          </p:cNvSpPr>
          <p:nvPr/>
        </p:nvSpPr>
        <p:spPr bwMode="auto">
          <a:xfrm>
            <a:off x="7315200" y="1062098"/>
            <a:ext cx="4775200" cy="1569660"/>
          </a:xfrm>
          <a:prstGeom prst="rect">
            <a:avLst/>
          </a:prstGeom>
          <a:noFill/>
          <a:ln w="9525">
            <a:noFill/>
            <a:miter lim="800000"/>
            <a:headEnd/>
            <a:tailEnd/>
          </a:ln>
        </p:spPr>
        <p:txBody>
          <a:bodyPr>
            <a:spAutoFit/>
          </a:bodyPr>
          <a:lstStyle/>
          <a:p>
            <a:pPr>
              <a:spcBef>
                <a:spcPct val="50000"/>
              </a:spcBef>
            </a:pPr>
            <a:r>
              <a:rPr lang="en-US" sz="3200" dirty="0" err="1">
                <a:cs typeface="Times New Roman" pitchFamily="18" charset="0"/>
              </a:rPr>
              <a:t>Quan</a:t>
            </a:r>
            <a:r>
              <a:rPr lang="en-US" sz="3200" dirty="0">
                <a:cs typeface="Times New Roman" pitchFamily="18" charset="0"/>
              </a:rPr>
              <a:t> </a:t>
            </a:r>
            <a:r>
              <a:rPr lang="en-US" sz="3200" dirty="0" err="1">
                <a:cs typeface="Times New Roman" pitchFamily="18" charset="0"/>
              </a:rPr>
              <a:t>sát</a:t>
            </a:r>
            <a:r>
              <a:rPr lang="en-US" sz="3200" dirty="0">
                <a:cs typeface="Times New Roman" pitchFamily="18" charset="0"/>
              </a:rPr>
              <a:t> </a:t>
            </a:r>
            <a:r>
              <a:rPr lang="en-US" sz="3200" dirty="0" err="1">
                <a:cs typeface="Times New Roman" pitchFamily="18" charset="0"/>
              </a:rPr>
              <a:t>hình</a:t>
            </a:r>
            <a:r>
              <a:rPr lang="en-US" sz="3200" dirty="0">
                <a:cs typeface="Times New Roman" pitchFamily="18" charset="0"/>
              </a:rPr>
              <a:t> 3.1, </a:t>
            </a:r>
            <a:r>
              <a:rPr lang="en-US" sz="3200" dirty="0" err="1">
                <a:cs typeface="Times New Roman" pitchFamily="18" charset="0"/>
              </a:rPr>
              <a:t>hãy</a:t>
            </a:r>
            <a:r>
              <a:rPr lang="en-US" sz="3200" dirty="0">
                <a:cs typeface="Times New Roman" pitchFamily="18" charset="0"/>
              </a:rPr>
              <a:t> </a:t>
            </a:r>
            <a:r>
              <a:rPr lang="en-US" sz="3200" dirty="0" err="1">
                <a:cs typeface="Times New Roman" pitchFamily="18" charset="0"/>
              </a:rPr>
              <a:t>nhận</a:t>
            </a:r>
            <a:r>
              <a:rPr lang="en-US" sz="3200" dirty="0">
                <a:cs typeface="Times New Roman" pitchFamily="18" charset="0"/>
              </a:rPr>
              <a:t> </a:t>
            </a:r>
            <a:r>
              <a:rPr lang="en-US" sz="3200" dirty="0" err="1">
                <a:cs typeface="Times New Roman" pitchFamily="18" charset="0"/>
              </a:rPr>
              <a:t>xét</a:t>
            </a:r>
            <a:r>
              <a:rPr lang="en-US" sz="3200" dirty="0">
                <a:cs typeface="Times New Roman" pitchFamily="18" charset="0"/>
              </a:rPr>
              <a:t> </a:t>
            </a:r>
            <a:r>
              <a:rPr lang="en-US" sz="3200" dirty="0" err="1">
                <a:cs typeface="Times New Roman" pitchFamily="18" charset="0"/>
              </a:rPr>
              <a:t>sự</a:t>
            </a:r>
            <a:r>
              <a:rPr lang="en-US" sz="3200" dirty="0">
                <a:cs typeface="Times New Roman" pitchFamily="18" charset="0"/>
              </a:rPr>
              <a:t> </a:t>
            </a:r>
            <a:r>
              <a:rPr lang="en-US" sz="3200" dirty="0" err="1">
                <a:cs typeface="Times New Roman" pitchFamily="18" charset="0"/>
              </a:rPr>
              <a:t>phân</a:t>
            </a:r>
            <a:r>
              <a:rPr lang="en-US" sz="3200" dirty="0">
                <a:cs typeface="Times New Roman" pitchFamily="18" charset="0"/>
              </a:rPr>
              <a:t> </a:t>
            </a:r>
            <a:r>
              <a:rPr lang="en-US" sz="3200" dirty="0" err="1">
                <a:cs typeface="Times New Roman" pitchFamily="18" charset="0"/>
              </a:rPr>
              <a:t>bố</a:t>
            </a:r>
            <a:r>
              <a:rPr lang="en-US" sz="3200" dirty="0">
                <a:cs typeface="Times New Roman" pitchFamily="18" charset="0"/>
              </a:rPr>
              <a:t> </a:t>
            </a:r>
            <a:r>
              <a:rPr lang="en-US" sz="3200" dirty="0" err="1">
                <a:cs typeface="Times New Roman" pitchFamily="18" charset="0"/>
              </a:rPr>
              <a:t>dân</a:t>
            </a:r>
            <a:r>
              <a:rPr lang="en-US" sz="3200" dirty="0">
                <a:cs typeface="Times New Roman" pitchFamily="18" charset="0"/>
              </a:rPr>
              <a:t> </a:t>
            </a:r>
            <a:r>
              <a:rPr lang="en-US" sz="3200" dirty="0" err="1">
                <a:cs typeface="Times New Roman" pitchFamily="18" charset="0"/>
              </a:rPr>
              <a:t>cư</a:t>
            </a:r>
            <a:r>
              <a:rPr lang="en-US" sz="3200" dirty="0">
                <a:cs typeface="Times New Roman" pitchFamily="18" charset="0"/>
              </a:rPr>
              <a:t> ở </a:t>
            </a:r>
            <a:r>
              <a:rPr lang="en-US" sz="3200" dirty="0" err="1">
                <a:cs typeface="Times New Roman" pitchFamily="18" charset="0"/>
              </a:rPr>
              <a:t>nước</a:t>
            </a:r>
            <a:r>
              <a:rPr lang="en-US" sz="3200" dirty="0">
                <a:cs typeface="Times New Roman" pitchFamily="18" charset="0"/>
              </a:rPr>
              <a:t> </a:t>
            </a:r>
            <a:r>
              <a:rPr lang="en-US" sz="3200" dirty="0" err="1">
                <a:cs typeface="Times New Roman" pitchFamily="18" charset="0"/>
              </a:rPr>
              <a:t>ta</a:t>
            </a:r>
            <a:r>
              <a:rPr lang="en-US" sz="3200" dirty="0">
                <a:cs typeface="Times New Roman" pitchFamily="18" charset="0"/>
              </a:rPr>
              <a:t> ?</a:t>
            </a:r>
          </a:p>
        </p:txBody>
      </p:sp>
      <p:sp>
        <p:nvSpPr>
          <p:cNvPr id="6" name="Text Box 6"/>
          <p:cNvSpPr txBox="1">
            <a:spLocks noChangeArrowheads="1"/>
          </p:cNvSpPr>
          <p:nvPr/>
        </p:nvSpPr>
        <p:spPr bwMode="auto">
          <a:xfrm>
            <a:off x="7213600" y="3389056"/>
            <a:ext cx="4978400" cy="2062103"/>
          </a:xfrm>
          <a:prstGeom prst="rect">
            <a:avLst/>
          </a:prstGeom>
          <a:noFill/>
          <a:ln w="9525">
            <a:noFill/>
            <a:miter lim="800000"/>
            <a:headEnd/>
            <a:tailEnd/>
          </a:ln>
        </p:spPr>
        <p:txBody>
          <a:bodyPr wrap="square">
            <a:spAutoFit/>
          </a:bodyPr>
          <a:lstStyle/>
          <a:p>
            <a:pPr>
              <a:spcBef>
                <a:spcPct val="50000"/>
              </a:spcBef>
            </a:pPr>
            <a:r>
              <a:rPr lang="en-US" sz="3200" dirty="0" err="1">
                <a:cs typeface="Times New Roman" pitchFamily="18" charset="0"/>
              </a:rPr>
              <a:t>Dân</a:t>
            </a:r>
            <a:r>
              <a:rPr lang="en-US" sz="3200" dirty="0">
                <a:cs typeface="Times New Roman" pitchFamily="18" charset="0"/>
              </a:rPr>
              <a:t> </a:t>
            </a:r>
            <a:r>
              <a:rPr lang="en-US" sz="3200" dirty="0" err="1">
                <a:cs typeface="Times New Roman" pitchFamily="18" charset="0"/>
              </a:rPr>
              <a:t>cư</a:t>
            </a:r>
            <a:r>
              <a:rPr lang="en-US" sz="3200" dirty="0">
                <a:cs typeface="Times New Roman" pitchFamily="18" charset="0"/>
              </a:rPr>
              <a:t> ở </a:t>
            </a:r>
            <a:r>
              <a:rPr lang="en-US" sz="3200" dirty="0" err="1">
                <a:cs typeface="Times New Roman" pitchFamily="18" charset="0"/>
              </a:rPr>
              <a:t>nước</a:t>
            </a:r>
            <a:r>
              <a:rPr lang="en-US" sz="3200" dirty="0">
                <a:cs typeface="Times New Roman" pitchFamily="18" charset="0"/>
              </a:rPr>
              <a:t> </a:t>
            </a:r>
            <a:r>
              <a:rPr lang="en-US" sz="3200" dirty="0" err="1">
                <a:cs typeface="Times New Roman" pitchFamily="18" charset="0"/>
              </a:rPr>
              <a:t>ta</a:t>
            </a:r>
            <a:r>
              <a:rPr lang="en-US" sz="3200" dirty="0">
                <a:cs typeface="Times New Roman" pitchFamily="18" charset="0"/>
              </a:rPr>
              <a:t> </a:t>
            </a:r>
            <a:r>
              <a:rPr lang="en-US" sz="3200" dirty="0" err="1">
                <a:cs typeface="Times New Roman" pitchFamily="18" charset="0"/>
              </a:rPr>
              <a:t>tập</a:t>
            </a:r>
            <a:r>
              <a:rPr lang="en-US" sz="3200" dirty="0">
                <a:cs typeface="Times New Roman" pitchFamily="18" charset="0"/>
              </a:rPr>
              <a:t> </a:t>
            </a:r>
            <a:r>
              <a:rPr lang="en-US" sz="3200" dirty="0" err="1">
                <a:cs typeface="Times New Roman" pitchFamily="18" charset="0"/>
              </a:rPr>
              <a:t>trung</a:t>
            </a:r>
            <a:r>
              <a:rPr lang="en-US" sz="3200" dirty="0">
                <a:cs typeface="Times New Roman" pitchFamily="18" charset="0"/>
              </a:rPr>
              <a:t> </a:t>
            </a:r>
            <a:r>
              <a:rPr lang="en-US" sz="3200" dirty="0" err="1">
                <a:cs typeface="Times New Roman" pitchFamily="18" charset="0"/>
              </a:rPr>
              <a:t>đông</a:t>
            </a:r>
            <a:r>
              <a:rPr lang="en-US" sz="3200" dirty="0">
                <a:cs typeface="Times New Roman" pitchFamily="18" charset="0"/>
              </a:rPr>
              <a:t> </a:t>
            </a:r>
            <a:r>
              <a:rPr lang="en-US" sz="3200" dirty="0" err="1">
                <a:cs typeface="Times New Roman" pitchFamily="18" charset="0"/>
              </a:rPr>
              <a:t>đúc</a:t>
            </a:r>
            <a:r>
              <a:rPr lang="en-US" sz="3200" dirty="0">
                <a:cs typeface="Times New Roman" pitchFamily="18" charset="0"/>
              </a:rPr>
              <a:t> ở </a:t>
            </a:r>
            <a:r>
              <a:rPr lang="en-US" sz="3200" dirty="0" err="1">
                <a:cs typeface="Times New Roman" pitchFamily="18" charset="0"/>
              </a:rPr>
              <a:t>những</a:t>
            </a:r>
            <a:r>
              <a:rPr lang="en-US" sz="3200" dirty="0">
                <a:cs typeface="Times New Roman" pitchFamily="18" charset="0"/>
              </a:rPr>
              <a:t> </a:t>
            </a:r>
            <a:r>
              <a:rPr lang="en-US" sz="3200" dirty="0" err="1">
                <a:cs typeface="Times New Roman" pitchFamily="18" charset="0"/>
              </a:rPr>
              <a:t>vùng</a:t>
            </a:r>
            <a:r>
              <a:rPr lang="en-US" sz="3200" dirty="0">
                <a:cs typeface="Times New Roman" pitchFamily="18" charset="0"/>
              </a:rPr>
              <a:t> </a:t>
            </a:r>
            <a:r>
              <a:rPr lang="en-US" sz="3200" dirty="0" err="1">
                <a:cs typeface="Times New Roman" pitchFamily="18" charset="0"/>
              </a:rPr>
              <a:t>nào</a:t>
            </a:r>
            <a:r>
              <a:rPr lang="en-US" sz="3200" dirty="0">
                <a:cs typeface="Times New Roman" pitchFamily="18" charset="0"/>
              </a:rPr>
              <a:t> </a:t>
            </a:r>
            <a:r>
              <a:rPr lang="en-US" sz="3200" dirty="0" err="1">
                <a:cs typeface="Times New Roman" pitchFamily="18" charset="0"/>
              </a:rPr>
              <a:t>và</a:t>
            </a:r>
            <a:r>
              <a:rPr lang="en-US" sz="3200" dirty="0">
                <a:cs typeface="Times New Roman" pitchFamily="18" charset="0"/>
              </a:rPr>
              <a:t> </a:t>
            </a:r>
            <a:r>
              <a:rPr lang="en-US" sz="3200" dirty="0" err="1">
                <a:cs typeface="Times New Roman" pitchFamily="18" charset="0"/>
              </a:rPr>
              <a:t>thưa</a:t>
            </a:r>
            <a:r>
              <a:rPr lang="en-US" sz="3200" dirty="0">
                <a:cs typeface="Times New Roman" pitchFamily="18" charset="0"/>
              </a:rPr>
              <a:t> </a:t>
            </a:r>
            <a:r>
              <a:rPr lang="en-US" sz="3200" dirty="0" err="1">
                <a:cs typeface="Times New Roman" pitchFamily="18" charset="0"/>
              </a:rPr>
              <a:t>thớt</a:t>
            </a:r>
            <a:r>
              <a:rPr lang="en-US" sz="3200" dirty="0">
                <a:cs typeface="Times New Roman" pitchFamily="18" charset="0"/>
              </a:rPr>
              <a:t> ở </a:t>
            </a:r>
            <a:r>
              <a:rPr lang="en-US" sz="3200" dirty="0" err="1">
                <a:cs typeface="Times New Roman" pitchFamily="18" charset="0"/>
              </a:rPr>
              <a:t>những</a:t>
            </a:r>
            <a:r>
              <a:rPr lang="en-US" sz="3200" dirty="0">
                <a:cs typeface="Times New Roman" pitchFamily="18" charset="0"/>
              </a:rPr>
              <a:t> </a:t>
            </a:r>
            <a:r>
              <a:rPr lang="en-US" sz="3200" dirty="0" err="1">
                <a:cs typeface="Times New Roman" pitchFamily="18" charset="0"/>
              </a:rPr>
              <a:t>vùng</a:t>
            </a:r>
            <a:r>
              <a:rPr lang="en-US" sz="3200" dirty="0">
                <a:cs typeface="Times New Roman" pitchFamily="18" charset="0"/>
              </a:rPr>
              <a:t> </a:t>
            </a:r>
            <a:r>
              <a:rPr lang="en-US" sz="3200" dirty="0" err="1">
                <a:cs typeface="Times New Roman" pitchFamily="18" charset="0"/>
              </a:rPr>
              <a:t>nào</a:t>
            </a:r>
            <a:r>
              <a:rPr lang="en-US" sz="3200" dirty="0">
                <a:cs typeface="Times New Roman" pitchFamily="18" charset="0"/>
              </a:rPr>
              <a:t> ? </a:t>
            </a:r>
            <a:r>
              <a:rPr lang="en-US" sz="3200" dirty="0" err="1">
                <a:cs typeface="Times New Roman" pitchFamily="18" charset="0"/>
              </a:rPr>
              <a:t>vì</a:t>
            </a:r>
            <a:r>
              <a:rPr lang="en-US" sz="3200" dirty="0">
                <a:cs typeface="Times New Roman" pitchFamily="18" charset="0"/>
              </a:rPr>
              <a:t> </a:t>
            </a:r>
            <a:r>
              <a:rPr lang="en-US" sz="3200" dirty="0" err="1">
                <a:cs typeface="Times New Roman" pitchFamily="18" charset="0"/>
              </a:rPr>
              <a:t>sao</a:t>
            </a:r>
            <a:r>
              <a:rPr lang="en-US" sz="3200" dirty="0">
                <a:cs typeface="Times New Roman" pitchFamily="18" charset="0"/>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
          <p:cNvSpPr txBox="1">
            <a:spLocks noChangeArrowheads="1"/>
          </p:cNvSpPr>
          <p:nvPr/>
        </p:nvSpPr>
        <p:spPr bwMode="auto">
          <a:xfrm>
            <a:off x="0" y="76200"/>
            <a:ext cx="11952816" cy="523220"/>
          </a:xfrm>
          <a:prstGeom prst="rect">
            <a:avLst/>
          </a:prstGeom>
          <a:noFill/>
          <a:ln w="76200">
            <a:noFill/>
            <a:miter lim="800000"/>
            <a:headEnd/>
            <a:tailEnd/>
          </a:ln>
        </p:spPr>
        <p:txBody>
          <a:bodyPr wrap="square">
            <a:spAutoFit/>
          </a:bodyPr>
          <a:lstStyle/>
          <a:p>
            <a:pPr>
              <a:spcBef>
                <a:spcPct val="50000"/>
              </a:spcBef>
            </a:pPr>
            <a:r>
              <a:rPr lang="en-US" sz="2800" b="1" dirty="0">
                <a:cs typeface="Times New Roman" pitchFamily="18" charset="0"/>
              </a:rPr>
              <a:t>  </a:t>
            </a:r>
            <a:r>
              <a:rPr lang="en-US" sz="2800" b="1" dirty="0" err="1">
                <a:cs typeface="Times New Roman" pitchFamily="18" charset="0"/>
              </a:rPr>
              <a:t>Bảng</a:t>
            </a:r>
            <a:r>
              <a:rPr lang="en-US" sz="2800" b="1" dirty="0">
                <a:cs typeface="Times New Roman" pitchFamily="18" charset="0"/>
              </a:rPr>
              <a:t> 3.2.</a:t>
            </a:r>
            <a:r>
              <a:rPr lang="en-US" sz="2800" dirty="0">
                <a:cs typeface="Times New Roman" pitchFamily="18" charset="0"/>
              </a:rPr>
              <a:t> </a:t>
            </a:r>
            <a:r>
              <a:rPr lang="en-US" sz="2800" dirty="0" err="1">
                <a:cs typeface="Times New Roman" pitchFamily="18" charset="0"/>
              </a:rPr>
              <a:t>Mật</a:t>
            </a:r>
            <a:r>
              <a:rPr lang="en-US" sz="2800" dirty="0">
                <a:cs typeface="Times New Roman" pitchFamily="18" charset="0"/>
              </a:rPr>
              <a:t> </a:t>
            </a:r>
            <a:r>
              <a:rPr lang="en-US" sz="2800" dirty="0" err="1">
                <a:cs typeface="Times New Roman" pitchFamily="18" charset="0"/>
              </a:rPr>
              <a:t>độ</a:t>
            </a:r>
            <a:r>
              <a:rPr lang="en-US" sz="2800" dirty="0">
                <a:cs typeface="Times New Roman" pitchFamily="18" charset="0"/>
              </a:rPr>
              <a:t> </a:t>
            </a:r>
            <a:r>
              <a:rPr lang="en-US" sz="2800" dirty="0" err="1">
                <a:cs typeface="Times New Roman" pitchFamily="18" charset="0"/>
              </a:rPr>
              <a:t>dân</a:t>
            </a:r>
            <a:r>
              <a:rPr lang="en-US" sz="2800" dirty="0">
                <a:cs typeface="Times New Roman" pitchFamily="18" charset="0"/>
              </a:rPr>
              <a:t> </a:t>
            </a:r>
            <a:r>
              <a:rPr lang="en-US" sz="2800" dirty="0" err="1">
                <a:cs typeface="Times New Roman" pitchFamily="18" charset="0"/>
              </a:rPr>
              <a:t>số</a:t>
            </a:r>
            <a:r>
              <a:rPr lang="en-US" sz="2800" dirty="0">
                <a:cs typeface="Times New Roman" pitchFamily="18" charset="0"/>
              </a:rPr>
              <a:t> </a:t>
            </a:r>
            <a:r>
              <a:rPr lang="en-US" sz="2800" dirty="0" err="1">
                <a:cs typeface="Times New Roman" pitchFamily="18" charset="0"/>
              </a:rPr>
              <a:t>của</a:t>
            </a:r>
            <a:r>
              <a:rPr lang="en-US" sz="2800" dirty="0">
                <a:cs typeface="Times New Roman" pitchFamily="18" charset="0"/>
              </a:rPr>
              <a:t> </a:t>
            </a:r>
            <a:r>
              <a:rPr lang="en-US" sz="2800" dirty="0" err="1">
                <a:cs typeface="Times New Roman" pitchFamily="18" charset="0"/>
              </a:rPr>
              <a:t>các</a:t>
            </a:r>
            <a:r>
              <a:rPr lang="en-US" sz="2800" dirty="0">
                <a:cs typeface="Times New Roman" pitchFamily="18" charset="0"/>
              </a:rPr>
              <a:t> </a:t>
            </a:r>
            <a:r>
              <a:rPr lang="en-US" sz="2800" dirty="0" err="1">
                <a:cs typeface="Times New Roman" pitchFamily="18" charset="0"/>
              </a:rPr>
              <a:t>vùng</a:t>
            </a:r>
            <a:r>
              <a:rPr lang="en-US" sz="2800" dirty="0">
                <a:cs typeface="Times New Roman" pitchFamily="18" charset="0"/>
              </a:rPr>
              <a:t> </a:t>
            </a:r>
            <a:r>
              <a:rPr lang="en-US" sz="2800" dirty="0" err="1">
                <a:cs typeface="Times New Roman" pitchFamily="18" charset="0"/>
              </a:rPr>
              <a:t>lãnh</a:t>
            </a:r>
            <a:r>
              <a:rPr lang="en-US" sz="2800" dirty="0">
                <a:cs typeface="Times New Roman" pitchFamily="18" charset="0"/>
              </a:rPr>
              <a:t> </a:t>
            </a:r>
            <a:r>
              <a:rPr lang="en-US" sz="2800" dirty="0" err="1">
                <a:cs typeface="Times New Roman" pitchFamily="18" charset="0"/>
              </a:rPr>
              <a:t>thổ</a:t>
            </a:r>
            <a:r>
              <a:rPr lang="en-US" sz="2800" dirty="0">
                <a:cs typeface="Times New Roman" pitchFamily="18" charset="0"/>
              </a:rPr>
              <a:t> (</a:t>
            </a:r>
            <a:r>
              <a:rPr lang="en-US" sz="2800" dirty="0" err="1">
                <a:cs typeface="Times New Roman" pitchFamily="18" charset="0"/>
              </a:rPr>
              <a:t>người</a:t>
            </a:r>
            <a:r>
              <a:rPr lang="en-US" sz="2800" dirty="0">
                <a:cs typeface="Times New Roman" pitchFamily="18" charset="0"/>
              </a:rPr>
              <a:t>/km</a:t>
            </a:r>
            <a:r>
              <a:rPr lang="en-US" sz="2800" baseline="30000" dirty="0">
                <a:cs typeface="Times New Roman" pitchFamily="18" charset="0"/>
              </a:rPr>
              <a:t>2</a:t>
            </a:r>
            <a:r>
              <a:rPr lang="en-US" sz="2800" dirty="0">
                <a:cs typeface="Times New Roman" pitchFamily="18" charset="0"/>
              </a:rPr>
              <a:t>)</a:t>
            </a:r>
          </a:p>
        </p:txBody>
      </p:sp>
      <p:graphicFrame>
        <p:nvGraphicFramePr>
          <p:cNvPr id="3" name="Group 110"/>
          <p:cNvGraphicFramePr>
            <a:graphicFrameLocks noGrp="1"/>
          </p:cNvGraphicFramePr>
          <p:nvPr/>
        </p:nvGraphicFramePr>
        <p:xfrm>
          <a:off x="203200" y="838200"/>
          <a:ext cx="11684001" cy="5029200"/>
        </p:xfrm>
        <a:graphic>
          <a:graphicData uri="http://schemas.openxmlformats.org/drawingml/2006/table">
            <a:tbl>
              <a:tblPr/>
              <a:tblGrid>
                <a:gridCol w="5675087">
                  <a:extLst>
                    <a:ext uri="{9D8B030D-6E8A-4147-A177-3AD203B41FA5}">
                      <a16:colId xmlns:a16="http://schemas.microsoft.com/office/drawing/2014/main" val="20000"/>
                    </a:ext>
                  </a:extLst>
                </a:gridCol>
                <a:gridCol w="1577052">
                  <a:extLst>
                    <a:ext uri="{9D8B030D-6E8A-4147-A177-3AD203B41FA5}">
                      <a16:colId xmlns:a16="http://schemas.microsoft.com/office/drawing/2014/main" val="20001"/>
                    </a:ext>
                  </a:extLst>
                </a:gridCol>
                <a:gridCol w="2215931">
                  <a:extLst>
                    <a:ext uri="{9D8B030D-6E8A-4147-A177-3AD203B41FA5}">
                      <a16:colId xmlns:a16="http://schemas.microsoft.com/office/drawing/2014/main" val="20002"/>
                    </a:ext>
                  </a:extLst>
                </a:gridCol>
                <a:gridCol w="2215931">
                  <a:extLst>
                    <a:ext uri="{9D8B030D-6E8A-4147-A177-3AD203B41FA5}">
                      <a16:colId xmlns:a16="http://schemas.microsoft.com/office/drawing/2014/main" val="20003"/>
                    </a:ext>
                  </a:extLst>
                </a:gridCol>
              </a:tblGrid>
              <a:tr h="795759">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Năm</a:t>
                      </a:r>
                      <a:endParaRPr kumimoji="0" lang="en-US" sz="20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Các</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vùng</a:t>
                      </a:r>
                      <a:endParaRPr kumimoji="0" lang="en-US" sz="2000" b="0" i="0" u="none" strike="noStrike" cap="none" normalizeH="0" baseline="0" dirty="0">
                        <a:ln>
                          <a:noFill/>
                        </a:ln>
                        <a:solidFill>
                          <a:schemeClr val="tx1"/>
                        </a:solidFill>
                        <a:effectLst/>
                        <a:latin typeface="Times New Roman" pitchFamily="18" charset="0"/>
                        <a:cs typeface="Times New Roman" pitchFamily="18" charset="0"/>
                      </a:endParaRPr>
                    </a:p>
                  </a:txBody>
                  <a:tcPr marL="121920" marR="12192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dirty="0">
                          <a:ln>
                            <a:noFill/>
                          </a:ln>
                          <a:solidFill>
                            <a:schemeClr val="tx1"/>
                          </a:solidFill>
                          <a:effectLst/>
                          <a:latin typeface="Times New Roman" pitchFamily="18" charset="0"/>
                          <a:cs typeface="Times New Roman" pitchFamily="18" charset="0"/>
                        </a:rPr>
                        <a:t>1989</a:t>
                      </a:r>
                    </a:p>
                  </a:txBody>
                  <a:tcPr marL="121920" marR="12192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dirty="0">
                          <a:ln>
                            <a:noFill/>
                          </a:ln>
                          <a:solidFill>
                            <a:schemeClr val="tx1"/>
                          </a:solidFill>
                          <a:effectLst/>
                          <a:latin typeface="Times New Roman" pitchFamily="18" charset="0"/>
                          <a:cs typeface="Times New Roman" pitchFamily="18" charset="0"/>
                        </a:rPr>
                        <a:t>2003</a:t>
                      </a:r>
                    </a:p>
                  </a:txBody>
                  <a:tcPr marL="121920" marR="12192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dirty="0">
                          <a:ln>
                            <a:noFill/>
                          </a:ln>
                          <a:solidFill>
                            <a:schemeClr val="tx1"/>
                          </a:solidFill>
                          <a:effectLst/>
                          <a:latin typeface="Times New Roman" pitchFamily="18" charset="0"/>
                          <a:cs typeface="Times New Roman" pitchFamily="18" charset="0"/>
                        </a:rPr>
                        <a:t>2014</a:t>
                      </a:r>
                    </a:p>
                  </a:txBody>
                  <a:tcPr marL="121920" marR="12192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233441">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000" b="1" i="0" u="none" strike="noStrike" cap="none" normalizeH="0" baseline="0" dirty="0" err="1">
                          <a:ln>
                            <a:noFill/>
                          </a:ln>
                          <a:solidFill>
                            <a:schemeClr val="tx1"/>
                          </a:solidFill>
                          <a:effectLst/>
                          <a:latin typeface="Times New Roman" pitchFamily="18" charset="0"/>
                          <a:cs typeface="Times New Roman" pitchFamily="18" charset="0"/>
                        </a:rPr>
                        <a:t>Cả</a:t>
                      </a:r>
                      <a:r>
                        <a:rPr kumimoji="0" lang="en-US"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err="1">
                          <a:ln>
                            <a:noFill/>
                          </a:ln>
                          <a:solidFill>
                            <a:schemeClr val="tx1"/>
                          </a:solidFill>
                          <a:effectLst/>
                          <a:latin typeface="Times New Roman" pitchFamily="18" charset="0"/>
                          <a:cs typeface="Times New Roman" pitchFamily="18" charset="0"/>
                        </a:rPr>
                        <a:t>nước</a:t>
                      </a:r>
                      <a:endParaRPr kumimoji="0" lang="en-US" sz="2000" b="1"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Trung</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du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và</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miền</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núi</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Bắc</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Bộ</a:t>
                      </a:r>
                      <a:endParaRPr kumimoji="0" lang="en-US" sz="20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Tây</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Bắc</a:t>
                      </a:r>
                      <a:endParaRPr kumimoji="0" lang="en-US" sz="20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Đông</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Bắc</a:t>
                      </a:r>
                      <a:endParaRPr kumimoji="0" lang="en-US" sz="20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Đồng</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bằng</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sông</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Hồng</a:t>
                      </a:r>
                      <a:endParaRPr kumimoji="0" lang="en-US" sz="20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Bắc</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Trung</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Bộ</a:t>
                      </a:r>
                      <a:endParaRPr kumimoji="0" lang="en-US" sz="20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Duyên</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hải</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Nam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Trung</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Bộ</a:t>
                      </a:r>
                      <a:endParaRPr kumimoji="0" lang="en-US" sz="20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Tây</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Nguyên</a:t>
                      </a:r>
                      <a:endParaRPr kumimoji="0" lang="en-US" sz="20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Đông</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Nam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Bộ</a:t>
                      </a:r>
                      <a:endParaRPr kumimoji="0" lang="en-US" sz="20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Đồng</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bằng</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sông</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Cửu</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Long</a:t>
                      </a:r>
                    </a:p>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2000" b="0" i="0" u="none" strike="noStrike" cap="none" normalizeH="0" baseline="0" dirty="0">
                        <a:ln>
                          <a:noFill/>
                        </a:ln>
                        <a:solidFill>
                          <a:schemeClr val="tx1"/>
                        </a:solidFill>
                        <a:effectLst/>
                        <a:latin typeface="Times New Roman" pitchFamily="18" charset="0"/>
                        <a:cs typeface="Times New Roman" pitchFamily="18" charset="0"/>
                      </a:endParaRPr>
                    </a:p>
                  </a:txBody>
                  <a:tcPr marL="121920" marR="12192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000" b="1" i="0" u="none" strike="noStrike" cap="none" normalizeH="0" baseline="0" dirty="0">
                          <a:ln>
                            <a:noFill/>
                          </a:ln>
                          <a:solidFill>
                            <a:schemeClr val="tx1"/>
                          </a:solidFill>
                          <a:effectLst/>
                          <a:latin typeface="Times New Roman" pitchFamily="18" charset="0"/>
                          <a:cs typeface="Times New Roman" pitchFamily="18" charset="0"/>
                        </a:rPr>
                        <a:t>195</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dirty="0">
                          <a:ln>
                            <a:noFill/>
                          </a:ln>
                          <a:solidFill>
                            <a:schemeClr val="tx1"/>
                          </a:solidFill>
                          <a:effectLst/>
                          <a:latin typeface="Times New Roman" pitchFamily="18" charset="0"/>
                          <a:cs typeface="Times New Roman" pitchFamily="18" charset="0"/>
                        </a:rPr>
                        <a:t>103</a:t>
                      </a:r>
                    </a:p>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sz="20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sz="20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dirty="0">
                          <a:ln>
                            <a:noFill/>
                          </a:ln>
                          <a:solidFill>
                            <a:schemeClr val="tx1"/>
                          </a:solidFill>
                          <a:effectLst/>
                          <a:latin typeface="Times New Roman" pitchFamily="18" charset="0"/>
                          <a:cs typeface="Times New Roman" pitchFamily="18" charset="0"/>
                        </a:rPr>
                        <a:t>784</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dirty="0">
                          <a:ln>
                            <a:noFill/>
                          </a:ln>
                          <a:solidFill>
                            <a:schemeClr val="tx1"/>
                          </a:solidFill>
                          <a:effectLst/>
                          <a:latin typeface="Times New Roman" pitchFamily="18" charset="0"/>
                          <a:cs typeface="Times New Roman" pitchFamily="18" charset="0"/>
                        </a:rPr>
                        <a:t>167</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dirty="0">
                          <a:ln>
                            <a:noFill/>
                          </a:ln>
                          <a:solidFill>
                            <a:schemeClr val="tx1"/>
                          </a:solidFill>
                          <a:effectLst/>
                          <a:latin typeface="Times New Roman" pitchFamily="18" charset="0"/>
                          <a:cs typeface="Times New Roman" pitchFamily="18" charset="0"/>
                        </a:rPr>
                        <a:t>148</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dirty="0">
                          <a:ln>
                            <a:noFill/>
                          </a:ln>
                          <a:solidFill>
                            <a:schemeClr val="tx1"/>
                          </a:solidFill>
                          <a:effectLst/>
                          <a:latin typeface="Times New Roman" pitchFamily="18" charset="0"/>
                          <a:cs typeface="Times New Roman" pitchFamily="18" charset="0"/>
                        </a:rPr>
                        <a:t>45</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dirty="0">
                          <a:ln>
                            <a:noFill/>
                          </a:ln>
                          <a:solidFill>
                            <a:schemeClr val="tx1"/>
                          </a:solidFill>
                          <a:effectLst/>
                          <a:latin typeface="Times New Roman" pitchFamily="18" charset="0"/>
                          <a:cs typeface="Times New Roman" pitchFamily="18" charset="0"/>
                        </a:rPr>
                        <a:t>333</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dirty="0">
                          <a:ln>
                            <a:noFill/>
                          </a:ln>
                          <a:solidFill>
                            <a:schemeClr val="tx1"/>
                          </a:solidFill>
                          <a:effectLst/>
                          <a:latin typeface="Times New Roman" pitchFamily="18" charset="0"/>
                          <a:cs typeface="Times New Roman" pitchFamily="18" charset="0"/>
                        </a:rPr>
                        <a:t>359</a:t>
                      </a:r>
                      <a:endParaRPr kumimoji="0" lang="en-US" sz="2000" b="1" i="0" u="none" strike="noStrike" cap="none" normalizeH="0" baseline="0" dirty="0">
                        <a:ln>
                          <a:noFill/>
                        </a:ln>
                        <a:solidFill>
                          <a:schemeClr val="tx1"/>
                        </a:solidFill>
                        <a:effectLst/>
                        <a:latin typeface="Times New Roman" pitchFamily="18" charset="0"/>
                        <a:cs typeface="Times New Roman" pitchFamily="18" charset="0"/>
                      </a:endParaRPr>
                    </a:p>
                  </a:txBody>
                  <a:tcPr marL="121920" marR="12192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000" b="1" i="0" u="none" strike="noStrike" cap="none" normalizeH="0" baseline="0" dirty="0">
                          <a:ln>
                            <a:noFill/>
                          </a:ln>
                          <a:solidFill>
                            <a:schemeClr val="tx1"/>
                          </a:solidFill>
                          <a:effectLst/>
                          <a:latin typeface="Times New Roman" pitchFamily="18" charset="0"/>
                          <a:cs typeface="Times New Roman" pitchFamily="18" charset="0"/>
                        </a:rPr>
                        <a:t>246</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dirty="0">
                          <a:ln>
                            <a:noFill/>
                          </a:ln>
                          <a:solidFill>
                            <a:schemeClr val="tx1"/>
                          </a:solidFill>
                          <a:effectLst/>
                          <a:latin typeface="Times New Roman" pitchFamily="18" charset="0"/>
                          <a:cs typeface="Times New Roman" pitchFamily="18" charset="0"/>
                        </a:rPr>
                        <a:t>115</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dirty="0">
                          <a:ln>
                            <a:noFill/>
                          </a:ln>
                          <a:solidFill>
                            <a:schemeClr val="tx1"/>
                          </a:solidFill>
                          <a:effectLst/>
                          <a:latin typeface="Times New Roman" pitchFamily="18" charset="0"/>
                          <a:cs typeface="Times New Roman" pitchFamily="18" charset="0"/>
                        </a:rPr>
                        <a:t>67</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dirty="0">
                          <a:ln>
                            <a:noFill/>
                          </a:ln>
                          <a:solidFill>
                            <a:schemeClr val="tx1"/>
                          </a:solidFill>
                          <a:effectLst/>
                          <a:latin typeface="Times New Roman" pitchFamily="18" charset="0"/>
                          <a:cs typeface="Times New Roman" pitchFamily="18" charset="0"/>
                        </a:rPr>
                        <a:t>141</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dirty="0">
                          <a:ln>
                            <a:noFill/>
                          </a:ln>
                          <a:solidFill>
                            <a:schemeClr val="tx1"/>
                          </a:solidFill>
                          <a:effectLst/>
                          <a:latin typeface="Times New Roman" pitchFamily="18" charset="0"/>
                          <a:cs typeface="Times New Roman" pitchFamily="18" charset="0"/>
                        </a:rPr>
                        <a:t>1192</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dirty="0">
                          <a:ln>
                            <a:noFill/>
                          </a:ln>
                          <a:solidFill>
                            <a:schemeClr val="tx1"/>
                          </a:solidFill>
                          <a:effectLst/>
                          <a:latin typeface="Times New Roman" pitchFamily="18" charset="0"/>
                          <a:cs typeface="Times New Roman" pitchFamily="18" charset="0"/>
                        </a:rPr>
                        <a:t>202</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dirty="0">
                          <a:ln>
                            <a:noFill/>
                          </a:ln>
                          <a:solidFill>
                            <a:schemeClr val="tx1"/>
                          </a:solidFill>
                          <a:effectLst/>
                          <a:latin typeface="Times New Roman" pitchFamily="18" charset="0"/>
                          <a:cs typeface="Times New Roman" pitchFamily="18" charset="0"/>
                        </a:rPr>
                        <a:t>194</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dirty="0">
                          <a:ln>
                            <a:noFill/>
                          </a:ln>
                          <a:solidFill>
                            <a:schemeClr val="tx1"/>
                          </a:solidFill>
                          <a:effectLst/>
                          <a:latin typeface="Times New Roman" pitchFamily="18" charset="0"/>
                          <a:cs typeface="Times New Roman" pitchFamily="18" charset="0"/>
                        </a:rPr>
                        <a:t>84</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dirty="0">
                          <a:ln>
                            <a:noFill/>
                          </a:ln>
                          <a:solidFill>
                            <a:schemeClr val="tx1"/>
                          </a:solidFill>
                          <a:effectLst/>
                          <a:latin typeface="Times New Roman" pitchFamily="18" charset="0"/>
                          <a:cs typeface="Times New Roman" pitchFamily="18" charset="0"/>
                        </a:rPr>
                        <a:t>476</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dirty="0">
                          <a:ln>
                            <a:noFill/>
                          </a:ln>
                          <a:solidFill>
                            <a:schemeClr val="tx1"/>
                          </a:solidFill>
                          <a:effectLst/>
                          <a:latin typeface="Times New Roman" pitchFamily="18" charset="0"/>
                          <a:cs typeface="Times New Roman" pitchFamily="18" charset="0"/>
                        </a:rPr>
                        <a:t>425</a:t>
                      </a:r>
                    </a:p>
                  </a:txBody>
                  <a:tcPr marL="121920" marR="12192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000" b="1" i="0" u="none" strike="noStrike" cap="none" normalizeH="0" baseline="0" dirty="0">
                          <a:ln>
                            <a:noFill/>
                          </a:ln>
                          <a:solidFill>
                            <a:schemeClr val="tx1"/>
                          </a:solidFill>
                          <a:effectLst/>
                          <a:latin typeface="Times New Roman" pitchFamily="18" charset="0"/>
                          <a:cs typeface="Times New Roman" pitchFamily="18" charset="0"/>
                        </a:rPr>
                        <a:t>274</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000" b="1" i="0" u="none" strike="noStrike" cap="none" normalizeH="0" baseline="0" dirty="0">
                          <a:ln>
                            <a:noFill/>
                          </a:ln>
                          <a:solidFill>
                            <a:schemeClr val="tx1"/>
                          </a:solidFill>
                          <a:effectLst/>
                          <a:latin typeface="Times New Roman" pitchFamily="18" charset="0"/>
                          <a:cs typeface="Times New Roman" pitchFamily="18" charset="0"/>
                        </a:rPr>
                        <a:t>122</a:t>
                      </a:r>
                    </a:p>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sz="2000" b="1"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sz="2000" b="1"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000" b="1" i="0" u="none" strike="noStrike" cap="none" normalizeH="0" baseline="0" dirty="0">
                          <a:ln>
                            <a:noFill/>
                          </a:ln>
                          <a:solidFill>
                            <a:schemeClr val="tx1"/>
                          </a:solidFill>
                          <a:effectLst/>
                          <a:latin typeface="Times New Roman" pitchFamily="18" charset="0"/>
                          <a:cs typeface="Times New Roman" pitchFamily="18" charset="0"/>
                        </a:rPr>
                        <a:t>983</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000" b="1" i="0" u="none" strike="noStrike" cap="none" normalizeH="0" baseline="0" dirty="0">
                          <a:ln>
                            <a:noFill/>
                          </a:ln>
                          <a:solidFill>
                            <a:schemeClr val="tx1"/>
                          </a:solidFill>
                          <a:effectLst/>
                          <a:latin typeface="Times New Roman" pitchFamily="18" charset="0"/>
                          <a:cs typeface="Times New Roman" pitchFamily="18" charset="0"/>
                        </a:rPr>
                        <a:t>204</a:t>
                      </a:r>
                    </a:p>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sz="2000" b="1"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000" b="1" i="0" u="none" strike="noStrike" cap="none" normalizeH="0" baseline="0" dirty="0">
                          <a:ln>
                            <a:noFill/>
                          </a:ln>
                          <a:solidFill>
                            <a:schemeClr val="tx1"/>
                          </a:solidFill>
                          <a:effectLst/>
                          <a:latin typeface="Times New Roman" pitchFamily="18" charset="0"/>
                          <a:cs typeface="Times New Roman" pitchFamily="18" charset="0"/>
                        </a:rPr>
                        <a:t>101</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000" b="1" i="0" u="none" strike="noStrike" cap="none" normalizeH="0" baseline="0" dirty="0">
                          <a:ln>
                            <a:noFill/>
                          </a:ln>
                          <a:solidFill>
                            <a:schemeClr val="tx1"/>
                          </a:solidFill>
                          <a:effectLst/>
                          <a:latin typeface="Times New Roman" pitchFamily="18" charset="0"/>
                          <a:cs typeface="Times New Roman" pitchFamily="18" charset="0"/>
                        </a:rPr>
                        <a:t>669</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000" b="1" i="0" u="none" strike="noStrike" cap="none" normalizeH="0" baseline="0" dirty="0">
                          <a:ln>
                            <a:noFill/>
                          </a:ln>
                          <a:solidFill>
                            <a:schemeClr val="tx1"/>
                          </a:solidFill>
                          <a:effectLst/>
                          <a:latin typeface="Times New Roman" pitchFamily="18" charset="0"/>
                          <a:cs typeface="Times New Roman" pitchFamily="18" charset="0"/>
                        </a:rPr>
                        <a:t>432</a:t>
                      </a:r>
                    </a:p>
                  </a:txBody>
                  <a:tcPr marL="121920" marR="12192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4" name="Line 90"/>
          <p:cNvSpPr>
            <a:spLocks noChangeShapeType="1"/>
          </p:cNvSpPr>
          <p:nvPr/>
        </p:nvSpPr>
        <p:spPr bwMode="auto">
          <a:xfrm>
            <a:off x="0" y="838200"/>
            <a:ext cx="5892800" cy="762000"/>
          </a:xfrm>
          <a:prstGeom prst="line">
            <a:avLst/>
          </a:prstGeom>
          <a:noFill/>
          <a:ln w="9525">
            <a:solidFill>
              <a:schemeClr val="tx1"/>
            </a:solidFill>
            <a:round/>
            <a:headEnd/>
            <a:tailEnd/>
          </a:ln>
        </p:spPr>
        <p:txBody>
          <a:bodyPr/>
          <a:lstStyle/>
          <a:p>
            <a:endParaRPr lang="en-US"/>
          </a:p>
        </p:txBody>
      </p:sp>
      <p:sp>
        <p:nvSpPr>
          <p:cNvPr id="5" name="Rectangle 4"/>
          <p:cNvSpPr>
            <a:spLocks noChangeArrowheads="1"/>
          </p:cNvSpPr>
          <p:nvPr/>
        </p:nvSpPr>
        <p:spPr bwMode="auto">
          <a:xfrm>
            <a:off x="0" y="5867401"/>
            <a:ext cx="11887200" cy="954107"/>
          </a:xfrm>
          <a:prstGeom prst="rect">
            <a:avLst/>
          </a:prstGeom>
          <a:noFill/>
          <a:ln w="9525">
            <a:noFill/>
            <a:miter lim="800000"/>
            <a:headEnd/>
            <a:tailEnd/>
          </a:ln>
        </p:spPr>
        <p:txBody>
          <a:bodyPr>
            <a:spAutoFit/>
          </a:bodyPr>
          <a:lstStyle/>
          <a:p>
            <a:pPr algn="ctr"/>
            <a:r>
              <a:rPr lang="en-US" sz="2800" i="1" dirty="0" err="1">
                <a:cs typeface="Times New Roman" pitchFamily="18" charset="0"/>
              </a:rPr>
              <a:t>Quan</a:t>
            </a:r>
            <a:r>
              <a:rPr lang="en-US" sz="2800" i="1" dirty="0">
                <a:cs typeface="Times New Roman" pitchFamily="18" charset="0"/>
              </a:rPr>
              <a:t> </a:t>
            </a:r>
            <a:r>
              <a:rPr lang="en-US" sz="2800" i="1" dirty="0" err="1">
                <a:cs typeface="Times New Roman" pitchFamily="18" charset="0"/>
              </a:rPr>
              <a:t>sát</a:t>
            </a:r>
            <a:r>
              <a:rPr lang="en-US" sz="2800" i="1" dirty="0">
                <a:cs typeface="Times New Roman" pitchFamily="18" charset="0"/>
              </a:rPr>
              <a:t> </a:t>
            </a:r>
            <a:r>
              <a:rPr lang="en-US" sz="2800" i="1" dirty="0" err="1">
                <a:cs typeface="Times New Roman" pitchFamily="18" charset="0"/>
              </a:rPr>
              <a:t>bảng</a:t>
            </a:r>
            <a:r>
              <a:rPr lang="en-US" sz="2800" i="1" dirty="0">
                <a:cs typeface="Times New Roman" pitchFamily="18" charset="0"/>
              </a:rPr>
              <a:t> 3.2 </a:t>
            </a:r>
            <a:r>
              <a:rPr lang="en-US" sz="2800" i="1" dirty="0" err="1">
                <a:cs typeface="Times New Roman" pitchFamily="18" charset="0"/>
              </a:rPr>
              <a:t>hãy</a:t>
            </a:r>
            <a:r>
              <a:rPr lang="en-US" sz="2800" i="1" dirty="0">
                <a:cs typeface="Times New Roman" pitchFamily="18" charset="0"/>
              </a:rPr>
              <a:t> </a:t>
            </a:r>
            <a:r>
              <a:rPr lang="en-US" sz="2800" i="1" dirty="0" err="1">
                <a:cs typeface="Times New Roman" pitchFamily="18" charset="0"/>
              </a:rPr>
              <a:t>nhận</a:t>
            </a:r>
            <a:r>
              <a:rPr lang="en-US" sz="2800" i="1" dirty="0">
                <a:cs typeface="Times New Roman" pitchFamily="18" charset="0"/>
              </a:rPr>
              <a:t> </a:t>
            </a:r>
            <a:r>
              <a:rPr lang="en-US" sz="2800" i="1" dirty="0" err="1">
                <a:cs typeface="Times New Roman" pitchFamily="18" charset="0"/>
              </a:rPr>
              <a:t>xét</a:t>
            </a:r>
            <a:r>
              <a:rPr lang="en-US" sz="2800" i="1" dirty="0">
                <a:cs typeface="Times New Roman" pitchFamily="18" charset="0"/>
              </a:rPr>
              <a:t> </a:t>
            </a:r>
            <a:r>
              <a:rPr lang="en-US" sz="2800" i="1" dirty="0" err="1">
                <a:cs typeface="Times New Roman" pitchFamily="18" charset="0"/>
              </a:rPr>
              <a:t>về</a:t>
            </a:r>
            <a:r>
              <a:rPr lang="en-US" sz="2800" i="1" dirty="0">
                <a:cs typeface="Times New Roman" pitchFamily="18" charset="0"/>
              </a:rPr>
              <a:t> </a:t>
            </a:r>
            <a:r>
              <a:rPr lang="en-US" sz="2800" i="1" dirty="0" err="1">
                <a:cs typeface="Times New Roman" pitchFamily="18" charset="0"/>
              </a:rPr>
              <a:t>sự</a:t>
            </a:r>
            <a:r>
              <a:rPr lang="en-US" sz="2800" i="1" dirty="0">
                <a:cs typeface="Times New Roman" pitchFamily="18" charset="0"/>
              </a:rPr>
              <a:t> </a:t>
            </a:r>
            <a:r>
              <a:rPr lang="en-US" sz="2800" i="1" dirty="0" err="1">
                <a:cs typeface="Times New Roman" pitchFamily="18" charset="0"/>
              </a:rPr>
              <a:t>phân</a:t>
            </a:r>
            <a:r>
              <a:rPr lang="en-US" sz="2800" i="1" dirty="0">
                <a:cs typeface="Times New Roman" pitchFamily="18" charset="0"/>
              </a:rPr>
              <a:t> </a:t>
            </a:r>
            <a:r>
              <a:rPr lang="en-US" sz="2800" i="1" dirty="0" err="1">
                <a:cs typeface="Times New Roman" pitchFamily="18" charset="0"/>
              </a:rPr>
              <a:t>bố</a:t>
            </a:r>
            <a:r>
              <a:rPr lang="en-US" sz="2800" i="1" dirty="0">
                <a:cs typeface="Times New Roman" pitchFamily="18" charset="0"/>
              </a:rPr>
              <a:t> </a:t>
            </a:r>
            <a:r>
              <a:rPr lang="en-US" sz="2800" i="1" dirty="0" err="1">
                <a:cs typeface="Times New Roman" pitchFamily="18" charset="0"/>
              </a:rPr>
              <a:t>dân</a:t>
            </a:r>
            <a:r>
              <a:rPr lang="en-US" sz="2800" i="1" dirty="0">
                <a:cs typeface="Times New Roman" pitchFamily="18" charset="0"/>
              </a:rPr>
              <a:t> </a:t>
            </a:r>
            <a:r>
              <a:rPr lang="en-US" sz="2800" i="1" dirty="0" err="1">
                <a:cs typeface="Times New Roman" pitchFamily="18" charset="0"/>
              </a:rPr>
              <a:t>cư</a:t>
            </a:r>
            <a:r>
              <a:rPr lang="en-US" sz="2800" i="1" dirty="0">
                <a:cs typeface="Times New Roman" pitchFamily="18" charset="0"/>
              </a:rPr>
              <a:t> </a:t>
            </a:r>
          </a:p>
          <a:p>
            <a:pPr algn="ctr"/>
            <a:r>
              <a:rPr lang="en-US" sz="2800" i="1" dirty="0" err="1">
                <a:cs typeface="Times New Roman" pitchFamily="18" charset="0"/>
              </a:rPr>
              <a:t>giữa</a:t>
            </a:r>
            <a:r>
              <a:rPr lang="en-US" sz="2800" i="1" dirty="0">
                <a:cs typeface="Times New Roman" pitchFamily="18" charset="0"/>
              </a:rPr>
              <a:t> </a:t>
            </a:r>
            <a:r>
              <a:rPr lang="en-US" sz="2800" i="1" dirty="0" err="1">
                <a:cs typeface="Times New Roman" pitchFamily="18" charset="0"/>
              </a:rPr>
              <a:t>các</a:t>
            </a:r>
            <a:r>
              <a:rPr lang="en-US" sz="2800" i="1" dirty="0">
                <a:cs typeface="Times New Roman" pitchFamily="18" charset="0"/>
              </a:rPr>
              <a:t> </a:t>
            </a:r>
            <a:r>
              <a:rPr lang="en-US" sz="2800" i="1" dirty="0" err="1">
                <a:cs typeface="Times New Roman" pitchFamily="18" charset="0"/>
              </a:rPr>
              <a:t>vùng</a:t>
            </a:r>
            <a:r>
              <a:rPr lang="en-US" sz="2800" i="1" dirty="0">
                <a:cs typeface="Times New Roman" pitchFamily="18" charset="0"/>
              </a:rPr>
              <a:t> </a:t>
            </a:r>
            <a:r>
              <a:rPr lang="en-US" sz="2800" i="1" dirty="0" err="1">
                <a:cs typeface="Times New Roman" pitchFamily="18" charset="0"/>
              </a:rPr>
              <a:t>của</a:t>
            </a:r>
            <a:r>
              <a:rPr lang="en-US" sz="2800" i="1" dirty="0">
                <a:cs typeface="Times New Roman" pitchFamily="18" charset="0"/>
              </a:rPr>
              <a:t> </a:t>
            </a:r>
            <a:r>
              <a:rPr lang="en-US" sz="2800" i="1" dirty="0" err="1">
                <a:cs typeface="Times New Roman" pitchFamily="18" charset="0"/>
              </a:rPr>
              <a:t>nước</a:t>
            </a:r>
            <a:r>
              <a:rPr lang="en-US" sz="2800" i="1" dirty="0">
                <a:cs typeface="Times New Roman" pitchFamily="18" charset="0"/>
              </a:rPr>
              <a:t> </a:t>
            </a:r>
            <a:r>
              <a:rPr lang="en-US" sz="2800" i="1" dirty="0" err="1">
                <a:cs typeface="Times New Roman" pitchFamily="18" charset="0"/>
              </a:rPr>
              <a:t>ta</a:t>
            </a:r>
            <a:r>
              <a:rPr lang="en-US" sz="2800" i="1" dirty="0">
                <a:cs typeface="Times New Roman" pitchFamily="18" charset="0"/>
              </a:rPr>
              <a: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76200"/>
            <a:ext cx="6343211" cy="1077218"/>
          </a:xfrm>
          <a:prstGeom prst="rect">
            <a:avLst/>
          </a:prstGeom>
          <a:noFill/>
        </p:spPr>
        <p:txBody>
          <a:bodyPr wrap="none" rtlCol="0">
            <a:spAutoFit/>
          </a:bodyPr>
          <a:lstStyle/>
          <a:p>
            <a:pPr marL="571500" indent="-571500">
              <a:buAutoNum type="romanUcPeriod"/>
            </a:pPr>
            <a:r>
              <a:rPr lang="en-US" sz="3200" dirty="0" err="1"/>
              <a:t>Mật</a:t>
            </a:r>
            <a:r>
              <a:rPr lang="en-US" sz="3200" dirty="0"/>
              <a:t> </a:t>
            </a:r>
            <a:r>
              <a:rPr lang="en-US" sz="3200" dirty="0" err="1"/>
              <a:t>độ</a:t>
            </a:r>
            <a:r>
              <a:rPr lang="en-US" sz="3200" dirty="0"/>
              <a:t> </a:t>
            </a:r>
            <a:r>
              <a:rPr lang="en-US" sz="3200" dirty="0" err="1"/>
              <a:t>dân</a:t>
            </a:r>
            <a:r>
              <a:rPr lang="en-US" sz="3200" dirty="0"/>
              <a:t> </a:t>
            </a:r>
            <a:r>
              <a:rPr lang="en-US" sz="3200" dirty="0" err="1"/>
              <a:t>số</a:t>
            </a:r>
            <a:r>
              <a:rPr lang="en-US" sz="3200" dirty="0"/>
              <a:t> </a:t>
            </a:r>
            <a:r>
              <a:rPr lang="en-US" sz="3200" dirty="0" err="1"/>
              <a:t>và</a:t>
            </a:r>
            <a:r>
              <a:rPr lang="en-US" sz="3200" dirty="0"/>
              <a:t> </a:t>
            </a:r>
            <a:r>
              <a:rPr lang="en-US" sz="3200" dirty="0" err="1"/>
              <a:t>phân</a:t>
            </a:r>
            <a:r>
              <a:rPr lang="en-US" sz="3200" dirty="0"/>
              <a:t> </a:t>
            </a:r>
            <a:r>
              <a:rPr lang="en-US" sz="3200" dirty="0" err="1"/>
              <a:t>bố</a:t>
            </a:r>
            <a:r>
              <a:rPr lang="en-US" sz="3200" dirty="0"/>
              <a:t> </a:t>
            </a:r>
            <a:r>
              <a:rPr lang="en-US" sz="3200" dirty="0" err="1"/>
              <a:t>dân</a:t>
            </a:r>
            <a:r>
              <a:rPr lang="en-US" sz="3200" dirty="0"/>
              <a:t> </a:t>
            </a:r>
            <a:r>
              <a:rPr lang="en-US" sz="3200" dirty="0" err="1"/>
              <a:t>cư</a:t>
            </a:r>
            <a:endParaRPr lang="en-US" sz="3200" dirty="0"/>
          </a:p>
          <a:p>
            <a:pPr marL="571500" indent="-571500"/>
            <a:r>
              <a:rPr lang="en-US" sz="3200" dirty="0"/>
              <a:t>2. </a:t>
            </a:r>
            <a:r>
              <a:rPr lang="en-US" sz="3200" dirty="0" err="1"/>
              <a:t>Mật</a:t>
            </a:r>
            <a:r>
              <a:rPr lang="en-US" sz="3200" dirty="0"/>
              <a:t> </a:t>
            </a:r>
            <a:r>
              <a:rPr lang="en-US" sz="3200" dirty="0" err="1"/>
              <a:t>độ</a:t>
            </a:r>
            <a:r>
              <a:rPr lang="en-US" sz="3200" dirty="0"/>
              <a:t> </a:t>
            </a:r>
            <a:r>
              <a:rPr lang="en-US" sz="3200" dirty="0" err="1"/>
              <a:t>dân</a:t>
            </a:r>
            <a:r>
              <a:rPr lang="en-US" sz="3200" dirty="0"/>
              <a:t> </a:t>
            </a:r>
            <a:r>
              <a:rPr lang="en-US" sz="3200" dirty="0" err="1"/>
              <a:t>số</a:t>
            </a:r>
            <a:endParaRPr lang="en-US" sz="3200" dirty="0"/>
          </a:p>
        </p:txBody>
      </p:sp>
      <p:sp>
        <p:nvSpPr>
          <p:cNvPr id="3" name="Rectangle 1"/>
          <p:cNvSpPr>
            <a:spLocks noChangeArrowheads="1"/>
          </p:cNvSpPr>
          <p:nvPr/>
        </p:nvSpPr>
        <p:spPr bwMode="auto">
          <a:xfrm>
            <a:off x="381000" y="1219200"/>
            <a:ext cx="108966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l-NL" sz="2800" b="0" i="0" u="none" strike="noStrike" cap="none" normalizeH="0" baseline="0" dirty="0">
                <a:ln>
                  <a:noFill/>
                </a:ln>
                <a:solidFill>
                  <a:schemeClr val="tx1"/>
                </a:solidFill>
                <a:effectLst/>
                <a:latin typeface="Arial" pitchFamily="34" charset="0"/>
                <a:ea typeface="SimSun" pitchFamily="2" charset="-122"/>
                <a:cs typeface="Arial" pitchFamily="34" charset="0"/>
              </a:rPr>
              <a:t>- Phân bố dân cư không đều, tập trung đông ở đồng bằng, ven biển và các đô thị. Thưa thớt ở miền núi, cao nguyên.</a:t>
            </a:r>
            <a:endParaRPr kumimoji="0" lang="en-US" sz="28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nl-NL" sz="2800" b="0" i="0" u="none" strike="noStrike" cap="none" normalizeH="0" baseline="0" dirty="0">
                <a:ln>
                  <a:noFill/>
                </a:ln>
                <a:solidFill>
                  <a:schemeClr val="tx1"/>
                </a:solidFill>
                <a:effectLst/>
                <a:latin typeface="Arial" pitchFamily="34" charset="0"/>
                <a:ea typeface="SimSun" pitchFamily="2" charset="-122"/>
                <a:cs typeface="Arial" pitchFamily="34" charset="0"/>
              </a:rPr>
              <a:t>- Khoảng 76% dân số sống ở nông thôn 24% ở thành thị (2003)</a:t>
            </a:r>
            <a:endParaRPr kumimoji="0" lang="nl-NL" sz="2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9601" y="228600"/>
            <a:ext cx="11963400" cy="1077218"/>
          </a:xfrm>
          <a:prstGeom prst="rect">
            <a:avLst/>
          </a:prstGeom>
          <a:noFill/>
        </p:spPr>
        <p:txBody>
          <a:bodyPr wrap="square" rtlCol="0">
            <a:spAutoFit/>
          </a:bodyPr>
          <a:lstStyle/>
          <a:p>
            <a:pPr marL="571500" indent="-571500"/>
            <a:r>
              <a:rPr lang="en-US" sz="3200" dirty="0"/>
              <a:t>II. </a:t>
            </a:r>
            <a:r>
              <a:rPr lang="en-US" sz="3200" dirty="0" err="1"/>
              <a:t>Các</a:t>
            </a:r>
            <a:r>
              <a:rPr lang="en-US" sz="3200" dirty="0"/>
              <a:t> </a:t>
            </a:r>
            <a:r>
              <a:rPr lang="en-US" sz="3200" dirty="0" err="1"/>
              <a:t>loại</a:t>
            </a:r>
            <a:r>
              <a:rPr lang="en-US" sz="3200" dirty="0"/>
              <a:t> </a:t>
            </a:r>
            <a:r>
              <a:rPr lang="en-US" sz="3200" dirty="0" err="1"/>
              <a:t>hình</a:t>
            </a:r>
            <a:r>
              <a:rPr lang="en-US" sz="3200" dirty="0"/>
              <a:t> </a:t>
            </a:r>
            <a:r>
              <a:rPr lang="en-US" sz="3200" dirty="0" err="1"/>
              <a:t>quần</a:t>
            </a:r>
            <a:r>
              <a:rPr lang="en-US" sz="3200" dirty="0"/>
              <a:t> </a:t>
            </a:r>
            <a:r>
              <a:rPr lang="en-US" sz="3200" dirty="0" err="1"/>
              <a:t>cư</a:t>
            </a:r>
            <a:endParaRPr lang="en-US" sz="3200" dirty="0"/>
          </a:p>
          <a:p>
            <a:pPr marL="571500" indent="-571500"/>
            <a:endParaRPr lang="en-US" sz="3200" dirty="0"/>
          </a:p>
        </p:txBody>
      </p:sp>
      <p:sp>
        <p:nvSpPr>
          <p:cNvPr id="3" name="Rectangle 1"/>
          <p:cNvSpPr>
            <a:spLocks noChangeArrowheads="1"/>
          </p:cNvSpPr>
          <p:nvPr/>
        </p:nvSpPr>
        <p:spPr bwMode="auto">
          <a:xfrm>
            <a:off x="609600" y="685800"/>
            <a:ext cx="10972800" cy="403187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pPr>
            <a:r>
              <a:rPr kumimoji="0" lang="nl-NL" sz="3200" b="0" i="0" u="none" strike="noStrike" cap="none" normalizeH="0" baseline="0" dirty="0">
                <a:ln>
                  <a:noFill/>
                </a:ln>
                <a:solidFill>
                  <a:schemeClr val="tx1"/>
                </a:solidFill>
                <a:effectLst/>
                <a:ea typeface="SimSun" pitchFamily="2" charset="-122"/>
                <a:cs typeface="Times New Roman" pitchFamily="18" charset="0"/>
              </a:rPr>
              <a:t>Là điểm dân cư nông thôn với quy mô dân số, tên gọi khác nhau. Hoạt động kinh tế chủ yếu là nông nghiệp</a:t>
            </a:r>
          </a:p>
          <a:p>
            <a:r>
              <a:rPr lang="en-US" sz="3200" dirty="0"/>
              <a:t>2. Quần cư thành thị</a:t>
            </a:r>
            <a:r>
              <a:rPr lang="nl-NL" sz="3200" dirty="0"/>
              <a:t>Mật độ dân số rất cao.</a:t>
            </a:r>
            <a:endParaRPr lang="en-US" sz="3200" dirty="0"/>
          </a:p>
          <a:p>
            <a:r>
              <a:rPr lang="nl-NL" sz="3200" dirty="0"/>
              <a:t>- Nhà cửa san sát, kiểu nhà hình ống khá phổ biến.</a:t>
            </a:r>
            <a:endParaRPr lang="en-US" sz="3200" dirty="0"/>
          </a:p>
          <a:p>
            <a:r>
              <a:rPr lang="nl-NL" sz="3200" dirty="0"/>
              <a:t>- Các tp là những trung tâm kinh tế, chính trị, văn hóa, KHKT quan trọng</a:t>
            </a:r>
            <a:endParaRPr lang="en-US" sz="3200" b="1" dirty="0"/>
          </a:p>
          <a:p>
            <a:pPr fontAlgn="base">
              <a:spcBef>
                <a:spcPct val="0"/>
              </a:spcBef>
              <a:spcAft>
                <a:spcPct val="0"/>
              </a:spcAft>
              <a:buFontTx/>
              <a:buChar char="-"/>
            </a:pPr>
            <a:endParaRPr lang="en-US" sz="3200" dirty="0"/>
          </a:p>
          <a:p>
            <a:pPr marL="0" marR="0" lvl="0" indent="0" algn="l" defTabSz="914400" rtl="0" eaLnBrk="1" fontAlgn="base" latinLnBrk="0" hangingPunct="1">
              <a:lnSpc>
                <a:spcPct val="100000"/>
              </a:lnSpc>
              <a:spcBef>
                <a:spcPct val="0"/>
              </a:spcBef>
              <a:spcAft>
                <a:spcPct val="0"/>
              </a:spcAft>
              <a:buClrTx/>
              <a:buSzTx/>
              <a:buFontTx/>
              <a:buChar char="-"/>
              <a:tabLst/>
            </a:pPr>
            <a:endParaRPr kumimoji="0" lang="nl-NL" sz="3200" b="0" i="0" u="none" strike="noStrike" cap="none" normalizeH="0" baseline="0" dirty="0">
              <a:ln>
                <a:noFill/>
              </a:ln>
              <a:solidFill>
                <a:schemeClr val="tx1"/>
              </a:solidFill>
              <a:effectLst/>
              <a:cs typeface="Arial" pitchFamily="34"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152400"/>
            <a:ext cx="9906000" cy="3539430"/>
          </a:xfrm>
          <a:prstGeom prst="rect">
            <a:avLst/>
          </a:prstGeom>
        </p:spPr>
        <p:txBody>
          <a:bodyPr wrap="square">
            <a:spAutoFit/>
          </a:bodyPr>
          <a:lstStyle/>
          <a:p>
            <a:pPr marL="571500" indent="-571500"/>
            <a:r>
              <a:rPr lang="en-US" sz="3200" u="sng" dirty="0">
                <a:solidFill>
                  <a:srgbClr val="FF0000"/>
                </a:solidFill>
                <a:latin typeface="Arial" pitchFamily="34" charset="0"/>
                <a:cs typeface="Arial" pitchFamily="34" charset="0"/>
              </a:rPr>
              <a:t>III. Đô thị hóa</a:t>
            </a:r>
          </a:p>
          <a:p>
            <a:r>
              <a:rPr lang="nl-NL" sz="3200" dirty="0">
                <a:latin typeface="Arial" pitchFamily="34" charset="0"/>
                <a:cs typeface="Arial" pitchFamily="34" charset="0"/>
              </a:rPr>
              <a:t>Quá trình đô thị hóa gắn liền với công nghiệp hóa.</a:t>
            </a:r>
            <a:endParaRPr lang="en-US" sz="3200" dirty="0">
              <a:latin typeface="Arial" pitchFamily="34" charset="0"/>
              <a:cs typeface="Arial" pitchFamily="34" charset="0"/>
            </a:endParaRPr>
          </a:p>
          <a:p>
            <a:r>
              <a:rPr lang="nl-NL" sz="3200" dirty="0">
                <a:latin typeface="Arial" pitchFamily="34" charset="0"/>
                <a:cs typeface="Arial" pitchFamily="34" charset="0"/>
              </a:rPr>
              <a:t>+ Dân số đô thị ngày càng tăng.</a:t>
            </a:r>
            <a:endParaRPr lang="en-US" sz="3200" dirty="0">
              <a:latin typeface="Arial" pitchFamily="34" charset="0"/>
              <a:cs typeface="Arial" pitchFamily="34" charset="0"/>
            </a:endParaRPr>
          </a:p>
          <a:p>
            <a:r>
              <a:rPr lang="nl-NL" sz="3200" dirty="0">
                <a:latin typeface="Arial" pitchFamily="34" charset="0"/>
                <a:cs typeface="Arial" pitchFamily="34" charset="0"/>
              </a:rPr>
              <a:t>+Quy mô đô thị ngày càng mở rộng.</a:t>
            </a:r>
            <a:endParaRPr lang="en-US" sz="3200" dirty="0">
              <a:latin typeface="Arial" pitchFamily="34" charset="0"/>
              <a:cs typeface="Arial" pitchFamily="34" charset="0"/>
            </a:endParaRPr>
          </a:p>
          <a:p>
            <a:r>
              <a:rPr lang="nl-NL" sz="3200" dirty="0">
                <a:latin typeface="Arial" pitchFamily="34" charset="0"/>
                <a:cs typeface="Arial" pitchFamily="34" charset="0"/>
              </a:rPr>
              <a:t>+Phổ biến lối sống đô thị.</a:t>
            </a:r>
            <a:endParaRPr lang="en-US" sz="3200" dirty="0">
              <a:latin typeface="Arial" pitchFamily="34" charset="0"/>
              <a:cs typeface="Arial" pitchFamily="34" charset="0"/>
            </a:endParaRPr>
          </a:p>
          <a:p>
            <a:r>
              <a:rPr lang="nl-NL" sz="3200" dirty="0">
                <a:latin typeface="Arial" pitchFamily="34" charset="0"/>
                <a:cs typeface="Arial" pitchFamily="34" charset="0"/>
              </a:rPr>
              <a:t>-</a:t>
            </a:r>
            <a:r>
              <a:rPr lang="nl-NL" sz="3200" b="1" dirty="0">
                <a:latin typeface="Arial" pitchFamily="34" charset="0"/>
                <a:cs typeface="Arial" pitchFamily="34" charset="0"/>
              </a:rPr>
              <a:t>Trình độ đô thị hóa nước ta còn thấp, thuộc loại vừa và nhỏ so với thế </a:t>
            </a:r>
            <a:r>
              <a:rPr lang="nl-NL" sz="3200" b="1" dirty="0"/>
              <a:t>giới</a:t>
            </a:r>
            <a:endParaRPr lang="en-US"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box(in)">
                                      <p:cBhvr>
                                        <p:cTn id="7" dur="500"/>
                                        <p:tgtEl>
                                          <p:spTgt spid="2">
                                            <p:txEl>
                                              <p:pRg st="1" end="1"/>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2">
                                            <p:txEl>
                                              <p:pRg st="2" end="2"/>
                                            </p:txEl>
                                          </p:spTgt>
                                        </p:tgtEl>
                                        <p:attrNameLst>
                                          <p:attrName>style.visibility</p:attrName>
                                        </p:attrNameLst>
                                      </p:cBhvr>
                                      <p:to>
                                        <p:strVal val="visible"/>
                                      </p:to>
                                    </p:set>
                                    <p:animEffect transition="in" filter="box(in)">
                                      <p:cBhvr>
                                        <p:cTn id="10" dur="500"/>
                                        <p:tgtEl>
                                          <p:spTgt spid="2">
                                            <p:txEl>
                                              <p:pRg st="2" end="2"/>
                                            </p:txEl>
                                          </p:spTgt>
                                        </p:tgtEl>
                                      </p:cBhvr>
                                    </p:animEffect>
                                  </p:childTnLst>
                                </p:cTn>
                              </p:par>
                              <p:par>
                                <p:cTn id="11" presetID="4" presetClass="entr" presetSubtype="16"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animEffect transition="in" filter="box(in)">
                                      <p:cBhvr>
                                        <p:cTn id="13" dur="500"/>
                                        <p:tgtEl>
                                          <p:spTgt spid="2">
                                            <p:txEl>
                                              <p:pRg st="3" end="3"/>
                                            </p:txEl>
                                          </p:spTgt>
                                        </p:tgtEl>
                                      </p:cBhvr>
                                    </p:animEffect>
                                  </p:childTnLst>
                                </p:cTn>
                              </p:par>
                              <p:par>
                                <p:cTn id="14" presetID="4" presetClass="entr" presetSubtype="16" fill="hold" nodeType="withEffect">
                                  <p:stCondLst>
                                    <p:cond delay="0"/>
                                  </p:stCondLst>
                                  <p:childTnLst>
                                    <p:set>
                                      <p:cBhvr>
                                        <p:cTn id="15" dur="1" fill="hold">
                                          <p:stCondLst>
                                            <p:cond delay="0"/>
                                          </p:stCondLst>
                                        </p:cTn>
                                        <p:tgtEl>
                                          <p:spTgt spid="2">
                                            <p:txEl>
                                              <p:pRg st="4" end="4"/>
                                            </p:txEl>
                                          </p:spTgt>
                                        </p:tgtEl>
                                        <p:attrNameLst>
                                          <p:attrName>style.visibility</p:attrName>
                                        </p:attrNameLst>
                                      </p:cBhvr>
                                      <p:to>
                                        <p:strVal val="visible"/>
                                      </p:to>
                                    </p:set>
                                    <p:animEffect transition="in" filter="box(in)">
                                      <p:cBhvr>
                                        <p:cTn id="16" dur="500"/>
                                        <p:tgtEl>
                                          <p:spTgt spid="2">
                                            <p:txEl>
                                              <p:pRg st="4" end="4"/>
                                            </p:txEl>
                                          </p:spTgt>
                                        </p:tgtEl>
                                      </p:cBhvr>
                                    </p:animEffect>
                                  </p:childTnLst>
                                </p:cTn>
                              </p:par>
                              <p:par>
                                <p:cTn id="17" presetID="4" presetClass="entr" presetSubtype="16" fill="hold" nodeType="with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animEffect transition="in" filter="box(in)">
                                      <p:cBhvr>
                                        <p:cTn id="19"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1_165010.jpg"/>
          <p:cNvPicPr>
            <a:picLocks noChangeAspect="1"/>
          </p:cNvPicPr>
          <p:nvPr/>
        </p:nvPicPr>
        <p:blipFill>
          <a:blip r:embed="rId2"/>
          <a:stretch>
            <a:fillRect/>
          </a:stretch>
        </p:blipFill>
        <p:spPr>
          <a:xfrm>
            <a:off x="0" y="0"/>
            <a:ext cx="6096000" cy="3505200"/>
          </a:xfrm>
          <a:prstGeom prst="rect">
            <a:avLst/>
          </a:prstGeom>
        </p:spPr>
      </p:pic>
      <p:pic>
        <p:nvPicPr>
          <p:cNvPr id="9" name="Picture 8" descr="download (1).jpg"/>
          <p:cNvPicPr>
            <a:picLocks noChangeAspect="1"/>
          </p:cNvPicPr>
          <p:nvPr/>
        </p:nvPicPr>
        <p:blipFill>
          <a:blip r:embed="rId3"/>
          <a:stretch>
            <a:fillRect/>
          </a:stretch>
        </p:blipFill>
        <p:spPr>
          <a:xfrm>
            <a:off x="6096001" y="3352800"/>
            <a:ext cx="6096000" cy="3505200"/>
          </a:xfrm>
          <a:prstGeom prst="rect">
            <a:avLst/>
          </a:prstGeom>
        </p:spPr>
      </p:pic>
      <p:pic>
        <p:nvPicPr>
          <p:cNvPr id="2" name="Picture 19" descr="tp-hcm_17"/>
          <p:cNvPicPr>
            <a:picLocks noChangeAspect="1" noChangeArrowheads="1"/>
          </p:cNvPicPr>
          <p:nvPr/>
        </p:nvPicPr>
        <p:blipFill>
          <a:blip r:embed="rId4"/>
          <a:srcRect/>
          <a:stretch>
            <a:fillRect/>
          </a:stretch>
        </p:blipFill>
        <p:spPr bwMode="auto">
          <a:xfrm>
            <a:off x="6096000" y="0"/>
            <a:ext cx="6096000" cy="3352800"/>
          </a:xfrm>
          <a:prstGeom prst="rect">
            <a:avLst/>
          </a:prstGeom>
          <a:noFill/>
          <a:ln w="9525">
            <a:noFill/>
            <a:miter lim="800000"/>
            <a:headEnd/>
            <a:tailEnd/>
          </a:ln>
        </p:spPr>
      </p:pic>
      <p:pic>
        <p:nvPicPr>
          <p:cNvPr id="4" name="Picture 29" descr="14"/>
          <p:cNvPicPr>
            <a:picLocks noChangeAspect="1" noChangeArrowheads="1"/>
          </p:cNvPicPr>
          <p:nvPr/>
        </p:nvPicPr>
        <p:blipFill>
          <a:blip r:embed="rId5"/>
          <a:srcRect/>
          <a:stretch>
            <a:fillRect/>
          </a:stretch>
        </p:blipFill>
        <p:spPr bwMode="auto">
          <a:xfrm>
            <a:off x="0" y="3429000"/>
            <a:ext cx="6096000" cy="3429000"/>
          </a:xfrm>
          <a:prstGeom prst="rect">
            <a:avLst/>
          </a:prstGeom>
          <a:noFill/>
          <a:ln w="9525">
            <a:noFill/>
            <a:miter lim="800000"/>
            <a:headEnd/>
            <a:tailEnd/>
          </a:ln>
        </p:spPr>
      </p:pic>
      <p:sp>
        <p:nvSpPr>
          <p:cNvPr id="7" name="TextBox 6"/>
          <p:cNvSpPr txBox="1"/>
          <p:nvPr/>
        </p:nvSpPr>
        <p:spPr>
          <a:xfrm>
            <a:off x="4702453" y="2971801"/>
            <a:ext cx="1807161" cy="646331"/>
          </a:xfrm>
          <a:prstGeom prst="rect">
            <a:avLst/>
          </a:prstGeom>
          <a:solidFill>
            <a:schemeClr val="accent2">
              <a:lumMod val="40000"/>
              <a:lumOff val="60000"/>
            </a:schemeClr>
          </a:solidFill>
        </p:spPr>
        <p:txBody>
          <a:bodyPr wrap="none" rtlCol="0">
            <a:spAutoFit/>
          </a:bodyPr>
          <a:lstStyle/>
          <a:p>
            <a:r>
              <a:rPr lang="en-US" sz="3600" dirty="0" err="1"/>
              <a:t>Ưu</a:t>
            </a:r>
            <a:r>
              <a:rPr lang="en-US" sz="3600" dirty="0"/>
              <a:t> </a:t>
            </a:r>
            <a:r>
              <a:rPr lang="en-US" sz="3600" dirty="0" err="1"/>
              <a:t>điểm</a:t>
            </a:r>
            <a:endParaRPr lang="en-US" sz="36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2098" name="Group 2"/>
          <p:cNvGrpSpPr>
            <a:grpSpLocks/>
          </p:cNvGrpSpPr>
          <p:nvPr/>
        </p:nvGrpSpPr>
        <p:grpSpPr bwMode="auto">
          <a:xfrm>
            <a:off x="3124200" y="0"/>
            <a:ext cx="5334000" cy="6858000"/>
            <a:chOff x="384" y="144"/>
            <a:chExt cx="3120" cy="3984"/>
          </a:xfrm>
        </p:grpSpPr>
        <p:pic>
          <p:nvPicPr>
            <p:cNvPr id="132113" name="Picture 3" descr="BDTQ"/>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84" y="144"/>
              <a:ext cx="3120" cy="3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2114" name="Freeform 4"/>
            <p:cNvSpPr>
              <a:spLocks noChangeArrowheads="1"/>
            </p:cNvSpPr>
            <p:nvPr/>
          </p:nvSpPr>
          <p:spPr bwMode="auto">
            <a:xfrm>
              <a:off x="624" y="144"/>
              <a:ext cx="1141" cy="777"/>
            </a:xfrm>
            <a:custGeom>
              <a:avLst/>
              <a:gdLst>
                <a:gd name="T0" fmla="*/ 658 w 1141"/>
                <a:gd name="T1" fmla="*/ 771 h 777"/>
                <a:gd name="T2" fmla="*/ 640 w 1141"/>
                <a:gd name="T3" fmla="*/ 750 h 777"/>
                <a:gd name="T4" fmla="*/ 646 w 1141"/>
                <a:gd name="T5" fmla="*/ 720 h 777"/>
                <a:gd name="T6" fmla="*/ 577 w 1141"/>
                <a:gd name="T7" fmla="*/ 714 h 777"/>
                <a:gd name="T8" fmla="*/ 643 w 1141"/>
                <a:gd name="T9" fmla="*/ 666 h 777"/>
                <a:gd name="T10" fmla="*/ 508 w 1141"/>
                <a:gd name="T11" fmla="*/ 576 h 777"/>
                <a:gd name="T12" fmla="*/ 400 w 1141"/>
                <a:gd name="T13" fmla="*/ 636 h 777"/>
                <a:gd name="T14" fmla="*/ 331 w 1141"/>
                <a:gd name="T15" fmla="*/ 612 h 777"/>
                <a:gd name="T16" fmla="*/ 208 w 1141"/>
                <a:gd name="T17" fmla="*/ 543 h 777"/>
                <a:gd name="T18" fmla="*/ 163 w 1141"/>
                <a:gd name="T19" fmla="*/ 480 h 777"/>
                <a:gd name="T20" fmla="*/ 175 w 1141"/>
                <a:gd name="T21" fmla="*/ 456 h 777"/>
                <a:gd name="T22" fmla="*/ 166 w 1141"/>
                <a:gd name="T23" fmla="*/ 363 h 777"/>
                <a:gd name="T24" fmla="*/ 112 w 1141"/>
                <a:gd name="T25" fmla="*/ 321 h 777"/>
                <a:gd name="T26" fmla="*/ 55 w 1141"/>
                <a:gd name="T27" fmla="*/ 252 h 777"/>
                <a:gd name="T28" fmla="*/ 13 w 1141"/>
                <a:gd name="T29" fmla="*/ 222 h 777"/>
                <a:gd name="T30" fmla="*/ 1 w 1141"/>
                <a:gd name="T31" fmla="*/ 207 h 777"/>
                <a:gd name="T32" fmla="*/ 25 w 1141"/>
                <a:gd name="T33" fmla="*/ 192 h 777"/>
                <a:gd name="T34" fmla="*/ 94 w 1141"/>
                <a:gd name="T35" fmla="*/ 114 h 777"/>
                <a:gd name="T36" fmla="*/ 145 w 1141"/>
                <a:gd name="T37" fmla="*/ 129 h 777"/>
                <a:gd name="T38" fmla="*/ 205 w 1141"/>
                <a:gd name="T39" fmla="*/ 183 h 777"/>
                <a:gd name="T40" fmla="*/ 286 w 1141"/>
                <a:gd name="T41" fmla="*/ 180 h 777"/>
                <a:gd name="T42" fmla="*/ 319 w 1141"/>
                <a:gd name="T43" fmla="*/ 117 h 777"/>
                <a:gd name="T44" fmla="*/ 352 w 1141"/>
                <a:gd name="T45" fmla="*/ 138 h 777"/>
                <a:gd name="T46" fmla="*/ 385 w 1141"/>
                <a:gd name="T47" fmla="*/ 117 h 777"/>
                <a:gd name="T48" fmla="*/ 490 w 1141"/>
                <a:gd name="T49" fmla="*/ 192 h 777"/>
                <a:gd name="T50" fmla="*/ 550 w 1141"/>
                <a:gd name="T51" fmla="*/ 117 h 777"/>
                <a:gd name="T52" fmla="*/ 628 w 1141"/>
                <a:gd name="T53" fmla="*/ 129 h 777"/>
                <a:gd name="T54" fmla="*/ 694 w 1141"/>
                <a:gd name="T55" fmla="*/ 99 h 777"/>
                <a:gd name="T56" fmla="*/ 739 w 1141"/>
                <a:gd name="T57" fmla="*/ 33 h 777"/>
                <a:gd name="T58" fmla="*/ 898 w 1141"/>
                <a:gd name="T59" fmla="*/ 27 h 777"/>
                <a:gd name="T60" fmla="*/ 985 w 1141"/>
                <a:gd name="T61" fmla="*/ 84 h 777"/>
                <a:gd name="T62" fmla="*/ 1141 w 1141"/>
                <a:gd name="T63" fmla="*/ 111 h 77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141"/>
                <a:gd name="T97" fmla="*/ 0 h 777"/>
                <a:gd name="T98" fmla="*/ 1141 w 1141"/>
                <a:gd name="T99" fmla="*/ 777 h 777"/>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141" h="777">
                  <a:moveTo>
                    <a:pt x="688" y="777"/>
                  </a:moveTo>
                  <a:cubicBezTo>
                    <a:pt x="678" y="775"/>
                    <a:pt x="666" y="777"/>
                    <a:pt x="658" y="771"/>
                  </a:cubicBezTo>
                  <a:cubicBezTo>
                    <a:pt x="635" y="753"/>
                    <a:pt x="677" y="769"/>
                    <a:pt x="646" y="759"/>
                  </a:cubicBezTo>
                  <a:cubicBezTo>
                    <a:pt x="644" y="756"/>
                    <a:pt x="643" y="752"/>
                    <a:pt x="640" y="750"/>
                  </a:cubicBezTo>
                  <a:cubicBezTo>
                    <a:pt x="638" y="748"/>
                    <a:pt x="631" y="750"/>
                    <a:pt x="631" y="747"/>
                  </a:cubicBezTo>
                  <a:cubicBezTo>
                    <a:pt x="629" y="729"/>
                    <a:pt x="636" y="727"/>
                    <a:pt x="646" y="720"/>
                  </a:cubicBezTo>
                  <a:cubicBezTo>
                    <a:pt x="658" y="695"/>
                    <a:pt x="636" y="703"/>
                    <a:pt x="616" y="705"/>
                  </a:cubicBezTo>
                  <a:cubicBezTo>
                    <a:pt x="587" y="712"/>
                    <a:pt x="614" y="719"/>
                    <a:pt x="577" y="714"/>
                  </a:cubicBezTo>
                  <a:cubicBezTo>
                    <a:pt x="584" y="699"/>
                    <a:pt x="583" y="695"/>
                    <a:pt x="598" y="687"/>
                  </a:cubicBezTo>
                  <a:cubicBezTo>
                    <a:pt x="608" y="673"/>
                    <a:pt x="627" y="672"/>
                    <a:pt x="643" y="666"/>
                  </a:cubicBezTo>
                  <a:cubicBezTo>
                    <a:pt x="637" y="637"/>
                    <a:pt x="590" y="618"/>
                    <a:pt x="562" y="609"/>
                  </a:cubicBezTo>
                  <a:cubicBezTo>
                    <a:pt x="551" y="588"/>
                    <a:pt x="531" y="581"/>
                    <a:pt x="508" y="576"/>
                  </a:cubicBezTo>
                  <a:cubicBezTo>
                    <a:pt x="488" y="578"/>
                    <a:pt x="457" y="577"/>
                    <a:pt x="439" y="591"/>
                  </a:cubicBezTo>
                  <a:cubicBezTo>
                    <a:pt x="420" y="605"/>
                    <a:pt x="421" y="626"/>
                    <a:pt x="400" y="636"/>
                  </a:cubicBezTo>
                  <a:cubicBezTo>
                    <a:pt x="386" y="635"/>
                    <a:pt x="370" y="638"/>
                    <a:pt x="358" y="630"/>
                  </a:cubicBezTo>
                  <a:cubicBezTo>
                    <a:pt x="348" y="623"/>
                    <a:pt x="345" y="616"/>
                    <a:pt x="331" y="612"/>
                  </a:cubicBezTo>
                  <a:cubicBezTo>
                    <a:pt x="305" y="605"/>
                    <a:pt x="277" y="601"/>
                    <a:pt x="250" y="594"/>
                  </a:cubicBezTo>
                  <a:cubicBezTo>
                    <a:pt x="246" y="583"/>
                    <a:pt x="219" y="550"/>
                    <a:pt x="208" y="543"/>
                  </a:cubicBezTo>
                  <a:cubicBezTo>
                    <a:pt x="200" y="532"/>
                    <a:pt x="189" y="518"/>
                    <a:pt x="178" y="510"/>
                  </a:cubicBezTo>
                  <a:cubicBezTo>
                    <a:pt x="174" y="497"/>
                    <a:pt x="173" y="490"/>
                    <a:pt x="163" y="480"/>
                  </a:cubicBezTo>
                  <a:cubicBezTo>
                    <a:pt x="164" y="474"/>
                    <a:pt x="163" y="467"/>
                    <a:pt x="166" y="462"/>
                  </a:cubicBezTo>
                  <a:cubicBezTo>
                    <a:pt x="168" y="459"/>
                    <a:pt x="173" y="459"/>
                    <a:pt x="175" y="456"/>
                  </a:cubicBezTo>
                  <a:cubicBezTo>
                    <a:pt x="186" y="439"/>
                    <a:pt x="186" y="426"/>
                    <a:pt x="205" y="414"/>
                  </a:cubicBezTo>
                  <a:cubicBezTo>
                    <a:pt x="218" y="374"/>
                    <a:pt x="196" y="371"/>
                    <a:pt x="166" y="363"/>
                  </a:cubicBezTo>
                  <a:cubicBezTo>
                    <a:pt x="154" y="366"/>
                    <a:pt x="141" y="377"/>
                    <a:pt x="127" y="384"/>
                  </a:cubicBezTo>
                  <a:cubicBezTo>
                    <a:pt x="120" y="363"/>
                    <a:pt x="124" y="339"/>
                    <a:pt x="112" y="321"/>
                  </a:cubicBezTo>
                  <a:cubicBezTo>
                    <a:pt x="109" y="311"/>
                    <a:pt x="91" y="282"/>
                    <a:pt x="82" y="276"/>
                  </a:cubicBezTo>
                  <a:cubicBezTo>
                    <a:pt x="79" y="266"/>
                    <a:pt x="66" y="256"/>
                    <a:pt x="55" y="252"/>
                  </a:cubicBezTo>
                  <a:cubicBezTo>
                    <a:pt x="47" y="240"/>
                    <a:pt x="35" y="237"/>
                    <a:pt x="22" y="228"/>
                  </a:cubicBezTo>
                  <a:cubicBezTo>
                    <a:pt x="19" y="226"/>
                    <a:pt x="13" y="222"/>
                    <a:pt x="13" y="222"/>
                  </a:cubicBezTo>
                  <a:cubicBezTo>
                    <a:pt x="12" y="219"/>
                    <a:pt x="12" y="215"/>
                    <a:pt x="10" y="213"/>
                  </a:cubicBezTo>
                  <a:cubicBezTo>
                    <a:pt x="8" y="210"/>
                    <a:pt x="2" y="210"/>
                    <a:pt x="1" y="207"/>
                  </a:cubicBezTo>
                  <a:cubicBezTo>
                    <a:pt x="0" y="204"/>
                    <a:pt x="2" y="200"/>
                    <a:pt x="4" y="198"/>
                  </a:cubicBezTo>
                  <a:cubicBezTo>
                    <a:pt x="10" y="193"/>
                    <a:pt x="18" y="195"/>
                    <a:pt x="25" y="192"/>
                  </a:cubicBezTo>
                  <a:cubicBezTo>
                    <a:pt x="38" y="186"/>
                    <a:pt x="46" y="176"/>
                    <a:pt x="58" y="168"/>
                  </a:cubicBezTo>
                  <a:cubicBezTo>
                    <a:pt x="72" y="140"/>
                    <a:pt x="60" y="125"/>
                    <a:pt x="94" y="114"/>
                  </a:cubicBezTo>
                  <a:cubicBezTo>
                    <a:pt x="105" y="115"/>
                    <a:pt x="116" y="114"/>
                    <a:pt x="127" y="117"/>
                  </a:cubicBezTo>
                  <a:cubicBezTo>
                    <a:pt x="134" y="119"/>
                    <a:pt x="145" y="129"/>
                    <a:pt x="145" y="129"/>
                  </a:cubicBezTo>
                  <a:cubicBezTo>
                    <a:pt x="152" y="140"/>
                    <a:pt x="164" y="152"/>
                    <a:pt x="175" y="159"/>
                  </a:cubicBezTo>
                  <a:cubicBezTo>
                    <a:pt x="181" y="169"/>
                    <a:pt x="194" y="179"/>
                    <a:pt x="205" y="183"/>
                  </a:cubicBezTo>
                  <a:cubicBezTo>
                    <a:pt x="226" y="204"/>
                    <a:pt x="225" y="198"/>
                    <a:pt x="262" y="195"/>
                  </a:cubicBezTo>
                  <a:cubicBezTo>
                    <a:pt x="274" y="191"/>
                    <a:pt x="274" y="184"/>
                    <a:pt x="286" y="180"/>
                  </a:cubicBezTo>
                  <a:cubicBezTo>
                    <a:pt x="291" y="165"/>
                    <a:pt x="303" y="153"/>
                    <a:pt x="310" y="138"/>
                  </a:cubicBezTo>
                  <a:cubicBezTo>
                    <a:pt x="314" y="131"/>
                    <a:pt x="313" y="123"/>
                    <a:pt x="319" y="117"/>
                  </a:cubicBezTo>
                  <a:cubicBezTo>
                    <a:pt x="321" y="115"/>
                    <a:pt x="325" y="115"/>
                    <a:pt x="328" y="114"/>
                  </a:cubicBezTo>
                  <a:cubicBezTo>
                    <a:pt x="342" y="119"/>
                    <a:pt x="346" y="125"/>
                    <a:pt x="352" y="138"/>
                  </a:cubicBezTo>
                  <a:cubicBezTo>
                    <a:pt x="354" y="155"/>
                    <a:pt x="351" y="166"/>
                    <a:pt x="367" y="171"/>
                  </a:cubicBezTo>
                  <a:cubicBezTo>
                    <a:pt x="377" y="150"/>
                    <a:pt x="378" y="138"/>
                    <a:pt x="385" y="117"/>
                  </a:cubicBezTo>
                  <a:cubicBezTo>
                    <a:pt x="406" y="127"/>
                    <a:pt x="416" y="139"/>
                    <a:pt x="439" y="144"/>
                  </a:cubicBezTo>
                  <a:cubicBezTo>
                    <a:pt x="458" y="157"/>
                    <a:pt x="471" y="179"/>
                    <a:pt x="490" y="192"/>
                  </a:cubicBezTo>
                  <a:cubicBezTo>
                    <a:pt x="491" y="174"/>
                    <a:pt x="489" y="156"/>
                    <a:pt x="493" y="138"/>
                  </a:cubicBezTo>
                  <a:cubicBezTo>
                    <a:pt x="493" y="138"/>
                    <a:pt x="545" y="119"/>
                    <a:pt x="550" y="117"/>
                  </a:cubicBezTo>
                  <a:cubicBezTo>
                    <a:pt x="573" y="123"/>
                    <a:pt x="579" y="131"/>
                    <a:pt x="586" y="153"/>
                  </a:cubicBezTo>
                  <a:cubicBezTo>
                    <a:pt x="604" y="149"/>
                    <a:pt x="611" y="135"/>
                    <a:pt x="628" y="129"/>
                  </a:cubicBezTo>
                  <a:cubicBezTo>
                    <a:pt x="647" y="123"/>
                    <a:pt x="634" y="126"/>
                    <a:pt x="667" y="123"/>
                  </a:cubicBezTo>
                  <a:cubicBezTo>
                    <a:pt x="678" y="114"/>
                    <a:pt x="681" y="103"/>
                    <a:pt x="694" y="99"/>
                  </a:cubicBezTo>
                  <a:cubicBezTo>
                    <a:pt x="698" y="87"/>
                    <a:pt x="704" y="88"/>
                    <a:pt x="715" y="81"/>
                  </a:cubicBezTo>
                  <a:cubicBezTo>
                    <a:pt x="724" y="67"/>
                    <a:pt x="727" y="45"/>
                    <a:pt x="739" y="33"/>
                  </a:cubicBezTo>
                  <a:cubicBezTo>
                    <a:pt x="759" y="13"/>
                    <a:pt x="790" y="3"/>
                    <a:pt x="817" y="0"/>
                  </a:cubicBezTo>
                  <a:cubicBezTo>
                    <a:pt x="848" y="3"/>
                    <a:pt x="872" y="10"/>
                    <a:pt x="898" y="27"/>
                  </a:cubicBezTo>
                  <a:cubicBezTo>
                    <a:pt x="905" y="57"/>
                    <a:pt x="920" y="68"/>
                    <a:pt x="949" y="72"/>
                  </a:cubicBezTo>
                  <a:cubicBezTo>
                    <a:pt x="961" y="77"/>
                    <a:pt x="972" y="81"/>
                    <a:pt x="985" y="84"/>
                  </a:cubicBezTo>
                  <a:cubicBezTo>
                    <a:pt x="989" y="96"/>
                    <a:pt x="996" y="96"/>
                    <a:pt x="1000" y="108"/>
                  </a:cubicBezTo>
                  <a:cubicBezTo>
                    <a:pt x="1047" y="102"/>
                    <a:pt x="1094" y="111"/>
                    <a:pt x="1141" y="111"/>
                  </a:cubicBezTo>
                </a:path>
              </a:pathLst>
            </a:custGeom>
            <a:noFill/>
            <a:ln w="9525">
              <a:solidFill>
                <a:srgbClr val="9900CC"/>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2115" name="Freeform 5"/>
            <p:cNvSpPr>
              <a:spLocks noChangeArrowheads="1"/>
            </p:cNvSpPr>
            <p:nvPr/>
          </p:nvSpPr>
          <p:spPr bwMode="auto">
            <a:xfrm>
              <a:off x="1574" y="243"/>
              <a:ext cx="591" cy="750"/>
            </a:xfrm>
            <a:custGeom>
              <a:avLst/>
              <a:gdLst>
                <a:gd name="T0" fmla="*/ 139 w 591"/>
                <a:gd name="T1" fmla="*/ 9 h 750"/>
                <a:gd name="T2" fmla="*/ 220 w 591"/>
                <a:gd name="T3" fmla="*/ 3 h 750"/>
                <a:gd name="T4" fmla="*/ 280 w 591"/>
                <a:gd name="T5" fmla="*/ 24 h 750"/>
                <a:gd name="T6" fmla="*/ 295 w 591"/>
                <a:gd name="T7" fmla="*/ 39 h 750"/>
                <a:gd name="T8" fmla="*/ 280 w 591"/>
                <a:gd name="T9" fmla="*/ 54 h 750"/>
                <a:gd name="T10" fmla="*/ 220 w 591"/>
                <a:gd name="T11" fmla="*/ 87 h 750"/>
                <a:gd name="T12" fmla="*/ 196 w 591"/>
                <a:gd name="T13" fmla="*/ 114 h 750"/>
                <a:gd name="T14" fmla="*/ 220 w 591"/>
                <a:gd name="T15" fmla="*/ 156 h 750"/>
                <a:gd name="T16" fmla="*/ 235 w 591"/>
                <a:gd name="T17" fmla="*/ 180 h 750"/>
                <a:gd name="T18" fmla="*/ 247 w 591"/>
                <a:gd name="T19" fmla="*/ 210 h 750"/>
                <a:gd name="T20" fmla="*/ 289 w 591"/>
                <a:gd name="T21" fmla="*/ 249 h 750"/>
                <a:gd name="T22" fmla="*/ 325 w 591"/>
                <a:gd name="T23" fmla="*/ 276 h 750"/>
                <a:gd name="T24" fmla="*/ 361 w 591"/>
                <a:gd name="T25" fmla="*/ 312 h 750"/>
                <a:gd name="T26" fmla="*/ 406 w 591"/>
                <a:gd name="T27" fmla="*/ 312 h 750"/>
                <a:gd name="T28" fmla="*/ 412 w 591"/>
                <a:gd name="T29" fmla="*/ 330 h 750"/>
                <a:gd name="T30" fmla="*/ 535 w 591"/>
                <a:gd name="T31" fmla="*/ 333 h 750"/>
                <a:gd name="T32" fmla="*/ 577 w 591"/>
                <a:gd name="T33" fmla="*/ 348 h 750"/>
                <a:gd name="T34" fmla="*/ 538 w 591"/>
                <a:gd name="T35" fmla="*/ 372 h 750"/>
                <a:gd name="T36" fmla="*/ 448 w 591"/>
                <a:gd name="T37" fmla="*/ 399 h 750"/>
                <a:gd name="T38" fmla="*/ 394 w 591"/>
                <a:gd name="T39" fmla="*/ 396 h 750"/>
                <a:gd name="T40" fmla="*/ 391 w 591"/>
                <a:gd name="T41" fmla="*/ 462 h 750"/>
                <a:gd name="T42" fmla="*/ 379 w 591"/>
                <a:gd name="T43" fmla="*/ 489 h 750"/>
                <a:gd name="T44" fmla="*/ 367 w 591"/>
                <a:gd name="T45" fmla="*/ 492 h 750"/>
                <a:gd name="T46" fmla="*/ 289 w 591"/>
                <a:gd name="T47" fmla="*/ 495 h 750"/>
                <a:gd name="T48" fmla="*/ 235 w 591"/>
                <a:gd name="T49" fmla="*/ 537 h 750"/>
                <a:gd name="T50" fmla="*/ 220 w 591"/>
                <a:gd name="T51" fmla="*/ 564 h 750"/>
                <a:gd name="T52" fmla="*/ 193 w 591"/>
                <a:gd name="T53" fmla="*/ 594 h 750"/>
                <a:gd name="T54" fmla="*/ 187 w 591"/>
                <a:gd name="T55" fmla="*/ 642 h 750"/>
                <a:gd name="T56" fmla="*/ 166 w 591"/>
                <a:gd name="T57" fmla="*/ 645 h 750"/>
                <a:gd name="T58" fmla="*/ 139 w 591"/>
                <a:gd name="T59" fmla="*/ 672 h 750"/>
                <a:gd name="T60" fmla="*/ 121 w 591"/>
                <a:gd name="T61" fmla="*/ 696 h 750"/>
                <a:gd name="T62" fmla="*/ 97 w 591"/>
                <a:gd name="T63" fmla="*/ 702 h 750"/>
                <a:gd name="T64" fmla="*/ 31 w 591"/>
                <a:gd name="T65" fmla="*/ 726 h 750"/>
                <a:gd name="T66" fmla="*/ 16 w 591"/>
                <a:gd name="T67" fmla="*/ 750 h 75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591"/>
                <a:gd name="T103" fmla="*/ 0 h 750"/>
                <a:gd name="T104" fmla="*/ 591 w 591"/>
                <a:gd name="T105" fmla="*/ 750 h 750"/>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591" h="750">
                  <a:moveTo>
                    <a:pt x="139" y="9"/>
                  </a:moveTo>
                  <a:cubicBezTo>
                    <a:pt x="175" y="2"/>
                    <a:pt x="183" y="0"/>
                    <a:pt x="220" y="3"/>
                  </a:cubicBezTo>
                  <a:cubicBezTo>
                    <a:pt x="238" y="15"/>
                    <a:pt x="260" y="19"/>
                    <a:pt x="280" y="24"/>
                  </a:cubicBezTo>
                  <a:cubicBezTo>
                    <a:pt x="284" y="27"/>
                    <a:pt x="295" y="32"/>
                    <a:pt x="295" y="39"/>
                  </a:cubicBezTo>
                  <a:cubicBezTo>
                    <a:pt x="295" y="54"/>
                    <a:pt x="288" y="50"/>
                    <a:pt x="280" y="54"/>
                  </a:cubicBezTo>
                  <a:cubicBezTo>
                    <a:pt x="259" y="66"/>
                    <a:pt x="243" y="79"/>
                    <a:pt x="220" y="87"/>
                  </a:cubicBezTo>
                  <a:cubicBezTo>
                    <a:pt x="199" y="108"/>
                    <a:pt x="207" y="98"/>
                    <a:pt x="196" y="114"/>
                  </a:cubicBezTo>
                  <a:cubicBezTo>
                    <a:pt x="201" y="133"/>
                    <a:pt x="204" y="144"/>
                    <a:pt x="220" y="156"/>
                  </a:cubicBezTo>
                  <a:cubicBezTo>
                    <a:pt x="227" y="177"/>
                    <a:pt x="221" y="170"/>
                    <a:pt x="235" y="180"/>
                  </a:cubicBezTo>
                  <a:cubicBezTo>
                    <a:pt x="239" y="191"/>
                    <a:pt x="240" y="200"/>
                    <a:pt x="247" y="210"/>
                  </a:cubicBezTo>
                  <a:cubicBezTo>
                    <a:pt x="252" y="246"/>
                    <a:pt x="259" y="234"/>
                    <a:pt x="289" y="249"/>
                  </a:cubicBezTo>
                  <a:cubicBezTo>
                    <a:pt x="297" y="262"/>
                    <a:pt x="310" y="271"/>
                    <a:pt x="325" y="276"/>
                  </a:cubicBezTo>
                  <a:cubicBezTo>
                    <a:pt x="337" y="288"/>
                    <a:pt x="346" y="302"/>
                    <a:pt x="361" y="312"/>
                  </a:cubicBezTo>
                  <a:cubicBezTo>
                    <a:pt x="368" y="311"/>
                    <a:pt x="396" y="299"/>
                    <a:pt x="406" y="312"/>
                  </a:cubicBezTo>
                  <a:cubicBezTo>
                    <a:pt x="410" y="317"/>
                    <a:pt x="406" y="329"/>
                    <a:pt x="412" y="330"/>
                  </a:cubicBezTo>
                  <a:cubicBezTo>
                    <a:pt x="452" y="337"/>
                    <a:pt x="494" y="332"/>
                    <a:pt x="535" y="333"/>
                  </a:cubicBezTo>
                  <a:cubicBezTo>
                    <a:pt x="553" y="337"/>
                    <a:pt x="561" y="343"/>
                    <a:pt x="577" y="348"/>
                  </a:cubicBezTo>
                  <a:cubicBezTo>
                    <a:pt x="587" y="378"/>
                    <a:pt x="591" y="368"/>
                    <a:pt x="538" y="372"/>
                  </a:cubicBezTo>
                  <a:cubicBezTo>
                    <a:pt x="529" y="398"/>
                    <a:pt x="464" y="398"/>
                    <a:pt x="448" y="399"/>
                  </a:cubicBezTo>
                  <a:cubicBezTo>
                    <a:pt x="430" y="405"/>
                    <a:pt x="412" y="400"/>
                    <a:pt x="394" y="396"/>
                  </a:cubicBezTo>
                  <a:cubicBezTo>
                    <a:pt x="394" y="396"/>
                    <a:pt x="394" y="440"/>
                    <a:pt x="391" y="462"/>
                  </a:cubicBezTo>
                  <a:cubicBezTo>
                    <a:pt x="390" y="472"/>
                    <a:pt x="382" y="480"/>
                    <a:pt x="379" y="489"/>
                  </a:cubicBezTo>
                  <a:cubicBezTo>
                    <a:pt x="378" y="493"/>
                    <a:pt x="371" y="492"/>
                    <a:pt x="367" y="492"/>
                  </a:cubicBezTo>
                  <a:cubicBezTo>
                    <a:pt x="341" y="494"/>
                    <a:pt x="315" y="494"/>
                    <a:pt x="289" y="495"/>
                  </a:cubicBezTo>
                  <a:cubicBezTo>
                    <a:pt x="260" y="501"/>
                    <a:pt x="261" y="528"/>
                    <a:pt x="235" y="537"/>
                  </a:cubicBezTo>
                  <a:cubicBezTo>
                    <a:pt x="232" y="551"/>
                    <a:pt x="234" y="559"/>
                    <a:pt x="220" y="564"/>
                  </a:cubicBezTo>
                  <a:cubicBezTo>
                    <a:pt x="215" y="578"/>
                    <a:pt x="205" y="585"/>
                    <a:pt x="193" y="594"/>
                  </a:cubicBezTo>
                  <a:cubicBezTo>
                    <a:pt x="190" y="603"/>
                    <a:pt x="194" y="638"/>
                    <a:pt x="187" y="642"/>
                  </a:cubicBezTo>
                  <a:cubicBezTo>
                    <a:pt x="181" y="645"/>
                    <a:pt x="173" y="644"/>
                    <a:pt x="166" y="645"/>
                  </a:cubicBezTo>
                  <a:cubicBezTo>
                    <a:pt x="161" y="660"/>
                    <a:pt x="154" y="667"/>
                    <a:pt x="139" y="672"/>
                  </a:cubicBezTo>
                  <a:cubicBezTo>
                    <a:pt x="136" y="682"/>
                    <a:pt x="132" y="692"/>
                    <a:pt x="121" y="696"/>
                  </a:cubicBezTo>
                  <a:cubicBezTo>
                    <a:pt x="113" y="699"/>
                    <a:pt x="97" y="702"/>
                    <a:pt x="97" y="702"/>
                  </a:cubicBezTo>
                  <a:cubicBezTo>
                    <a:pt x="82" y="712"/>
                    <a:pt x="49" y="722"/>
                    <a:pt x="31" y="726"/>
                  </a:cubicBezTo>
                  <a:cubicBezTo>
                    <a:pt x="26" y="728"/>
                    <a:pt x="0" y="750"/>
                    <a:pt x="16" y="750"/>
                  </a:cubicBezTo>
                </a:path>
              </a:pathLst>
            </a:custGeom>
            <a:noFill/>
            <a:ln w="9525">
              <a:solidFill>
                <a:srgbClr val="9900CC"/>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2116" name="Freeform 6"/>
            <p:cNvSpPr>
              <a:spLocks noChangeArrowheads="1"/>
            </p:cNvSpPr>
            <p:nvPr/>
          </p:nvSpPr>
          <p:spPr bwMode="auto">
            <a:xfrm>
              <a:off x="1488" y="968"/>
              <a:ext cx="675" cy="961"/>
            </a:xfrm>
            <a:custGeom>
              <a:avLst/>
              <a:gdLst>
                <a:gd name="T0" fmla="*/ 111 w 675"/>
                <a:gd name="T1" fmla="*/ 1 h 961"/>
                <a:gd name="T2" fmla="*/ 90 w 675"/>
                <a:gd name="T3" fmla="*/ 7 h 961"/>
                <a:gd name="T4" fmla="*/ 72 w 675"/>
                <a:gd name="T5" fmla="*/ 70 h 961"/>
                <a:gd name="T6" fmla="*/ 57 w 675"/>
                <a:gd name="T7" fmla="*/ 169 h 961"/>
                <a:gd name="T8" fmla="*/ 36 w 675"/>
                <a:gd name="T9" fmla="*/ 190 h 961"/>
                <a:gd name="T10" fmla="*/ 18 w 675"/>
                <a:gd name="T11" fmla="*/ 223 h 961"/>
                <a:gd name="T12" fmla="*/ 0 w 675"/>
                <a:gd name="T13" fmla="*/ 247 h 961"/>
                <a:gd name="T14" fmla="*/ 15 w 675"/>
                <a:gd name="T15" fmla="*/ 280 h 961"/>
                <a:gd name="T16" fmla="*/ 36 w 675"/>
                <a:gd name="T17" fmla="*/ 304 h 961"/>
                <a:gd name="T18" fmla="*/ 48 w 675"/>
                <a:gd name="T19" fmla="*/ 322 h 961"/>
                <a:gd name="T20" fmla="*/ 54 w 675"/>
                <a:gd name="T21" fmla="*/ 331 h 961"/>
                <a:gd name="T22" fmla="*/ 72 w 675"/>
                <a:gd name="T23" fmla="*/ 361 h 961"/>
                <a:gd name="T24" fmla="*/ 84 w 675"/>
                <a:gd name="T25" fmla="*/ 373 h 961"/>
                <a:gd name="T26" fmla="*/ 96 w 675"/>
                <a:gd name="T27" fmla="*/ 391 h 961"/>
                <a:gd name="T28" fmla="*/ 141 w 675"/>
                <a:gd name="T29" fmla="*/ 433 h 961"/>
                <a:gd name="T30" fmla="*/ 192 w 675"/>
                <a:gd name="T31" fmla="*/ 457 h 961"/>
                <a:gd name="T32" fmla="*/ 228 w 675"/>
                <a:gd name="T33" fmla="*/ 505 h 961"/>
                <a:gd name="T34" fmla="*/ 249 w 675"/>
                <a:gd name="T35" fmla="*/ 595 h 961"/>
                <a:gd name="T36" fmla="*/ 264 w 675"/>
                <a:gd name="T37" fmla="*/ 622 h 961"/>
                <a:gd name="T38" fmla="*/ 300 w 675"/>
                <a:gd name="T39" fmla="*/ 664 h 961"/>
                <a:gd name="T40" fmla="*/ 330 w 675"/>
                <a:gd name="T41" fmla="*/ 688 h 961"/>
                <a:gd name="T42" fmla="*/ 357 w 675"/>
                <a:gd name="T43" fmla="*/ 703 h 961"/>
                <a:gd name="T44" fmla="*/ 375 w 675"/>
                <a:gd name="T45" fmla="*/ 727 h 961"/>
                <a:gd name="T46" fmla="*/ 405 w 675"/>
                <a:gd name="T47" fmla="*/ 760 h 961"/>
                <a:gd name="T48" fmla="*/ 426 w 675"/>
                <a:gd name="T49" fmla="*/ 787 h 961"/>
                <a:gd name="T50" fmla="*/ 465 w 675"/>
                <a:gd name="T51" fmla="*/ 817 h 961"/>
                <a:gd name="T52" fmla="*/ 492 w 675"/>
                <a:gd name="T53" fmla="*/ 835 h 961"/>
                <a:gd name="T54" fmla="*/ 561 w 675"/>
                <a:gd name="T55" fmla="*/ 871 h 961"/>
                <a:gd name="T56" fmla="*/ 591 w 675"/>
                <a:gd name="T57" fmla="*/ 889 h 961"/>
                <a:gd name="T58" fmla="*/ 636 w 675"/>
                <a:gd name="T59" fmla="*/ 922 h 961"/>
                <a:gd name="T60" fmla="*/ 675 w 675"/>
                <a:gd name="T61" fmla="*/ 961 h 96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675"/>
                <a:gd name="T94" fmla="*/ 0 h 961"/>
                <a:gd name="T95" fmla="*/ 675 w 675"/>
                <a:gd name="T96" fmla="*/ 961 h 96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675" h="961">
                  <a:moveTo>
                    <a:pt x="111" y="1"/>
                  </a:moveTo>
                  <a:cubicBezTo>
                    <a:pt x="104" y="3"/>
                    <a:pt x="92" y="0"/>
                    <a:pt x="90" y="7"/>
                  </a:cubicBezTo>
                  <a:cubicBezTo>
                    <a:pt x="85" y="29"/>
                    <a:pt x="98" y="61"/>
                    <a:pt x="72" y="70"/>
                  </a:cubicBezTo>
                  <a:cubicBezTo>
                    <a:pt x="64" y="104"/>
                    <a:pt x="61" y="135"/>
                    <a:pt x="57" y="169"/>
                  </a:cubicBezTo>
                  <a:cubicBezTo>
                    <a:pt x="56" y="179"/>
                    <a:pt x="36" y="190"/>
                    <a:pt x="36" y="190"/>
                  </a:cubicBezTo>
                  <a:cubicBezTo>
                    <a:pt x="30" y="207"/>
                    <a:pt x="32" y="214"/>
                    <a:pt x="18" y="223"/>
                  </a:cubicBezTo>
                  <a:cubicBezTo>
                    <a:pt x="9" y="236"/>
                    <a:pt x="4" y="231"/>
                    <a:pt x="0" y="247"/>
                  </a:cubicBezTo>
                  <a:cubicBezTo>
                    <a:pt x="3" y="264"/>
                    <a:pt x="1" y="271"/>
                    <a:pt x="15" y="280"/>
                  </a:cubicBezTo>
                  <a:cubicBezTo>
                    <a:pt x="19" y="293"/>
                    <a:pt x="28" y="293"/>
                    <a:pt x="36" y="304"/>
                  </a:cubicBezTo>
                  <a:cubicBezTo>
                    <a:pt x="40" y="310"/>
                    <a:pt x="44" y="316"/>
                    <a:pt x="48" y="322"/>
                  </a:cubicBezTo>
                  <a:cubicBezTo>
                    <a:pt x="50" y="325"/>
                    <a:pt x="54" y="331"/>
                    <a:pt x="54" y="331"/>
                  </a:cubicBezTo>
                  <a:cubicBezTo>
                    <a:pt x="58" y="345"/>
                    <a:pt x="60" y="353"/>
                    <a:pt x="72" y="361"/>
                  </a:cubicBezTo>
                  <a:cubicBezTo>
                    <a:pt x="80" y="385"/>
                    <a:pt x="68" y="357"/>
                    <a:pt x="84" y="373"/>
                  </a:cubicBezTo>
                  <a:cubicBezTo>
                    <a:pt x="89" y="378"/>
                    <a:pt x="91" y="386"/>
                    <a:pt x="96" y="391"/>
                  </a:cubicBezTo>
                  <a:cubicBezTo>
                    <a:pt x="102" y="417"/>
                    <a:pt x="116" y="425"/>
                    <a:pt x="141" y="433"/>
                  </a:cubicBezTo>
                  <a:cubicBezTo>
                    <a:pt x="162" y="454"/>
                    <a:pt x="164" y="451"/>
                    <a:pt x="192" y="457"/>
                  </a:cubicBezTo>
                  <a:cubicBezTo>
                    <a:pt x="208" y="469"/>
                    <a:pt x="221" y="485"/>
                    <a:pt x="228" y="505"/>
                  </a:cubicBezTo>
                  <a:cubicBezTo>
                    <a:pt x="225" y="535"/>
                    <a:pt x="211" y="582"/>
                    <a:pt x="249" y="595"/>
                  </a:cubicBezTo>
                  <a:cubicBezTo>
                    <a:pt x="253" y="608"/>
                    <a:pt x="252" y="614"/>
                    <a:pt x="264" y="622"/>
                  </a:cubicBezTo>
                  <a:cubicBezTo>
                    <a:pt x="269" y="636"/>
                    <a:pt x="288" y="656"/>
                    <a:pt x="300" y="664"/>
                  </a:cubicBezTo>
                  <a:cubicBezTo>
                    <a:pt x="306" y="674"/>
                    <a:pt x="319" y="684"/>
                    <a:pt x="330" y="688"/>
                  </a:cubicBezTo>
                  <a:cubicBezTo>
                    <a:pt x="338" y="700"/>
                    <a:pt x="343" y="700"/>
                    <a:pt x="357" y="703"/>
                  </a:cubicBezTo>
                  <a:cubicBezTo>
                    <a:pt x="361" y="716"/>
                    <a:pt x="368" y="713"/>
                    <a:pt x="375" y="727"/>
                  </a:cubicBezTo>
                  <a:cubicBezTo>
                    <a:pt x="378" y="744"/>
                    <a:pt x="388" y="754"/>
                    <a:pt x="405" y="760"/>
                  </a:cubicBezTo>
                  <a:cubicBezTo>
                    <a:pt x="412" y="771"/>
                    <a:pt x="415" y="780"/>
                    <a:pt x="426" y="787"/>
                  </a:cubicBezTo>
                  <a:cubicBezTo>
                    <a:pt x="436" y="801"/>
                    <a:pt x="451" y="807"/>
                    <a:pt x="465" y="817"/>
                  </a:cubicBezTo>
                  <a:cubicBezTo>
                    <a:pt x="473" y="829"/>
                    <a:pt x="481" y="827"/>
                    <a:pt x="492" y="835"/>
                  </a:cubicBezTo>
                  <a:cubicBezTo>
                    <a:pt x="508" y="859"/>
                    <a:pt x="534" y="867"/>
                    <a:pt x="561" y="871"/>
                  </a:cubicBezTo>
                  <a:cubicBezTo>
                    <a:pt x="571" y="876"/>
                    <a:pt x="591" y="889"/>
                    <a:pt x="591" y="889"/>
                  </a:cubicBezTo>
                  <a:cubicBezTo>
                    <a:pt x="600" y="916"/>
                    <a:pt x="607" y="918"/>
                    <a:pt x="636" y="922"/>
                  </a:cubicBezTo>
                  <a:cubicBezTo>
                    <a:pt x="647" y="926"/>
                    <a:pt x="675" y="948"/>
                    <a:pt x="675" y="961"/>
                  </a:cubicBezTo>
                </a:path>
              </a:pathLst>
            </a:custGeom>
            <a:noFill/>
            <a:ln w="9525">
              <a:solidFill>
                <a:srgbClr val="9900CC"/>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2117" name="Freeform 7"/>
            <p:cNvSpPr>
              <a:spLocks noChangeArrowheads="1"/>
            </p:cNvSpPr>
            <p:nvPr/>
          </p:nvSpPr>
          <p:spPr bwMode="auto">
            <a:xfrm>
              <a:off x="2160" y="1920"/>
              <a:ext cx="324" cy="759"/>
            </a:xfrm>
            <a:custGeom>
              <a:avLst/>
              <a:gdLst>
                <a:gd name="T0" fmla="*/ 0 w 324"/>
                <a:gd name="T1" fmla="*/ 0 h 759"/>
                <a:gd name="T2" fmla="*/ 6 w 324"/>
                <a:gd name="T3" fmla="*/ 21 h 759"/>
                <a:gd name="T4" fmla="*/ 24 w 324"/>
                <a:gd name="T5" fmla="*/ 27 h 759"/>
                <a:gd name="T6" fmla="*/ 30 w 324"/>
                <a:gd name="T7" fmla="*/ 36 h 759"/>
                <a:gd name="T8" fmla="*/ 39 w 324"/>
                <a:gd name="T9" fmla="*/ 39 h 759"/>
                <a:gd name="T10" fmla="*/ 51 w 324"/>
                <a:gd name="T11" fmla="*/ 51 h 759"/>
                <a:gd name="T12" fmla="*/ 69 w 324"/>
                <a:gd name="T13" fmla="*/ 96 h 759"/>
                <a:gd name="T14" fmla="*/ 90 w 324"/>
                <a:gd name="T15" fmla="*/ 111 h 759"/>
                <a:gd name="T16" fmla="*/ 105 w 324"/>
                <a:gd name="T17" fmla="*/ 123 h 759"/>
                <a:gd name="T18" fmla="*/ 117 w 324"/>
                <a:gd name="T19" fmla="*/ 156 h 759"/>
                <a:gd name="T20" fmla="*/ 159 w 324"/>
                <a:gd name="T21" fmla="*/ 192 h 759"/>
                <a:gd name="T22" fmla="*/ 198 w 324"/>
                <a:gd name="T23" fmla="*/ 240 h 759"/>
                <a:gd name="T24" fmla="*/ 207 w 324"/>
                <a:gd name="T25" fmla="*/ 270 h 759"/>
                <a:gd name="T26" fmla="*/ 228 w 324"/>
                <a:gd name="T27" fmla="*/ 357 h 759"/>
                <a:gd name="T28" fmla="*/ 258 w 324"/>
                <a:gd name="T29" fmla="*/ 459 h 759"/>
                <a:gd name="T30" fmla="*/ 282 w 324"/>
                <a:gd name="T31" fmla="*/ 507 h 759"/>
                <a:gd name="T32" fmla="*/ 297 w 324"/>
                <a:gd name="T33" fmla="*/ 549 h 759"/>
                <a:gd name="T34" fmla="*/ 318 w 324"/>
                <a:gd name="T35" fmla="*/ 618 h 759"/>
                <a:gd name="T36" fmla="*/ 303 w 324"/>
                <a:gd name="T37" fmla="*/ 642 h 759"/>
                <a:gd name="T38" fmla="*/ 309 w 324"/>
                <a:gd name="T39" fmla="*/ 750 h 759"/>
                <a:gd name="T40" fmla="*/ 324 w 324"/>
                <a:gd name="T41" fmla="*/ 759 h 75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324"/>
                <a:gd name="T64" fmla="*/ 0 h 759"/>
                <a:gd name="T65" fmla="*/ 324 w 324"/>
                <a:gd name="T66" fmla="*/ 759 h 759"/>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324" h="759">
                  <a:moveTo>
                    <a:pt x="0" y="0"/>
                  </a:moveTo>
                  <a:cubicBezTo>
                    <a:pt x="2" y="7"/>
                    <a:pt x="1" y="16"/>
                    <a:pt x="6" y="21"/>
                  </a:cubicBezTo>
                  <a:cubicBezTo>
                    <a:pt x="10" y="26"/>
                    <a:pt x="24" y="27"/>
                    <a:pt x="24" y="27"/>
                  </a:cubicBezTo>
                  <a:cubicBezTo>
                    <a:pt x="26" y="30"/>
                    <a:pt x="27" y="34"/>
                    <a:pt x="30" y="36"/>
                  </a:cubicBezTo>
                  <a:cubicBezTo>
                    <a:pt x="32" y="38"/>
                    <a:pt x="37" y="37"/>
                    <a:pt x="39" y="39"/>
                  </a:cubicBezTo>
                  <a:cubicBezTo>
                    <a:pt x="55" y="55"/>
                    <a:pt x="27" y="43"/>
                    <a:pt x="51" y="51"/>
                  </a:cubicBezTo>
                  <a:cubicBezTo>
                    <a:pt x="56" y="67"/>
                    <a:pt x="64" y="80"/>
                    <a:pt x="69" y="96"/>
                  </a:cubicBezTo>
                  <a:cubicBezTo>
                    <a:pt x="72" y="104"/>
                    <a:pt x="84" y="105"/>
                    <a:pt x="90" y="111"/>
                  </a:cubicBezTo>
                  <a:cubicBezTo>
                    <a:pt x="104" y="125"/>
                    <a:pt x="87" y="117"/>
                    <a:pt x="105" y="123"/>
                  </a:cubicBezTo>
                  <a:cubicBezTo>
                    <a:pt x="109" y="135"/>
                    <a:pt x="111" y="145"/>
                    <a:pt x="117" y="156"/>
                  </a:cubicBezTo>
                  <a:cubicBezTo>
                    <a:pt x="122" y="202"/>
                    <a:pt x="122" y="180"/>
                    <a:pt x="159" y="192"/>
                  </a:cubicBezTo>
                  <a:cubicBezTo>
                    <a:pt x="170" y="209"/>
                    <a:pt x="186" y="223"/>
                    <a:pt x="198" y="240"/>
                  </a:cubicBezTo>
                  <a:cubicBezTo>
                    <a:pt x="201" y="250"/>
                    <a:pt x="207" y="270"/>
                    <a:pt x="207" y="270"/>
                  </a:cubicBezTo>
                  <a:cubicBezTo>
                    <a:pt x="211" y="297"/>
                    <a:pt x="212" y="333"/>
                    <a:pt x="228" y="357"/>
                  </a:cubicBezTo>
                  <a:cubicBezTo>
                    <a:pt x="237" y="391"/>
                    <a:pt x="249" y="425"/>
                    <a:pt x="258" y="459"/>
                  </a:cubicBezTo>
                  <a:cubicBezTo>
                    <a:pt x="263" y="478"/>
                    <a:pt x="266" y="495"/>
                    <a:pt x="282" y="507"/>
                  </a:cubicBezTo>
                  <a:cubicBezTo>
                    <a:pt x="287" y="521"/>
                    <a:pt x="292" y="535"/>
                    <a:pt x="297" y="549"/>
                  </a:cubicBezTo>
                  <a:cubicBezTo>
                    <a:pt x="300" y="584"/>
                    <a:pt x="300" y="591"/>
                    <a:pt x="318" y="618"/>
                  </a:cubicBezTo>
                  <a:cubicBezTo>
                    <a:pt x="315" y="631"/>
                    <a:pt x="316" y="638"/>
                    <a:pt x="303" y="642"/>
                  </a:cubicBezTo>
                  <a:cubicBezTo>
                    <a:pt x="299" y="675"/>
                    <a:pt x="288" y="721"/>
                    <a:pt x="309" y="750"/>
                  </a:cubicBezTo>
                  <a:cubicBezTo>
                    <a:pt x="312" y="755"/>
                    <a:pt x="320" y="755"/>
                    <a:pt x="324" y="759"/>
                  </a:cubicBezTo>
                </a:path>
              </a:pathLst>
            </a:custGeom>
            <a:noFill/>
            <a:ln w="9525">
              <a:solidFill>
                <a:srgbClr val="9900CC"/>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2118" name="Freeform 8"/>
            <p:cNvSpPr>
              <a:spLocks noChangeArrowheads="1"/>
            </p:cNvSpPr>
            <p:nvPr/>
          </p:nvSpPr>
          <p:spPr bwMode="auto">
            <a:xfrm>
              <a:off x="1572" y="2667"/>
              <a:ext cx="945" cy="873"/>
            </a:xfrm>
            <a:custGeom>
              <a:avLst/>
              <a:gdLst>
                <a:gd name="T0" fmla="*/ 894 w 945"/>
                <a:gd name="T1" fmla="*/ 0 h 873"/>
                <a:gd name="T2" fmla="*/ 918 w 945"/>
                <a:gd name="T3" fmla="*/ 21 h 873"/>
                <a:gd name="T4" fmla="*/ 945 w 945"/>
                <a:gd name="T5" fmla="*/ 57 h 873"/>
                <a:gd name="T6" fmla="*/ 897 w 945"/>
                <a:gd name="T7" fmla="*/ 87 h 873"/>
                <a:gd name="T8" fmla="*/ 897 w 945"/>
                <a:gd name="T9" fmla="*/ 153 h 873"/>
                <a:gd name="T10" fmla="*/ 864 w 945"/>
                <a:gd name="T11" fmla="*/ 201 h 873"/>
                <a:gd name="T12" fmla="*/ 876 w 945"/>
                <a:gd name="T13" fmla="*/ 279 h 873"/>
                <a:gd name="T14" fmla="*/ 885 w 945"/>
                <a:gd name="T15" fmla="*/ 306 h 873"/>
                <a:gd name="T16" fmla="*/ 882 w 945"/>
                <a:gd name="T17" fmla="*/ 333 h 873"/>
                <a:gd name="T18" fmla="*/ 810 w 945"/>
                <a:gd name="T19" fmla="*/ 378 h 873"/>
                <a:gd name="T20" fmla="*/ 759 w 945"/>
                <a:gd name="T21" fmla="*/ 447 h 873"/>
                <a:gd name="T22" fmla="*/ 732 w 945"/>
                <a:gd name="T23" fmla="*/ 474 h 873"/>
                <a:gd name="T24" fmla="*/ 672 w 945"/>
                <a:gd name="T25" fmla="*/ 480 h 873"/>
                <a:gd name="T26" fmla="*/ 609 w 945"/>
                <a:gd name="T27" fmla="*/ 525 h 873"/>
                <a:gd name="T28" fmla="*/ 561 w 945"/>
                <a:gd name="T29" fmla="*/ 543 h 873"/>
                <a:gd name="T30" fmla="*/ 540 w 945"/>
                <a:gd name="T31" fmla="*/ 552 h 873"/>
                <a:gd name="T32" fmla="*/ 534 w 945"/>
                <a:gd name="T33" fmla="*/ 561 h 873"/>
                <a:gd name="T34" fmla="*/ 495 w 945"/>
                <a:gd name="T35" fmla="*/ 582 h 873"/>
                <a:gd name="T36" fmla="*/ 462 w 945"/>
                <a:gd name="T37" fmla="*/ 597 h 873"/>
                <a:gd name="T38" fmla="*/ 429 w 945"/>
                <a:gd name="T39" fmla="*/ 612 h 873"/>
                <a:gd name="T40" fmla="*/ 423 w 945"/>
                <a:gd name="T41" fmla="*/ 630 h 873"/>
                <a:gd name="T42" fmla="*/ 291 w 945"/>
                <a:gd name="T43" fmla="*/ 651 h 873"/>
                <a:gd name="T44" fmla="*/ 249 w 945"/>
                <a:gd name="T45" fmla="*/ 639 h 873"/>
                <a:gd name="T46" fmla="*/ 192 w 945"/>
                <a:gd name="T47" fmla="*/ 651 h 873"/>
                <a:gd name="T48" fmla="*/ 174 w 945"/>
                <a:gd name="T49" fmla="*/ 660 h 873"/>
                <a:gd name="T50" fmla="*/ 153 w 945"/>
                <a:gd name="T51" fmla="*/ 738 h 873"/>
                <a:gd name="T52" fmla="*/ 135 w 945"/>
                <a:gd name="T53" fmla="*/ 759 h 873"/>
                <a:gd name="T54" fmla="*/ 129 w 945"/>
                <a:gd name="T55" fmla="*/ 795 h 873"/>
                <a:gd name="T56" fmla="*/ 111 w 945"/>
                <a:gd name="T57" fmla="*/ 813 h 873"/>
                <a:gd name="T58" fmla="*/ 87 w 945"/>
                <a:gd name="T59" fmla="*/ 843 h 873"/>
                <a:gd name="T60" fmla="*/ 84 w 945"/>
                <a:gd name="T61" fmla="*/ 855 h 873"/>
                <a:gd name="T62" fmla="*/ 42 w 945"/>
                <a:gd name="T63" fmla="*/ 873 h 873"/>
                <a:gd name="T64" fmla="*/ 0 w 945"/>
                <a:gd name="T65" fmla="*/ 870 h 87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945"/>
                <a:gd name="T100" fmla="*/ 0 h 873"/>
                <a:gd name="T101" fmla="*/ 945 w 945"/>
                <a:gd name="T102" fmla="*/ 873 h 87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945" h="873">
                  <a:moveTo>
                    <a:pt x="894" y="0"/>
                  </a:moveTo>
                  <a:cubicBezTo>
                    <a:pt x="906" y="8"/>
                    <a:pt x="904" y="14"/>
                    <a:pt x="918" y="21"/>
                  </a:cubicBezTo>
                  <a:cubicBezTo>
                    <a:pt x="924" y="38"/>
                    <a:pt x="929" y="49"/>
                    <a:pt x="945" y="57"/>
                  </a:cubicBezTo>
                  <a:cubicBezTo>
                    <a:pt x="936" y="89"/>
                    <a:pt x="931" y="84"/>
                    <a:pt x="897" y="87"/>
                  </a:cubicBezTo>
                  <a:cubicBezTo>
                    <a:pt x="892" y="112"/>
                    <a:pt x="882" y="131"/>
                    <a:pt x="897" y="153"/>
                  </a:cubicBezTo>
                  <a:cubicBezTo>
                    <a:pt x="907" y="195"/>
                    <a:pt x="908" y="196"/>
                    <a:pt x="864" y="201"/>
                  </a:cubicBezTo>
                  <a:cubicBezTo>
                    <a:pt x="867" y="229"/>
                    <a:pt x="869" y="253"/>
                    <a:pt x="876" y="279"/>
                  </a:cubicBezTo>
                  <a:cubicBezTo>
                    <a:pt x="879" y="288"/>
                    <a:pt x="885" y="306"/>
                    <a:pt x="885" y="306"/>
                  </a:cubicBezTo>
                  <a:cubicBezTo>
                    <a:pt x="884" y="315"/>
                    <a:pt x="885" y="324"/>
                    <a:pt x="882" y="333"/>
                  </a:cubicBezTo>
                  <a:cubicBezTo>
                    <a:pt x="872" y="368"/>
                    <a:pt x="841" y="370"/>
                    <a:pt x="810" y="378"/>
                  </a:cubicBezTo>
                  <a:cubicBezTo>
                    <a:pt x="806" y="442"/>
                    <a:pt x="815" y="441"/>
                    <a:pt x="759" y="447"/>
                  </a:cubicBezTo>
                  <a:cubicBezTo>
                    <a:pt x="747" y="455"/>
                    <a:pt x="747" y="472"/>
                    <a:pt x="732" y="474"/>
                  </a:cubicBezTo>
                  <a:cubicBezTo>
                    <a:pt x="712" y="477"/>
                    <a:pt x="692" y="478"/>
                    <a:pt x="672" y="480"/>
                  </a:cubicBezTo>
                  <a:cubicBezTo>
                    <a:pt x="664" y="505"/>
                    <a:pt x="633" y="519"/>
                    <a:pt x="609" y="525"/>
                  </a:cubicBezTo>
                  <a:cubicBezTo>
                    <a:pt x="598" y="542"/>
                    <a:pt x="580" y="541"/>
                    <a:pt x="561" y="543"/>
                  </a:cubicBezTo>
                  <a:cubicBezTo>
                    <a:pt x="559" y="544"/>
                    <a:pt x="540" y="552"/>
                    <a:pt x="540" y="552"/>
                  </a:cubicBezTo>
                  <a:cubicBezTo>
                    <a:pt x="537" y="554"/>
                    <a:pt x="537" y="559"/>
                    <a:pt x="534" y="561"/>
                  </a:cubicBezTo>
                  <a:cubicBezTo>
                    <a:pt x="528" y="566"/>
                    <a:pt x="503" y="579"/>
                    <a:pt x="495" y="582"/>
                  </a:cubicBezTo>
                  <a:cubicBezTo>
                    <a:pt x="486" y="595"/>
                    <a:pt x="477" y="594"/>
                    <a:pt x="462" y="597"/>
                  </a:cubicBezTo>
                  <a:cubicBezTo>
                    <a:pt x="451" y="604"/>
                    <a:pt x="440" y="606"/>
                    <a:pt x="429" y="612"/>
                  </a:cubicBezTo>
                  <a:cubicBezTo>
                    <a:pt x="427" y="618"/>
                    <a:pt x="429" y="628"/>
                    <a:pt x="423" y="630"/>
                  </a:cubicBezTo>
                  <a:cubicBezTo>
                    <a:pt x="380" y="644"/>
                    <a:pt x="337" y="647"/>
                    <a:pt x="291" y="651"/>
                  </a:cubicBezTo>
                  <a:cubicBezTo>
                    <a:pt x="268" y="656"/>
                    <a:pt x="255" y="664"/>
                    <a:pt x="249" y="639"/>
                  </a:cubicBezTo>
                  <a:cubicBezTo>
                    <a:pt x="211" y="649"/>
                    <a:pt x="230" y="661"/>
                    <a:pt x="192" y="651"/>
                  </a:cubicBezTo>
                  <a:cubicBezTo>
                    <a:pt x="172" y="637"/>
                    <a:pt x="164" y="624"/>
                    <a:pt x="174" y="660"/>
                  </a:cubicBezTo>
                  <a:cubicBezTo>
                    <a:pt x="163" y="687"/>
                    <a:pt x="178" y="721"/>
                    <a:pt x="153" y="738"/>
                  </a:cubicBezTo>
                  <a:cubicBezTo>
                    <a:pt x="149" y="750"/>
                    <a:pt x="142" y="748"/>
                    <a:pt x="135" y="759"/>
                  </a:cubicBezTo>
                  <a:cubicBezTo>
                    <a:pt x="133" y="771"/>
                    <a:pt x="136" y="785"/>
                    <a:pt x="129" y="795"/>
                  </a:cubicBezTo>
                  <a:cubicBezTo>
                    <a:pt x="110" y="825"/>
                    <a:pt x="103" y="781"/>
                    <a:pt x="111" y="813"/>
                  </a:cubicBezTo>
                  <a:cubicBezTo>
                    <a:pt x="107" y="835"/>
                    <a:pt x="106" y="834"/>
                    <a:pt x="87" y="843"/>
                  </a:cubicBezTo>
                  <a:cubicBezTo>
                    <a:pt x="86" y="847"/>
                    <a:pt x="87" y="852"/>
                    <a:pt x="84" y="855"/>
                  </a:cubicBezTo>
                  <a:cubicBezTo>
                    <a:pt x="83" y="856"/>
                    <a:pt x="47" y="871"/>
                    <a:pt x="42" y="873"/>
                  </a:cubicBezTo>
                  <a:cubicBezTo>
                    <a:pt x="12" y="869"/>
                    <a:pt x="26" y="870"/>
                    <a:pt x="0" y="870"/>
                  </a:cubicBezTo>
                </a:path>
              </a:pathLst>
            </a:custGeom>
            <a:noFill/>
            <a:ln w="9525">
              <a:solidFill>
                <a:srgbClr val="9900CC"/>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2119" name="Freeform 9"/>
            <p:cNvSpPr>
              <a:spLocks noChangeArrowheads="1"/>
            </p:cNvSpPr>
            <p:nvPr/>
          </p:nvSpPr>
          <p:spPr bwMode="auto">
            <a:xfrm>
              <a:off x="1059" y="2850"/>
              <a:ext cx="909" cy="906"/>
            </a:xfrm>
            <a:custGeom>
              <a:avLst/>
              <a:gdLst>
                <a:gd name="T0" fmla="*/ 519 w 909"/>
                <a:gd name="T1" fmla="*/ 690 h 906"/>
                <a:gd name="T2" fmla="*/ 495 w 909"/>
                <a:gd name="T3" fmla="*/ 720 h 906"/>
                <a:gd name="T4" fmla="*/ 456 w 909"/>
                <a:gd name="T5" fmla="*/ 735 h 906"/>
                <a:gd name="T6" fmla="*/ 429 w 909"/>
                <a:gd name="T7" fmla="*/ 741 h 906"/>
                <a:gd name="T8" fmla="*/ 315 w 909"/>
                <a:gd name="T9" fmla="*/ 774 h 906"/>
                <a:gd name="T10" fmla="*/ 222 w 909"/>
                <a:gd name="T11" fmla="*/ 858 h 906"/>
                <a:gd name="T12" fmla="*/ 195 w 909"/>
                <a:gd name="T13" fmla="*/ 873 h 906"/>
                <a:gd name="T14" fmla="*/ 117 w 909"/>
                <a:gd name="T15" fmla="*/ 906 h 906"/>
                <a:gd name="T16" fmla="*/ 96 w 909"/>
                <a:gd name="T17" fmla="*/ 888 h 906"/>
                <a:gd name="T18" fmla="*/ 114 w 909"/>
                <a:gd name="T19" fmla="*/ 867 h 906"/>
                <a:gd name="T20" fmla="*/ 111 w 909"/>
                <a:gd name="T21" fmla="*/ 774 h 906"/>
                <a:gd name="T22" fmla="*/ 138 w 909"/>
                <a:gd name="T23" fmla="*/ 633 h 906"/>
                <a:gd name="T24" fmla="*/ 165 w 909"/>
                <a:gd name="T25" fmla="*/ 591 h 906"/>
                <a:gd name="T26" fmla="*/ 171 w 909"/>
                <a:gd name="T27" fmla="*/ 582 h 906"/>
                <a:gd name="T28" fmla="*/ 195 w 909"/>
                <a:gd name="T29" fmla="*/ 576 h 906"/>
                <a:gd name="T30" fmla="*/ 207 w 909"/>
                <a:gd name="T31" fmla="*/ 555 h 906"/>
                <a:gd name="T32" fmla="*/ 198 w 909"/>
                <a:gd name="T33" fmla="*/ 552 h 906"/>
                <a:gd name="T34" fmla="*/ 174 w 909"/>
                <a:gd name="T35" fmla="*/ 546 h 906"/>
                <a:gd name="T36" fmla="*/ 165 w 909"/>
                <a:gd name="T37" fmla="*/ 528 h 906"/>
                <a:gd name="T38" fmla="*/ 156 w 909"/>
                <a:gd name="T39" fmla="*/ 525 h 906"/>
                <a:gd name="T40" fmla="*/ 114 w 909"/>
                <a:gd name="T41" fmla="*/ 498 h 906"/>
                <a:gd name="T42" fmla="*/ 69 w 909"/>
                <a:gd name="T43" fmla="*/ 504 h 906"/>
                <a:gd name="T44" fmla="*/ 36 w 909"/>
                <a:gd name="T45" fmla="*/ 453 h 906"/>
                <a:gd name="T46" fmla="*/ 6 w 909"/>
                <a:gd name="T47" fmla="*/ 429 h 906"/>
                <a:gd name="T48" fmla="*/ 18 w 909"/>
                <a:gd name="T49" fmla="*/ 429 h 906"/>
                <a:gd name="T50" fmla="*/ 150 w 909"/>
                <a:gd name="T51" fmla="*/ 402 h 906"/>
                <a:gd name="T52" fmla="*/ 210 w 909"/>
                <a:gd name="T53" fmla="*/ 369 h 906"/>
                <a:gd name="T54" fmla="*/ 234 w 909"/>
                <a:gd name="T55" fmla="*/ 312 h 906"/>
                <a:gd name="T56" fmla="*/ 279 w 909"/>
                <a:gd name="T57" fmla="*/ 321 h 906"/>
                <a:gd name="T58" fmla="*/ 396 w 909"/>
                <a:gd name="T59" fmla="*/ 294 h 906"/>
                <a:gd name="T60" fmla="*/ 426 w 909"/>
                <a:gd name="T61" fmla="*/ 321 h 906"/>
                <a:gd name="T62" fmla="*/ 441 w 909"/>
                <a:gd name="T63" fmla="*/ 345 h 906"/>
                <a:gd name="T64" fmla="*/ 471 w 909"/>
                <a:gd name="T65" fmla="*/ 354 h 906"/>
                <a:gd name="T66" fmla="*/ 498 w 909"/>
                <a:gd name="T67" fmla="*/ 360 h 906"/>
                <a:gd name="T68" fmla="*/ 519 w 909"/>
                <a:gd name="T69" fmla="*/ 327 h 906"/>
                <a:gd name="T70" fmla="*/ 519 w 909"/>
                <a:gd name="T71" fmla="*/ 294 h 906"/>
                <a:gd name="T72" fmla="*/ 471 w 909"/>
                <a:gd name="T73" fmla="*/ 276 h 906"/>
                <a:gd name="T74" fmla="*/ 465 w 909"/>
                <a:gd name="T75" fmla="*/ 267 h 906"/>
                <a:gd name="T76" fmla="*/ 456 w 909"/>
                <a:gd name="T77" fmla="*/ 264 h 906"/>
                <a:gd name="T78" fmla="*/ 444 w 909"/>
                <a:gd name="T79" fmla="*/ 240 h 906"/>
                <a:gd name="T80" fmla="*/ 429 w 909"/>
                <a:gd name="T81" fmla="*/ 168 h 906"/>
                <a:gd name="T82" fmla="*/ 450 w 909"/>
                <a:gd name="T83" fmla="*/ 144 h 906"/>
                <a:gd name="T84" fmla="*/ 492 w 909"/>
                <a:gd name="T85" fmla="*/ 129 h 906"/>
                <a:gd name="T86" fmla="*/ 573 w 909"/>
                <a:gd name="T87" fmla="*/ 144 h 906"/>
                <a:gd name="T88" fmla="*/ 606 w 909"/>
                <a:gd name="T89" fmla="*/ 96 h 906"/>
                <a:gd name="T90" fmla="*/ 624 w 909"/>
                <a:gd name="T91" fmla="*/ 87 h 906"/>
                <a:gd name="T92" fmla="*/ 711 w 909"/>
                <a:gd name="T93" fmla="*/ 66 h 906"/>
                <a:gd name="T94" fmla="*/ 753 w 909"/>
                <a:gd name="T95" fmla="*/ 48 h 906"/>
                <a:gd name="T96" fmla="*/ 771 w 909"/>
                <a:gd name="T97" fmla="*/ 42 h 906"/>
                <a:gd name="T98" fmla="*/ 837 w 909"/>
                <a:gd name="T99" fmla="*/ 6 h 906"/>
                <a:gd name="T100" fmla="*/ 909 w 909"/>
                <a:gd name="T101" fmla="*/ 0 h 90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909"/>
                <a:gd name="T154" fmla="*/ 0 h 906"/>
                <a:gd name="T155" fmla="*/ 909 w 909"/>
                <a:gd name="T156" fmla="*/ 906 h 90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909" h="906">
                  <a:moveTo>
                    <a:pt x="519" y="690"/>
                  </a:moveTo>
                  <a:cubicBezTo>
                    <a:pt x="503" y="695"/>
                    <a:pt x="509" y="710"/>
                    <a:pt x="495" y="720"/>
                  </a:cubicBezTo>
                  <a:cubicBezTo>
                    <a:pt x="485" y="736"/>
                    <a:pt x="476" y="733"/>
                    <a:pt x="456" y="735"/>
                  </a:cubicBezTo>
                  <a:cubicBezTo>
                    <a:pt x="444" y="731"/>
                    <a:pt x="440" y="734"/>
                    <a:pt x="429" y="741"/>
                  </a:cubicBezTo>
                  <a:cubicBezTo>
                    <a:pt x="409" y="771"/>
                    <a:pt x="348" y="771"/>
                    <a:pt x="315" y="774"/>
                  </a:cubicBezTo>
                  <a:cubicBezTo>
                    <a:pt x="278" y="783"/>
                    <a:pt x="257" y="846"/>
                    <a:pt x="222" y="858"/>
                  </a:cubicBezTo>
                  <a:cubicBezTo>
                    <a:pt x="214" y="870"/>
                    <a:pt x="209" y="870"/>
                    <a:pt x="195" y="873"/>
                  </a:cubicBezTo>
                  <a:cubicBezTo>
                    <a:pt x="174" y="887"/>
                    <a:pt x="141" y="900"/>
                    <a:pt x="117" y="906"/>
                  </a:cubicBezTo>
                  <a:cubicBezTo>
                    <a:pt x="71" y="902"/>
                    <a:pt x="63" y="905"/>
                    <a:pt x="96" y="888"/>
                  </a:cubicBezTo>
                  <a:cubicBezTo>
                    <a:pt x="103" y="877"/>
                    <a:pt x="110" y="879"/>
                    <a:pt x="114" y="867"/>
                  </a:cubicBezTo>
                  <a:cubicBezTo>
                    <a:pt x="93" y="840"/>
                    <a:pt x="92" y="803"/>
                    <a:pt x="111" y="774"/>
                  </a:cubicBezTo>
                  <a:cubicBezTo>
                    <a:pt x="114" y="688"/>
                    <a:pt x="103" y="685"/>
                    <a:pt x="138" y="633"/>
                  </a:cubicBezTo>
                  <a:cubicBezTo>
                    <a:pt x="143" y="607"/>
                    <a:pt x="139" y="597"/>
                    <a:pt x="165" y="591"/>
                  </a:cubicBezTo>
                  <a:cubicBezTo>
                    <a:pt x="167" y="588"/>
                    <a:pt x="168" y="584"/>
                    <a:pt x="171" y="582"/>
                  </a:cubicBezTo>
                  <a:cubicBezTo>
                    <a:pt x="178" y="578"/>
                    <a:pt x="195" y="576"/>
                    <a:pt x="195" y="576"/>
                  </a:cubicBezTo>
                  <a:cubicBezTo>
                    <a:pt x="197" y="573"/>
                    <a:pt x="208" y="558"/>
                    <a:pt x="207" y="555"/>
                  </a:cubicBezTo>
                  <a:cubicBezTo>
                    <a:pt x="206" y="552"/>
                    <a:pt x="201" y="553"/>
                    <a:pt x="198" y="552"/>
                  </a:cubicBezTo>
                  <a:cubicBezTo>
                    <a:pt x="190" y="550"/>
                    <a:pt x="174" y="546"/>
                    <a:pt x="174" y="546"/>
                  </a:cubicBezTo>
                  <a:cubicBezTo>
                    <a:pt x="170" y="540"/>
                    <a:pt x="170" y="533"/>
                    <a:pt x="165" y="528"/>
                  </a:cubicBezTo>
                  <a:cubicBezTo>
                    <a:pt x="163" y="526"/>
                    <a:pt x="159" y="526"/>
                    <a:pt x="156" y="525"/>
                  </a:cubicBezTo>
                  <a:cubicBezTo>
                    <a:pt x="136" y="516"/>
                    <a:pt x="131" y="509"/>
                    <a:pt x="114" y="498"/>
                  </a:cubicBezTo>
                  <a:cubicBezTo>
                    <a:pt x="75" y="508"/>
                    <a:pt x="90" y="511"/>
                    <a:pt x="69" y="504"/>
                  </a:cubicBezTo>
                  <a:cubicBezTo>
                    <a:pt x="55" y="483"/>
                    <a:pt x="59" y="465"/>
                    <a:pt x="36" y="453"/>
                  </a:cubicBezTo>
                  <a:cubicBezTo>
                    <a:pt x="30" y="443"/>
                    <a:pt x="17" y="433"/>
                    <a:pt x="6" y="429"/>
                  </a:cubicBezTo>
                  <a:cubicBezTo>
                    <a:pt x="0" y="406"/>
                    <a:pt x="3" y="424"/>
                    <a:pt x="18" y="429"/>
                  </a:cubicBezTo>
                  <a:cubicBezTo>
                    <a:pt x="69" y="416"/>
                    <a:pt x="90" y="407"/>
                    <a:pt x="150" y="402"/>
                  </a:cubicBezTo>
                  <a:cubicBezTo>
                    <a:pt x="174" y="394"/>
                    <a:pt x="190" y="382"/>
                    <a:pt x="210" y="369"/>
                  </a:cubicBezTo>
                  <a:cubicBezTo>
                    <a:pt x="207" y="329"/>
                    <a:pt x="198" y="319"/>
                    <a:pt x="234" y="312"/>
                  </a:cubicBezTo>
                  <a:cubicBezTo>
                    <a:pt x="251" y="314"/>
                    <a:pt x="263" y="317"/>
                    <a:pt x="279" y="321"/>
                  </a:cubicBezTo>
                  <a:cubicBezTo>
                    <a:pt x="316" y="317"/>
                    <a:pt x="362" y="311"/>
                    <a:pt x="396" y="294"/>
                  </a:cubicBezTo>
                  <a:cubicBezTo>
                    <a:pt x="416" y="307"/>
                    <a:pt x="411" y="311"/>
                    <a:pt x="426" y="321"/>
                  </a:cubicBezTo>
                  <a:cubicBezTo>
                    <a:pt x="430" y="333"/>
                    <a:pt x="437" y="333"/>
                    <a:pt x="441" y="345"/>
                  </a:cubicBezTo>
                  <a:cubicBezTo>
                    <a:pt x="460" y="340"/>
                    <a:pt x="458" y="344"/>
                    <a:pt x="471" y="354"/>
                  </a:cubicBezTo>
                  <a:cubicBezTo>
                    <a:pt x="475" y="357"/>
                    <a:pt x="498" y="360"/>
                    <a:pt x="498" y="360"/>
                  </a:cubicBezTo>
                  <a:cubicBezTo>
                    <a:pt x="533" y="357"/>
                    <a:pt x="547" y="355"/>
                    <a:pt x="519" y="327"/>
                  </a:cubicBezTo>
                  <a:cubicBezTo>
                    <a:pt x="519" y="325"/>
                    <a:pt x="526" y="300"/>
                    <a:pt x="519" y="294"/>
                  </a:cubicBezTo>
                  <a:cubicBezTo>
                    <a:pt x="513" y="289"/>
                    <a:pt x="480" y="279"/>
                    <a:pt x="471" y="276"/>
                  </a:cubicBezTo>
                  <a:cubicBezTo>
                    <a:pt x="469" y="273"/>
                    <a:pt x="468" y="269"/>
                    <a:pt x="465" y="267"/>
                  </a:cubicBezTo>
                  <a:cubicBezTo>
                    <a:pt x="463" y="265"/>
                    <a:pt x="458" y="266"/>
                    <a:pt x="456" y="264"/>
                  </a:cubicBezTo>
                  <a:cubicBezTo>
                    <a:pt x="450" y="257"/>
                    <a:pt x="449" y="247"/>
                    <a:pt x="444" y="240"/>
                  </a:cubicBezTo>
                  <a:cubicBezTo>
                    <a:pt x="436" y="217"/>
                    <a:pt x="435" y="192"/>
                    <a:pt x="429" y="168"/>
                  </a:cubicBezTo>
                  <a:cubicBezTo>
                    <a:pt x="440" y="161"/>
                    <a:pt x="439" y="150"/>
                    <a:pt x="450" y="144"/>
                  </a:cubicBezTo>
                  <a:cubicBezTo>
                    <a:pt x="463" y="137"/>
                    <a:pt x="479" y="136"/>
                    <a:pt x="492" y="129"/>
                  </a:cubicBezTo>
                  <a:cubicBezTo>
                    <a:pt x="520" y="134"/>
                    <a:pt x="546" y="137"/>
                    <a:pt x="573" y="144"/>
                  </a:cubicBezTo>
                  <a:cubicBezTo>
                    <a:pt x="639" y="138"/>
                    <a:pt x="587" y="139"/>
                    <a:pt x="606" y="96"/>
                  </a:cubicBezTo>
                  <a:cubicBezTo>
                    <a:pt x="609" y="90"/>
                    <a:pt x="617" y="89"/>
                    <a:pt x="624" y="87"/>
                  </a:cubicBezTo>
                  <a:cubicBezTo>
                    <a:pt x="655" y="80"/>
                    <a:pt x="682" y="80"/>
                    <a:pt x="711" y="66"/>
                  </a:cubicBezTo>
                  <a:cubicBezTo>
                    <a:pt x="721" y="52"/>
                    <a:pt x="737" y="53"/>
                    <a:pt x="753" y="48"/>
                  </a:cubicBezTo>
                  <a:cubicBezTo>
                    <a:pt x="759" y="46"/>
                    <a:pt x="771" y="42"/>
                    <a:pt x="771" y="42"/>
                  </a:cubicBezTo>
                  <a:cubicBezTo>
                    <a:pt x="780" y="33"/>
                    <a:pt x="822" y="13"/>
                    <a:pt x="837" y="6"/>
                  </a:cubicBezTo>
                  <a:cubicBezTo>
                    <a:pt x="861" y="9"/>
                    <a:pt x="889" y="20"/>
                    <a:pt x="909" y="0"/>
                  </a:cubicBezTo>
                </a:path>
              </a:pathLst>
            </a:custGeom>
            <a:noFill/>
            <a:ln w="9525">
              <a:solidFill>
                <a:srgbClr val="9900CC"/>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2120" name="Freeform 10"/>
            <p:cNvSpPr>
              <a:spLocks noChangeArrowheads="1"/>
            </p:cNvSpPr>
            <p:nvPr/>
          </p:nvSpPr>
          <p:spPr bwMode="auto">
            <a:xfrm>
              <a:off x="1887" y="2000"/>
              <a:ext cx="125" cy="859"/>
            </a:xfrm>
            <a:custGeom>
              <a:avLst/>
              <a:gdLst>
                <a:gd name="T0" fmla="*/ 69 w 125"/>
                <a:gd name="T1" fmla="*/ 859 h 859"/>
                <a:gd name="T2" fmla="*/ 99 w 125"/>
                <a:gd name="T3" fmla="*/ 805 h 859"/>
                <a:gd name="T4" fmla="*/ 84 w 125"/>
                <a:gd name="T5" fmla="*/ 715 h 859"/>
                <a:gd name="T6" fmla="*/ 108 w 125"/>
                <a:gd name="T7" fmla="*/ 643 h 859"/>
                <a:gd name="T8" fmla="*/ 87 w 125"/>
                <a:gd name="T9" fmla="*/ 556 h 859"/>
                <a:gd name="T10" fmla="*/ 72 w 125"/>
                <a:gd name="T11" fmla="*/ 508 h 859"/>
                <a:gd name="T12" fmla="*/ 66 w 125"/>
                <a:gd name="T13" fmla="*/ 496 h 859"/>
                <a:gd name="T14" fmla="*/ 57 w 125"/>
                <a:gd name="T15" fmla="*/ 493 h 859"/>
                <a:gd name="T16" fmla="*/ 45 w 125"/>
                <a:gd name="T17" fmla="*/ 475 h 859"/>
                <a:gd name="T18" fmla="*/ 33 w 125"/>
                <a:gd name="T19" fmla="*/ 442 h 859"/>
                <a:gd name="T20" fmla="*/ 54 w 125"/>
                <a:gd name="T21" fmla="*/ 394 h 859"/>
                <a:gd name="T22" fmla="*/ 69 w 125"/>
                <a:gd name="T23" fmla="*/ 367 h 859"/>
                <a:gd name="T24" fmla="*/ 99 w 125"/>
                <a:gd name="T25" fmla="*/ 277 h 859"/>
                <a:gd name="T26" fmla="*/ 75 w 125"/>
                <a:gd name="T27" fmla="*/ 229 h 859"/>
                <a:gd name="T28" fmla="*/ 93 w 125"/>
                <a:gd name="T29" fmla="*/ 202 h 859"/>
                <a:gd name="T30" fmla="*/ 120 w 125"/>
                <a:gd name="T31" fmla="*/ 193 h 859"/>
                <a:gd name="T32" fmla="*/ 114 w 125"/>
                <a:gd name="T33" fmla="*/ 145 h 859"/>
                <a:gd name="T34" fmla="*/ 108 w 125"/>
                <a:gd name="T35" fmla="*/ 121 h 859"/>
                <a:gd name="T36" fmla="*/ 96 w 125"/>
                <a:gd name="T37" fmla="*/ 118 h 859"/>
                <a:gd name="T38" fmla="*/ 75 w 125"/>
                <a:gd name="T39" fmla="*/ 109 h 859"/>
                <a:gd name="T40" fmla="*/ 57 w 125"/>
                <a:gd name="T41" fmla="*/ 85 h 859"/>
                <a:gd name="T42" fmla="*/ 24 w 125"/>
                <a:gd name="T43" fmla="*/ 52 h 859"/>
                <a:gd name="T44" fmla="*/ 12 w 125"/>
                <a:gd name="T45" fmla="*/ 34 h 859"/>
                <a:gd name="T46" fmla="*/ 6 w 125"/>
                <a:gd name="T47" fmla="*/ 25 h 859"/>
                <a:gd name="T48" fmla="*/ 54 w 125"/>
                <a:gd name="T49" fmla="*/ 7 h 85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25"/>
                <a:gd name="T76" fmla="*/ 0 h 859"/>
                <a:gd name="T77" fmla="*/ 125 w 125"/>
                <a:gd name="T78" fmla="*/ 859 h 85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25" h="859">
                  <a:moveTo>
                    <a:pt x="69" y="859"/>
                  </a:moveTo>
                  <a:cubicBezTo>
                    <a:pt x="88" y="845"/>
                    <a:pt x="94" y="827"/>
                    <a:pt x="99" y="805"/>
                  </a:cubicBezTo>
                  <a:cubicBezTo>
                    <a:pt x="96" y="755"/>
                    <a:pt x="93" y="753"/>
                    <a:pt x="84" y="715"/>
                  </a:cubicBezTo>
                  <a:cubicBezTo>
                    <a:pt x="87" y="689"/>
                    <a:pt x="93" y="665"/>
                    <a:pt x="108" y="643"/>
                  </a:cubicBezTo>
                  <a:cubicBezTo>
                    <a:pt x="104" y="615"/>
                    <a:pt x="103" y="580"/>
                    <a:pt x="87" y="556"/>
                  </a:cubicBezTo>
                  <a:cubicBezTo>
                    <a:pt x="82" y="538"/>
                    <a:pt x="89" y="519"/>
                    <a:pt x="72" y="508"/>
                  </a:cubicBezTo>
                  <a:cubicBezTo>
                    <a:pt x="70" y="504"/>
                    <a:pt x="69" y="499"/>
                    <a:pt x="66" y="496"/>
                  </a:cubicBezTo>
                  <a:cubicBezTo>
                    <a:pt x="64" y="494"/>
                    <a:pt x="59" y="495"/>
                    <a:pt x="57" y="493"/>
                  </a:cubicBezTo>
                  <a:cubicBezTo>
                    <a:pt x="35" y="465"/>
                    <a:pt x="73" y="494"/>
                    <a:pt x="45" y="475"/>
                  </a:cubicBezTo>
                  <a:cubicBezTo>
                    <a:pt x="41" y="463"/>
                    <a:pt x="39" y="453"/>
                    <a:pt x="33" y="442"/>
                  </a:cubicBezTo>
                  <a:cubicBezTo>
                    <a:pt x="39" y="426"/>
                    <a:pt x="40" y="403"/>
                    <a:pt x="54" y="394"/>
                  </a:cubicBezTo>
                  <a:cubicBezTo>
                    <a:pt x="58" y="381"/>
                    <a:pt x="57" y="375"/>
                    <a:pt x="69" y="367"/>
                  </a:cubicBezTo>
                  <a:cubicBezTo>
                    <a:pt x="77" y="336"/>
                    <a:pt x="94" y="309"/>
                    <a:pt x="99" y="277"/>
                  </a:cubicBezTo>
                  <a:cubicBezTo>
                    <a:pt x="96" y="238"/>
                    <a:pt x="102" y="242"/>
                    <a:pt x="75" y="229"/>
                  </a:cubicBezTo>
                  <a:cubicBezTo>
                    <a:pt x="71" y="218"/>
                    <a:pt x="82" y="206"/>
                    <a:pt x="93" y="202"/>
                  </a:cubicBezTo>
                  <a:cubicBezTo>
                    <a:pt x="107" y="207"/>
                    <a:pt x="112" y="205"/>
                    <a:pt x="120" y="193"/>
                  </a:cubicBezTo>
                  <a:cubicBezTo>
                    <a:pt x="125" y="175"/>
                    <a:pt x="119" y="163"/>
                    <a:pt x="114" y="145"/>
                  </a:cubicBezTo>
                  <a:cubicBezTo>
                    <a:pt x="112" y="137"/>
                    <a:pt x="114" y="126"/>
                    <a:pt x="108" y="121"/>
                  </a:cubicBezTo>
                  <a:cubicBezTo>
                    <a:pt x="105" y="118"/>
                    <a:pt x="100" y="119"/>
                    <a:pt x="96" y="118"/>
                  </a:cubicBezTo>
                  <a:cubicBezTo>
                    <a:pt x="90" y="114"/>
                    <a:pt x="81" y="114"/>
                    <a:pt x="75" y="109"/>
                  </a:cubicBezTo>
                  <a:cubicBezTo>
                    <a:pt x="68" y="102"/>
                    <a:pt x="57" y="85"/>
                    <a:pt x="57" y="85"/>
                  </a:cubicBezTo>
                  <a:cubicBezTo>
                    <a:pt x="52" y="71"/>
                    <a:pt x="36" y="60"/>
                    <a:pt x="24" y="52"/>
                  </a:cubicBezTo>
                  <a:cubicBezTo>
                    <a:pt x="20" y="46"/>
                    <a:pt x="16" y="40"/>
                    <a:pt x="12" y="34"/>
                  </a:cubicBezTo>
                  <a:cubicBezTo>
                    <a:pt x="10" y="31"/>
                    <a:pt x="6" y="25"/>
                    <a:pt x="6" y="25"/>
                  </a:cubicBezTo>
                  <a:cubicBezTo>
                    <a:pt x="0" y="0"/>
                    <a:pt x="33" y="7"/>
                    <a:pt x="54" y="7"/>
                  </a:cubicBezTo>
                </a:path>
              </a:pathLst>
            </a:custGeom>
            <a:noFill/>
            <a:ln w="9525">
              <a:solidFill>
                <a:srgbClr val="9900CC"/>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2121" name="Freeform 11"/>
            <p:cNvSpPr>
              <a:spLocks noChangeArrowheads="1"/>
            </p:cNvSpPr>
            <p:nvPr/>
          </p:nvSpPr>
          <p:spPr bwMode="auto">
            <a:xfrm>
              <a:off x="1324" y="1290"/>
              <a:ext cx="641" cy="717"/>
            </a:xfrm>
            <a:custGeom>
              <a:avLst/>
              <a:gdLst>
                <a:gd name="T0" fmla="*/ 620 w 641"/>
                <a:gd name="T1" fmla="*/ 717 h 717"/>
                <a:gd name="T2" fmla="*/ 641 w 641"/>
                <a:gd name="T3" fmla="*/ 690 h 717"/>
                <a:gd name="T4" fmla="*/ 587 w 641"/>
                <a:gd name="T5" fmla="*/ 642 h 717"/>
                <a:gd name="T6" fmla="*/ 536 w 641"/>
                <a:gd name="T7" fmla="*/ 606 h 717"/>
                <a:gd name="T8" fmla="*/ 494 w 641"/>
                <a:gd name="T9" fmla="*/ 588 h 717"/>
                <a:gd name="T10" fmla="*/ 482 w 641"/>
                <a:gd name="T11" fmla="*/ 540 h 717"/>
                <a:gd name="T12" fmla="*/ 449 w 641"/>
                <a:gd name="T13" fmla="*/ 546 h 717"/>
                <a:gd name="T14" fmla="*/ 446 w 641"/>
                <a:gd name="T15" fmla="*/ 555 h 717"/>
                <a:gd name="T16" fmla="*/ 422 w 641"/>
                <a:gd name="T17" fmla="*/ 561 h 717"/>
                <a:gd name="T18" fmla="*/ 404 w 641"/>
                <a:gd name="T19" fmla="*/ 471 h 717"/>
                <a:gd name="T20" fmla="*/ 359 w 641"/>
                <a:gd name="T21" fmla="*/ 408 h 717"/>
                <a:gd name="T22" fmla="*/ 344 w 641"/>
                <a:gd name="T23" fmla="*/ 384 h 717"/>
                <a:gd name="T24" fmla="*/ 296 w 641"/>
                <a:gd name="T25" fmla="*/ 357 h 717"/>
                <a:gd name="T26" fmla="*/ 263 w 641"/>
                <a:gd name="T27" fmla="*/ 327 h 717"/>
                <a:gd name="T28" fmla="*/ 221 w 641"/>
                <a:gd name="T29" fmla="*/ 279 h 717"/>
                <a:gd name="T30" fmla="*/ 194 w 641"/>
                <a:gd name="T31" fmla="*/ 246 h 717"/>
                <a:gd name="T32" fmla="*/ 185 w 641"/>
                <a:gd name="T33" fmla="*/ 225 h 717"/>
                <a:gd name="T34" fmla="*/ 167 w 641"/>
                <a:gd name="T35" fmla="*/ 213 h 717"/>
                <a:gd name="T36" fmla="*/ 140 w 641"/>
                <a:gd name="T37" fmla="*/ 192 h 717"/>
                <a:gd name="T38" fmla="*/ 122 w 641"/>
                <a:gd name="T39" fmla="*/ 144 h 717"/>
                <a:gd name="T40" fmla="*/ 107 w 641"/>
                <a:gd name="T41" fmla="*/ 117 h 717"/>
                <a:gd name="T42" fmla="*/ 89 w 641"/>
                <a:gd name="T43" fmla="*/ 111 h 717"/>
                <a:gd name="T44" fmla="*/ 80 w 641"/>
                <a:gd name="T45" fmla="*/ 108 h 717"/>
                <a:gd name="T46" fmla="*/ 62 w 641"/>
                <a:gd name="T47" fmla="*/ 96 h 717"/>
                <a:gd name="T48" fmla="*/ 26 w 641"/>
                <a:gd name="T49" fmla="*/ 69 h 717"/>
                <a:gd name="T50" fmla="*/ 8 w 641"/>
                <a:gd name="T51" fmla="*/ 30 h 717"/>
                <a:gd name="T52" fmla="*/ 8 w 641"/>
                <a:gd name="T53" fmla="*/ 39 h 717"/>
                <a:gd name="T54" fmla="*/ 11 w 641"/>
                <a:gd name="T55" fmla="*/ 51 h 717"/>
                <a:gd name="T56" fmla="*/ 17 w 641"/>
                <a:gd name="T57" fmla="*/ 42 h 717"/>
                <a:gd name="T58" fmla="*/ 35 w 641"/>
                <a:gd name="T59" fmla="*/ 36 h 717"/>
                <a:gd name="T60" fmla="*/ 47 w 641"/>
                <a:gd name="T61" fmla="*/ 27 h 717"/>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641"/>
                <a:gd name="T94" fmla="*/ 0 h 717"/>
                <a:gd name="T95" fmla="*/ 641 w 641"/>
                <a:gd name="T96" fmla="*/ 717 h 717"/>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641" h="717">
                  <a:moveTo>
                    <a:pt x="620" y="717"/>
                  </a:moveTo>
                  <a:cubicBezTo>
                    <a:pt x="637" y="713"/>
                    <a:pt x="636" y="705"/>
                    <a:pt x="641" y="690"/>
                  </a:cubicBezTo>
                  <a:cubicBezTo>
                    <a:pt x="637" y="645"/>
                    <a:pt x="632" y="646"/>
                    <a:pt x="587" y="642"/>
                  </a:cubicBezTo>
                  <a:cubicBezTo>
                    <a:pt x="562" y="630"/>
                    <a:pt x="557" y="617"/>
                    <a:pt x="536" y="606"/>
                  </a:cubicBezTo>
                  <a:cubicBezTo>
                    <a:pt x="523" y="599"/>
                    <a:pt x="508" y="595"/>
                    <a:pt x="494" y="588"/>
                  </a:cubicBezTo>
                  <a:cubicBezTo>
                    <a:pt x="492" y="569"/>
                    <a:pt x="492" y="556"/>
                    <a:pt x="482" y="540"/>
                  </a:cubicBezTo>
                  <a:cubicBezTo>
                    <a:pt x="471" y="542"/>
                    <a:pt x="459" y="542"/>
                    <a:pt x="449" y="546"/>
                  </a:cubicBezTo>
                  <a:cubicBezTo>
                    <a:pt x="446" y="547"/>
                    <a:pt x="446" y="552"/>
                    <a:pt x="446" y="555"/>
                  </a:cubicBezTo>
                  <a:cubicBezTo>
                    <a:pt x="446" y="572"/>
                    <a:pt x="469" y="566"/>
                    <a:pt x="422" y="561"/>
                  </a:cubicBezTo>
                  <a:cubicBezTo>
                    <a:pt x="401" y="540"/>
                    <a:pt x="412" y="499"/>
                    <a:pt x="404" y="471"/>
                  </a:cubicBezTo>
                  <a:cubicBezTo>
                    <a:pt x="396" y="442"/>
                    <a:pt x="382" y="426"/>
                    <a:pt x="359" y="408"/>
                  </a:cubicBezTo>
                  <a:cubicBezTo>
                    <a:pt x="352" y="387"/>
                    <a:pt x="358" y="394"/>
                    <a:pt x="344" y="384"/>
                  </a:cubicBezTo>
                  <a:cubicBezTo>
                    <a:pt x="337" y="362"/>
                    <a:pt x="315" y="361"/>
                    <a:pt x="296" y="357"/>
                  </a:cubicBezTo>
                  <a:cubicBezTo>
                    <a:pt x="283" y="344"/>
                    <a:pt x="281" y="333"/>
                    <a:pt x="263" y="327"/>
                  </a:cubicBezTo>
                  <a:cubicBezTo>
                    <a:pt x="258" y="311"/>
                    <a:pt x="236" y="289"/>
                    <a:pt x="221" y="279"/>
                  </a:cubicBezTo>
                  <a:cubicBezTo>
                    <a:pt x="215" y="267"/>
                    <a:pt x="205" y="253"/>
                    <a:pt x="194" y="246"/>
                  </a:cubicBezTo>
                  <a:cubicBezTo>
                    <a:pt x="192" y="238"/>
                    <a:pt x="192" y="231"/>
                    <a:pt x="185" y="225"/>
                  </a:cubicBezTo>
                  <a:cubicBezTo>
                    <a:pt x="180" y="220"/>
                    <a:pt x="167" y="213"/>
                    <a:pt x="167" y="213"/>
                  </a:cubicBezTo>
                  <a:cubicBezTo>
                    <a:pt x="159" y="201"/>
                    <a:pt x="152" y="198"/>
                    <a:pt x="140" y="192"/>
                  </a:cubicBezTo>
                  <a:cubicBezTo>
                    <a:pt x="135" y="171"/>
                    <a:pt x="134" y="160"/>
                    <a:pt x="122" y="144"/>
                  </a:cubicBezTo>
                  <a:cubicBezTo>
                    <a:pt x="121" y="139"/>
                    <a:pt x="110" y="119"/>
                    <a:pt x="107" y="117"/>
                  </a:cubicBezTo>
                  <a:cubicBezTo>
                    <a:pt x="102" y="113"/>
                    <a:pt x="95" y="113"/>
                    <a:pt x="89" y="111"/>
                  </a:cubicBezTo>
                  <a:cubicBezTo>
                    <a:pt x="86" y="110"/>
                    <a:pt x="83" y="110"/>
                    <a:pt x="80" y="108"/>
                  </a:cubicBezTo>
                  <a:cubicBezTo>
                    <a:pt x="74" y="104"/>
                    <a:pt x="62" y="96"/>
                    <a:pt x="62" y="96"/>
                  </a:cubicBezTo>
                  <a:cubicBezTo>
                    <a:pt x="55" y="86"/>
                    <a:pt x="37" y="77"/>
                    <a:pt x="26" y="69"/>
                  </a:cubicBezTo>
                  <a:cubicBezTo>
                    <a:pt x="22" y="54"/>
                    <a:pt x="15" y="43"/>
                    <a:pt x="8" y="30"/>
                  </a:cubicBezTo>
                  <a:cubicBezTo>
                    <a:pt x="5" y="25"/>
                    <a:pt x="0" y="0"/>
                    <a:pt x="8" y="39"/>
                  </a:cubicBezTo>
                  <a:cubicBezTo>
                    <a:pt x="9" y="43"/>
                    <a:pt x="10" y="47"/>
                    <a:pt x="11" y="51"/>
                  </a:cubicBezTo>
                  <a:cubicBezTo>
                    <a:pt x="13" y="48"/>
                    <a:pt x="14" y="44"/>
                    <a:pt x="17" y="42"/>
                  </a:cubicBezTo>
                  <a:cubicBezTo>
                    <a:pt x="22" y="39"/>
                    <a:pt x="35" y="36"/>
                    <a:pt x="35" y="36"/>
                  </a:cubicBezTo>
                  <a:cubicBezTo>
                    <a:pt x="45" y="26"/>
                    <a:pt x="40" y="27"/>
                    <a:pt x="47" y="27"/>
                  </a:cubicBezTo>
                </a:path>
              </a:pathLst>
            </a:custGeom>
            <a:noFill/>
            <a:ln w="9525">
              <a:solidFill>
                <a:srgbClr val="9900CC"/>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2122" name="Freeform 12"/>
            <p:cNvSpPr>
              <a:spLocks noChangeArrowheads="1"/>
            </p:cNvSpPr>
            <p:nvPr/>
          </p:nvSpPr>
          <p:spPr bwMode="auto">
            <a:xfrm>
              <a:off x="1028" y="915"/>
              <a:ext cx="314" cy="390"/>
            </a:xfrm>
            <a:custGeom>
              <a:avLst/>
              <a:gdLst>
                <a:gd name="T0" fmla="*/ 259 w 314"/>
                <a:gd name="T1" fmla="*/ 3 h 390"/>
                <a:gd name="T2" fmla="*/ 301 w 314"/>
                <a:gd name="T3" fmla="*/ 18 h 390"/>
                <a:gd name="T4" fmla="*/ 274 w 314"/>
                <a:gd name="T5" fmla="*/ 57 h 390"/>
                <a:gd name="T6" fmla="*/ 262 w 314"/>
                <a:gd name="T7" fmla="*/ 90 h 390"/>
                <a:gd name="T8" fmla="*/ 235 w 314"/>
                <a:gd name="T9" fmla="*/ 99 h 390"/>
                <a:gd name="T10" fmla="*/ 232 w 314"/>
                <a:gd name="T11" fmla="*/ 111 h 390"/>
                <a:gd name="T12" fmla="*/ 214 w 314"/>
                <a:gd name="T13" fmla="*/ 117 h 390"/>
                <a:gd name="T14" fmla="*/ 187 w 314"/>
                <a:gd name="T15" fmla="*/ 129 h 390"/>
                <a:gd name="T16" fmla="*/ 118 w 314"/>
                <a:gd name="T17" fmla="*/ 105 h 390"/>
                <a:gd name="T18" fmla="*/ 76 w 314"/>
                <a:gd name="T19" fmla="*/ 111 h 390"/>
                <a:gd name="T20" fmla="*/ 55 w 314"/>
                <a:gd name="T21" fmla="*/ 153 h 390"/>
                <a:gd name="T22" fmla="*/ 43 w 314"/>
                <a:gd name="T23" fmla="*/ 162 h 390"/>
                <a:gd name="T24" fmla="*/ 31 w 314"/>
                <a:gd name="T25" fmla="*/ 180 h 390"/>
                <a:gd name="T26" fmla="*/ 13 w 314"/>
                <a:gd name="T27" fmla="*/ 198 h 390"/>
                <a:gd name="T28" fmla="*/ 64 w 314"/>
                <a:gd name="T29" fmla="*/ 240 h 390"/>
                <a:gd name="T30" fmla="*/ 82 w 314"/>
                <a:gd name="T31" fmla="*/ 243 h 390"/>
                <a:gd name="T32" fmla="*/ 106 w 314"/>
                <a:gd name="T33" fmla="*/ 255 h 390"/>
                <a:gd name="T34" fmla="*/ 133 w 314"/>
                <a:gd name="T35" fmla="*/ 282 h 390"/>
                <a:gd name="T36" fmla="*/ 202 w 314"/>
                <a:gd name="T37" fmla="*/ 306 h 390"/>
                <a:gd name="T38" fmla="*/ 208 w 314"/>
                <a:gd name="T39" fmla="*/ 318 h 390"/>
                <a:gd name="T40" fmla="*/ 226 w 314"/>
                <a:gd name="T41" fmla="*/ 324 h 390"/>
                <a:gd name="T42" fmla="*/ 232 w 314"/>
                <a:gd name="T43" fmla="*/ 333 h 390"/>
                <a:gd name="T44" fmla="*/ 241 w 314"/>
                <a:gd name="T45" fmla="*/ 336 h 390"/>
                <a:gd name="T46" fmla="*/ 250 w 314"/>
                <a:gd name="T47" fmla="*/ 357 h 390"/>
                <a:gd name="T48" fmla="*/ 286 w 314"/>
                <a:gd name="T49" fmla="*/ 372 h 390"/>
                <a:gd name="T50" fmla="*/ 310 w 314"/>
                <a:gd name="T51" fmla="*/ 390 h 39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314"/>
                <a:gd name="T79" fmla="*/ 0 h 390"/>
                <a:gd name="T80" fmla="*/ 314 w 314"/>
                <a:gd name="T81" fmla="*/ 390 h 39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314" h="390">
                  <a:moveTo>
                    <a:pt x="259" y="3"/>
                  </a:moveTo>
                  <a:cubicBezTo>
                    <a:pt x="278" y="5"/>
                    <a:pt x="295" y="0"/>
                    <a:pt x="301" y="18"/>
                  </a:cubicBezTo>
                  <a:cubicBezTo>
                    <a:pt x="297" y="46"/>
                    <a:pt x="294" y="43"/>
                    <a:pt x="274" y="57"/>
                  </a:cubicBezTo>
                  <a:cubicBezTo>
                    <a:pt x="268" y="67"/>
                    <a:pt x="268" y="80"/>
                    <a:pt x="262" y="90"/>
                  </a:cubicBezTo>
                  <a:cubicBezTo>
                    <a:pt x="257" y="98"/>
                    <a:pt x="244" y="95"/>
                    <a:pt x="235" y="99"/>
                  </a:cubicBezTo>
                  <a:cubicBezTo>
                    <a:pt x="234" y="103"/>
                    <a:pt x="235" y="108"/>
                    <a:pt x="232" y="111"/>
                  </a:cubicBezTo>
                  <a:cubicBezTo>
                    <a:pt x="227" y="115"/>
                    <a:pt x="220" y="115"/>
                    <a:pt x="214" y="117"/>
                  </a:cubicBezTo>
                  <a:cubicBezTo>
                    <a:pt x="204" y="120"/>
                    <a:pt x="197" y="126"/>
                    <a:pt x="187" y="129"/>
                  </a:cubicBezTo>
                  <a:cubicBezTo>
                    <a:pt x="164" y="126"/>
                    <a:pt x="140" y="114"/>
                    <a:pt x="118" y="105"/>
                  </a:cubicBezTo>
                  <a:cubicBezTo>
                    <a:pt x="104" y="107"/>
                    <a:pt x="90" y="108"/>
                    <a:pt x="76" y="111"/>
                  </a:cubicBezTo>
                  <a:cubicBezTo>
                    <a:pt x="59" y="115"/>
                    <a:pt x="64" y="142"/>
                    <a:pt x="55" y="153"/>
                  </a:cubicBezTo>
                  <a:cubicBezTo>
                    <a:pt x="52" y="157"/>
                    <a:pt x="46" y="158"/>
                    <a:pt x="43" y="162"/>
                  </a:cubicBezTo>
                  <a:cubicBezTo>
                    <a:pt x="38" y="167"/>
                    <a:pt x="35" y="174"/>
                    <a:pt x="31" y="180"/>
                  </a:cubicBezTo>
                  <a:cubicBezTo>
                    <a:pt x="26" y="187"/>
                    <a:pt x="13" y="198"/>
                    <a:pt x="13" y="198"/>
                  </a:cubicBezTo>
                  <a:cubicBezTo>
                    <a:pt x="0" y="238"/>
                    <a:pt x="34" y="238"/>
                    <a:pt x="64" y="240"/>
                  </a:cubicBezTo>
                  <a:cubicBezTo>
                    <a:pt x="70" y="241"/>
                    <a:pt x="76" y="241"/>
                    <a:pt x="82" y="243"/>
                  </a:cubicBezTo>
                  <a:cubicBezTo>
                    <a:pt x="90" y="246"/>
                    <a:pt x="106" y="255"/>
                    <a:pt x="106" y="255"/>
                  </a:cubicBezTo>
                  <a:cubicBezTo>
                    <a:pt x="113" y="265"/>
                    <a:pt x="122" y="278"/>
                    <a:pt x="133" y="282"/>
                  </a:cubicBezTo>
                  <a:cubicBezTo>
                    <a:pt x="146" y="301"/>
                    <a:pt x="181" y="304"/>
                    <a:pt x="202" y="306"/>
                  </a:cubicBezTo>
                  <a:cubicBezTo>
                    <a:pt x="204" y="310"/>
                    <a:pt x="204" y="315"/>
                    <a:pt x="208" y="318"/>
                  </a:cubicBezTo>
                  <a:cubicBezTo>
                    <a:pt x="213" y="322"/>
                    <a:pt x="226" y="324"/>
                    <a:pt x="226" y="324"/>
                  </a:cubicBezTo>
                  <a:cubicBezTo>
                    <a:pt x="228" y="327"/>
                    <a:pt x="229" y="331"/>
                    <a:pt x="232" y="333"/>
                  </a:cubicBezTo>
                  <a:cubicBezTo>
                    <a:pt x="234" y="335"/>
                    <a:pt x="239" y="334"/>
                    <a:pt x="241" y="336"/>
                  </a:cubicBezTo>
                  <a:cubicBezTo>
                    <a:pt x="255" y="350"/>
                    <a:pt x="230" y="342"/>
                    <a:pt x="250" y="357"/>
                  </a:cubicBezTo>
                  <a:cubicBezTo>
                    <a:pt x="253" y="359"/>
                    <a:pt x="279" y="370"/>
                    <a:pt x="286" y="372"/>
                  </a:cubicBezTo>
                  <a:cubicBezTo>
                    <a:pt x="314" y="382"/>
                    <a:pt x="310" y="368"/>
                    <a:pt x="310" y="390"/>
                  </a:cubicBezTo>
                </a:path>
              </a:pathLst>
            </a:custGeom>
            <a:noFill/>
            <a:ln w="9525">
              <a:solidFill>
                <a:srgbClr val="9900CC"/>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32099" name="AutoShape 15" descr="9k="/>
          <p:cNvSpPr>
            <a:spLocks noChangeAspect="1"/>
          </p:cNvSpPr>
          <p:nvPr/>
        </p:nvSpPr>
        <p:spPr bwMode="auto">
          <a:xfrm>
            <a:off x="4581525" y="2671764"/>
            <a:ext cx="3028950" cy="151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endParaRPr>
          </a:p>
        </p:txBody>
      </p:sp>
      <p:sp>
        <p:nvSpPr>
          <p:cNvPr id="132100" name="AutoShape 16" descr="9k="/>
          <p:cNvSpPr>
            <a:spLocks noChangeAspect="1"/>
          </p:cNvSpPr>
          <p:nvPr/>
        </p:nvSpPr>
        <p:spPr bwMode="auto">
          <a:xfrm>
            <a:off x="4581525" y="2671764"/>
            <a:ext cx="3028950" cy="151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solidFill>
                <a:srgbClr val="000000"/>
              </a:solidFill>
              <a:latin typeface="Arial" panose="020B0604020202020204" pitchFamily="34" charset="0"/>
            </a:endParaRPr>
          </a:p>
        </p:txBody>
      </p:sp>
      <p:pic>
        <p:nvPicPr>
          <p:cNvPr id="361496" name="Picture 24" descr="ImageHandle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419600" y="0"/>
            <a:ext cx="3276600"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1497" name="Text Box 25"/>
          <p:cNvSpPr txBox="1">
            <a:spLocks noChangeArrowheads="1"/>
          </p:cNvSpPr>
          <p:nvPr/>
        </p:nvSpPr>
        <p:spPr bwMode="auto">
          <a:xfrm>
            <a:off x="5791200" y="2971801"/>
            <a:ext cx="914400" cy="3968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2000" b="1">
                <a:solidFill>
                  <a:srgbClr val="0000FF"/>
                </a:solidFill>
                <a:latin typeface="Times New Roman" panose="02020603050405020304" pitchFamily="18" charset="0"/>
              </a:rPr>
              <a:t>THÁI</a:t>
            </a:r>
          </a:p>
        </p:txBody>
      </p:sp>
      <p:pic>
        <p:nvPicPr>
          <p:cNvPr id="361499" name="Picture 27" descr="tung_bung_ngay_hoi_van_hoa_cac_dan_toc_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772400" y="3429000"/>
            <a:ext cx="28956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1500" name="Text Box 28"/>
          <p:cNvSpPr txBox="1">
            <a:spLocks noChangeArrowheads="1"/>
          </p:cNvSpPr>
          <p:nvPr/>
        </p:nvSpPr>
        <p:spPr bwMode="auto">
          <a:xfrm>
            <a:off x="8686800" y="6461126"/>
            <a:ext cx="1219200" cy="3968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2000" b="1">
                <a:solidFill>
                  <a:srgbClr val="0000FF"/>
                </a:solidFill>
                <a:latin typeface="Times New Roman" panose="02020603050405020304" pitchFamily="18" charset="0"/>
              </a:rPr>
              <a:t>MƯỜNG</a:t>
            </a:r>
          </a:p>
        </p:txBody>
      </p:sp>
      <p:pic>
        <p:nvPicPr>
          <p:cNvPr id="361511" name="Picture 39" descr="du-lich-toi-sapa"/>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419600" y="3429000"/>
            <a:ext cx="32766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1512" name="Text Box 40"/>
          <p:cNvSpPr txBox="1">
            <a:spLocks noChangeArrowheads="1"/>
          </p:cNvSpPr>
          <p:nvPr/>
        </p:nvSpPr>
        <p:spPr bwMode="auto">
          <a:xfrm>
            <a:off x="5867400" y="6461126"/>
            <a:ext cx="1066800" cy="3968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2000" b="1">
                <a:solidFill>
                  <a:srgbClr val="0000FF"/>
                </a:solidFill>
                <a:latin typeface="Times New Roman" panose="02020603050405020304" pitchFamily="18" charset="0"/>
              </a:rPr>
              <a:t>MÔNG</a:t>
            </a:r>
          </a:p>
        </p:txBody>
      </p:sp>
      <p:pic>
        <p:nvPicPr>
          <p:cNvPr id="361522" name="Picture 50" descr="ao_dai_viet_nam"/>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524000" y="0"/>
            <a:ext cx="2819400"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1524" name="Picture 52" descr="NguoiTayLaoCai"/>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772400" y="0"/>
            <a:ext cx="2895600"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1525" name="Text Box 53"/>
          <p:cNvSpPr txBox="1">
            <a:spLocks noChangeArrowheads="1"/>
          </p:cNvSpPr>
          <p:nvPr/>
        </p:nvSpPr>
        <p:spPr bwMode="auto">
          <a:xfrm>
            <a:off x="2438400" y="2971801"/>
            <a:ext cx="914400" cy="3968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2000" b="1">
                <a:solidFill>
                  <a:srgbClr val="0000FF"/>
                </a:solidFill>
                <a:latin typeface="Times New Roman" panose="02020603050405020304" pitchFamily="18" charset="0"/>
              </a:rPr>
              <a:t>KINH</a:t>
            </a:r>
          </a:p>
        </p:txBody>
      </p:sp>
      <p:sp>
        <p:nvSpPr>
          <p:cNvPr id="361526" name="Text Box 54"/>
          <p:cNvSpPr txBox="1">
            <a:spLocks noChangeArrowheads="1"/>
          </p:cNvSpPr>
          <p:nvPr/>
        </p:nvSpPr>
        <p:spPr bwMode="auto">
          <a:xfrm>
            <a:off x="8839200" y="2971801"/>
            <a:ext cx="762000" cy="3968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2000" b="1">
                <a:solidFill>
                  <a:srgbClr val="0000FF"/>
                </a:solidFill>
                <a:latin typeface="Times New Roman" panose="02020603050405020304" pitchFamily="18" charset="0"/>
              </a:rPr>
              <a:t>TÀY</a:t>
            </a:r>
          </a:p>
        </p:txBody>
      </p:sp>
      <p:pic>
        <p:nvPicPr>
          <p:cNvPr id="361530" name="Picture 58" descr="HGG_ThieunudtDaodo"/>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1524000" y="3429000"/>
            <a:ext cx="28575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1531" name="Text Box 59"/>
          <p:cNvSpPr txBox="1">
            <a:spLocks noChangeArrowheads="1"/>
          </p:cNvSpPr>
          <p:nvPr/>
        </p:nvSpPr>
        <p:spPr bwMode="auto">
          <a:xfrm>
            <a:off x="2209800" y="6461126"/>
            <a:ext cx="762000" cy="3968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2000" b="1">
                <a:solidFill>
                  <a:srgbClr val="0000FF"/>
                </a:solidFill>
                <a:latin typeface="Times New Roman" panose="02020603050405020304" pitchFamily="18" charset="0"/>
              </a:rPr>
              <a:t>DAO</a:t>
            </a:r>
          </a:p>
        </p:txBody>
      </p:sp>
    </p:spTree>
    <p:extLst>
      <p:ext uri="{BB962C8B-B14F-4D97-AF65-F5344CB8AC3E}">
        <p14:creationId xmlns:p14="http://schemas.microsoft.com/office/powerpoint/2010/main" val="401001783"/>
      </p:ext>
    </p:extLst>
  </p:cSld>
  <p:clrMapOvr>
    <a:masterClrMapping/>
  </p:clrMapOvr>
  <p:transition spd="med">
    <p:wheel spokes="3"/>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nodeType="afterEffect">
                                  <p:stCondLst>
                                    <p:cond delay="0"/>
                                  </p:stCondLst>
                                  <p:childTnLst>
                                    <p:set>
                                      <p:cBhvr>
                                        <p:cTn id="6" dur="1" fill="hold">
                                          <p:stCondLst>
                                            <p:cond delay="0"/>
                                          </p:stCondLst>
                                        </p:cTn>
                                        <p:tgtEl>
                                          <p:spTgt spid="361522"/>
                                        </p:tgtEl>
                                        <p:attrNameLst>
                                          <p:attrName>style.visibility</p:attrName>
                                        </p:attrNameLst>
                                      </p:cBhvr>
                                      <p:to>
                                        <p:strVal val="visible"/>
                                      </p:to>
                                    </p:set>
                                    <p:anim calcmode="lin" valueType="num">
                                      <p:cBhvr>
                                        <p:cTn id="7" dur="1000" fill="hold"/>
                                        <p:tgtEl>
                                          <p:spTgt spid="361522"/>
                                        </p:tgtEl>
                                        <p:attrNameLst>
                                          <p:attrName>ppt_w</p:attrName>
                                        </p:attrNameLst>
                                      </p:cBhvr>
                                      <p:tavLst>
                                        <p:tav tm="0">
                                          <p:val>
                                            <p:fltVal val="0"/>
                                          </p:val>
                                        </p:tav>
                                        <p:tav tm="100000">
                                          <p:val>
                                            <p:strVal val="#ppt_w"/>
                                          </p:val>
                                        </p:tav>
                                      </p:tavLst>
                                    </p:anim>
                                    <p:anim calcmode="lin" valueType="num">
                                      <p:cBhvr>
                                        <p:cTn id="8" dur="1000" fill="hold"/>
                                        <p:tgtEl>
                                          <p:spTgt spid="361522"/>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361525"/>
                                        </p:tgtEl>
                                        <p:attrNameLst>
                                          <p:attrName>style.visibility</p:attrName>
                                        </p:attrNameLst>
                                      </p:cBhvr>
                                      <p:to>
                                        <p:strVal val="visible"/>
                                      </p:to>
                                    </p:set>
                                    <p:anim calcmode="lin" valueType="num">
                                      <p:cBhvr>
                                        <p:cTn id="11" dur="1000" fill="hold"/>
                                        <p:tgtEl>
                                          <p:spTgt spid="361525"/>
                                        </p:tgtEl>
                                        <p:attrNameLst>
                                          <p:attrName>ppt_w</p:attrName>
                                        </p:attrNameLst>
                                      </p:cBhvr>
                                      <p:tavLst>
                                        <p:tav tm="0">
                                          <p:val>
                                            <p:fltVal val="0"/>
                                          </p:val>
                                        </p:tav>
                                        <p:tav tm="100000">
                                          <p:val>
                                            <p:strVal val="#ppt_w"/>
                                          </p:val>
                                        </p:tav>
                                      </p:tavLst>
                                    </p:anim>
                                    <p:anim calcmode="lin" valueType="num">
                                      <p:cBhvr>
                                        <p:cTn id="12" dur="1000" fill="hold"/>
                                        <p:tgtEl>
                                          <p:spTgt spid="361525"/>
                                        </p:tgtEl>
                                        <p:attrNameLst>
                                          <p:attrName>ppt_h</p:attrName>
                                        </p:attrNameLst>
                                      </p:cBhvr>
                                      <p:tavLst>
                                        <p:tav tm="0">
                                          <p:val>
                                            <p:fltVal val="0"/>
                                          </p:val>
                                        </p:tav>
                                        <p:tav tm="100000">
                                          <p:val>
                                            <p:strVal val="#ppt_h"/>
                                          </p:val>
                                        </p:tav>
                                      </p:tavLst>
                                    </p:anim>
                                  </p:childTnLst>
                                </p:cTn>
                              </p:par>
                            </p:childTnLst>
                          </p:cTn>
                        </p:par>
                        <p:par>
                          <p:cTn id="13" fill="hold" nodeType="afterGroup">
                            <p:stCondLst>
                              <p:cond delay="1000"/>
                            </p:stCondLst>
                            <p:childTnLst>
                              <p:par>
                                <p:cTn id="14" presetID="23" presetClass="entr" presetSubtype="16" fill="hold" nodeType="afterEffect">
                                  <p:stCondLst>
                                    <p:cond delay="0"/>
                                  </p:stCondLst>
                                  <p:childTnLst>
                                    <p:set>
                                      <p:cBhvr>
                                        <p:cTn id="15" dur="1" fill="hold">
                                          <p:stCondLst>
                                            <p:cond delay="0"/>
                                          </p:stCondLst>
                                        </p:cTn>
                                        <p:tgtEl>
                                          <p:spTgt spid="361496"/>
                                        </p:tgtEl>
                                        <p:attrNameLst>
                                          <p:attrName>style.visibility</p:attrName>
                                        </p:attrNameLst>
                                      </p:cBhvr>
                                      <p:to>
                                        <p:strVal val="visible"/>
                                      </p:to>
                                    </p:set>
                                    <p:anim calcmode="lin" valueType="num">
                                      <p:cBhvr>
                                        <p:cTn id="16" dur="1000" fill="hold"/>
                                        <p:tgtEl>
                                          <p:spTgt spid="361496"/>
                                        </p:tgtEl>
                                        <p:attrNameLst>
                                          <p:attrName>ppt_w</p:attrName>
                                        </p:attrNameLst>
                                      </p:cBhvr>
                                      <p:tavLst>
                                        <p:tav tm="0">
                                          <p:val>
                                            <p:fltVal val="0"/>
                                          </p:val>
                                        </p:tav>
                                        <p:tav tm="100000">
                                          <p:val>
                                            <p:strVal val="#ppt_w"/>
                                          </p:val>
                                        </p:tav>
                                      </p:tavLst>
                                    </p:anim>
                                    <p:anim calcmode="lin" valueType="num">
                                      <p:cBhvr>
                                        <p:cTn id="17" dur="1000" fill="hold"/>
                                        <p:tgtEl>
                                          <p:spTgt spid="361496"/>
                                        </p:tgtEl>
                                        <p:attrNameLst>
                                          <p:attrName>ppt_h</p:attrName>
                                        </p:attrNameLst>
                                      </p:cBhvr>
                                      <p:tavLst>
                                        <p:tav tm="0">
                                          <p:val>
                                            <p:fltVal val="0"/>
                                          </p:val>
                                        </p:tav>
                                        <p:tav tm="100000">
                                          <p:val>
                                            <p:strVal val="#ppt_h"/>
                                          </p:val>
                                        </p:tav>
                                      </p:tavLst>
                                    </p:anim>
                                  </p:childTnLst>
                                </p:cTn>
                              </p:par>
                              <p:par>
                                <p:cTn id="18" presetID="23" presetClass="entr" presetSubtype="16" fill="hold" grpId="0" nodeType="withEffect">
                                  <p:stCondLst>
                                    <p:cond delay="0"/>
                                  </p:stCondLst>
                                  <p:childTnLst>
                                    <p:set>
                                      <p:cBhvr>
                                        <p:cTn id="19" dur="1" fill="hold">
                                          <p:stCondLst>
                                            <p:cond delay="0"/>
                                          </p:stCondLst>
                                        </p:cTn>
                                        <p:tgtEl>
                                          <p:spTgt spid="361497"/>
                                        </p:tgtEl>
                                        <p:attrNameLst>
                                          <p:attrName>style.visibility</p:attrName>
                                        </p:attrNameLst>
                                      </p:cBhvr>
                                      <p:to>
                                        <p:strVal val="visible"/>
                                      </p:to>
                                    </p:set>
                                    <p:anim calcmode="lin" valueType="num">
                                      <p:cBhvr>
                                        <p:cTn id="20" dur="1000" fill="hold"/>
                                        <p:tgtEl>
                                          <p:spTgt spid="361497"/>
                                        </p:tgtEl>
                                        <p:attrNameLst>
                                          <p:attrName>ppt_w</p:attrName>
                                        </p:attrNameLst>
                                      </p:cBhvr>
                                      <p:tavLst>
                                        <p:tav tm="0">
                                          <p:val>
                                            <p:fltVal val="0"/>
                                          </p:val>
                                        </p:tav>
                                        <p:tav tm="100000">
                                          <p:val>
                                            <p:strVal val="#ppt_w"/>
                                          </p:val>
                                        </p:tav>
                                      </p:tavLst>
                                    </p:anim>
                                    <p:anim calcmode="lin" valueType="num">
                                      <p:cBhvr>
                                        <p:cTn id="21" dur="1000" fill="hold"/>
                                        <p:tgtEl>
                                          <p:spTgt spid="361497"/>
                                        </p:tgtEl>
                                        <p:attrNameLst>
                                          <p:attrName>ppt_h</p:attrName>
                                        </p:attrNameLst>
                                      </p:cBhvr>
                                      <p:tavLst>
                                        <p:tav tm="0">
                                          <p:val>
                                            <p:fltVal val="0"/>
                                          </p:val>
                                        </p:tav>
                                        <p:tav tm="100000">
                                          <p:val>
                                            <p:strVal val="#ppt_h"/>
                                          </p:val>
                                        </p:tav>
                                      </p:tavLst>
                                    </p:anim>
                                  </p:childTnLst>
                                </p:cTn>
                              </p:par>
                            </p:childTnLst>
                          </p:cTn>
                        </p:par>
                        <p:par>
                          <p:cTn id="22" fill="hold" nodeType="afterGroup">
                            <p:stCondLst>
                              <p:cond delay="2000"/>
                            </p:stCondLst>
                            <p:childTnLst>
                              <p:par>
                                <p:cTn id="23" presetID="23" presetClass="entr" presetSubtype="16" fill="hold" nodeType="afterEffect">
                                  <p:stCondLst>
                                    <p:cond delay="0"/>
                                  </p:stCondLst>
                                  <p:childTnLst>
                                    <p:set>
                                      <p:cBhvr>
                                        <p:cTn id="24" dur="1" fill="hold">
                                          <p:stCondLst>
                                            <p:cond delay="0"/>
                                          </p:stCondLst>
                                        </p:cTn>
                                        <p:tgtEl>
                                          <p:spTgt spid="361524"/>
                                        </p:tgtEl>
                                        <p:attrNameLst>
                                          <p:attrName>style.visibility</p:attrName>
                                        </p:attrNameLst>
                                      </p:cBhvr>
                                      <p:to>
                                        <p:strVal val="visible"/>
                                      </p:to>
                                    </p:set>
                                    <p:anim calcmode="lin" valueType="num">
                                      <p:cBhvr>
                                        <p:cTn id="25" dur="1000" fill="hold"/>
                                        <p:tgtEl>
                                          <p:spTgt spid="361524"/>
                                        </p:tgtEl>
                                        <p:attrNameLst>
                                          <p:attrName>ppt_w</p:attrName>
                                        </p:attrNameLst>
                                      </p:cBhvr>
                                      <p:tavLst>
                                        <p:tav tm="0">
                                          <p:val>
                                            <p:fltVal val="0"/>
                                          </p:val>
                                        </p:tav>
                                        <p:tav tm="100000">
                                          <p:val>
                                            <p:strVal val="#ppt_w"/>
                                          </p:val>
                                        </p:tav>
                                      </p:tavLst>
                                    </p:anim>
                                    <p:anim calcmode="lin" valueType="num">
                                      <p:cBhvr>
                                        <p:cTn id="26" dur="1000" fill="hold"/>
                                        <p:tgtEl>
                                          <p:spTgt spid="361524"/>
                                        </p:tgtEl>
                                        <p:attrNameLst>
                                          <p:attrName>ppt_h</p:attrName>
                                        </p:attrNameLst>
                                      </p:cBhvr>
                                      <p:tavLst>
                                        <p:tav tm="0">
                                          <p:val>
                                            <p:fltVal val="0"/>
                                          </p:val>
                                        </p:tav>
                                        <p:tav tm="100000">
                                          <p:val>
                                            <p:strVal val="#ppt_h"/>
                                          </p:val>
                                        </p:tav>
                                      </p:tavLst>
                                    </p:anim>
                                  </p:childTnLst>
                                </p:cTn>
                              </p:par>
                              <p:par>
                                <p:cTn id="27" presetID="23" presetClass="entr" presetSubtype="16" fill="hold" grpId="0" nodeType="withEffect">
                                  <p:stCondLst>
                                    <p:cond delay="0"/>
                                  </p:stCondLst>
                                  <p:childTnLst>
                                    <p:set>
                                      <p:cBhvr>
                                        <p:cTn id="28" dur="1" fill="hold">
                                          <p:stCondLst>
                                            <p:cond delay="0"/>
                                          </p:stCondLst>
                                        </p:cTn>
                                        <p:tgtEl>
                                          <p:spTgt spid="361526"/>
                                        </p:tgtEl>
                                        <p:attrNameLst>
                                          <p:attrName>style.visibility</p:attrName>
                                        </p:attrNameLst>
                                      </p:cBhvr>
                                      <p:to>
                                        <p:strVal val="visible"/>
                                      </p:to>
                                    </p:set>
                                    <p:anim calcmode="lin" valueType="num">
                                      <p:cBhvr>
                                        <p:cTn id="29" dur="1000" fill="hold"/>
                                        <p:tgtEl>
                                          <p:spTgt spid="361526"/>
                                        </p:tgtEl>
                                        <p:attrNameLst>
                                          <p:attrName>ppt_w</p:attrName>
                                        </p:attrNameLst>
                                      </p:cBhvr>
                                      <p:tavLst>
                                        <p:tav tm="0">
                                          <p:val>
                                            <p:fltVal val="0"/>
                                          </p:val>
                                        </p:tav>
                                        <p:tav tm="100000">
                                          <p:val>
                                            <p:strVal val="#ppt_w"/>
                                          </p:val>
                                        </p:tav>
                                      </p:tavLst>
                                    </p:anim>
                                    <p:anim calcmode="lin" valueType="num">
                                      <p:cBhvr>
                                        <p:cTn id="30" dur="1000" fill="hold"/>
                                        <p:tgtEl>
                                          <p:spTgt spid="361526"/>
                                        </p:tgtEl>
                                        <p:attrNameLst>
                                          <p:attrName>ppt_h</p:attrName>
                                        </p:attrNameLst>
                                      </p:cBhvr>
                                      <p:tavLst>
                                        <p:tav tm="0">
                                          <p:val>
                                            <p:fltVal val="0"/>
                                          </p:val>
                                        </p:tav>
                                        <p:tav tm="100000">
                                          <p:val>
                                            <p:strVal val="#ppt_h"/>
                                          </p:val>
                                        </p:tav>
                                      </p:tavLst>
                                    </p:anim>
                                  </p:childTnLst>
                                </p:cTn>
                              </p:par>
                            </p:childTnLst>
                          </p:cTn>
                        </p:par>
                        <p:par>
                          <p:cTn id="31" fill="hold" nodeType="afterGroup">
                            <p:stCondLst>
                              <p:cond delay="3000"/>
                            </p:stCondLst>
                            <p:childTnLst>
                              <p:par>
                                <p:cTn id="32" presetID="23" presetClass="entr" presetSubtype="16" fill="hold" nodeType="afterEffect">
                                  <p:stCondLst>
                                    <p:cond delay="0"/>
                                  </p:stCondLst>
                                  <p:childTnLst>
                                    <p:set>
                                      <p:cBhvr>
                                        <p:cTn id="33" dur="1" fill="hold">
                                          <p:stCondLst>
                                            <p:cond delay="0"/>
                                          </p:stCondLst>
                                        </p:cTn>
                                        <p:tgtEl>
                                          <p:spTgt spid="361499"/>
                                        </p:tgtEl>
                                        <p:attrNameLst>
                                          <p:attrName>style.visibility</p:attrName>
                                        </p:attrNameLst>
                                      </p:cBhvr>
                                      <p:to>
                                        <p:strVal val="visible"/>
                                      </p:to>
                                    </p:set>
                                    <p:anim calcmode="lin" valueType="num">
                                      <p:cBhvr>
                                        <p:cTn id="34" dur="1000" fill="hold"/>
                                        <p:tgtEl>
                                          <p:spTgt spid="361499"/>
                                        </p:tgtEl>
                                        <p:attrNameLst>
                                          <p:attrName>ppt_w</p:attrName>
                                        </p:attrNameLst>
                                      </p:cBhvr>
                                      <p:tavLst>
                                        <p:tav tm="0">
                                          <p:val>
                                            <p:fltVal val="0"/>
                                          </p:val>
                                        </p:tav>
                                        <p:tav tm="100000">
                                          <p:val>
                                            <p:strVal val="#ppt_w"/>
                                          </p:val>
                                        </p:tav>
                                      </p:tavLst>
                                    </p:anim>
                                    <p:anim calcmode="lin" valueType="num">
                                      <p:cBhvr>
                                        <p:cTn id="35" dur="1000" fill="hold"/>
                                        <p:tgtEl>
                                          <p:spTgt spid="361499"/>
                                        </p:tgtEl>
                                        <p:attrNameLst>
                                          <p:attrName>ppt_h</p:attrName>
                                        </p:attrNameLst>
                                      </p:cBhvr>
                                      <p:tavLst>
                                        <p:tav tm="0">
                                          <p:val>
                                            <p:fltVal val="0"/>
                                          </p:val>
                                        </p:tav>
                                        <p:tav tm="100000">
                                          <p:val>
                                            <p:strVal val="#ppt_h"/>
                                          </p:val>
                                        </p:tav>
                                      </p:tavLst>
                                    </p:anim>
                                  </p:childTnLst>
                                </p:cTn>
                              </p:par>
                              <p:par>
                                <p:cTn id="36" presetID="23" presetClass="entr" presetSubtype="16" fill="hold" grpId="0" nodeType="withEffect">
                                  <p:stCondLst>
                                    <p:cond delay="0"/>
                                  </p:stCondLst>
                                  <p:childTnLst>
                                    <p:set>
                                      <p:cBhvr>
                                        <p:cTn id="37" dur="1" fill="hold">
                                          <p:stCondLst>
                                            <p:cond delay="0"/>
                                          </p:stCondLst>
                                        </p:cTn>
                                        <p:tgtEl>
                                          <p:spTgt spid="361500"/>
                                        </p:tgtEl>
                                        <p:attrNameLst>
                                          <p:attrName>style.visibility</p:attrName>
                                        </p:attrNameLst>
                                      </p:cBhvr>
                                      <p:to>
                                        <p:strVal val="visible"/>
                                      </p:to>
                                    </p:set>
                                    <p:anim calcmode="lin" valueType="num">
                                      <p:cBhvr>
                                        <p:cTn id="38" dur="1000" fill="hold"/>
                                        <p:tgtEl>
                                          <p:spTgt spid="361500"/>
                                        </p:tgtEl>
                                        <p:attrNameLst>
                                          <p:attrName>ppt_w</p:attrName>
                                        </p:attrNameLst>
                                      </p:cBhvr>
                                      <p:tavLst>
                                        <p:tav tm="0">
                                          <p:val>
                                            <p:fltVal val="0"/>
                                          </p:val>
                                        </p:tav>
                                        <p:tav tm="100000">
                                          <p:val>
                                            <p:strVal val="#ppt_w"/>
                                          </p:val>
                                        </p:tav>
                                      </p:tavLst>
                                    </p:anim>
                                    <p:anim calcmode="lin" valueType="num">
                                      <p:cBhvr>
                                        <p:cTn id="39" dur="1000" fill="hold"/>
                                        <p:tgtEl>
                                          <p:spTgt spid="361500"/>
                                        </p:tgtEl>
                                        <p:attrNameLst>
                                          <p:attrName>ppt_h</p:attrName>
                                        </p:attrNameLst>
                                      </p:cBhvr>
                                      <p:tavLst>
                                        <p:tav tm="0">
                                          <p:val>
                                            <p:fltVal val="0"/>
                                          </p:val>
                                        </p:tav>
                                        <p:tav tm="100000">
                                          <p:val>
                                            <p:strVal val="#ppt_h"/>
                                          </p:val>
                                        </p:tav>
                                      </p:tavLst>
                                    </p:anim>
                                  </p:childTnLst>
                                </p:cTn>
                              </p:par>
                            </p:childTnLst>
                          </p:cTn>
                        </p:par>
                        <p:par>
                          <p:cTn id="40" fill="hold" nodeType="afterGroup">
                            <p:stCondLst>
                              <p:cond delay="4000"/>
                            </p:stCondLst>
                            <p:childTnLst>
                              <p:par>
                                <p:cTn id="41" presetID="23" presetClass="entr" presetSubtype="16" fill="hold" nodeType="afterEffect">
                                  <p:stCondLst>
                                    <p:cond delay="0"/>
                                  </p:stCondLst>
                                  <p:childTnLst>
                                    <p:set>
                                      <p:cBhvr>
                                        <p:cTn id="42" dur="1" fill="hold">
                                          <p:stCondLst>
                                            <p:cond delay="0"/>
                                          </p:stCondLst>
                                        </p:cTn>
                                        <p:tgtEl>
                                          <p:spTgt spid="361511"/>
                                        </p:tgtEl>
                                        <p:attrNameLst>
                                          <p:attrName>style.visibility</p:attrName>
                                        </p:attrNameLst>
                                      </p:cBhvr>
                                      <p:to>
                                        <p:strVal val="visible"/>
                                      </p:to>
                                    </p:set>
                                    <p:anim calcmode="lin" valueType="num">
                                      <p:cBhvr>
                                        <p:cTn id="43" dur="1000" fill="hold"/>
                                        <p:tgtEl>
                                          <p:spTgt spid="361511"/>
                                        </p:tgtEl>
                                        <p:attrNameLst>
                                          <p:attrName>ppt_w</p:attrName>
                                        </p:attrNameLst>
                                      </p:cBhvr>
                                      <p:tavLst>
                                        <p:tav tm="0">
                                          <p:val>
                                            <p:fltVal val="0"/>
                                          </p:val>
                                        </p:tav>
                                        <p:tav tm="100000">
                                          <p:val>
                                            <p:strVal val="#ppt_w"/>
                                          </p:val>
                                        </p:tav>
                                      </p:tavLst>
                                    </p:anim>
                                    <p:anim calcmode="lin" valueType="num">
                                      <p:cBhvr>
                                        <p:cTn id="44" dur="1000" fill="hold"/>
                                        <p:tgtEl>
                                          <p:spTgt spid="361511"/>
                                        </p:tgtEl>
                                        <p:attrNameLst>
                                          <p:attrName>ppt_h</p:attrName>
                                        </p:attrNameLst>
                                      </p:cBhvr>
                                      <p:tavLst>
                                        <p:tav tm="0">
                                          <p:val>
                                            <p:fltVal val="0"/>
                                          </p:val>
                                        </p:tav>
                                        <p:tav tm="100000">
                                          <p:val>
                                            <p:strVal val="#ppt_h"/>
                                          </p:val>
                                        </p:tav>
                                      </p:tavLst>
                                    </p:anim>
                                  </p:childTnLst>
                                </p:cTn>
                              </p:par>
                              <p:par>
                                <p:cTn id="45" presetID="23" presetClass="entr" presetSubtype="16" fill="hold" grpId="0" nodeType="withEffect">
                                  <p:stCondLst>
                                    <p:cond delay="0"/>
                                  </p:stCondLst>
                                  <p:childTnLst>
                                    <p:set>
                                      <p:cBhvr>
                                        <p:cTn id="46" dur="1" fill="hold">
                                          <p:stCondLst>
                                            <p:cond delay="0"/>
                                          </p:stCondLst>
                                        </p:cTn>
                                        <p:tgtEl>
                                          <p:spTgt spid="361512"/>
                                        </p:tgtEl>
                                        <p:attrNameLst>
                                          <p:attrName>style.visibility</p:attrName>
                                        </p:attrNameLst>
                                      </p:cBhvr>
                                      <p:to>
                                        <p:strVal val="visible"/>
                                      </p:to>
                                    </p:set>
                                    <p:anim calcmode="lin" valueType="num">
                                      <p:cBhvr>
                                        <p:cTn id="47" dur="1000" fill="hold"/>
                                        <p:tgtEl>
                                          <p:spTgt spid="361512"/>
                                        </p:tgtEl>
                                        <p:attrNameLst>
                                          <p:attrName>ppt_w</p:attrName>
                                        </p:attrNameLst>
                                      </p:cBhvr>
                                      <p:tavLst>
                                        <p:tav tm="0">
                                          <p:val>
                                            <p:fltVal val="0"/>
                                          </p:val>
                                        </p:tav>
                                        <p:tav tm="100000">
                                          <p:val>
                                            <p:strVal val="#ppt_w"/>
                                          </p:val>
                                        </p:tav>
                                      </p:tavLst>
                                    </p:anim>
                                    <p:anim calcmode="lin" valueType="num">
                                      <p:cBhvr>
                                        <p:cTn id="48" dur="1000" fill="hold"/>
                                        <p:tgtEl>
                                          <p:spTgt spid="361512"/>
                                        </p:tgtEl>
                                        <p:attrNameLst>
                                          <p:attrName>ppt_h</p:attrName>
                                        </p:attrNameLst>
                                      </p:cBhvr>
                                      <p:tavLst>
                                        <p:tav tm="0">
                                          <p:val>
                                            <p:fltVal val="0"/>
                                          </p:val>
                                        </p:tav>
                                        <p:tav tm="100000">
                                          <p:val>
                                            <p:strVal val="#ppt_h"/>
                                          </p:val>
                                        </p:tav>
                                      </p:tavLst>
                                    </p:anim>
                                  </p:childTnLst>
                                </p:cTn>
                              </p:par>
                            </p:childTnLst>
                          </p:cTn>
                        </p:par>
                        <p:par>
                          <p:cTn id="49" fill="hold" nodeType="afterGroup">
                            <p:stCondLst>
                              <p:cond delay="5000"/>
                            </p:stCondLst>
                            <p:childTnLst>
                              <p:par>
                                <p:cTn id="50" presetID="23" presetClass="entr" presetSubtype="16" fill="hold" nodeType="afterEffect">
                                  <p:stCondLst>
                                    <p:cond delay="0"/>
                                  </p:stCondLst>
                                  <p:childTnLst>
                                    <p:set>
                                      <p:cBhvr>
                                        <p:cTn id="51" dur="1" fill="hold">
                                          <p:stCondLst>
                                            <p:cond delay="0"/>
                                          </p:stCondLst>
                                        </p:cTn>
                                        <p:tgtEl>
                                          <p:spTgt spid="361530"/>
                                        </p:tgtEl>
                                        <p:attrNameLst>
                                          <p:attrName>style.visibility</p:attrName>
                                        </p:attrNameLst>
                                      </p:cBhvr>
                                      <p:to>
                                        <p:strVal val="visible"/>
                                      </p:to>
                                    </p:set>
                                    <p:anim calcmode="lin" valueType="num">
                                      <p:cBhvr>
                                        <p:cTn id="52" dur="1000" fill="hold"/>
                                        <p:tgtEl>
                                          <p:spTgt spid="361530"/>
                                        </p:tgtEl>
                                        <p:attrNameLst>
                                          <p:attrName>ppt_w</p:attrName>
                                        </p:attrNameLst>
                                      </p:cBhvr>
                                      <p:tavLst>
                                        <p:tav tm="0">
                                          <p:val>
                                            <p:fltVal val="0"/>
                                          </p:val>
                                        </p:tav>
                                        <p:tav tm="100000">
                                          <p:val>
                                            <p:strVal val="#ppt_w"/>
                                          </p:val>
                                        </p:tav>
                                      </p:tavLst>
                                    </p:anim>
                                    <p:anim calcmode="lin" valueType="num">
                                      <p:cBhvr>
                                        <p:cTn id="53" dur="1000" fill="hold"/>
                                        <p:tgtEl>
                                          <p:spTgt spid="361530"/>
                                        </p:tgtEl>
                                        <p:attrNameLst>
                                          <p:attrName>ppt_h</p:attrName>
                                        </p:attrNameLst>
                                      </p:cBhvr>
                                      <p:tavLst>
                                        <p:tav tm="0">
                                          <p:val>
                                            <p:fltVal val="0"/>
                                          </p:val>
                                        </p:tav>
                                        <p:tav tm="100000">
                                          <p:val>
                                            <p:strVal val="#ppt_h"/>
                                          </p:val>
                                        </p:tav>
                                      </p:tavLst>
                                    </p:anim>
                                  </p:childTnLst>
                                </p:cTn>
                              </p:par>
                              <p:par>
                                <p:cTn id="54" presetID="23" presetClass="entr" presetSubtype="16" fill="hold" grpId="0" nodeType="withEffect">
                                  <p:stCondLst>
                                    <p:cond delay="0"/>
                                  </p:stCondLst>
                                  <p:childTnLst>
                                    <p:set>
                                      <p:cBhvr>
                                        <p:cTn id="55" dur="1" fill="hold">
                                          <p:stCondLst>
                                            <p:cond delay="0"/>
                                          </p:stCondLst>
                                        </p:cTn>
                                        <p:tgtEl>
                                          <p:spTgt spid="361531"/>
                                        </p:tgtEl>
                                        <p:attrNameLst>
                                          <p:attrName>style.visibility</p:attrName>
                                        </p:attrNameLst>
                                      </p:cBhvr>
                                      <p:to>
                                        <p:strVal val="visible"/>
                                      </p:to>
                                    </p:set>
                                    <p:anim calcmode="lin" valueType="num">
                                      <p:cBhvr>
                                        <p:cTn id="56" dur="1000" fill="hold"/>
                                        <p:tgtEl>
                                          <p:spTgt spid="361531"/>
                                        </p:tgtEl>
                                        <p:attrNameLst>
                                          <p:attrName>ppt_w</p:attrName>
                                        </p:attrNameLst>
                                      </p:cBhvr>
                                      <p:tavLst>
                                        <p:tav tm="0">
                                          <p:val>
                                            <p:fltVal val="0"/>
                                          </p:val>
                                        </p:tav>
                                        <p:tav tm="100000">
                                          <p:val>
                                            <p:strVal val="#ppt_w"/>
                                          </p:val>
                                        </p:tav>
                                      </p:tavLst>
                                    </p:anim>
                                    <p:anim calcmode="lin" valueType="num">
                                      <p:cBhvr>
                                        <p:cTn id="57" dur="1000" fill="hold"/>
                                        <p:tgtEl>
                                          <p:spTgt spid="361531"/>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1497" grpId="0" animBg="1"/>
      <p:bldP spid="361500" grpId="0" animBg="1"/>
      <p:bldP spid="361512" grpId="0" animBg="1"/>
      <p:bldP spid="361525" grpId="0" animBg="1"/>
      <p:bldP spid="361526" grpId="0" animBg="1"/>
      <p:bldP spid="361531"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7" descr="hanoi"/>
          <p:cNvPicPr>
            <a:picLocks noChangeAspect="1" noChangeArrowheads="1"/>
          </p:cNvPicPr>
          <p:nvPr/>
        </p:nvPicPr>
        <p:blipFill>
          <a:blip r:embed="rId2"/>
          <a:srcRect/>
          <a:stretch>
            <a:fillRect/>
          </a:stretch>
        </p:blipFill>
        <p:spPr bwMode="auto">
          <a:xfrm>
            <a:off x="6096000" y="0"/>
            <a:ext cx="6096000" cy="3429000"/>
          </a:xfrm>
          <a:prstGeom prst="rect">
            <a:avLst/>
          </a:prstGeom>
          <a:noFill/>
          <a:ln w="9525">
            <a:noFill/>
            <a:miter lim="800000"/>
            <a:headEnd/>
            <a:tailEnd/>
          </a:ln>
        </p:spPr>
      </p:pic>
      <p:pic>
        <p:nvPicPr>
          <p:cNvPr id="4" name="Picture 35" descr="tải xuống"/>
          <p:cNvPicPr>
            <a:picLocks noChangeAspect="1" noChangeArrowheads="1"/>
          </p:cNvPicPr>
          <p:nvPr/>
        </p:nvPicPr>
        <p:blipFill>
          <a:blip r:embed="rId3"/>
          <a:srcRect/>
          <a:stretch>
            <a:fillRect/>
          </a:stretch>
        </p:blipFill>
        <p:spPr bwMode="auto">
          <a:xfrm>
            <a:off x="5994400" y="3429000"/>
            <a:ext cx="6197600" cy="3429000"/>
          </a:xfrm>
          <a:prstGeom prst="rect">
            <a:avLst/>
          </a:prstGeom>
          <a:noFill/>
          <a:ln w="9525">
            <a:noFill/>
            <a:miter lim="800000"/>
            <a:headEnd/>
            <a:tailEnd/>
          </a:ln>
        </p:spPr>
      </p:pic>
      <p:pic>
        <p:nvPicPr>
          <p:cNvPr id="5" name="Picture 5" descr="images21759_images822058_images789888_1"/>
          <p:cNvPicPr>
            <a:picLocks noChangeAspect="1" noChangeArrowheads="1"/>
          </p:cNvPicPr>
          <p:nvPr/>
        </p:nvPicPr>
        <p:blipFill>
          <a:blip r:embed="rId4"/>
          <a:srcRect/>
          <a:stretch>
            <a:fillRect/>
          </a:stretch>
        </p:blipFill>
        <p:spPr bwMode="auto">
          <a:xfrm>
            <a:off x="0" y="0"/>
            <a:ext cx="6096000" cy="3429000"/>
          </a:xfrm>
          <a:prstGeom prst="rect">
            <a:avLst/>
          </a:prstGeom>
          <a:noFill/>
          <a:ln w="9525">
            <a:noFill/>
            <a:miter lim="800000"/>
            <a:headEnd/>
            <a:tailEnd/>
          </a:ln>
        </p:spPr>
      </p:pic>
      <p:pic>
        <p:nvPicPr>
          <p:cNvPr id="6" name="Picture 5" descr="nuoc(9).jpg"/>
          <p:cNvPicPr>
            <a:picLocks noChangeAspect="1"/>
          </p:cNvPicPr>
          <p:nvPr/>
        </p:nvPicPr>
        <p:blipFill>
          <a:blip r:embed="rId5"/>
          <a:stretch>
            <a:fillRect/>
          </a:stretch>
        </p:blipFill>
        <p:spPr>
          <a:xfrm>
            <a:off x="0" y="3429000"/>
            <a:ext cx="5994400" cy="3505200"/>
          </a:xfrm>
          <a:prstGeom prst="rect">
            <a:avLst/>
          </a:prstGeom>
        </p:spPr>
      </p:pic>
      <p:sp>
        <p:nvSpPr>
          <p:cNvPr id="7" name="TextBox 6"/>
          <p:cNvSpPr txBox="1"/>
          <p:nvPr/>
        </p:nvSpPr>
        <p:spPr>
          <a:xfrm>
            <a:off x="4775200" y="3087470"/>
            <a:ext cx="1705916" cy="646331"/>
          </a:xfrm>
          <a:prstGeom prst="rect">
            <a:avLst/>
          </a:prstGeom>
          <a:solidFill>
            <a:schemeClr val="accent2">
              <a:lumMod val="40000"/>
              <a:lumOff val="60000"/>
            </a:schemeClr>
          </a:solidFill>
        </p:spPr>
        <p:txBody>
          <a:bodyPr wrap="none" rtlCol="0">
            <a:spAutoFit/>
          </a:bodyPr>
          <a:lstStyle/>
          <a:p>
            <a:r>
              <a:rPr lang="en-US" sz="3600" dirty="0" err="1"/>
              <a:t>Hạn</a:t>
            </a:r>
            <a:r>
              <a:rPr lang="en-US" sz="3600" dirty="0"/>
              <a:t> </a:t>
            </a:r>
            <a:r>
              <a:rPr lang="en-US" sz="3600" dirty="0" err="1"/>
              <a:t>chế</a:t>
            </a:r>
            <a:endParaRPr lang="en-US" sz="36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2" name="Oval 4" descr="Parchment"/>
          <p:cNvSpPr>
            <a:spLocks noChangeArrowheads="1"/>
          </p:cNvSpPr>
          <p:nvPr/>
        </p:nvSpPr>
        <p:spPr bwMode="auto">
          <a:xfrm>
            <a:off x="6248400" y="2730500"/>
            <a:ext cx="552450" cy="457200"/>
          </a:xfrm>
          <a:prstGeom prst="ellipse">
            <a:avLst/>
          </a:prstGeom>
          <a:blipFill dpi="0" rotWithShape="1">
            <a:blip r:embed="rId5"/>
            <a:srcRect/>
            <a:tile tx="0" ty="0" sx="100000" sy="100000" flip="none" algn="tl"/>
          </a:blipFill>
          <a:ln w="57150">
            <a:solidFill>
              <a:srgbClr val="FF3300"/>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endParaRPr lang="vi-VN" altLang="en-US" sz="2400">
              <a:solidFill>
                <a:srgbClr val="FF00FF"/>
              </a:solidFill>
              <a:latin typeface="Arial" panose="020B0604020202020204" pitchFamily="34" charset="0"/>
            </a:endParaRPr>
          </a:p>
        </p:txBody>
      </p:sp>
      <p:sp>
        <p:nvSpPr>
          <p:cNvPr id="203779" name="Text Box 5"/>
          <p:cNvSpPr txBox="1">
            <a:spLocks noChangeArrowheads="1"/>
          </p:cNvSpPr>
          <p:nvPr/>
        </p:nvSpPr>
        <p:spPr bwMode="auto">
          <a:xfrm>
            <a:off x="6197600" y="1524001"/>
            <a:ext cx="4495800" cy="207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50000"/>
              </a:spcBef>
              <a:buFontTx/>
              <a:buNone/>
            </a:pPr>
            <a:r>
              <a:rPr lang="en-US" altLang="en-US" sz="1800">
                <a:latin typeface="Tahoma" panose="020B0604030504040204" pitchFamily="34" charset="0"/>
              </a:rPr>
              <a:t>          </a:t>
            </a:r>
            <a:r>
              <a:rPr lang="en-US" altLang="en-US" sz="2000">
                <a:solidFill>
                  <a:srgbClr val="0000FF"/>
                </a:solidFill>
                <a:latin typeface="Tahoma" panose="020B0604030504040204" pitchFamily="34" charset="0"/>
              </a:rPr>
              <a:t>Dân tộc nào có số dân đông nhất nước ta:</a:t>
            </a:r>
          </a:p>
          <a:p>
            <a:pPr>
              <a:spcBef>
                <a:spcPct val="50000"/>
              </a:spcBef>
              <a:buFontTx/>
              <a:buNone/>
            </a:pPr>
            <a:r>
              <a:rPr lang="en-US" altLang="en-US" sz="2000">
                <a:solidFill>
                  <a:srgbClr val="FF5050"/>
                </a:solidFill>
                <a:latin typeface="Tahoma" panose="020B0604030504040204" pitchFamily="34" charset="0"/>
              </a:rPr>
              <a:t>  A.   Tày.</a:t>
            </a:r>
          </a:p>
          <a:p>
            <a:pPr>
              <a:spcBef>
                <a:spcPct val="50000"/>
              </a:spcBef>
              <a:buFontTx/>
              <a:buNone/>
            </a:pPr>
            <a:r>
              <a:rPr lang="en-US" altLang="en-US" sz="2000">
                <a:solidFill>
                  <a:srgbClr val="FF5050"/>
                </a:solidFill>
                <a:latin typeface="Tahoma" panose="020B0604030504040204" pitchFamily="34" charset="0"/>
              </a:rPr>
              <a:t>  B.    Kinh.</a:t>
            </a:r>
          </a:p>
          <a:p>
            <a:pPr>
              <a:spcBef>
                <a:spcPct val="50000"/>
              </a:spcBef>
              <a:buFontTx/>
              <a:buNone/>
            </a:pPr>
            <a:r>
              <a:rPr lang="en-US" altLang="en-US" sz="2000">
                <a:solidFill>
                  <a:srgbClr val="FF5050"/>
                </a:solidFill>
                <a:latin typeface="Tahoma" panose="020B0604030504040204" pitchFamily="34" charset="0"/>
              </a:rPr>
              <a:t>  C.    Ê-đê.</a:t>
            </a:r>
          </a:p>
        </p:txBody>
      </p:sp>
      <p:sp>
        <p:nvSpPr>
          <p:cNvPr id="37894" name="Oval 6" descr="Parchment"/>
          <p:cNvSpPr>
            <a:spLocks noChangeArrowheads="1"/>
          </p:cNvSpPr>
          <p:nvPr/>
        </p:nvSpPr>
        <p:spPr bwMode="auto">
          <a:xfrm>
            <a:off x="1581150" y="5638800"/>
            <a:ext cx="533400" cy="533400"/>
          </a:xfrm>
          <a:prstGeom prst="ellipse">
            <a:avLst/>
          </a:prstGeom>
          <a:blipFill dpi="0" rotWithShape="1">
            <a:blip r:embed="rId5"/>
            <a:srcRect/>
            <a:tile tx="0" ty="0" sx="100000" sy="100000" flip="none" algn="tl"/>
          </a:blipFill>
          <a:ln w="57150">
            <a:solidFill>
              <a:srgbClr val="FF3300"/>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203781" name="Text Box 7"/>
          <p:cNvSpPr txBox="1">
            <a:spLocks noChangeArrowheads="1"/>
          </p:cNvSpPr>
          <p:nvPr/>
        </p:nvSpPr>
        <p:spPr bwMode="auto">
          <a:xfrm>
            <a:off x="1524000" y="4038601"/>
            <a:ext cx="4419600" cy="207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50000"/>
              </a:spcBef>
              <a:buFontTx/>
              <a:buNone/>
            </a:pPr>
            <a:r>
              <a:rPr lang="en-US" altLang="en-US" sz="1800">
                <a:latin typeface="Arial" panose="020B0604020202020204" pitchFamily="34" charset="0"/>
              </a:rPr>
              <a:t>           </a:t>
            </a:r>
            <a:r>
              <a:rPr lang="en-US" altLang="en-US" sz="2000">
                <a:solidFill>
                  <a:srgbClr val="0000FF"/>
                </a:solidFill>
                <a:latin typeface="Arial" panose="020B0604020202020204" pitchFamily="34" charset="0"/>
              </a:rPr>
              <a:t>Dân tộc kinh sống tập trung chủ yếu ở:</a:t>
            </a:r>
          </a:p>
          <a:p>
            <a:pPr>
              <a:spcBef>
                <a:spcPct val="50000"/>
              </a:spcBef>
              <a:buFontTx/>
              <a:buNone/>
            </a:pPr>
            <a:r>
              <a:rPr lang="en-US" altLang="en-US" sz="2000">
                <a:solidFill>
                  <a:srgbClr val="000000"/>
                </a:solidFill>
                <a:latin typeface="Arial" panose="020B0604020202020204" pitchFamily="34" charset="0"/>
              </a:rPr>
              <a:t>  A    Miền núi và cao nguyên.</a:t>
            </a:r>
          </a:p>
          <a:p>
            <a:pPr>
              <a:spcBef>
                <a:spcPct val="50000"/>
              </a:spcBef>
              <a:buFontTx/>
              <a:buNone/>
            </a:pPr>
            <a:r>
              <a:rPr lang="en-US" altLang="en-US" sz="2000">
                <a:solidFill>
                  <a:srgbClr val="000000"/>
                </a:solidFill>
                <a:latin typeface="Arial" panose="020B0604020202020204" pitchFamily="34" charset="0"/>
              </a:rPr>
              <a:t>  B     Vùng sâu, vùng xa.</a:t>
            </a:r>
          </a:p>
          <a:p>
            <a:pPr>
              <a:spcBef>
                <a:spcPct val="50000"/>
              </a:spcBef>
              <a:buFontTx/>
              <a:buNone/>
            </a:pPr>
            <a:r>
              <a:rPr lang="en-US" altLang="en-US" sz="2000">
                <a:solidFill>
                  <a:srgbClr val="000000"/>
                </a:solidFill>
                <a:latin typeface="Arial" panose="020B0604020202020204" pitchFamily="34" charset="0"/>
              </a:rPr>
              <a:t>  C     Vùng đồng bằng, ven biển</a:t>
            </a:r>
          </a:p>
        </p:txBody>
      </p:sp>
      <p:sp>
        <p:nvSpPr>
          <p:cNvPr id="37896" name="Oval 8" descr="Parchment"/>
          <p:cNvSpPr>
            <a:spLocks noChangeArrowheads="1"/>
          </p:cNvSpPr>
          <p:nvPr/>
        </p:nvSpPr>
        <p:spPr bwMode="auto">
          <a:xfrm>
            <a:off x="1981200" y="2743200"/>
            <a:ext cx="533400" cy="495300"/>
          </a:xfrm>
          <a:prstGeom prst="ellipse">
            <a:avLst/>
          </a:prstGeom>
          <a:blipFill dpi="0" rotWithShape="1">
            <a:blip r:embed="rId5"/>
            <a:srcRect/>
            <a:tile tx="0" ty="0" sx="100000" sy="100000" flip="none" algn="tl"/>
          </a:blipFill>
          <a:ln w="57150">
            <a:solidFill>
              <a:srgbClr val="FF3300"/>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203783" name="Text Box 9"/>
          <p:cNvSpPr txBox="1">
            <a:spLocks noChangeArrowheads="1"/>
          </p:cNvSpPr>
          <p:nvPr/>
        </p:nvSpPr>
        <p:spPr bwMode="auto">
          <a:xfrm>
            <a:off x="2057400" y="1397001"/>
            <a:ext cx="4572000" cy="176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50000"/>
              </a:spcBef>
              <a:buFontTx/>
              <a:buNone/>
            </a:pPr>
            <a:r>
              <a:rPr lang="en-US" altLang="en-US" sz="2000">
                <a:solidFill>
                  <a:srgbClr val="0000FF"/>
                </a:solidFill>
                <a:latin typeface="Arial" panose="020B0604020202020204" pitchFamily="34" charset="0"/>
              </a:rPr>
              <a:t>Số dân tộc ở nước ta là</a:t>
            </a:r>
            <a:r>
              <a:rPr lang="en-US" altLang="en-US" sz="2000">
                <a:solidFill>
                  <a:srgbClr val="66FF33"/>
                </a:solidFill>
                <a:latin typeface="Arial" panose="020B0604020202020204" pitchFamily="34" charset="0"/>
              </a:rPr>
              <a:t>:</a:t>
            </a:r>
          </a:p>
          <a:p>
            <a:pPr>
              <a:spcBef>
                <a:spcPct val="50000"/>
              </a:spcBef>
              <a:buFontTx/>
              <a:buNone/>
            </a:pPr>
            <a:r>
              <a:rPr lang="en-US" altLang="en-US" sz="2000">
                <a:solidFill>
                  <a:srgbClr val="000000"/>
                </a:solidFill>
                <a:latin typeface="Arial" panose="020B0604020202020204" pitchFamily="34" charset="0"/>
              </a:rPr>
              <a:t> A -</a:t>
            </a:r>
            <a:r>
              <a:rPr lang="en-US" altLang="en-US" sz="2000">
                <a:latin typeface="Arial" panose="020B0604020202020204" pitchFamily="34" charset="0"/>
              </a:rPr>
              <a:t>  52.</a:t>
            </a:r>
          </a:p>
          <a:p>
            <a:pPr>
              <a:spcBef>
                <a:spcPct val="50000"/>
              </a:spcBef>
              <a:buFontTx/>
              <a:buNone/>
            </a:pPr>
            <a:r>
              <a:rPr lang="en-US" altLang="en-US" sz="2000">
                <a:solidFill>
                  <a:srgbClr val="000000"/>
                </a:solidFill>
                <a:latin typeface="Arial" panose="020B0604020202020204" pitchFamily="34" charset="0"/>
              </a:rPr>
              <a:t> B -</a:t>
            </a:r>
            <a:r>
              <a:rPr lang="en-US" altLang="en-US" sz="2000">
                <a:latin typeface="Arial" panose="020B0604020202020204" pitchFamily="34" charset="0"/>
              </a:rPr>
              <a:t>  53.</a:t>
            </a:r>
          </a:p>
          <a:p>
            <a:pPr>
              <a:spcBef>
                <a:spcPct val="50000"/>
              </a:spcBef>
              <a:buFontTx/>
              <a:buNone/>
            </a:pPr>
            <a:r>
              <a:rPr lang="en-US" altLang="en-US" sz="2000">
                <a:latin typeface="Arial" panose="020B0604020202020204" pitchFamily="34" charset="0"/>
              </a:rPr>
              <a:t> </a:t>
            </a:r>
            <a:r>
              <a:rPr lang="en-US" altLang="en-US" sz="2000">
                <a:solidFill>
                  <a:srgbClr val="000000"/>
                </a:solidFill>
                <a:latin typeface="Arial" panose="020B0604020202020204" pitchFamily="34" charset="0"/>
              </a:rPr>
              <a:t>C -</a:t>
            </a:r>
            <a:r>
              <a:rPr lang="en-US" altLang="en-US" sz="2000">
                <a:latin typeface="Arial" panose="020B0604020202020204" pitchFamily="34" charset="0"/>
              </a:rPr>
              <a:t>  54.</a:t>
            </a:r>
          </a:p>
        </p:txBody>
      </p:sp>
      <p:grpSp>
        <p:nvGrpSpPr>
          <p:cNvPr id="203784" name="Group 10"/>
          <p:cNvGrpSpPr>
            <a:grpSpLocks/>
          </p:cNvGrpSpPr>
          <p:nvPr/>
        </p:nvGrpSpPr>
        <p:grpSpPr bwMode="auto">
          <a:xfrm>
            <a:off x="1524000" y="1371600"/>
            <a:ext cx="9144000" cy="5257800"/>
            <a:chOff x="0" y="1080"/>
            <a:chExt cx="5760" cy="3216"/>
          </a:xfrm>
        </p:grpSpPr>
        <p:sp>
          <p:nvSpPr>
            <p:cNvPr id="203807" name="Rectangle 11"/>
            <p:cNvSpPr>
              <a:spLocks noChangeArrowheads="1"/>
            </p:cNvSpPr>
            <p:nvPr/>
          </p:nvSpPr>
          <p:spPr bwMode="auto">
            <a:xfrm>
              <a:off x="0" y="2688"/>
              <a:ext cx="2880" cy="1608"/>
            </a:xfrm>
            <a:prstGeom prst="rect">
              <a:avLst/>
            </a:prstGeom>
            <a:noFill/>
            <a:ln w="38100">
              <a:solidFill>
                <a:srgbClr val="FF00F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vi-VN" altLang="en-US" sz="1800">
                <a:solidFill>
                  <a:srgbClr val="0000FF"/>
                </a:solidFill>
                <a:latin typeface="Arial" panose="020B0604020202020204" pitchFamily="34" charset="0"/>
              </a:endParaRPr>
            </a:p>
          </p:txBody>
        </p:sp>
        <p:sp>
          <p:nvSpPr>
            <p:cNvPr id="203808" name="Rectangle 12"/>
            <p:cNvSpPr>
              <a:spLocks noChangeArrowheads="1"/>
            </p:cNvSpPr>
            <p:nvPr/>
          </p:nvSpPr>
          <p:spPr bwMode="auto">
            <a:xfrm>
              <a:off x="2880" y="2688"/>
              <a:ext cx="2880" cy="1608"/>
            </a:xfrm>
            <a:prstGeom prst="rect">
              <a:avLst/>
            </a:prstGeom>
            <a:noFill/>
            <a:ln w="38100">
              <a:solidFill>
                <a:srgbClr val="FF00F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vi-VN" altLang="en-US" sz="1800">
                <a:solidFill>
                  <a:srgbClr val="0000FF"/>
                </a:solidFill>
                <a:latin typeface="Arial" panose="020B0604020202020204" pitchFamily="34" charset="0"/>
              </a:endParaRPr>
            </a:p>
          </p:txBody>
        </p:sp>
        <p:sp>
          <p:nvSpPr>
            <p:cNvPr id="203809" name="Rectangle 13"/>
            <p:cNvSpPr>
              <a:spLocks noChangeArrowheads="1"/>
            </p:cNvSpPr>
            <p:nvPr/>
          </p:nvSpPr>
          <p:spPr bwMode="auto">
            <a:xfrm>
              <a:off x="0" y="1080"/>
              <a:ext cx="2880" cy="1608"/>
            </a:xfrm>
            <a:prstGeom prst="rect">
              <a:avLst/>
            </a:prstGeom>
            <a:noFill/>
            <a:ln w="38100">
              <a:solidFill>
                <a:srgbClr val="FF00F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vi-VN" altLang="en-US" sz="1800">
                <a:solidFill>
                  <a:srgbClr val="0000FF"/>
                </a:solidFill>
                <a:latin typeface="Arial" panose="020B0604020202020204" pitchFamily="34" charset="0"/>
              </a:endParaRPr>
            </a:p>
          </p:txBody>
        </p:sp>
        <p:sp>
          <p:nvSpPr>
            <p:cNvPr id="203810" name="Rectangle 14"/>
            <p:cNvSpPr>
              <a:spLocks noChangeArrowheads="1"/>
            </p:cNvSpPr>
            <p:nvPr/>
          </p:nvSpPr>
          <p:spPr bwMode="auto">
            <a:xfrm>
              <a:off x="2880" y="1080"/>
              <a:ext cx="2880" cy="1608"/>
            </a:xfrm>
            <a:prstGeom prst="rect">
              <a:avLst/>
            </a:prstGeom>
            <a:noFill/>
            <a:ln w="38100">
              <a:solidFill>
                <a:srgbClr val="FF00F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vi-VN" altLang="en-US" sz="1800">
                <a:solidFill>
                  <a:srgbClr val="0000FF"/>
                </a:solidFill>
                <a:latin typeface="Arial" panose="020B0604020202020204" pitchFamily="34" charset="0"/>
              </a:endParaRPr>
            </a:p>
          </p:txBody>
        </p:sp>
      </p:grpSp>
      <p:sp>
        <p:nvSpPr>
          <p:cNvPr id="37903" name="AutoShape 15"/>
          <p:cNvSpPr>
            <a:spLocks noChangeArrowheads="1"/>
          </p:cNvSpPr>
          <p:nvPr/>
        </p:nvSpPr>
        <p:spPr bwMode="auto">
          <a:xfrm>
            <a:off x="6248400" y="1581150"/>
            <a:ext cx="285750" cy="247650"/>
          </a:xfrm>
          <a:prstGeom prst="cloudCallout">
            <a:avLst>
              <a:gd name="adj1" fmla="val -25000"/>
              <a:gd name="adj2" fmla="val -7051"/>
            </a:avLst>
          </a:prstGeom>
          <a:solidFill>
            <a:schemeClr val="accent1"/>
          </a:solidFill>
          <a:ln w="9525">
            <a:solidFill>
              <a:schemeClr val="tx1"/>
            </a:solidFill>
            <a:round/>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vi-VN" altLang="en-US" sz="2000">
              <a:latin typeface="Arial" panose="020B0604020202020204" pitchFamily="34" charset="0"/>
            </a:endParaRPr>
          </a:p>
        </p:txBody>
      </p:sp>
      <p:sp>
        <p:nvSpPr>
          <p:cNvPr id="37904" name="AutoShape 16"/>
          <p:cNvSpPr>
            <a:spLocks noChangeArrowheads="1"/>
          </p:cNvSpPr>
          <p:nvPr/>
        </p:nvSpPr>
        <p:spPr bwMode="auto">
          <a:xfrm>
            <a:off x="1524000" y="4038600"/>
            <a:ext cx="762000" cy="457200"/>
          </a:xfrm>
          <a:prstGeom prst="star4">
            <a:avLst>
              <a:gd name="adj" fmla="val 12500"/>
            </a:avLst>
          </a:prstGeom>
          <a:solidFill>
            <a:schemeClr val="accent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37905" name="AutoShape 17"/>
          <p:cNvSpPr>
            <a:spLocks noChangeArrowheads="1"/>
          </p:cNvSpPr>
          <p:nvPr/>
        </p:nvSpPr>
        <p:spPr bwMode="auto">
          <a:xfrm>
            <a:off x="1733550" y="1600200"/>
            <a:ext cx="400050" cy="209550"/>
          </a:xfrm>
          <a:prstGeom prst="star32">
            <a:avLst>
              <a:gd name="adj" fmla="val 37500"/>
            </a:avLst>
          </a:prstGeom>
          <a:solidFill>
            <a:schemeClr val="accent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203788" name="Oval 19"/>
          <p:cNvSpPr>
            <a:spLocks noChangeArrowheads="1"/>
          </p:cNvSpPr>
          <p:nvPr/>
        </p:nvSpPr>
        <p:spPr bwMode="auto">
          <a:xfrm>
            <a:off x="3581400" y="228600"/>
            <a:ext cx="4495800" cy="1003300"/>
          </a:xfrm>
          <a:prstGeom prst="ellipse">
            <a:avLst/>
          </a:prstGeom>
          <a:gradFill rotWithShape="1">
            <a:gsLst>
              <a:gs pos="0">
                <a:srgbClr val="CCFFFF"/>
              </a:gs>
              <a:gs pos="100000">
                <a:srgbClr val="CCFF33"/>
              </a:gs>
            </a:gsLst>
            <a:path path="shape">
              <a:fillToRect l="50000" t="50000" r="50000" b="50000"/>
            </a:path>
          </a:gradFill>
          <a:ln w="38100">
            <a:solidFill>
              <a:srgbClr val="FF3300"/>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b="1">
                <a:solidFill>
                  <a:srgbClr val="FF0000"/>
                </a:solidFill>
                <a:latin typeface="Arial" panose="020B0604020202020204" pitchFamily="34" charset="0"/>
              </a:rPr>
              <a:t>Ô CỬA BÍ MẬT</a:t>
            </a:r>
            <a:endParaRPr lang="en-US" altLang="en-US" sz="1800">
              <a:latin typeface="Arial" panose="020B0604020202020204" pitchFamily="34" charset="0"/>
            </a:endParaRPr>
          </a:p>
        </p:txBody>
      </p:sp>
      <p:sp>
        <p:nvSpPr>
          <p:cNvPr id="37910" name="Oval 22"/>
          <p:cNvSpPr>
            <a:spLocks noChangeArrowheads="1"/>
          </p:cNvSpPr>
          <p:nvPr/>
        </p:nvSpPr>
        <p:spPr bwMode="auto">
          <a:xfrm>
            <a:off x="9372600" y="381000"/>
            <a:ext cx="1066800" cy="1066800"/>
          </a:xfrm>
          <a:prstGeom prst="ellipse">
            <a:avLst/>
          </a:prstGeom>
          <a:gradFill rotWithShape="1">
            <a:gsLst>
              <a:gs pos="0">
                <a:srgbClr val="FFFF99"/>
              </a:gs>
              <a:gs pos="100000">
                <a:srgbClr val="66FF66"/>
              </a:gs>
            </a:gsLst>
            <a:path path="shape">
              <a:fillToRect l="50000" t="50000" r="50000" b="50000"/>
            </a:path>
          </a:gradFill>
          <a:ln w="57150">
            <a:solidFill>
              <a:srgbClr val="0000FF"/>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7200">
                <a:solidFill>
                  <a:srgbClr val="FF3300"/>
                </a:solidFill>
                <a:latin typeface="Arial" panose="020B0604020202020204" pitchFamily="34" charset="0"/>
              </a:rPr>
              <a:t>10</a:t>
            </a:r>
          </a:p>
        </p:txBody>
      </p:sp>
      <p:sp>
        <p:nvSpPr>
          <p:cNvPr id="37911" name="Oval 23"/>
          <p:cNvSpPr>
            <a:spLocks noChangeArrowheads="1"/>
          </p:cNvSpPr>
          <p:nvPr/>
        </p:nvSpPr>
        <p:spPr bwMode="auto">
          <a:xfrm>
            <a:off x="9372600" y="381000"/>
            <a:ext cx="1066800" cy="1066800"/>
          </a:xfrm>
          <a:prstGeom prst="ellipse">
            <a:avLst/>
          </a:prstGeom>
          <a:gradFill rotWithShape="1">
            <a:gsLst>
              <a:gs pos="0">
                <a:srgbClr val="FFFF99"/>
              </a:gs>
              <a:gs pos="100000">
                <a:srgbClr val="66FF66"/>
              </a:gs>
            </a:gsLst>
            <a:path path="shape">
              <a:fillToRect l="50000" t="50000" r="50000" b="50000"/>
            </a:path>
          </a:gradFill>
          <a:ln w="57150">
            <a:solidFill>
              <a:srgbClr val="0000FF"/>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7200">
                <a:solidFill>
                  <a:srgbClr val="FF3300"/>
                </a:solidFill>
                <a:latin typeface="Arial" panose="020B0604020202020204" pitchFamily="34" charset="0"/>
              </a:rPr>
              <a:t>9</a:t>
            </a:r>
          </a:p>
        </p:txBody>
      </p:sp>
      <p:sp>
        <p:nvSpPr>
          <p:cNvPr id="37912" name="Oval 24"/>
          <p:cNvSpPr>
            <a:spLocks noChangeArrowheads="1"/>
          </p:cNvSpPr>
          <p:nvPr/>
        </p:nvSpPr>
        <p:spPr bwMode="auto">
          <a:xfrm>
            <a:off x="9372600" y="381000"/>
            <a:ext cx="1066800" cy="1066800"/>
          </a:xfrm>
          <a:prstGeom prst="ellipse">
            <a:avLst/>
          </a:prstGeom>
          <a:gradFill rotWithShape="1">
            <a:gsLst>
              <a:gs pos="0">
                <a:srgbClr val="FFFF99"/>
              </a:gs>
              <a:gs pos="100000">
                <a:srgbClr val="66FF66"/>
              </a:gs>
            </a:gsLst>
            <a:path path="shape">
              <a:fillToRect l="50000" t="50000" r="50000" b="50000"/>
            </a:path>
          </a:gradFill>
          <a:ln w="57150">
            <a:solidFill>
              <a:srgbClr val="0000FF"/>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7200">
                <a:solidFill>
                  <a:srgbClr val="FF3300"/>
                </a:solidFill>
                <a:latin typeface="Arial" panose="020B0604020202020204" pitchFamily="34" charset="0"/>
              </a:rPr>
              <a:t>8</a:t>
            </a:r>
          </a:p>
        </p:txBody>
      </p:sp>
      <p:sp>
        <p:nvSpPr>
          <p:cNvPr id="37913" name="Oval 25"/>
          <p:cNvSpPr>
            <a:spLocks noChangeArrowheads="1"/>
          </p:cNvSpPr>
          <p:nvPr/>
        </p:nvSpPr>
        <p:spPr bwMode="auto">
          <a:xfrm>
            <a:off x="9372600" y="381000"/>
            <a:ext cx="1066800" cy="1066800"/>
          </a:xfrm>
          <a:prstGeom prst="ellipse">
            <a:avLst/>
          </a:prstGeom>
          <a:gradFill rotWithShape="1">
            <a:gsLst>
              <a:gs pos="0">
                <a:srgbClr val="FFFF99"/>
              </a:gs>
              <a:gs pos="100000">
                <a:srgbClr val="66FF66"/>
              </a:gs>
            </a:gsLst>
            <a:path path="shape">
              <a:fillToRect l="50000" t="50000" r="50000" b="50000"/>
            </a:path>
          </a:gradFill>
          <a:ln w="57150">
            <a:solidFill>
              <a:srgbClr val="0000FF"/>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7200">
                <a:solidFill>
                  <a:srgbClr val="FF3300"/>
                </a:solidFill>
                <a:latin typeface="Arial" panose="020B0604020202020204" pitchFamily="34" charset="0"/>
              </a:rPr>
              <a:t>7</a:t>
            </a:r>
          </a:p>
        </p:txBody>
      </p:sp>
      <p:sp>
        <p:nvSpPr>
          <p:cNvPr id="37914" name="Oval 26"/>
          <p:cNvSpPr>
            <a:spLocks noChangeArrowheads="1"/>
          </p:cNvSpPr>
          <p:nvPr/>
        </p:nvSpPr>
        <p:spPr bwMode="auto">
          <a:xfrm>
            <a:off x="9372600" y="381000"/>
            <a:ext cx="1066800" cy="1066800"/>
          </a:xfrm>
          <a:prstGeom prst="ellipse">
            <a:avLst/>
          </a:prstGeom>
          <a:gradFill rotWithShape="1">
            <a:gsLst>
              <a:gs pos="0">
                <a:srgbClr val="FFFF99"/>
              </a:gs>
              <a:gs pos="100000">
                <a:srgbClr val="66FF66"/>
              </a:gs>
            </a:gsLst>
            <a:path path="shape">
              <a:fillToRect l="50000" t="50000" r="50000" b="50000"/>
            </a:path>
          </a:gradFill>
          <a:ln w="57150">
            <a:solidFill>
              <a:srgbClr val="0000FF"/>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7200">
                <a:solidFill>
                  <a:srgbClr val="FF3300"/>
                </a:solidFill>
                <a:latin typeface="Arial" panose="020B0604020202020204" pitchFamily="34" charset="0"/>
              </a:rPr>
              <a:t>6</a:t>
            </a:r>
          </a:p>
        </p:txBody>
      </p:sp>
      <p:sp>
        <p:nvSpPr>
          <p:cNvPr id="37915" name="Oval 27"/>
          <p:cNvSpPr>
            <a:spLocks noChangeArrowheads="1"/>
          </p:cNvSpPr>
          <p:nvPr/>
        </p:nvSpPr>
        <p:spPr bwMode="auto">
          <a:xfrm>
            <a:off x="9372600" y="381000"/>
            <a:ext cx="1066800" cy="1066800"/>
          </a:xfrm>
          <a:prstGeom prst="ellipse">
            <a:avLst/>
          </a:prstGeom>
          <a:gradFill rotWithShape="1">
            <a:gsLst>
              <a:gs pos="0">
                <a:srgbClr val="FFFF99"/>
              </a:gs>
              <a:gs pos="100000">
                <a:srgbClr val="66FF66"/>
              </a:gs>
            </a:gsLst>
            <a:path path="shape">
              <a:fillToRect l="50000" t="50000" r="50000" b="50000"/>
            </a:path>
          </a:gradFill>
          <a:ln w="57150">
            <a:solidFill>
              <a:srgbClr val="0000FF"/>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7200">
                <a:solidFill>
                  <a:srgbClr val="FF3300"/>
                </a:solidFill>
                <a:latin typeface="Arial" panose="020B0604020202020204" pitchFamily="34" charset="0"/>
              </a:rPr>
              <a:t>5</a:t>
            </a:r>
          </a:p>
        </p:txBody>
      </p:sp>
      <p:sp>
        <p:nvSpPr>
          <p:cNvPr id="37916" name="Oval 28"/>
          <p:cNvSpPr>
            <a:spLocks noChangeArrowheads="1"/>
          </p:cNvSpPr>
          <p:nvPr/>
        </p:nvSpPr>
        <p:spPr bwMode="auto">
          <a:xfrm>
            <a:off x="9372600" y="381000"/>
            <a:ext cx="1066800" cy="1066800"/>
          </a:xfrm>
          <a:prstGeom prst="ellipse">
            <a:avLst/>
          </a:prstGeom>
          <a:gradFill rotWithShape="1">
            <a:gsLst>
              <a:gs pos="0">
                <a:srgbClr val="FFFF99"/>
              </a:gs>
              <a:gs pos="100000">
                <a:srgbClr val="66FF66"/>
              </a:gs>
            </a:gsLst>
            <a:path path="shape">
              <a:fillToRect l="50000" t="50000" r="50000" b="50000"/>
            </a:path>
          </a:gradFill>
          <a:ln w="57150">
            <a:solidFill>
              <a:srgbClr val="0000FF"/>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7200">
                <a:solidFill>
                  <a:srgbClr val="FF3300"/>
                </a:solidFill>
                <a:latin typeface="Arial" panose="020B0604020202020204" pitchFamily="34" charset="0"/>
              </a:rPr>
              <a:t>4</a:t>
            </a:r>
          </a:p>
        </p:txBody>
      </p:sp>
      <p:sp>
        <p:nvSpPr>
          <p:cNvPr id="37917" name="Oval 29"/>
          <p:cNvSpPr>
            <a:spLocks noChangeArrowheads="1"/>
          </p:cNvSpPr>
          <p:nvPr/>
        </p:nvSpPr>
        <p:spPr bwMode="auto">
          <a:xfrm>
            <a:off x="9372600" y="381000"/>
            <a:ext cx="1066800" cy="1066800"/>
          </a:xfrm>
          <a:prstGeom prst="ellipse">
            <a:avLst/>
          </a:prstGeom>
          <a:gradFill rotWithShape="1">
            <a:gsLst>
              <a:gs pos="0">
                <a:srgbClr val="FFFF99"/>
              </a:gs>
              <a:gs pos="100000">
                <a:srgbClr val="66FF66"/>
              </a:gs>
            </a:gsLst>
            <a:path path="shape">
              <a:fillToRect l="50000" t="50000" r="50000" b="50000"/>
            </a:path>
          </a:gradFill>
          <a:ln w="57150">
            <a:solidFill>
              <a:srgbClr val="0000FF"/>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7200">
                <a:solidFill>
                  <a:srgbClr val="FF3300"/>
                </a:solidFill>
                <a:latin typeface="Arial" panose="020B0604020202020204" pitchFamily="34" charset="0"/>
              </a:rPr>
              <a:t>3</a:t>
            </a:r>
          </a:p>
        </p:txBody>
      </p:sp>
      <p:sp>
        <p:nvSpPr>
          <p:cNvPr id="37918" name="Oval 30"/>
          <p:cNvSpPr>
            <a:spLocks noChangeArrowheads="1"/>
          </p:cNvSpPr>
          <p:nvPr/>
        </p:nvSpPr>
        <p:spPr bwMode="auto">
          <a:xfrm>
            <a:off x="9372600" y="381000"/>
            <a:ext cx="1066800" cy="1066800"/>
          </a:xfrm>
          <a:prstGeom prst="ellipse">
            <a:avLst/>
          </a:prstGeom>
          <a:gradFill rotWithShape="1">
            <a:gsLst>
              <a:gs pos="0">
                <a:srgbClr val="FFFF99"/>
              </a:gs>
              <a:gs pos="100000">
                <a:srgbClr val="66FF66"/>
              </a:gs>
            </a:gsLst>
            <a:path path="shape">
              <a:fillToRect l="50000" t="50000" r="50000" b="50000"/>
            </a:path>
          </a:gradFill>
          <a:ln w="57150">
            <a:solidFill>
              <a:srgbClr val="0000FF"/>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7200">
                <a:solidFill>
                  <a:srgbClr val="FF3300"/>
                </a:solidFill>
                <a:latin typeface="Arial" panose="020B0604020202020204" pitchFamily="34" charset="0"/>
              </a:rPr>
              <a:t>2</a:t>
            </a:r>
          </a:p>
        </p:txBody>
      </p:sp>
      <p:sp>
        <p:nvSpPr>
          <p:cNvPr id="37919" name="Oval 31"/>
          <p:cNvSpPr>
            <a:spLocks noChangeArrowheads="1"/>
          </p:cNvSpPr>
          <p:nvPr/>
        </p:nvSpPr>
        <p:spPr bwMode="auto">
          <a:xfrm>
            <a:off x="9372600" y="381000"/>
            <a:ext cx="1066800" cy="1066800"/>
          </a:xfrm>
          <a:prstGeom prst="ellipse">
            <a:avLst/>
          </a:prstGeom>
          <a:gradFill rotWithShape="1">
            <a:gsLst>
              <a:gs pos="0">
                <a:srgbClr val="FFFF99"/>
              </a:gs>
              <a:gs pos="100000">
                <a:srgbClr val="66FF66"/>
              </a:gs>
            </a:gsLst>
            <a:path path="shape">
              <a:fillToRect l="50000" t="50000" r="50000" b="50000"/>
            </a:path>
          </a:gradFill>
          <a:ln w="57150">
            <a:solidFill>
              <a:srgbClr val="0000FF"/>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7200">
                <a:solidFill>
                  <a:srgbClr val="FF3300"/>
                </a:solidFill>
                <a:latin typeface="Arial" panose="020B0604020202020204" pitchFamily="34" charset="0"/>
              </a:rPr>
              <a:t>1</a:t>
            </a:r>
          </a:p>
        </p:txBody>
      </p:sp>
      <p:sp>
        <p:nvSpPr>
          <p:cNvPr id="37920" name="Oval 32"/>
          <p:cNvSpPr>
            <a:spLocks noChangeArrowheads="1"/>
          </p:cNvSpPr>
          <p:nvPr/>
        </p:nvSpPr>
        <p:spPr bwMode="auto">
          <a:xfrm>
            <a:off x="9372600" y="381000"/>
            <a:ext cx="1066800" cy="1066800"/>
          </a:xfrm>
          <a:prstGeom prst="ellipse">
            <a:avLst/>
          </a:prstGeom>
          <a:gradFill rotWithShape="1">
            <a:gsLst>
              <a:gs pos="0">
                <a:srgbClr val="FFFF99"/>
              </a:gs>
              <a:gs pos="100000">
                <a:srgbClr val="66FF66"/>
              </a:gs>
            </a:gsLst>
            <a:path path="shape">
              <a:fillToRect l="50000" t="50000" r="50000" b="50000"/>
            </a:path>
          </a:gradFill>
          <a:ln w="57150">
            <a:solidFill>
              <a:srgbClr val="0000FF"/>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7200">
                <a:solidFill>
                  <a:srgbClr val="FF3300"/>
                </a:solidFill>
                <a:latin typeface="Arial" panose="020B0604020202020204" pitchFamily="34" charset="0"/>
              </a:rPr>
              <a:t>0</a:t>
            </a:r>
          </a:p>
        </p:txBody>
      </p:sp>
      <p:pic>
        <p:nvPicPr>
          <p:cNvPr id="37921" name="Picture 33" descr="untitled"/>
          <p:cNvPicPr>
            <a:picLocks noChangeAspect="1" noChangeArrowheads="1"/>
          </p:cNvPicPr>
          <p:nvPr/>
        </p:nvPicPr>
        <p:blipFill>
          <a:blip r:embed="rId6">
            <a:extLst>
              <a:ext uri="{28A0092B-C50C-407E-A947-70E740481C1C}">
                <a14:useLocalDpi xmlns:a14="http://schemas.microsoft.com/office/drawing/2010/main" val="0"/>
              </a:ext>
            </a:extLst>
          </a:blip>
          <a:srcRect l="55000" t="12666" r="23000" b="53999"/>
          <a:stretch>
            <a:fillRect/>
          </a:stretch>
        </p:blipFill>
        <p:spPr bwMode="auto">
          <a:xfrm>
            <a:off x="1536700" y="1295400"/>
            <a:ext cx="4483100" cy="273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922" name="Rectangle 34"/>
          <p:cNvSpPr>
            <a:spLocks noChangeArrowheads="1"/>
          </p:cNvSpPr>
          <p:nvPr/>
        </p:nvSpPr>
        <p:spPr bwMode="auto">
          <a:xfrm>
            <a:off x="3330576" y="2379664"/>
            <a:ext cx="822325" cy="796925"/>
          </a:xfrm>
          <a:prstGeom prst="rect">
            <a:avLst/>
          </a:prstGeom>
          <a:gradFill rotWithShape="1">
            <a:gsLst>
              <a:gs pos="0">
                <a:srgbClr val="FFFF66"/>
              </a:gs>
              <a:gs pos="100000">
                <a:srgbClr val="00FF99"/>
              </a:gs>
            </a:gsLst>
            <a:path path="shape">
              <a:fillToRect l="50000" t="50000" r="50000" b="50000"/>
            </a:path>
          </a:gra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3600" b="1">
                <a:solidFill>
                  <a:srgbClr val="FF3300"/>
                </a:solidFill>
                <a:latin typeface="Arial" panose="020B0604020202020204" pitchFamily="34" charset="0"/>
              </a:rPr>
              <a:t>1</a:t>
            </a:r>
            <a:endParaRPr lang="en-US" altLang="en-US" sz="1800">
              <a:latin typeface="Arial" panose="020B0604020202020204" pitchFamily="34" charset="0"/>
            </a:endParaRPr>
          </a:p>
        </p:txBody>
      </p:sp>
      <p:pic>
        <p:nvPicPr>
          <p:cNvPr id="37923" name="Picture 35" descr="untitled"/>
          <p:cNvPicPr>
            <a:picLocks noChangeAspect="1" noChangeArrowheads="1"/>
          </p:cNvPicPr>
          <p:nvPr/>
        </p:nvPicPr>
        <p:blipFill>
          <a:blip r:embed="rId6">
            <a:extLst>
              <a:ext uri="{28A0092B-C50C-407E-A947-70E740481C1C}">
                <a14:useLocalDpi xmlns:a14="http://schemas.microsoft.com/office/drawing/2010/main" val="0"/>
              </a:ext>
            </a:extLst>
          </a:blip>
          <a:srcRect l="55000" t="12666" r="23000" b="53999"/>
          <a:stretch>
            <a:fillRect/>
          </a:stretch>
        </p:blipFill>
        <p:spPr bwMode="auto">
          <a:xfrm>
            <a:off x="1524000" y="4038600"/>
            <a:ext cx="45720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924" name="Rectangle 36"/>
          <p:cNvSpPr>
            <a:spLocks noChangeArrowheads="1"/>
          </p:cNvSpPr>
          <p:nvPr/>
        </p:nvSpPr>
        <p:spPr bwMode="auto">
          <a:xfrm>
            <a:off x="3344864" y="4953000"/>
            <a:ext cx="866775" cy="731838"/>
          </a:xfrm>
          <a:prstGeom prst="rect">
            <a:avLst/>
          </a:prstGeom>
          <a:gradFill rotWithShape="1">
            <a:gsLst>
              <a:gs pos="0">
                <a:srgbClr val="FFFF66"/>
              </a:gs>
              <a:gs pos="100000">
                <a:srgbClr val="00FF99"/>
              </a:gs>
            </a:gsLst>
            <a:path path="shape">
              <a:fillToRect l="50000" t="50000" r="50000" b="50000"/>
            </a:path>
          </a:gra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3600" b="1">
                <a:solidFill>
                  <a:srgbClr val="FF3300"/>
                </a:solidFill>
                <a:latin typeface="Arial" panose="020B0604020202020204" pitchFamily="34" charset="0"/>
              </a:rPr>
              <a:t>3</a:t>
            </a:r>
            <a:endParaRPr lang="en-US" altLang="en-US" sz="1800">
              <a:latin typeface="Arial" panose="020B0604020202020204" pitchFamily="34" charset="0"/>
            </a:endParaRPr>
          </a:p>
        </p:txBody>
      </p:sp>
      <p:pic>
        <p:nvPicPr>
          <p:cNvPr id="37925" name="Picture 37" descr="untitled"/>
          <p:cNvPicPr>
            <a:picLocks noChangeAspect="1" noChangeArrowheads="1"/>
          </p:cNvPicPr>
          <p:nvPr/>
        </p:nvPicPr>
        <p:blipFill>
          <a:blip r:embed="rId6">
            <a:extLst>
              <a:ext uri="{28A0092B-C50C-407E-A947-70E740481C1C}">
                <a14:useLocalDpi xmlns:a14="http://schemas.microsoft.com/office/drawing/2010/main" val="0"/>
              </a:ext>
            </a:extLst>
          </a:blip>
          <a:srcRect l="55000" t="12666" r="23000" b="53999"/>
          <a:stretch>
            <a:fillRect/>
          </a:stretch>
        </p:blipFill>
        <p:spPr bwMode="auto">
          <a:xfrm>
            <a:off x="6076950" y="1460500"/>
            <a:ext cx="460375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926" name="Rectangle 38"/>
          <p:cNvSpPr>
            <a:spLocks noChangeArrowheads="1"/>
          </p:cNvSpPr>
          <p:nvPr/>
        </p:nvSpPr>
        <p:spPr bwMode="auto">
          <a:xfrm>
            <a:off x="7904164" y="2286001"/>
            <a:ext cx="866775" cy="746125"/>
          </a:xfrm>
          <a:prstGeom prst="rect">
            <a:avLst/>
          </a:prstGeom>
          <a:gradFill rotWithShape="1">
            <a:gsLst>
              <a:gs pos="0">
                <a:srgbClr val="FFFF66"/>
              </a:gs>
              <a:gs pos="100000">
                <a:srgbClr val="00FF99"/>
              </a:gs>
            </a:gsLst>
            <a:path path="shape">
              <a:fillToRect l="50000" t="50000" r="50000" b="50000"/>
            </a:path>
          </a:gra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3600" b="1">
                <a:solidFill>
                  <a:srgbClr val="FF3300"/>
                </a:solidFill>
                <a:latin typeface="Arial" panose="020B0604020202020204" pitchFamily="34" charset="0"/>
              </a:rPr>
              <a:t>2</a:t>
            </a:r>
            <a:endParaRPr lang="en-US" altLang="en-US" sz="1800">
              <a:latin typeface="Arial" panose="020B0604020202020204" pitchFamily="34" charset="0"/>
            </a:endParaRPr>
          </a:p>
        </p:txBody>
      </p:sp>
      <p:sp>
        <p:nvSpPr>
          <p:cNvPr id="37927" name="Rectangle 39"/>
          <p:cNvSpPr>
            <a:spLocks noChangeArrowheads="1"/>
          </p:cNvSpPr>
          <p:nvPr/>
        </p:nvSpPr>
        <p:spPr bwMode="auto">
          <a:xfrm>
            <a:off x="1676400" y="304800"/>
            <a:ext cx="762000" cy="457200"/>
          </a:xfrm>
          <a:prstGeom prst="rect">
            <a:avLst/>
          </a:prstGeom>
          <a:gradFill rotWithShape="1">
            <a:gsLst>
              <a:gs pos="0">
                <a:schemeClr val="accent1"/>
              </a:gs>
              <a:gs pos="100000">
                <a:schemeClr val="accent1">
                  <a:gamma/>
                  <a:shade val="46275"/>
                  <a:invGamma/>
                </a:schemeClr>
              </a:gs>
            </a:gsLst>
            <a:path path="shape">
              <a:fillToRect l="50000" t="50000" r="50000" b="50000"/>
            </a:path>
          </a:gradFill>
          <a:ln w="9525">
            <a:solidFill>
              <a:schemeClr val="tx1"/>
            </a:solidFill>
            <a:miter lim="800000"/>
            <a:headEnd/>
            <a:tailEnd/>
          </a:ln>
          <a:effectLst/>
        </p:spPr>
        <p:txBody>
          <a:bodyPr wrap="none" anchor="ctr"/>
          <a:lstStyle/>
          <a:p>
            <a:pPr algn="ctr" eaLnBrk="1" hangingPunct="1">
              <a:defRPr/>
            </a:pPr>
            <a:r>
              <a:rPr lang="en-US" sz="1400">
                <a:solidFill>
                  <a:srgbClr val="FFFF66"/>
                </a:solidFill>
              </a:rPr>
              <a:t>Tính giờ</a:t>
            </a:r>
          </a:p>
        </p:txBody>
      </p:sp>
    </p:spTree>
    <p:extLst>
      <p:ext uri="{BB962C8B-B14F-4D97-AF65-F5344CB8AC3E}">
        <p14:creationId xmlns:p14="http://schemas.microsoft.com/office/powerpoint/2010/main" val="307563380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7903"/>
                    </p:tgtEl>
                  </p:cond>
                </p:stCondLst>
                <p:endSync evt="end" delay="0">
                  <p:rtn val="all"/>
                </p:endSync>
                <p:childTnLst>
                  <p:par>
                    <p:cTn id="3" fill="hold" nodeType="clickPar">
                      <p:stCondLst>
                        <p:cond delay="0"/>
                      </p:stCondLst>
                      <p:childTnLst>
                        <p:par>
                          <p:cTn id="4" fill="hold" nodeType="withGroup">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7892"/>
                                        </p:tgtEl>
                                        <p:attrNameLst>
                                          <p:attrName>style.visibility</p:attrName>
                                        </p:attrNameLst>
                                      </p:cBhvr>
                                      <p:to>
                                        <p:strVal val="visible"/>
                                      </p:to>
                                    </p:set>
                                    <p:animEffect transition="in" filter="wheel(1)">
                                      <p:cBhvr>
                                        <p:cTn id="7" dur="2000"/>
                                        <p:tgtEl>
                                          <p:spTgt spid="37892"/>
                                        </p:tgtEl>
                                      </p:cBhvr>
                                    </p:animEffec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childTnLst>
                    </p:cTn>
                  </p:par>
                </p:childTnLst>
              </p:cTn>
              <p:nextCondLst>
                <p:cond evt="onClick" delay="0">
                  <p:tgtEl>
                    <p:spTgt spid="37903"/>
                  </p:tgtEl>
                </p:cond>
              </p:nextCondLst>
            </p:seq>
            <p:seq concurrent="1" nextAc="seek">
              <p:cTn id="8" restart="whenNotActive" fill="hold" evtFilter="cancelBubble" nodeType="interactiveSeq">
                <p:stCondLst>
                  <p:cond evt="onClick" delay="0">
                    <p:tgtEl>
                      <p:spTgt spid="37904"/>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1" presetClass="entr" presetSubtype="1" fill="hold" grpId="0" nodeType="clickEffect">
                                  <p:stCondLst>
                                    <p:cond delay="0"/>
                                  </p:stCondLst>
                                  <p:childTnLst>
                                    <p:set>
                                      <p:cBhvr>
                                        <p:cTn id="12" dur="1" fill="hold">
                                          <p:stCondLst>
                                            <p:cond delay="0"/>
                                          </p:stCondLst>
                                        </p:cTn>
                                        <p:tgtEl>
                                          <p:spTgt spid="37894"/>
                                        </p:tgtEl>
                                        <p:attrNameLst>
                                          <p:attrName>style.visibility</p:attrName>
                                        </p:attrNameLst>
                                      </p:cBhvr>
                                      <p:to>
                                        <p:strVal val="visible"/>
                                      </p:to>
                                    </p:set>
                                    <p:animEffect transition="in" filter="wheel(1)">
                                      <p:cBhvr>
                                        <p:cTn id="13" dur="2000"/>
                                        <p:tgtEl>
                                          <p:spTgt spid="37894"/>
                                        </p:tgtEl>
                                      </p:cBhvr>
                                    </p:animEffect>
                                  </p:childTnLst>
                                  <p:subTnLst>
                                    <p:audio>
                                      <p:cMediaNode>
                                        <p:cTn display="0" masterRel="sameClick">
                                          <p:stCondLst>
                                            <p:cond evt="begin" delay="0">
                                              <p:tn val="11"/>
                                            </p:cond>
                                          </p:stCondLst>
                                          <p:endCondLst>
                                            <p:cond evt="onStopAudio" delay="0">
                                              <p:tgtEl>
                                                <p:sldTgt/>
                                              </p:tgtEl>
                                            </p:cond>
                                          </p:endCondLst>
                                        </p:cTn>
                                        <p:tgtEl>
                                          <p:sndTgt r:embed="rId2" name="applause.wav"/>
                                        </p:tgtEl>
                                      </p:cMediaNode>
                                    </p:audio>
                                  </p:subTnLst>
                                </p:cTn>
                              </p:par>
                            </p:childTnLst>
                          </p:cTn>
                        </p:par>
                      </p:childTnLst>
                    </p:cTn>
                  </p:par>
                </p:childTnLst>
              </p:cTn>
              <p:nextCondLst>
                <p:cond evt="onClick" delay="0">
                  <p:tgtEl>
                    <p:spTgt spid="37904"/>
                  </p:tgtEl>
                </p:cond>
              </p:nextCondLst>
            </p:seq>
            <p:seq concurrent="1" nextAc="seek">
              <p:cTn id="14" restart="whenNotActive" fill="hold" evtFilter="cancelBubble" nodeType="interactiveSeq">
                <p:stCondLst>
                  <p:cond evt="onClick" delay="0">
                    <p:tgtEl>
                      <p:spTgt spid="37905"/>
                    </p:tgtEl>
                  </p:cond>
                </p:stCondLst>
                <p:endSync evt="end" delay="0">
                  <p:rtn val="all"/>
                </p:endSync>
                <p:childTnLst>
                  <p:par>
                    <p:cTn id="15" fill="hold" nodeType="clickPar">
                      <p:stCondLst>
                        <p:cond delay="0"/>
                      </p:stCondLst>
                      <p:childTnLst>
                        <p:par>
                          <p:cTn id="16" fill="hold" nodeType="withGroup">
                            <p:stCondLst>
                              <p:cond delay="0"/>
                            </p:stCondLst>
                            <p:childTnLst>
                              <p:par>
                                <p:cTn id="17" presetID="21" presetClass="entr" presetSubtype="1" fill="hold" grpId="0" nodeType="clickEffect">
                                  <p:stCondLst>
                                    <p:cond delay="0"/>
                                  </p:stCondLst>
                                  <p:childTnLst>
                                    <p:set>
                                      <p:cBhvr>
                                        <p:cTn id="18" dur="1" fill="hold">
                                          <p:stCondLst>
                                            <p:cond delay="0"/>
                                          </p:stCondLst>
                                        </p:cTn>
                                        <p:tgtEl>
                                          <p:spTgt spid="37896"/>
                                        </p:tgtEl>
                                        <p:attrNameLst>
                                          <p:attrName>style.visibility</p:attrName>
                                        </p:attrNameLst>
                                      </p:cBhvr>
                                      <p:to>
                                        <p:strVal val="visible"/>
                                      </p:to>
                                    </p:set>
                                    <p:animEffect transition="in" filter="wheel(1)">
                                      <p:cBhvr>
                                        <p:cTn id="19" dur="2000"/>
                                        <p:tgtEl>
                                          <p:spTgt spid="37896"/>
                                        </p:tgtEl>
                                      </p:cBhvr>
                                    </p:animEffect>
                                  </p:childTnLst>
                                  <p:subTnLst>
                                    <p:audio>
                                      <p:cMediaNode>
                                        <p:cTn display="0" masterRel="sameClick">
                                          <p:stCondLst>
                                            <p:cond evt="begin" delay="0">
                                              <p:tn val="17"/>
                                            </p:cond>
                                          </p:stCondLst>
                                          <p:endCondLst>
                                            <p:cond evt="onStopAudio" delay="0">
                                              <p:tgtEl>
                                                <p:sldTgt/>
                                              </p:tgtEl>
                                            </p:cond>
                                          </p:endCondLst>
                                        </p:cTn>
                                        <p:tgtEl>
                                          <p:sndTgt r:embed="rId2" name="applause.wav"/>
                                        </p:tgtEl>
                                      </p:cMediaNode>
                                    </p:audio>
                                  </p:subTnLst>
                                </p:cTn>
                              </p:par>
                            </p:childTnLst>
                          </p:cTn>
                        </p:par>
                      </p:childTnLst>
                    </p:cTn>
                  </p:par>
                </p:childTnLst>
              </p:cTn>
              <p:nextCondLst>
                <p:cond evt="onClick" delay="0">
                  <p:tgtEl>
                    <p:spTgt spid="37905"/>
                  </p:tgtEl>
                </p:cond>
              </p:nextCondLst>
            </p:seq>
            <p:seq concurrent="1" nextAc="seek">
              <p:cTn id="20" restart="whenNotActive" fill="hold" evtFilter="cancelBubble" nodeType="interactiveSeq">
                <p:stCondLst>
                  <p:cond evt="onClick" delay="0">
                    <p:tgtEl>
                      <p:spTgt spid="37922"/>
                    </p:tgtEl>
                  </p:cond>
                </p:stCondLst>
                <p:endSync evt="end" delay="0">
                  <p:rtn val="all"/>
                </p:endSync>
                <p:childTnLst>
                  <p:par>
                    <p:cTn id="21" fill="hold" nodeType="clickPar">
                      <p:stCondLst>
                        <p:cond delay="0"/>
                      </p:stCondLst>
                      <p:childTnLst>
                        <p:par>
                          <p:cTn id="22" fill="hold" nodeType="withGroup">
                            <p:stCondLst>
                              <p:cond delay="0"/>
                            </p:stCondLst>
                            <p:childTnLst>
                              <p:par>
                                <p:cTn id="23" presetID="22" presetClass="emph" presetSubtype="0" fill="hold" grpId="0" nodeType="clickEffect">
                                  <p:stCondLst>
                                    <p:cond delay="0"/>
                                  </p:stCondLst>
                                  <p:childTnLst>
                                    <p:animClr clrSpc="hsl" dir="cw">
                                      <p:cBhvr override="childStyle">
                                        <p:cTn id="24" dur="500" fill="hold"/>
                                        <p:tgtEl>
                                          <p:spTgt spid="37922"/>
                                        </p:tgtEl>
                                        <p:attrNameLst>
                                          <p:attrName>style.color</p:attrName>
                                        </p:attrNameLst>
                                      </p:cBhvr>
                                      <p:by>
                                        <p:hsl h="-7200000" s="0" l="0"/>
                                      </p:by>
                                    </p:animClr>
                                    <p:animClr clrSpc="hsl" dir="cw">
                                      <p:cBhvr>
                                        <p:cTn id="25" dur="500" fill="hold"/>
                                        <p:tgtEl>
                                          <p:spTgt spid="37922"/>
                                        </p:tgtEl>
                                        <p:attrNameLst>
                                          <p:attrName>fillcolor</p:attrName>
                                        </p:attrNameLst>
                                      </p:cBhvr>
                                      <p:by>
                                        <p:hsl h="-7200000" s="0" l="0"/>
                                      </p:by>
                                    </p:animClr>
                                    <p:animClr clrSpc="hsl" dir="cw">
                                      <p:cBhvr>
                                        <p:cTn id="26" dur="500" fill="hold"/>
                                        <p:tgtEl>
                                          <p:spTgt spid="37922"/>
                                        </p:tgtEl>
                                        <p:attrNameLst>
                                          <p:attrName>stroke.color</p:attrName>
                                        </p:attrNameLst>
                                      </p:cBhvr>
                                      <p:by>
                                        <p:hsl h="-7200000" s="0" l="0"/>
                                      </p:by>
                                    </p:animClr>
                                    <p:set>
                                      <p:cBhvr>
                                        <p:cTn id="27" dur="500" fill="hold"/>
                                        <p:tgtEl>
                                          <p:spTgt spid="37922"/>
                                        </p:tgtEl>
                                        <p:attrNameLst>
                                          <p:attrName>fill.type</p:attrName>
                                        </p:attrNameLst>
                                      </p:cBhvr>
                                      <p:to>
                                        <p:strVal val="solid"/>
                                      </p:to>
                                    </p:set>
                                  </p:childTnLst>
                                </p:cTn>
                              </p:par>
                            </p:childTnLst>
                          </p:cTn>
                        </p:par>
                        <p:par>
                          <p:cTn id="28" fill="hold" nodeType="afterGroup">
                            <p:stCondLst>
                              <p:cond delay="500"/>
                            </p:stCondLst>
                            <p:childTnLst>
                              <p:par>
                                <p:cTn id="29" presetID="20" presetClass="exit" presetSubtype="0" fill="hold" grpId="1" nodeType="afterEffect">
                                  <p:stCondLst>
                                    <p:cond delay="0"/>
                                  </p:stCondLst>
                                  <p:childTnLst>
                                    <p:animEffect transition="out" filter="wedge">
                                      <p:cBhvr>
                                        <p:cTn id="30" dur="2000"/>
                                        <p:tgtEl>
                                          <p:spTgt spid="37922"/>
                                        </p:tgtEl>
                                      </p:cBhvr>
                                    </p:animEffect>
                                    <p:set>
                                      <p:cBhvr>
                                        <p:cTn id="31" dur="1" fill="hold">
                                          <p:stCondLst>
                                            <p:cond delay="1999"/>
                                          </p:stCondLst>
                                        </p:cTn>
                                        <p:tgtEl>
                                          <p:spTgt spid="37922"/>
                                        </p:tgtEl>
                                        <p:attrNameLst>
                                          <p:attrName>style.visibility</p:attrName>
                                        </p:attrNameLst>
                                      </p:cBhvr>
                                      <p:to>
                                        <p:strVal val="hidden"/>
                                      </p:to>
                                    </p:set>
                                  </p:childTnLst>
                                </p:cTn>
                              </p:par>
                            </p:childTnLst>
                          </p:cTn>
                        </p:par>
                        <p:par>
                          <p:cTn id="32" fill="hold" nodeType="afterGroup">
                            <p:stCondLst>
                              <p:cond delay="2500"/>
                            </p:stCondLst>
                            <p:childTnLst>
                              <p:par>
                                <p:cTn id="33" presetID="16" presetClass="exit" presetSubtype="37" fill="hold" nodeType="afterEffect">
                                  <p:stCondLst>
                                    <p:cond delay="0"/>
                                  </p:stCondLst>
                                  <p:childTnLst>
                                    <p:animEffect transition="out" filter="barn(outVertical)">
                                      <p:cBhvr>
                                        <p:cTn id="34" dur="2000"/>
                                        <p:tgtEl>
                                          <p:spTgt spid="37921"/>
                                        </p:tgtEl>
                                      </p:cBhvr>
                                    </p:animEffect>
                                    <p:set>
                                      <p:cBhvr>
                                        <p:cTn id="35" dur="1" fill="hold">
                                          <p:stCondLst>
                                            <p:cond delay="1999"/>
                                          </p:stCondLst>
                                        </p:cTn>
                                        <p:tgtEl>
                                          <p:spTgt spid="37921"/>
                                        </p:tgtEl>
                                        <p:attrNameLst>
                                          <p:attrName>style.visibility</p:attrName>
                                        </p:attrNameLst>
                                      </p:cBhvr>
                                      <p:to>
                                        <p:strVal val="hidden"/>
                                      </p:to>
                                    </p:set>
                                  </p:childTnLst>
                                </p:cTn>
                              </p:par>
                            </p:childTnLst>
                          </p:cTn>
                        </p:par>
                      </p:childTnLst>
                    </p:cTn>
                  </p:par>
                </p:childTnLst>
              </p:cTn>
              <p:nextCondLst>
                <p:cond evt="onClick" delay="0">
                  <p:tgtEl>
                    <p:spTgt spid="37922"/>
                  </p:tgtEl>
                </p:cond>
              </p:nextCondLst>
            </p:seq>
            <p:seq concurrent="1" nextAc="seek">
              <p:cTn id="36" restart="whenNotActive" fill="hold" evtFilter="cancelBubble" nodeType="interactiveSeq">
                <p:stCondLst>
                  <p:cond evt="onClick" delay="0">
                    <p:tgtEl>
                      <p:spTgt spid="37924"/>
                    </p:tgtEl>
                  </p:cond>
                </p:stCondLst>
                <p:endSync evt="end" delay="0">
                  <p:rtn val="all"/>
                </p:endSync>
                <p:childTnLst>
                  <p:par>
                    <p:cTn id="37" fill="hold" nodeType="clickPar">
                      <p:stCondLst>
                        <p:cond delay="0"/>
                      </p:stCondLst>
                      <p:childTnLst>
                        <p:par>
                          <p:cTn id="38" fill="hold" nodeType="withGroup">
                            <p:stCondLst>
                              <p:cond delay="0"/>
                            </p:stCondLst>
                            <p:childTnLst>
                              <p:par>
                                <p:cTn id="39" presetID="22" presetClass="emph" presetSubtype="0" fill="hold" grpId="0" nodeType="clickEffect">
                                  <p:stCondLst>
                                    <p:cond delay="0"/>
                                  </p:stCondLst>
                                  <p:childTnLst>
                                    <p:animClr clrSpc="hsl" dir="cw">
                                      <p:cBhvr override="childStyle">
                                        <p:cTn id="40" dur="500" fill="hold"/>
                                        <p:tgtEl>
                                          <p:spTgt spid="37924"/>
                                        </p:tgtEl>
                                        <p:attrNameLst>
                                          <p:attrName>style.color</p:attrName>
                                        </p:attrNameLst>
                                      </p:cBhvr>
                                      <p:by>
                                        <p:hsl h="-7200000" s="0" l="0"/>
                                      </p:by>
                                    </p:animClr>
                                    <p:animClr clrSpc="hsl" dir="cw">
                                      <p:cBhvr>
                                        <p:cTn id="41" dur="500" fill="hold"/>
                                        <p:tgtEl>
                                          <p:spTgt spid="37924"/>
                                        </p:tgtEl>
                                        <p:attrNameLst>
                                          <p:attrName>fillcolor</p:attrName>
                                        </p:attrNameLst>
                                      </p:cBhvr>
                                      <p:by>
                                        <p:hsl h="-7200000" s="0" l="0"/>
                                      </p:by>
                                    </p:animClr>
                                    <p:animClr clrSpc="hsl" dir="cw">
                                      <p:cBhvr>
                                        <p:cTn id="42" dur="500" fill="hold"/>
                                        <p:tgtEl>
                                          <p:spTgt spid="37924"/>
                                        </p:tgtEl>
                                        <p:attrNameLst>
                                          <p:attrName>stroke.color</p:attrName>
                                        </p:attrNameLst>
                                      </p:cBhvr>
                                      <p:by>
                                        <p:hsl h="-7200000" s="0" l="0"/>
                                      </p:by>
                                    </p:animClr>
                                    <p:set>
                                      <p:cBhvr>
                                        <p:cTn id="43" dur="500" fill="hold"/>
                                        <p:tgtEl>
                                          <p:spTgt spid="37924"/>
                                        </p:tgtEl>
                                        <p:attrNameLst>
                                          <p:attrName>fill.type</p:attrName>
                                        </p:attrNameLst>
                                      </p:cBhvr>
                                      <p:to>
                                        <p:strVal val="solid"/>
                                      </p:to>
                                    </p:set>
                                  </p:childTnLst>
                                </p:cTn>
                              </p:par>
                            </p:childTnLst>
                          </p:cTn>
                        </p:par>
                        <p:par>
                          <p:cTn id="44" fill="hold" nodeType="afterGroup">
                            <p:stCondLst>
                              <p:cond delay="500"/>
                            </p:stCondLst>
                            <p:childTnLst>
                              <p:par>
                                <p:cTn id="45" presetID="20" presetClass="exit" presetSubtype="0" fill="hold" grpId="1" nodeType="afterEffect">
                                  <p:stCondLst>
                                    <p:cond delay="0"/>
                                  </p:stCondLst>
                                  <p:childTnLst>
                                    <p:animEffect transition="out" filter="wedge">
                                      <p:cBhvr>
                                        <p:cTn id="46" dur="2000"/>
                                        <p:tgtEl>
                                          <p:spTgt spid="37924"/>
                                        </p:tgtEl>
                                      </p:cBhvr>
                                    </p:animEffect>
                                    <p:set>
                                      <p:cBhvr>
                                        <p:cTn id="47" dur="1" fill="hold">
                                          <p:stCondLst>
                                            <p:cond delay="1999"/>
                                          </p:stCondLst>
                                        </p:cTn>
                                        <p:tgtEl>
                                          <p:spTgt spid="37924"/>
                                        </p:tgtEl>
                                        <p:attrNameLst>
                                          <p:attrName>style.visibility</p:attrName>
                                        </p:attrNameLst>
                                      </p:cBhvr>
                                      <p:to>
                                        <p:strVal val="hidden"/>
                                      </p:to>
                                    </p:set>
                                  </p:childTnLst>
                                </p:cTn>
                              </p:par>
                            </p:childTnLst>
                          </p:cTn>
                        </p:par>
                        <p:par>
                          <p:cTn id="48" fill="hold" nodeType="afterGroup">
                            <p:stCondLst>
                              <p:cond delay="2500"/>
                            </p:stCondLst>
                            <p:childTnLst>
                              <p:par>
                                <p:cTn id="49" presetID="16" presetClass="exit" presetSubtype="37" fill="hold" nodeType="afterEffect">
                                  <p:stCondLst>
                                    <p:cond delay="0"/>
                                  </p:stCondLst>
                                  <p:childTnLst>
                                    <p:animEffect transition="out" filter="barn(outVertical)">
                                      <p:cBhvr>
                                        <p:cTn id="50" dur="2000"/>
                                        <p:tgtEl>
                                          <p:spTgt spid="37923"/>
                                        </p:tgtEl>
                                      </p:cBhvr>
                                    </p:animEffect>
                                    <p:set>
                                      <p:cBhvr>
                                        <p:cTn id="51" dur="1" fill="hold">
                                          <p:stCondLst>
                                            <p:cond delay="1999"/>
                                          </p:stCondLst>
                                        </p:cTn>
                                        <p:tgtEl>
                                          <p:spTgt spid="37923"/>
                                        </p:tgtEl>
                                        <p:attrNameLst>
                                          <p:attrName>style.visibility</p:attrName>
                                        </p:attrNameLst>
                                      </p:cBhvr>
                                      <p:to>
                                        <p:strVal val="hidden"/>
                                      </p:to>
                                    </p:set>
                                  </p:childTnLst>
                                </p:cTn>
                              </p:par>
                            </p:childTnLst>
                          </p:cTn>
                        </p:par>
                      </p:childTnLst>
                    </p:cTn>
                  </p:par>
                </p:childTnLst>
              </p:cTn>
              <p:nextCondLst>
                <p:cond evt="onClick" delay="0">
                  <p:tgtEl>
                    <p:spTgt spid="37924"/>
                  </p:tgtEl>
                </p:cond>
              </p:nextCondLst>
            </p:seq>
            <p:seq concurrent="1" nextAc="seek">
              <p:cTn id="52" restart="whenNotActive" fill="hold" evtFilter="cancelBubble" nodeType="interactiveSeq">
                <p:stCondLst>
                  <p:cond evt="onClick" delay="0">
                    <p:tgtEl>
                      <p:spTgt spid="37926"/>
                    </p:tgtEl>
                  </p:cond>
                </p:stCondLst>
                <p:endSync evt="end" delay="0">
                  <p:rtn val="all"/>
                </p:endSync>
                <p:childTnLst>
                  <p:par>
                    <p:cTn id="53" fill="hold" nodeType="clickPar">
                      <p:stCondLst>
                        <p:cond delay="0"/>
                      </p:stCondLst>
                      <p:childTnLst>
                        <p:par>
                          <p:cTn id="54" fill="hold" nodeType="withGroup">
                            <p:stCondLst>
                              <p:cond delay="0"/>
                            </p:stCondLst>
                            <p:childTnLst>
                              <p:par>
                                <p:cTn id="55" presetID="22" presetClass="emph" presetSubtype="0" fill="hold" grpId="0" nodeType="clickEffect">
                                  <p:stCondLst>
                                    <p:cond delay="0"/>
                                  </p:stCondLst>
                                  <p:childTnLst>
                                    <p:animClr clrSpc="hsl" dir="cw">
                                      <p:cBhvr override="childStyle">
                                        <p:cTn id="56" dur="500" fill="hold"/>
                                        <p:tgtEl>
                                          <p:spTgt spid="37926"/>
                                        </p:tgtEl>
                                        <p:attrNameLst>
                                          <p:attrName>style.color</p:attrName>
                                        </p:attrNameLst>
                                      </p:cBhvr>
                                      <p:by>
                                        <p:hsl h="-7200000" s="0" l="0"/>
                                      </p:by>
                                    </p:animClr>
                                    <p:animClr clrSpc="hsl" dir="cw">
                                      <p:cBhvr>
                                        <p:cTn id="57" dur="500" fill="hold"/>
                                        <p:tgtEl>
                                          <p:spTgt spid="37926"/>
                                        </p:tgtEl>
                                        <p:attrNameLst>
                                          <p:attrName>fillcolor</p:attrName>
                                        </p:attrNameLst>
                                      </p:cBhvr>
                                      <p:by>
                                        <p:hsl h="-7200000" s="0" l="0"/>
                                      </p:by>
                                    </p:animClr>
                                    <p:animClr clrSpc="hsl" dir="cw">
                                      <p:cBhvr>
                                        <p:cTn id="58" dur="500" fill="hold"/>
                                        <p:tgtEl>
                                          <p:spTgt spid="37926"/>
                                        </p:tgtEl>
                                        <p:attrNameLst>
                                          <p:attrName>stroke.color</p:attrName>
                                        </p:attrNameLst>
                                      </p:cBhvr>
                                      <p:by>
                                        <p:hsl h="-7200000" s="0" l="0"/>
                                      </p:by>
                                    </p:animClr>
                                    <p:set>
                                      <p:cBhvr>
                                        <p:cTn id="59" dur="500" fill="hold"/>
                                        <p:tgtEl>
                                          <p:spTgt spid="37926"/>
                                        </p:tgtEl>
                                        <p:attrNameLst>
                                          <p:attrName>fill.type</p:attrName>
                                        </p:attrNameLst>
                                      </p:cBhvr>
                                      <p:to>
                                        <p:strVal val="solid"/>
                                      </p:to>
                                    </p:set>
                                  </p:childTnLst>
                                </p:cTn>
                              </p:par>
                            </p:childTnLst>
                          </p:cTn>
                        </p:par>
                        <p:par>
                          <p:cTn id="60" fill="hold" nodeType="afterGroup">
                            <p:stCondLst>
                              <p:cond delay="500"/>
                            </p:stCondLst>
                            <p:childTnLst>
                              <p:par>
                                <p:cTn id="61" presetID="20" presetClass="exit" presetSubtype="0" fill="hold" grpId="1" nodeType="afterEffect">
                                  <p:stCondLst>
                                    <p:cond delay="0"/>
                                  </p:stCondLst>
                                  <p:childTnLst>
                                    <p:animEffect transition="out" filter="wedge">
                                      <p:cBhvr>
                                        <p:cTn id="62" dur="2000"/>
                                        <p:tgtEl>
                                          <p:spTgt spid="37926"/>
                                        </p:tgtEl>
                                      </p:cBhvr>
                                    </p:animEffect>
                                    <p:set>
                                      <p:cBhvr>
                                        <p:cTn id="63" dur="1" fill="hold">
                                          <p:stCondLst>
                                            <p:cond delay="1999"/>
                                          </p:stCondLst>
                                        </p:cTn>
                                        <p:tgtEl>
                                          <p:spTgt spid="37926"/>
                                        </p:tgtEl>
                                        <p:attrNameLst>
                                          <p:attrName>style.visibility</p:attrName>
                                        </p:attrNameLst>
                                      </p:cBhvr>
                                      <p:to>
                                        <p:strVal val="hidden"/>
                                      </p:to>
                                    </p:set>
                                  </p:childTnLst>
                                </p:cTn>
                              </p:par>
                            </p:childTnLst>
                          </p:cTn>
                        </p:par>
                        <p:par>
                          <p:cTn id="64" fill="hold" nodeType="afterGroup">
                            <p:stCondLst>
                              <p:cond delay="2500"/>
                            </p:stCondLst>
                            <p:childTnLst>
                              <p:par>
                                <p:cTn id="65" presetID="16" presetClass="exit" presetSubtype="37" fill="hold" nodeType="afterEffect">
                                  <p:stCondLst>
                                    <p:cond delay="0"/>
                                  </p:stCondLst>
                                  <p:childTnLst>
                                    <p:animEffect transition="out" filter="barn(outVertical)">
                                      <p:cBhvr>
                                        <p:cTn id="66" dur="2000"/>
                                        <p:tgtEl>
                                          <p:spTgt spid="37925"/>
                                        </p:tgtEl>
                                      </p:cBhvr>
                                    </p:animEffect>
                                    <p:set>
                                      <p:cBhvr>
                                        <p:cTn id="67" dur="1" fill="hold">
                                          <p:stCondLst>
                                            <p:cond delay="1999"/>
                                          </p:stCondLst>
                                        </p:cTn>
                                        <p:tgtEl>
                                          <p:spTgt spid="37925"/>
                                        </p:tgtEl>
                                        <p:attrNameLst>
                                          <p:attrName>style.visibility</p:attrName>
                                        </p:attrNameLst>
                                      </p:cBhvr>
                                      <p:to>
                                        <p:strVal val="hidden"/>
                                      </p:to>
                                    </p:set>
                                  </p:childTnLst>
                                </p:cTn>
                              </p:par>
                            </p:childTnLst>
                          </p:cTn>
                        </p:par>
                      </p:childTnLst>
                    </p:cTn>
                  </p:par>
                </p:childTnLst>
              </p:cTn>
              <p:nextCondLst>
                <p:cond evt="onClick" delay="0">
                  <p:tgtEl>
                    <p:spTgt spid="37926"/>
                  </p:tgtEl>
                </p:cond>
              </p:nextCondLst>
            </p:seq>
            <p:seq concurrent="1" nextAc="seek">
              <p:cTn id="68" restart="whenNotActive" fill="hold" evtFilter="cancelBubble" nodeType="interactiveSeq">
                <p:stCondLst>
                  <p:cond evt="onClick" delay="0">
                    <p:tgtEl>
                      <p:spTgt spid="37927"/>
                    </p:tgtEl>
                  </p:cond>
                </p:stCondLst>
                <p:endSync evt="end" delay="0">
                  <p:rtn val="all"/>
                </p:endSync>
                <p:childTnLst>
                  <p:par>
                    <p:cTn id="69" fill="hold" nodeType="clickPar">
                      <p:stCondLst>
                        <p:cond delay="0"/>
                      </p:stCondLst>
                      <p:childTnLst>
                        <p:par>
                          <p:cTn id="70" fill="hold" nodeType="withGroup">
                            <p:stCondLst>
                              <p:cond delay="0"/>
                            </p:stCondLst>
                            <p:childTnLst>
                              <p:par>
                                <p:cTn id="71" presetID="20" presetClass="entr" presetSubtype="0" fill="hold" grpId="0" nodeType="clickEffect">
                                  <p:stCondLst>
                                    <p:cond delay="0"/>
                                  </p:stCondLst>
                                  <p:childTnLst>
                                    <p:set>
                                      <p:cBhvr>
                                        <p:cTn id="72" dur="1" fill="hold">
                                          <p:stCondLst>
                                            <p:cond delay="0"/>
                                          </p:stCondLst>
                                        </p:cTn>
                                        <p:tgtEl>
                                          <p:spTgt spid="37910"/>
                                        </p:tgtEl>
                                        <p:attrNameLst>
                                          <p:attrName>style.visibility</p:attrName>
                                        </p:attrNameLst>
                                      </p:cBhvr>
                                      <p:to>
                                        <p:strVal val="visible"/>
                                      </p:to>
                                    </p:set>
                                    <p:animEffect transition="in" filter="wedge">
                                      <p:cBhvr>
                                        <p:cTn id="73" dur="1000"/>
                                        <p:tgtEl>
                                          <p:spTgt spid="37910"/>
                                        </p:tgtEl>
                                      </p:cBhvr>
                                    </p:animEffect>
                                  </p:childTnLst>
                                  <p:subTnLst>
                                    <p:audio>
                                      <p:cMediaNode>
                                        <p:cTn display="0" masterRel="sameClick">
                                          <p:stCondLst>
                                            <p:cond evt="begin" delay="0">
                                              <p:tn val="71"/>
                                            </p:cond>
                                          </p:stCondLst>
                                          <p:endCondLst>
                                            <p:cond evt="onStopAudio" delay="0">
                                              <p:tgtEl>
                                                <p:sldTgt/>
                                              </p:tgtEl>
                                            </p:cond>
                                          </p:endCondLst>
                                        </p:cTn>
                                        <p:tgtEl>
                                          <p:sndTgt r:embed="rId3" name="click.wav"/>
                                        </p:tgtEl>
                                      </p:cMediaNode>
                                    </p:audio>
                                  </p:subTnLst>
                                </p:cTn>
                              </p:par>
                            </p:childTnLst>
                          </p:cTn>
                        </p:par>
                        <p:par>
                          <p:cTn id="74" fill="hold" nodeType="afterGroup">
                            <p:stCondLst>
                              <p:cond delay="1000"/>
                            </p:stCondLst>
                            <p:childTnLst>
                              <p:par>
                                <p:cTn id="75" presetID="20" presetClass="entr" presetSubtype="0" fill="hold" grpId="0" nodeType="afterEffect">
                                  <p:stCondLst>
                                    <p:cond delay="0"/>
                                  </p:stCondLst>
                                  <p:childTnLst>
                                    <p:set>
                                      <p:cBhvr>
                                        <p:cTn id="76" dur="1" fill="hold">
                                          <p:stCondLst>
                                            <p:cond delay="0"/>
                                          </p:stCondLst>
                                        </p:cTn>
                                        <p:tgtEl>
                                          <p:spTgt spid="37911"/>
                                        </p:tgtEl>
                                        <p:attrNameLst>
                                          <p:attrName>style.visibility</p:attrName>
                                        </p:attrNameLst>
                                      </p:cBhvr>
                                      <p:to>
                                        <p:strVal val="visible"/>
                                      </p:to>
                                    </p:set>
                                    <p:animEffect transition="in" filter="wedge">
                                      <p:cBhvr>
                                        <p:cTn id="77" dur="1000"/>
                                        <p:tgtEl>
                                          <p:spTgt spid="37911"/>
                                        </p:tgtEl>
                                      </p:cBhvr>
                                    </p:animEffect>
                                  </p:childTnLst>
                                  <p:subTnLst>
                                    <p:audio>
                                      <p:cMediaNode>
                                        <p:cTn display="0" masterRel="sameClick">
                                          <p:stCondLst>
                                            <p:cond evt="begin" delay="0">
                                              <p:tn val="75"/>
                                            </p:cond>
                                          </p:stCondLst>
                                          <p:endCondLst>
                                            <p:cond evt="onStopAudio" delay="0">
                                              <p:tgtEl>
                                                <p:sldTgt/>
                                              </p:tgtEl>
                                            </p:cond>
                                          </p:endCondLst>
                                        </p:cTn>
                                        <p:tgtEl>
                                          <p:sndTgt r:embed="rId3" name="click.wav"/>
                                        </p:tgtEl>
                                      </p:cMediaNode>
                                    </p:audio>
                                  </p:subTnLst>
                                </p:cTn>
                              </p:par>
                            </p:childTnLst>
                          </p:cTn>
                        </p:par>
                        <p:par>
                          <p:cTn id="78" fill="hold" nodeType="afterGroup">
                            <p:stCondLst>
                              <p:cond delay="2000"/>
                            </p:stCondLst>
                            <p:childTnLst>
                              <p:par>
                                <p:cTn id="79" presetID="20" presetClass="entr" presetSubtype="0" fill="hold" grpId="0" nodeType="afterEffect">
                                  <p:stCondLst>
                                    <p:cond delay="0"/>
                                  </p:stCondLst>
                                  <p:childTnLst>
                                    <p:set>
                                      <p:cBhvr>
                                        <p:cTn id="80" dur="1" fill="hold">
                                          <p:stCondLst>
                                            <p:cond delay="0"/>
                                          </p:stCondLst>
                                        </p:cTn>
                                        <p:tgtEl>
                                          <p:spTgt spid="37912"/>
                                        </p:tgtEl>
                                        <p:attrNameLst>
                                          <p:attrName>style.visibility</p:attrName>
                                        </p:attrNameLst>
                                      </p:cBhvr>
                                      <p:to>
                                        <p:strVal val="visible"/>
                                      </p:to>
                                    </p:set>
                                    <p:animEffect transition="in" filter="wedge">
                                      <p:cBhvr>
                                        <p:cTn id="81" dur="1000"/>
                                        <p:tgtEl>
                                          <p:spTgt spid="37912"/>
                                        </p:tgtEl>
                                      </p:cBhvr>
                                    </p:animEffect>
                                  </p:childTnLst>
                                  <p:subTnLst>
                                    <p:audio>
                                      <p:cMediaNode>
                                        <p:cTn display="0" masterRel="sameClick">
                                          <p:stCondLst>
                                            <p:cond evt="begin" delay="0">
                                              <p:tn val="79"/>
                                            </p:cond>
                                          </p:stCondLst>
                                          <p:endCondLst>
                                            <p:cond evt="onStopAudio" delay="0">
                                              <p:tgtEl>
                                                <p:sldTgt/>
                                              </p:tgtEl>
                                            </p:cond>
                                          </p:endCondLst>
                                        </p:cTn>
                                        <p:tgtEl>
                                          <p:sndTgt r:embed="rId3" name="click.wav"/>
                                        </p:tgtEl>
                                      </p:cMediaNode>
                                    </p:audio>
                                  </p:subTnLst>
                                </p:cTn>
                              </p:par>
                            </p:childTnLst>
                          </p:cTn>
                        </p:par>
                        <p:par>
                          <p:cTn id="82" fill="hold" nodeType="afterGroup">
                            <p:stCondLst>
                              <p:cond delay="3000"/>
                            </p:stCondLst>
                            <p:childTnLst>
                              <p:par>
                                <p:cTn id="83" presetID="20" presetClass="entr" presetSubtype="0" fill="hold" grpId="0" nodeType="afterEffect">
                                  <p:stCondLst>
                                    <p:cond delay="0"/>
                                  </p:stCondLst>
                                  <p:childTnLst>
                                    <p:set>
                                      <p:cBhvr>
                                        <p:cTn id="84" dur="1" fill="hold">
                                          <p:stCondLst>
                                            <p:cond delay="0"/>
                                          </p:stCondLst>
                                        </p:cTn>
                                        <p:tgtEl>
                                          <p:spTgt spid="37913"/>
                                        </p:tgtEl>
                                        <p:attrNameLst>
                                          <p:attrName>style.visibility</p:attrName>
                                        </p:attrNameLst>
                                      </p:cBhvr>
                                      <p:to>
                                        <p:strVal val="visible"/>
                                      </p:to>
                                    </p:set>
                                    <p:animEffect transition="in" filter="wedge">
                                      <p:cBhvr>
                                        <p:cTn id="85" dur="1000"/>
                                        <p:tgtEl>
                                          <p:spTgt spid="37913"/>
                                        </p:tgtEl>
                                      </p:cBhvr>
                                    </p:animEffect>
                                  </p:childTnLst>
                                  <p:subTnLst>
                                    <p:audio>
                                      <p:cMediaNode>
                                        <p:cTn display="0" masterRel="sameClick">
                                          <p:stCondLst>
                                            <p:cond evt="begin" delay="0">
                                              <p:tn val="83"/>
                                            </p:cond>
                                          </p:stCondLst>
                                          <p:endCondLst>
                                            <p:cond evt="onStopAudio" delay="0">
                                              <p:tgtEl>
                                                <p:sldTgt/>
                                              </p:tgtEl>
                                            </p:cond>
                                          </p:endCondLst>
                                        </p:cTn>
                                        <p:tgtEl>
                                          <p:sndTgt r:embed="rId3" name="click.wav"/>
                                        </p:tgtEl>
                                      </p:cMediaNode>
                                    </p:audio>
                                  </p:subTnLst>
                                </p:cTn>
                              </p:par>
                            </p:childTnLst>
                          </p:cTn>
                        </p:par>
                        <p:par>
                          <p:cTn id="86" fill="hold" nodeType="afterGroup">
                            <p:stCondLst>
                              <p:cond delay="4000"/>
                            </p:stCondLst>
                            <p:childTnLst>
                              <p:par>
                                <p:cTn id="87" presetID="20" presetClass="entr" presetSubtype="0" fill="hold" grpId="0" nodeType="afterEffect">
                                  <p:stCondLst>
                                    <p:cond delay="0"/>
                                  </p:stCondLst>
                                  <p:childTnLst>
                                    <p:set>
                                      <p:cBhvr>
                                        <p:cTn id="88" dur="1" fill="hold">
                                          <p:stCondLst>
                                            <p:cond delay="0"/>
                                          </p:stCondLst>
                                        </p:cTn>
                                        <p:tgtEl>
                                          <p:spTgt spid="37914"/>
                                        </p:tgtEl>
                                        <p:attrNameLst>
                                          <p:attrName>style.visibility</p:attrName>
                                        </p:attrNameLst>
                                      </p:cBhvr>
                                      <p:to>
                                        <p:strVal val="visible"/>
                                      </p:to>
                                    </p:set>
                                    <p:animEffect transition="in" filter="wedge">
                                      <p:cBhvr>
                                        <p:cTn id="89" dur="1000"/>
                                        <p:tgtEl>
                                          <p:spTgt spid="37914"/>
                                        </p:tgtEl>
                                      </p:cBhvr>
                                    </p:animEffect>
                                  </p:childTnLst>
                                  <p:subTnLst>
                                    <p:audio>
                                      <p:cMediaNode>
                                        <p:cTn display="0" masterRel="sameClick">
                                          <p:stCondLst>
                                            <p:cond evt="begin" delay="0">
                                              <p:tn val="87"/>
                                            </p:cond>
                                          </p:stCondLst>
                                          <p:endCondLst>
                                            <p:cond evt="onStopAudio" delay="0">
                                              <p:tgtEl>
                                                <p:sldTgt/>
                                              </p:tgtEl>
                                            </p:cond>
                                          </p:endCondLst>
                                        </p:cTn>
                                        <p:tgtEl>
                                          <p:sndTgt r:embed="rId3" name="click.wav"/>
                                        </p:tgtEl>
                                      </p:cMediaNode>
                                    </p:audio>
                                  </p:subTnLst>
                                </p:cTn>
                              </p:par>
                            </p:childTnLst>
                          </p:cTn>
                        </p:par>
                        <p:par>
                          <p:cTn id="90" fill="hold" nodeType="afterGroup">
                            <p:stCondLst>
                              <p:cond delay="5000"/>
                            </p:stCondLst>
                            <p:childTnLst>
                              <p:par>
                                <p:cTn id="91" presetID="20" presetClass="entr" presetSubtype="0" fill="hold" grpId="0" nodeType="afterEffect">
                                  <p:stCondLst>
                                    <p:cond delay="0"/>
                                  </p:stCondLst>
                                  <p:childTnLst>
                                    <p:set>
                                      <p:cBhvr>
                                        <p:cTn id="92" dur="1" fill="hold">
                                          <p:stCondLst>
                                            <p:cond delay="0"/>
                                          </p:stCondLst>
                                        </p:cTn>
                                        <p:tgtEl>
                                          <p:spTgt spid="37915"/>
                                        </p:tgtEl>
                                        <p:attrNameLst>
                                          <p:attrName>style.visibility</p:attrName>
                                        </p:attrNameLst>
                                      </p:cBhvr>
                                      <p:to>
                                        <p:strVal val="visible"/>
                                      </p:to>
                                    </p:set>
                                    <p:animEffect transition="in" filter="wedge">
                                      <p:cBhvr>
                                        <p:cTn id="93" dur="1000"/>
                                        <p:tgtEl>
                                          <p:spTgt spid="37915"/>
                                        </p:tgtEl>
                                      </p:cBhvr>
                                    </p:animEffect>
                                  </p:childTnLst>
                                  <p:subTnLst>
                                    <p:audio>
                                      <p:cMediaNode>
                                        <p:cTn display="0" masterRel="sameClick">
                                          <p:stCondLst>
                                            <p:cond evt="begin" delay="0">
                                              <p:tn val="91"/>
                                            </p:cond>
                                          </p:stCondLst>
                                          <p:endCondLst>
                                            <p:cond evt="onStopAudio" delay="0">
                                              <p:tgtEl>
                                                <p:sldTgt/>
                                              </p:tgtEl>
                                            </p:cond>
                                          </p:endCondLst>
                                        </p:cTn>
                                        <p:tgtEl>
                                          <p:sndTgt r:embed="rId3" name="click.wav"/>
                                        </p:tgtEl>
                                      </p:cMediaNode>
                                    </p:audio>
                                  </p:subTnLst>
                                </p:cTn>
                              </p:par>
                            </p:childTnLst>
                          </p:cTn>
                        </p:par>
                        <p:par>
                          <p:cTn id="94" fill="hold" nodeType="afterGroup">
                            <p:stCondLst>
                              <p:cond delay="6000"/>
                            </p:stCondLst>
                            <p:childTnLst>
                              <p:par>
                                <p:cTn id="95" presetID="20" presetClass="entr" presetSubtype="0" fill="hold" grpId="0" nodeType="afterEffect">
                                  <p:stCondLst>
                                    <p:cond delay="0"/>
                                  </p:stCondLst>
                                  <p:childTnLst>
                                    <p:set>
                                      <p:cBhvr>
                                        <p:cTn id="96" dur="1" fill="hold">
                                          <p:stCondLst>
                                            <p:cond delay="0"/>
                                          </p:stCondLst>
                                        </p:cTn>
                                        <p:tgtEl>
                                          <p:spTgt spid="37916"/>
                                        </p:tgtEl>
                                        <p:attrNameLst>
                                          <p:attrName>style.visibility</p:attrName>
                                        </p:attrNameLst>
                                      </p:cBhvr>
                                      <p:to>
                                        <p:strVal val="visible"/>
                                      </p:to>
                                    </p:set>
                                    <p:animEffect transition="in" filter="wedge">
                                      <p:cBhvr>
                                        <p:cTn id="97" dur="1000"/>
                                        <p:tgtEl>
                                          <p:spTgt spid="37916"/>
                                        </p:tgtEl>
                                      </p:cBhvr>
                                    </p:animEffect>
                                  </p:childTnLst>
                                  <p:subTnLst>
                                    <p:audio>
                                      <p:cMediaNode>
                                        <p:cTn display="0" masterRel="sameClick">
                                          <p:stCondLst>
                                            <p:cond evt="begin" delay="0">
                                              <p:tn val="95"/>
                                            </p:cond>
                                          </p:stCondLst>
                                          <p:endCondLst>
                                            <p:cond evt="onStopAudio" delay="0">
                                              <p:tgtEl>
                                                <p:sldTgt/>
                                              </p:tgtEl>
                                            </p:cond>
                                          </p:endCondLst>
                                        </p:cTn>
                                        <p:tgtEl>
                                          <p:sndTgt r:embed="rId3" name="click.wav"/>
                                        </p:tgtEl>
                                      </p:cMediaNode>
                                    </p:audio>
                                  </p:subTnLst>
                                </p:cTn>
                              </p:par>
                            </p:childTnLst>
                          </p:cTn>
                        </p:par>
                        <p:par>
                          <p:cTn id="98" fill="hold" nodeType="afterGroup">
                            <p:stCondLst>
                              <p:cond delay="7000"/>
                            </p:stCondLst>
                            <p:childTnLst>
                              <p:par>
                                <p:cTn id="99" presetID="20" presetClass="entr" presetSubtype="0" fill="hold" grpId="0" nodeType="afterEffect">
                                  <p:stCondLst>
                                    <p:cond delay="0"/>
                                  </p:stCondLst>
                                  <p:childTnLst>
                                    <p:set>
                                      <p:cBhvr>
                                        <p:cTn id="100" dur="1" fill="hold">
                                          <p:stCondLst>
                                            <p:cond delay="0"/>
                                          </p:stCondLst>
                                        </p:cTn>
                                        <p:tgtEl>
                                          <p:spTgt spid="37917"/>
                                        </p:tgtEl>
                                        <p:attrNameLst>
                                          <p:attrName>style.visibility</p:attrName>
                                        </p:attrNameLst>
                                      </p:cBhvr>
                                      <p:to>
                                        <p:strVal val="visible"/>
                                      </p:to>
                                    </p:set>
                                    <p:animEffect transition="in" filter="wedge">
                                      <p:cBhvr>
                                        <p:cTn id="101" dur="1000"/>
                                        <p:tgtEl>
                                          <p:spTgt spid="37917"/>
                                        </p:tgtEl>
                                      </p:cBhvr>
                                    </p:animEffect>
                                  </p:childTnLst>
                                  <p:subTnLst>
                                    <p:audio>
                                      <p:cMediaNode>
                                        <p:cTn display="0" masterRel="sameClick">
                                          <p:stCondLst>
                                            <p:cond evt="begin" delay="0">
                                              <p:tn val="99"/>
                                            </p:cond>
                                          </p:stCondLst>
                                          <p:endCondLst>
                                            <p:cond evt="onStopAudio" delay="0">
                                              <p:tgtEl>
                                                <p:sldTgt/>
                                              </p:tgtEl>
                                            </p:cond>
                                          </p:endCondLst>
                                        </p:cTn>
                                        <p:tgtEl>
                                          <p:sndTgt r:embed="rId3" name="click.wav"/>
                                        </p:tgtEl>
                                      </p:cMediaNode>
                                    </p:audio>
                                  </p:subTnLst>
                                </p:cTn>
                              </p:par>
                            </p:childTnLst>
                          </p:cTn>
                        </p:par>
                        <p:par>
                          <p:cTn id="102" fill="hold" nodeType="afterGroup">
                            <p:stCondLst>
                              <p:cond delay="8000"/>
                            </p:stCondLst>
                            <p:childTnLst>
                              <p:par>
                                <p:cTn id="103" presetID="20" presetClass="entr" presetSubtype="0" fill="hold" grpId="0" nodeType="afterEffect">
                                  <p:stCondLst>
                                    <p:cond delay="0"/>
                                  </p:stCondLst>
                                  <p:childTnLst>
                                    <p:set>
                                      <p:cBhvr>
                                        <p:cTn id="104" dur="1" fill="hold">
                                          <p:stCondLst>
                                            <p:cond delay="0"/>
                                          </p:stCondLst>
                                        </p:cTn>
                                        <p:tgtEl>
                                          <p:spTgt spid="37918"/>
                                        </p:tgtEl>
                                        <p:attrNameLst>
                                          <p:attrName>style.visibility</p:attrName>
                                        </p:attrNameLst>
                                      </p:cBhvr>
                                      <p:to>
                                        <p:strVal val="visible"/>
                                      </p:to>
                                    </p:set>
                                    <p:animEffect transition="in" filter="wedge">
                                      <p:cBhvr>
                                        <p:cTn id="105" dur="1000"/>
                                        <p:tgtEl>
                                          <p:spTgt spid="37918"/>
                                        </p:tgtEl>
                                      </p:cBhvr>
                                    </p:animEffect>
                                  </p:childTnLst>
                                  <p:subTnLst>
                                    <p:audio>
                                      <p:cMediaNode>
                                        <p:cTn display="0" masterRel="sameClick">
                                          <p:stCondLst>
                                            <p:cond evt="begin" delay="0">
                                              <p:tn val="103"/>
                                            </p:cond>
                                          </p:stCondLst>
                                          <p:endCondLst>
                                            <p:cond evt="onStopAudio" delay="0">
                                              <p:tgtEl>
                                                <p:sldTgt/>
                                              </p:tgtEl>
                                            </p:cond>
                                          </p:endCondLst>
                                        </p:cTn>
                                        <p:tgtEl>
                                          <p:sndTgt r:embed="rId3" name="click.wav"/>
                                        </p:tgtEl>
                                      </p:cMediaNode>
                                    </p:audio>
                                  </p:subTnLst>
                                </p:cTn>
                              </p:par>
                            </p:childTnLst>
                          </p:cTn>
                        </p:par>
                        <p:par>
                          <p:cTn id="106" fill="hold" nodeType="afterGroup">
                            <p:stCondLst>
                              <p:cond delay="9000"/>
                            </p:stCondLst>
                            <p:childTnLst>
                              <p:par>
                                <p:cTn id="107" presetID="20" presetClass="entr" presetSubtype="0" fill="hold" grpId="0" nodeType="afterEffect">
                                  <p:stCondLst>
                                    <p:cond delay="0"/>
                                  </p:stCondLst>
                                  <p:childTnLst>
                                    <p:set>
                                      <p:cBhvr>
                                        <p:cTn id="108" dur="1" fill="hold">
                                          <p:stCondLst>
                                            <p:cond delay="0"/>
                                          </p:stCondLst>
                                        </p:cTn>
                                        <p:tgtEl>
                                          <p:spTgt spid="37919"/>
                                        </p:tgtEl>
                                        <p:attrNameLst>
                                          <p:attrName>style.visibility</p:attrName>
                                        </p:attrNameLst>
                                      </p:cBhvr>
                                      <p:to>
                                        <p:strVal val="visible"/>
                                      </p:to>
                                    </p:set>
                                    <p:animEffect transition="in" filter="wedge">
                                      <p:cBhvr>
                                        <p:cTn id="109" dur="1000"/>
                                        <p:tgtEl>
                                          <p:spTgt spid="37919"/>
                                        </p:tgtEl>
                                      </p:cBhvr>
                                    </p:animEffect>
                                  </p:childTnLst>
                                  <p:subTnLst>
                                    <p:audio>
                                      <p:cMediaNode>
                                        <p:cTn display="0" masterRel="sameClick">
                                          <p:stCondLst>
                                            <p:cond evt="begin" delay="0">
                                              <p:tn val="107"/>
                                            </p:cond>
                                          </p:stCondLst>
                                          <p:endCondLst>
                                            <p:cond evt="onStopAudio" delay="0">
                                              <p:tgtEl>
                                                <p:sldTgt/>
                                              </p:tgtEl>
                                            </p:cond>
                                          </p:endCondLst>
                                        </p:cTn>
                                        <p:tgtEl>
                                          <p:sndTgt r:embed="rId3" name="click.wav"/>
                                        </p:tgtEl>
                                      </p:cMediaNode>
                                    </p:audio>
                                  </p:subTnLst>
                                </p:cTn>
                              </p:par>
                            </p:childTnLst>
                          </p:cTn>
                        </p:par>
                        <p:par>
                          <p:cTn id="110" fill="hold" nodeType="afterGroup">
                            <p:stCondLst>
                              <p:cond delay="10000"/>
                            </p:stCondLst>
                            <p:childTnLst>
                              <p:par>
                                <p:cTn id="111" presetID="20" presetClass="entr" presetSubtype="0" fill="hold" grpId="0" nodeType="afterEffect">
                                  <p:stCondLst>
                                    <p:cond delay="0"/>
                                  </p:stCondLst>
                                  <p:childTnLst>
                                    <p:set>
                                      <p:cBhvr>
                                        <p:cTn id="112" dur="1" fill="hold">
                                          <p:stCondLst>
                                            <p:cond delay="0"/>
                                          </p:stCondLst>
                                        </p:cTn>
                                        <p:tgtEl>
                                          <p:spTgt spid="37920"/>
                                        </p:tgtEl>
                                        <p:attrNameLst>
                                          <p:attrName>style.visibility</p:attrName>
                                        </p:attrNameLst>
                                      </p:cBhvr>
                                      <p:to>
                                        <p:strVal val="visible"/>
                                      </p:to>
                                    </p:set>
                                    <p:animEffect transition="in" filter="wedge">
                                      <p:cBhvr>
                                        <p:cTn id="113" dur="2000"/>
                                        <p:tgtEl>
                                          <p:spTgt spid="37920"/>
                                        </p:tgtEl>
                                      </p:cBhvr>
                                    </p:animEffect>
                                  </p:childTnLst>
                                  <p:subTnLst>
                                    <p:audio>
                                      <p:cMediaNode>
                                        <p:cTn display="0" masterRel="sameClick">
                                          <p:stCondLst>
                                            <p:cond evt="begin" delay="0">
                                              <p:tn val="111"/>
                                            </p:cond>
                                          </p:stCondLst>
                                          <p:endCondLst>
                                            <p:cond evt="onStopAudio" delay="0">
                                              <p:tgtEl>
                                                <p:sldTgt/>
                                              </p:tgtEl>
                                            </p:cond>
                                          </p:endCondLst>
                                        </p:cTn>
                                        <p:tgtEl>
                                          <p:sndTgt r:embed="rId4" name="bomb.wav"/>
                                        </p:tgtEl>
                                      </p:cMediaNode>
                                    </p:audio>
                                  </p:subTnLst>
                                </p:cTn>
                              </p:par>
                            </p:childTnLst>
                          </p:cTn>
                        </p:par>
                      </p:childTnLst>
                    </p:cTn>
                  </p:par>
                </p:childTnLst>
              </p:cTn>
              <p:nextCondLst>
                <p:cond evt="onClick" delay="0">
                  <p:tgtEl>
                    <p:spTgt spid="37927"/>
                  </p:tgtEl>
                </p:cond>
              </p:nextCondLst>
            </p:seq>
          </p:childTnLst>
        </p:cTn>
      </p:par>
    </p:tnLst>
    <p:bldLst>
      <p:bldP spid="37892" grpId="0" animBg="1"/>
      <p:bldP spid="37894" grpId="0" animBg="1"/>
      <p:bldP spid="37896" grpId="0" animBg="1"/>
      <p:bldP spid="37910" grpId="0" animBg="1"/>
      <p:bldP spid="37911" grpId="0" animBg="1"/>
      <p:bldP spid="37912" grpId="0" animBg="1"/>
      <p:bldP spid="37913" grpId="0" animBg="1"/>
      <p:bldP spid="37914" grpId="0" animBg="1"/>
      <p:bldP spid="37915" grpId="0" animBg="1"/>
      <p:bldP spid="37916" grpId="0" animBg="1"/>
      <p:bldP spid="37917" grpId="0" animBg="1"/>
      <p:bldP spid="37918" grpId="0" animBg="1"/>
      <p:bldP spid="37919" grpId="0" animBg="1"/>
      <p:bldP spid="37920" grpId="0" animBg="1"/>
      <p:bldP spid="37922" grpId="0" animBg="1"/>
      <p:bldP spid="37922" grpId="1" animBg="1"/>
      <p:bldP spid="37924" grpId="0" animBg="1"/>
      <p:bldP spid="37924" grpId="1" animBg="1"/>
      <p:bldP spid="37926" grpId="0" animBg="1"/>
      <p:bldP spid="37926" grpId="1"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Content Placeholder 2"/>
          <p:cNvSpPr>
            <a:spLocks noGrp="1"/>
          </p:cNvSpPr>
          <p:nvPr>
            <p:ph idx="1"/>
          </p:nvPr>
        </p:nvSpPr>
        <p:spPr>
          <a:xfrm>
            <a:off x="381000" y="152400"/>
            <a:ext cx="9829800" cy="5516563"/>
          </a:xfrm>
        </p:spPr>
        <p:txBody>
          <a:bodyPr/>
          <a:lstStyle/>
          <a:p>
            <a:pPr>
              <a:buFont typeface="Arial" panose="020B0604020202020204" pitchFamily="34" charset="0"/>
              <a:buNone/>
            </a:pP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Hướng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dẫn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về</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nhà</a:t>
            </a:r>
            <a:endParaRPr lang="en-US" altLang="en-US" dirty="0">
              <a:latin typeface="Times New Roman" panose="02020603050405020304" pitchFamily="18" charset="0"/>
              <a:cs typeface="Times New Roman" panose="02020603050405020304" pitchFamily="18" charset="0"/>
            </a:endParaRPr>
          </a:p>
          <a:p>
            <a:pPr>
              <a:buFontTx/>
              <a:buChar char="-"/>
            </a:pPr>
            <a:r>
              <a:rPr lang="en-US" altLang="en-US" dirty="0">
                <a:latin typeface="Times New Roman" panose="02020603050405020304" pitchFamily="18" charset="0"/>
                <a:cs typeface="Times New Roman" panose="02020603050405020304" pitchFamily="18" charset="0"/>
              </a:rPr>
              <a:t>Học thuộc bài</a:t>
            </a:r>
          </a:p>
          <a:p>
            <a:pPr>
              <a:buFontTx/>
              <a:buChar char="-"/>
            </a:pPr>
            <a:r>
              <a:rPr lang="en-US" altLang="en-US" dirty="0">
                <a:latin typeface="Times New Roman" panose="02020603050405020304" pitchFamily="18" charset="0"/>
                <a:cs typeface="Times New Roman" panose="02020603050405020304" pitchFamily="18" charset="0"/>
              </a:rPr>
              <a:t>Lập bảng so sánh giữa quần cư nông thôn với quần cư đô thị</a:t>
            </a:r>
          </a:p>
          <a:p>
            <a:pPr>
              <a:buFontTx/>
              <a:buChar char="-"/>
            </a:pPr>
            <a:endParaRPr lang="en-US" alt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181021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508000" y="457200"/>
          <a:ext cx="10972800" cy="5381308"/>
        </p:xfrm>
        <a:graphic>
          <a:graphicData uri="http://schemas.openxmlformats.org/drawingml/2006/table">
            <a:tbl>
              <a:tblPr/>
              <a:tblGrid>
                <a:gridCol w="3687233">
                  <a:extLst>
                    <a:ext uri="{9D8B030D-6E8A-4147-A177-3AD203B41FA5}">
                      <a16:colId xmlns:a16="http://schemas.microsoft.com/office/drawing/2014/main" val="20000"/>
                    </a:ext>
                  </a:extLst>
                </a:gridCol>
                <a:gridCol w="3376084">
                  <a:extLst>
                    <a:ext uri="{9D8B030D-6E8A-4147-A177-3AD203B41FA5}">
                      <a16:colId xmlns:a16="http://schemas.microsoft.com/office/drawing/2014/main" val="20001"/>
                    </a:ext>
                  </a:extLst>
                </a:gridCol>
                <a:gridCol w="3909483">
                  <a:extLst>
                    <a:ext uri="{9D8B030D-6E8A-4147-A177-3AD203B41FA5}">
                      <a16:colId xmlns:a16="http://schemas.microsoft.com/office/drawing/2014/main" val="20002"/>
                    </a:ext>
                  </a:extLst>
                </a:gridCol>
              </a:tblGrid>
              <a:tr h="8588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err="1">
                          <a:ln>
                            <a:noFill/>
                          </a:ln>
                          <a:solidFill>
                            <a:schemeClr val="tx1"/>
                          </a:solidFill>
                          <a:effectLst/>
                          <a:latin typeface="Times New Roman" pitchFamily="18" charset="0"/>
                          <a:cs typeface="Times New Roman" pitchFamily="18" charset="0"/>
                        </a:rPr>
                        <a:t>Các</a:t>
                      </a:r>
                      <a:r>
                        <a:rPr kumimoji="0" lang="en-US" sz="28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800" b="1" i="0" u="none" strike="noStrike" cap="none" normalizeH="0" baseline="0" dirty="0" err="1">
                          <a:ln>
                            <a:noFill/>
                          </a:ln>
                          <a:solidFill>
                            <a:schemeClr val="tx1"/>
                          </a:solidFill>
                          <a:effectLst/>
                          <a:latin typeface="Times New Roman" pitchFamily="18" charset="0"/>
                          <a:cs typeface="Times New Roman" pitchFamily="18" charset="0"/>
                        </a:rPr>
                        <a:t>yếu</a:t>
                      </a:r>
                      <a:r>
                        <a:rPr kumimoji="0" lang="en-US" sz="28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800" b="1" i="0" u="none" strike="noStrike" cap="none" normalizeH="0" baseline="0" dirty="0" err="1">
                          <a:ln>
                            <a:noFill/>
                          </a:ln>
                          <a:solidFill>
                            <a:schemeClr val="tx1"/>
                          </a:solidFill>
                          <a:effectLst/>
                          <a:latin typeface="Times New Roman" pitchFamily="18" charset="0"/>
                          <a:cs typeface="Times New Roman" pitchFamily="18" charset="0"/>
                        </a:rPr>
                        <a:t>tố</a:t>
                      </a:r>
                      <a:endParaRPr kumimoji="0" lang="en-US" sz="2800" b="1" i="0" u="none" strike="noStrike" cap="none" normalizeH="0" baseline="0" dirty="0">
                        <a:ln>
                          <a:noFill/>
                        </a:ln>
                        <a:solidFill>
                          <a:schemeClr val="tx1"/>
                        </a:solidFill>
                        <a:effectLst/>
                        <a:latin typeface="Times New Roman" pitchFamily="18" charset="0"/>
                        <a:cs typeface="Times New Roman" pitchFamily="18" charset="0"/>
                      </a:endParaRPr>
                    </a:p>
                  </a:txBody>
                  <a:tcPr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err="1">
                          <a:ln>
                            <a:noFill/>
                          </a:ln>
                          <a:solidFill>
                            <a:schemeClr val="tx1"/>
                          </a:solidFill>
                          <a:effectLst/>
                          <a:latin typeface="Times New Roman" pitchFamily="18" charset="0"/>
                          <a:cs typeface="Times New Roman" pitchFamily="18" charset="0"/>
                        </a:rPr>
                        <a:t>Quần</a:t>
                      </a:r>
                      <a:r>
                        <a:rPr kumimoji="0" lang="en-US" sz="28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800" b="1" i="0" u="none" strike="noStrike" cap="none" normalizeH="0" baseline="0" dirty="0" err="1">
                          <a:ln>
                            <a:noFill/>
                          </a:ln>
                          <a:solidFill>
                            <a:schemeClr val="tx1"/>
                          </a:solidFill>
                          <a:effectLst/>
                          <a:latin typeface="Times New Roman" pitchFamily="18" charset="0"/>
                          <a:cs typeface="Times New Roman" pitchFamily="18" charset="0"/>
                        </a:rPr>
                        <a:t>cư</a:t>
                      </a:r>
                      <a:r>
                        <a:rPr kumimoji="0" lang="en-US" sz="28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800" b="1" i="0" u="none" strike="noStrike" cap="none" normalizeH="0" baseline="0" dirty="0" err="1">
                          <a:ln>
                            <a:noFill/>
                          </a:ln>
                          <a:solidFill>
                            <a:schemeClr val="tx1"/>
                          </a:solidFill>
                          <a:effectLst/>
                          <a:latin typeface="Times New Roman" pitchFamily="18" charset="0"/>
                          <a:cs typeface="Times New Roman" pitchFamily="18" charset="0"/>
                        </a:rPr>
                        <a:t>nông</a:t>
                      </a:r>
                      <a:r>
                        <a:rPr kumimoji="0" lang="en-US" sz="28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800" b="1" i="0" u="none" strike="noStrike" cap="none" normalizeH="0" baseline="0" dirty="0" err="1">
                          <a:ln>
                            <a:noFill/>
                          </a:ln>
                          <a:solidFill>
                            <a:schemeClr val="tx1"/>
                          </a:solidFill>
                          <a:effectLst/>
                          <a:latin typeface="Times New Roman" pitchFamily="18" charset="0"/>
                          <a:cs typeface="Times New Roman" pitchFamily="18" charset="0"/>
                        </a:rPr>
                        <a:t>thôn</a:t>
                      </a:r>
                      <a:endParaRPr kumimoji="0" lang="en-US" sz="2800" b="1" i="0" u="none" strike="noStrike" cap="none" normalizeH="0" baseline="0" dirty="0">
                        <a:ln>
                          <a:noFill/>
                        </a:ln>
                        <a:solidFill>
                          <a:schemeClr val="tx1"/>
                        </a:solidFill>
                        <a:effectLst/>
                        <a:latin typeface="Times New Roman" pitchFamily="18" charset="0"/>
                        <a:cs typeface="Times New Roman" pitchFamily="18" charset="0"/>
                      </a:endParaRPr>
                    </a:p>
                  </a:txBody>
                  <a:tcPr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err="1">
                          <a:ln>
                            <a:noFill/>
                          </a:ln>
                          <a:solidFill>
                            <a:schemeClr val="tx1"/>
                          </a:solidFill>
                          <a:effectLst/>
                          <a:latin typeface="Times New Roman" pitchFamily="18" charset="0"/>
                          <a:cs typeface="Times New Roman" pitchFamily="18" charset="0"/>
                        </a:rPr>
                        <a:t>Quần</a:t>
                      </a:r>
                      <a:r>
                        <a:rPr kumimoji="0" lang="en-US" sz="28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800" b="1" i="0" u="none" strike="noStrike" cap="none" normalizeH="0" baseline="0" dirty="0" err="1">
                          <a:ln>
                            <a:noFill/>
                          </a:ln>
                          <a:solidFill>
                            <a:schemeClr val="tx1"/>
                          </a:solidFill>
                          <a:effectLst/>
                          <a:latin typeface="Times New Roman" pitchFamily="18" charset="0"/>
                          <a:cs typeface="Times New Roman" pitchFamily="18" charset="0"/>
                        </a:rPr>
                        <a:t>cư</a:t>
                      </a:r>
                      <a:endParaRPr kumimoji="0" lang="en-US" sz="2800" b="1"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err="1">
                          <a:ln>
                            <a:noFill/>
                          </a:ln>
                          <a:solidFill>
                            <a:schemeClr val="tx1"/>
                          </a:solidFill>
                          <a:effectLst/>
                          <a:latin typeface="Times New Roman" pitchFamily="18" charset="0"/>
                          <a:cs typeface="Times New Roman" pitchFamily="18" charset="0"/>
                        </a:rPr>
                        <a:t>đô</a:t>
                      </a:r>
                      <a:r>
                        <a:rPr kumimoji="0" lang="en-US" sz="28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800" b="1" i="0" u="none" strike="noStrike" cap="none" normalizeH="0" baseline="0" dirty="0" err="1">
                          <a:ln>
                            <a:noFill/>
                          </a:ln>
                          <a:solidFill>
                            <a:schemeClr val="tx1"/>
                          </a:solidFill>
                          <a:effectLst/>
                          <a:latin typeface="Times New Roman" pitchFamily="18" charset="0"/>
                          <a:cs typeface="Times New Roman" pitchFamily="18" charset="0"/>
                        </a:rPr>
                        <a:t>thị</a:t>
                      </a:r>
                      <a:endParaRPr kumimoji="0" lang="en-US" sz="2800" b="1" i="0" u="none" strike="noStrike" cap="none" normalizeH="0" baseline="0" dirty="0">
                        <a:ln>
                          <a:noFill/>
                        </a:ln>
                        <a:solidFill>
                          <a:schemeClr val="tx1"/>
                        </a:solidFill>
                        <a:effectLst/>
                        <a:latin typeface="Times New Roman" pitchFamily="18" charset="0"/>
                        <a:cs typeface="Times New Roman" pitchFamily="18" charset="0"/>
                      </a:endParaRPr>
                    </a:p>
                  </a:txBody>
                  <a:tcPr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74942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800" b="1"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err="1">
                          <a:ln>
                            <a:noFill/>
                          </a:ln>
                          <a:solidFill>
                            <a:schemeClr val="tx1"/>
                          </a:solidFill>
                          <a:effectLst/>
                          <a:latin typeface="Times New Roman" pitchFamily="18" charset="0"/>
                          <a:cs typeface="Times New Roman" pitchFamily="18" charset="0"/>
                        </a:rPr>
                        <a:t>Hình</a:t>
                      </a:r>
                      <a:r>
                        <a:rPr kumimoji="0" lang="en-US" sz="28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800" b="1" i="0" u="none" strike="noStrike" cap="none" normalizeH="0" baseline="0" dirty="0" err="1">
                          <a:ln>
                            <a:noFill/>
                          </a:ln>
                          <a:solidFill>
                            <a:schemeClr val="tx1"/>
                          </a:solidFill>
                          <a:effectLst/>
                          <a:latin typeface="Times New Roman" pitchFamily="18" charset="0"/>
                          <a:cs typeface="Times New Roman" pitchFamily="18" charset="0"/>
                        </a:rPr>
                        <a:t>thức</a:t>
                      </a:r>
                      <a:r>
                        <a:rPr kumimoji="0" lang="en-US" sz="2800" b="1" i="0" u="none" strike="noStrike" cap="none" normalizeH="0" baseline="0" dirty="0">
                          <a:ln>
                            <a:noFill/>
                          </a:ln>
                          <a:solidFill>
                            <a:schemeClr val="tx1"/>
                          </a:solidFill>
                          <a:effectLst/>
                          <a:latin typeface="Times New Roman" pitchFamily="18" charset="0"/>
                          <a:cs typeface="Times New Roman" pitchFamily="18"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err="1">
                          <a:ln>
                            <a:noFill/>
                          </a:ln>
                          <a:solidFill>
                            <a:schemeClr val="tx1"/>
                          </a:solidFill>
                          <a:effectLst/>
                          <a:latin typeface="Times New Roman" pitchFamily="18" charset="0"/>
                          <a:cs typeface="Times New Roman" pitchFamily="18" charset="0"/>
                        </a:rPr>
                        <a:t>tổ</a:t>
                      </a:r>
                      <a:r>
                        <a:rPr kumimoji="0" lang="en-US" sz="28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800" b="1" i="0" u="none" strike="noStrike" cap="none" normalizeH="0" baseline="0" dirty="0" err="1">
                          <a:ln>
                            <a:noFill/>
                          </a:ln>
                          <a:solidFill>
                            <a:schemeClr val="tx1"/>
                          </a:solidFill>
                          <a:effectLst/>
                          <a:latin typeface="Times New Roman" pitchFamily="18" charset="0"/>
                          <a:cs typeface="Times New Roman" pitchFamily="18" charset="0"/>
                        </a:rPr>
                        <a:t>chức</a:t>
                      </a:r>
                      <a:r>
                        <a:rPr kumimoji="0" lang="en-US" sz="28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800" b="1" i="0" u="none" strike="noStrike" cap="none" normalizeH="0" baseline="0" dirty="0" err="1">
                          <a:ln>
                            <a:noFill/>
                          </a:ln>
                          <a:solidFill>
                            <a:schemeClr val="tx1"/>
                          </a:solidFill>
                          <a:effectLst/>
                          <a:latin typeface="Times New Roman" pitchFamily="18" charset="0"/>
                          <a:cs typeface="Times New Roman" pitchFamily="18" charset="0"/>
                        </a:rPr>
                        <a:t>cuộc</a:t>
                      </a:r>
                      <a:r>
                        <a:rPr kumimoji="0" lang="en-US" sz="28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800" b="1" i="0" u="none" strike="noStrike" cap="none" normalizeH="0" baseline="0" dirty="0" err="1">
                          <a:ln>
                            <a:noFill/>
                          </a:ln>
                          <a:solidFill>
                            <a:schemeClr val="tx1"/>
                          </a:solidFill>
                          <a:effectLst/>
                          <a:latin typeface="Times New Roman" pitchFamily="18" charset="0"/>
                          <a:cs typeface="Times New Roman" pitchFamily="18" charset="0"/>
                        </a:rPr>
                        <a:t>sống</a:t>
                      </a:r>
                      <a:endParaRPr kumimoji="0" lang="en-US" sz="2800" b="1" i="0" u="none" strike="noStrike" cap="none" normalizeH="0" baseline="0" dirty="0">
                        <a:ln>
                          <a:noFill/>
                        </a:ln>
                        <a:solidFill>
                          <a:schemeClr val="tx1"/>
                        </a:solidFill>
                        <a:effectLst/>
                        <a:latin typeface="Times New Roman" pitchFamily="18" charset="0"/>
                        <a:cs typeface="Times New Roman" pitchFamily="18" charset="0"/>
                      </a:endParaRPr>
                    </a:p>
                  </a:txBody>
                  <a:tcPr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a:ln>
                          <a:noFill/>
                        </a:ln>
                        <a:solidFill>
                          <a:schemeClr val="tx1"/>
                        </a:solidFill>
                        <a:effectLst/>
                        <a:latin typeface="Times New Roman" pitchFamily="18" charset="0"/>
                        <a:cs typeface="Times New Roman" pitchFamily="18" charset="0"/>
                      </a:endParaRPr>
                    </a:p>
                  </a:txBody>
                  <a:tcPr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a:ln>
                          <a:noFill/>
                        </a:ln>
                        <a:solidFill>
                          <a:schemeClr val="tx1"/>
                        </a:solidFill>
                        <a:effectLst/>
                        <a:latin typeface="Times New Roman" pitchFamily="18" charset="0"/>
                        <a:cs typeface="Times New Roman" pitchFamily="18" charset="0"/>
                      </a:endParaRPr>
                    </a:p>
                  </a:txBody>
                  <a:tcPr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032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err="1">
                          <a:ln>
                            <a:noFill/>
                          </a:ln>
                          <a:solidFill>
                            <a:schemeClr val="tx1"/>
                          </a:solidFill>
                          <a:effectLst/>
                          <a:latin typeface="Times New Roman" pitchFamily="18" charset="0"/>
                          <a:cs typeface="Times New Roman" pitchFamily="18" charset="0"/>
                        </a:rPr>
                        <a:t>Mật</a:t>
                      </a:r>
                      <a:r>
                        <a:rPr kumimoji="0" lang="en-US" sz="28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800" b="1" i="0" u="none" strike="noStrike" cap="none" normalizeH="0" baseline="0" dirty="0" err="1">
                          <a:ln>
                            <a:noFill/>
                          </a:ln>
                          <a:solidFill>
                            <a:schemeClr val="tx1"/>
                          </a:solidFill>
                          <a:effectLst/>
                          <a:latin typeface="Times New Roman" pitchFamily="18" charset="0"/>
                          <a:cs typeface="Times New Roman" pitchFamily="18" charset="0"/>
                        </a:rPr>
                        <a:t>độ</a:t>
                      </a:r>
                      <a:r>
                        <a:rPr kumimoji="0" lang="en-US" sz="2800" b="1" i="0" u="none" strike="noStrike" cap="none" normalizeH="0" baseline="0" dirty="0">
                          <a:ln>
                            <a:noFill/>
                          </a:ln>
                          <a:solidFill>
                            <a:schemeClr val="tx1"/>
                          </a:solidFill>
                          <a:effectLst/>
                          <a:latin typeface="Times New Roman" pitchFamily="18" charset="0"/>
                          <a:cs typeface="Times New Roman" pitchFamily="18" charset="0"/>
                        </a:rPr>
                        <a:t> DS</a:t>
                      </a:r>
                    </a:p>
                  </a:txBody>
                  <a:tcPr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a:ln>
                          <a:noFill/>
                        </a:ln>
                        <a:solidFill>
                          <a:schemeClr val="tx1"/>
                        </a:solidFill>
                        <a:effectLst/>
                        <a:latin typeface="Times New Roman" pitchFamily="18" charset="0"/>
                        <a:cs typeface="Times New Roman" pitchFamily="18" charset="0"/>
                      </a:endParaRPr>
                    </a:p>
                  </a:txBody>
                  <a:tcPr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a:ln>
                          <a:noFill/>
                        </a:ln>
                        <a:solidFill>
                          <a:schemeClr val="tx1"/>
                        </a:solidFill>
                        <a:effectLst/>
                        <a:latin typeface="Times New Roman" pitchFamily="18" charset="0"/>
                        <a:cs typeface="Times New Roman" pitchFamily="18" charset="0"/>
                      </a:endParaRPr>
                    </a:p>
                  </a:txBody>
                  <a:tcPr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8890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err="1">
                          <a:ln>
                            <a:noFill/>
                          </a:ln>
                          <a:solidFill>
                            <a:schemeClr val="tx1"/>
                          </a:solidFill>
                          <a:effectLst/>
                          <a:latin typeface="Times New Roman" pitchFamily="18" charset="0"/>
                          <a:cs typeface="Times New Roman" pitchFamily="18" charset="0"/>
                        </a:rPr>
                        <a:t>Hoạt</a:t>
                      </a:r>
                      <a:r>
                        <a:rPr kumimoji="0" lang="en-US" sz="28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800" b="1" i="0" u="none" strike="noStrike" cap="none" normalizeH="0" baseline="0" dirty="0" err="1">
                          <a:ln>
                            <a:noFill/>
                          </a:ln>
                          <a:solidFill>
                            <a:schemeClr val="tx1"/>
                          </a:solidFill>
                          <a:effectLst/>
                          <a:latin typeface="Times New Roman" pitchFamily="18" charset="0"/>
                          <a:cs typeface="Times New Roman" pitchFamily="18" charset="0"/>
                        </a:rPr>
                        <a:t>động</a:t>
                      </a:r>
                      <a:r>
                        <a:rPr kumimoji="0" lang="en-US" sz="28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800" b="1" i="0" u="none" strike="noStrike" cap="none" normalizeH="0" baseline="0" dirty="0" err="1">
                          <a:ln>
                            <a:noFill/>
                          </a:ln>
                          <a:solidFill>
                            <a:schemeClr val="tx1"/>
                          </a:solidFill>
                          <a:effectLst/>
                          <a:latin typeface="Times New Roman" pitchFamily="18" charset="0"/>
                          <a:cs typeface="Times New Roman" pitchFamily="18" charset="0"/>
                        </a:rPr>
                        <a:t>kinh</a:t>
                      </a:r>
                      <a:r>
                        <a:rPr kumimoji="0" lang="en-US" sz="28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800" b="1" i="0" u="none" strike="noStrike" cap="none" normalizeH="0" baseline="0" dirty="0" err="1">
                          <a:ln>
                            <a:noFill/>
                          </a:ln>
                          <a:solidFill>
                            <a:schemeClr val="tx1"/>
                          </a:solidFill>
                          <a:effectLst/>
                          <a:latin typeface="Times New Roman" pitchFamily="18" charset="0"/>
                          <a:cs typeface="Times New Roman" pitchFamily="18" charset="0"/>
                        </a:rPr>
                        <a:t>tế</a:t>
                      </a:r>
                      <a:endParaRPr kumimoji="0" lang="en-US" sz="2800" b="1" i="0" u="none" strike="noStrike" cap="none" normalizeH="0" baseline="0" dirty="0">
                        <a:ln>
                          <a:noFill/>
                        </a:ln>
                        <a:solidFill>
                          <a:schemeClr val="tx1"/>
                        </a:solidFill>
                        <a:effectLst/>
                        <a:latin typeface="Times New Roman" pitchFamily="18" charset="0"/>
                        <a:cs typeface="Times New Roman" pitchFamily="18" charset="0"/>
                      </a:endParaRPr>
                    </a:p>
                  </a:txBody>
                  <a:tcPr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a:ln>
                          <a:noFill/>
                        </a:ln>
                        <a:solidFill>
                          <a:schemeClr val="tx1"/>
                        </a:solidFill>
                        <a:effectLst/>
                        <a:latin typeface="Times New Roman" pitchFamily="18" charset="0"/>
                        <a:cs typeface="Times New Roman" pitchFamily="18" charset="0"/>
                      </a:endParaRPr>
                    </a:p>
                  </a:txBody>
                  <a:tcPr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a:ln>
                          <a:noFill/>
                        </a:ln>
                        <a:solidFill>
                          <a:schemeClr val="tx1"/>
                        </a:solidFill>
                        <a:effectLst/>
                        <a:latin typeface="Times New Roman" pitchFamily="18" charset="0"/>
                        <a:cs typeface="Times New Roman" pitchFamily="18" charset="0"/>
                      </a:endParaRPr>
                    </a:p>
                  </a:txBody>
                  <a:tcPr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45732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800" b="1"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err="1">
                          <a:ln>
                            <a:noFill/>
                          </a:ln>
                          <a:solidFill>
                            <a:schemeClr val="tx1"/>
                          </a:solidFill>
                          <a:effectLst/>
                          <a:latin typeface="Times New Roman" pitchFamily="18" charset="0"/>
                          <a:cs typeface="Times New Roman" pitchFamily="18" charset="0"/>
                        </a:rPr>
                        <a:t>Lối</a:t>
                      </a:r>
                      <a:r>
                        <a:rPr kumimoji="0" lang="en-US" sz="28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800" b="1" i="0" u="none" strike="noStrike" cap="none" normalizeH="0" baseline="0" dirty="0" err="1">
                          <a:ln>
                            <a:noFill/>
                          </a:ln>
                          <a:solidFill>
                            <a:schemeClr val="tx1"/>
                          </a:solidFill>
                          <a:effectLst/>
                          <a:latin typeface="Times New Roman" pitchFamily="18" charset="0"/>
                          <a:cs typeface="Times New Roman" pitchFamily="18" charset="0"/>
                        </a:rPr>
                        <a:t>sống</a:t>
                      </a:r>
                      <a:endParaRPr kumimoji="0" lang="en-US" sz="2800" b="1" i="0" u="none" strike="noStrike" cap="none" normalizeH="0" baseline="0" dirty="0">
                        <a:ln>
                          <a:noFill/>
                        </a:ln>
                        <a:solidFill>
                          <a:schemeClr val="tx1"/>
                        </a:solidFill>
                        <a:effectLst/>
                        <a:latin typeface="Times New Roman" pitchFamily="18" charset="0"/>
                        <a:cs typeface="Times New Roman" pitchFamily="18" charset="0"/>
                      </a:endParaRPr>
                    </a:p>
                  </a:txBody>
                  <a:tcPr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a:ln>
                          <a:noFill/>
                        </a:ln>
                        <a:solidFill>
                          <a:schemeClr val="tx1"/>
                        </a:solidFill>
                        <a:effectLst/>
                        <a:latin typeface="Times New Roman" pitchFamily="18" charset="0"/>
                        <a:cs typeface="Times New Roman" pitchFamily="18" charset="0"/>
                      </a:endParaRPr>
                    </a:p>
                  </a:txBody>
                  <a:tcPr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a:ln>
                          <a:noFill/>
                        </a:ln>
                        <a:solidFill>
                          <a:schemeClr val="tx1"/>
                        </a:solidFill>
                        <a:effectLst/>
                        <a:latin typeface="Times New Roman" pitchFamily="18" charset="0"/>
                        <a:cs typeface="Times New Roman" pitchFamily="18" charset="0"/>
                      </a:endParaRPr>
                    </a:p>
                  </a:txBody>
                  <a:tcPr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2"/>
          <p:cNvSpPr txBox="1"/>
          <p:nvPr/>
        </p:nvSpPr>
        <p:spPr>
          <a:xfrm>
            <a:off x="0" y="76201"/>
            <a:ext cx="9144000" cy="583565"/>
          </a:xfrm>
          <a:prstGeom prst="rect">
            <a:avLst/>
          </a:prstGeom>
          <a:noFill/>
        </p:spPr>
        <p:txBody>
          <a:bodyPr wrap="square" rtlCol="0">
            <a:spAutoFit/>
          </a:bodyPr>
          <a:lstStyle/>
          <a:p>
            <a:r>
              <a:rPr lang="en-US" sz="3200" b="1" u="sng" dirty="0"/>
              <a:t>I. </a:t>
            </a:r>
            <a:r>
              <a:rPr lang="en-US" sz="3200" b="1" u="sng" dirty="0" err="1"/>
              <a:t>Các</a:t>
            </a:r>
            <a:r>
              <a:rPr lang="en-US" sz="3200" b="1" u="sng" dirty="0"/>
              <a:t> </a:t>
            </a:r>
            <a:r>
              <a:rPr lang="en-US" sz="3200" b="1" u="sng" dirty="0" err="1"/>
              <a:t>dân</a:t>
            </a:r>
            <a:r>
              <a:rPr lang="en-US" sz="3200" b="1" u="sng" dirty="0"/>
              <a:t> </a:t>
            </a:r>
            <a:r>
              <a:rPr lang="en-US" sz="3200" b="1" u="sng" dirty="0" err="1"/>
              <a:t>tộc</a:t>
            </a:r>
            <a:r>
              <a:rPr lang="en-US" sz="3200" b="1" u="sng" dirty="0"/>
              <a:t> ở </a:t>
            </a:r>
            <a:r>
              <a:rPr lang="en-US" sz="3200" b="1" u="sng" dirty="0" err="1"/>
              <a:t>Việt</a:t>
            </a:r>
            <a:r>
              <a:rPr lang="en-US" sz="3200" b="1" u="sng" dirty="0"/>
              <a:t> Nam</a:t>
            </a:r>
          </a:p>
        </p:txBody>
      </p:sp>
      <p:cxnSp>
        <p:nvCxnSpPr>
          <p:cNvPr id="6" name="Straight Connector 5"/>
          <p:cNvCxnSpPr/>
          <p:nvPr/>
        </p:nvCxnSpPr>
        <p:spPr>
          <a:xfrm>
            <a:off x="6629400" y="0"/>
            <a:ext cx="0" cy="6781800"/>
          </a:xfrm>
          <a:prstGeom prst="line">
            <a:avLst/>
          </a:prstGeom>
        </p:spPr>
        <p:style>
          <a:lnRef idx="1">
            <a:schemeClr val="dk1"/>
          </a:lnRef>
          <a:fillRef idx="0">
            <a:schemeClr val="dk1"/>
          </a:fillRef>
          <a:effectRef idx="0">
            <a:schemeClr val="dk1"/>
          </a:effectRef>
          <a:fontRef idx="minor">
            <a:schemeClr val="tx1"/>
          </a:fontRef>
        </p:style>
      </p:cxnSp>
      <p:sp>
        <p:nvSpPr>
          <p:cNvPr id="5" name="Text Box 4"/>
          <p:cNvSpPr txBox="1"/>
          <p:nvPr/>
        </p:nvSpPr>
        <p:spPr>
          <a:xfrm>
            <a:off x="107950" y="792480"/>
            <a:ext cx="6445250" cy="523220"/>
          </a:xfrm>
          <a:prstGeom prst="rect">
            <a:avLst/>
          </a:prstGeom>
          <a:noFill/>
        </p:spPr>
        <p:txBody>
          <a:bodyPr wrap="square" rtlCol="0">
            <a:spAutoFit/>
          </a:bodyPr>
          <a:lstStyle/>
          <a:p>
            <a:pPr algn="just"/>
            <a:r>
              <a:rPr lang="vi-VN" altLang="en-US" sz="2800" dirty="0"/>
              <a:t>- Việt Nam có 54 dân tộc. </a:t>
            </a:r>
          </a:p>
        </p:txBody>
      </p:sp>
      <p:pic>
        <p:nvPicPr>
          <p:cNvPr id="18434" name="Picture 2" descr="16"/>
          <p:cNvPicPr>
            <a:picLocks noChangeAspect="1" noChangeArrowheads="1"/>
          </p:cNvPicPr>
          <p:nvPr/>
        </p:nvPicPr>
        <p:blipFill>
          <a:blip r:embed="rId2" cstate="print"/>
          <a:srcRect/>
          <a:stretch>
            <a:fillRect/>
          </a:stretch>
        </p:blipFill>
        <p:spPr bwMode="auto">
          <a:xfrm>
            <a:off x="6858000" y="76200"/>
            <a:ext cx="5134610" cy="6781800"/>
          </a:xfrm>
          <a:prstGeom prst="rect">
            <a:avLst/>
          </a:prstGeom>
          <a:noFill/>
        </p:spPr>
      </p:pic>
      <p:sp>
        <p:nvSpPr>
          <p:cNvPr id="7" name="Text Box 18">
            <a:extLst>
              <a:ext uri="{FF2B5EF4-FFF2-40B4-BE49-F238E27FC236}">
                <a16:creationId xmlns:a16="http://schemas.microsoft.com/office/drawing/2014/main" id="{35E9851A-11AF-485E-A838-93D902FAF80A}"/>
              </a:ext>
            </a:extLst>
          </p:cNvPr>
          <p:cNvSpPr txBox="1">
            <a:spLocks noChangeArrowheads="1"/>
          </p:cNvSpPr>
          <p:nvPr/>
        </p:nvSpPr>
        <p:spPr bwMode="auto">
          <a:xfrm>
            <a:off x="819151" y="2133600"/>
            <a:ext cx="3276600" cy="830997"/>
          </a:xfrm>
          <a:prstGeom prst="rect">
            <a:avLst/>
          </a:prstGeom>
          <a:noFill/>
          <a:ln w="28575">
            <a:solidFill>
              <a:srgbClr val="FF33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VNI-Times" pitchFamily="2" charset="0"/>
              </a:defRPr>
            </a:lvl1pPr>
            <a:lvl2pPr marL="742950" indent="-285750" eaLnBrk="0" hangingPunct="0">
              <a:defRPr sz="2400">
                <a:solidFill>
                  <a:schemeClr val="tx1"/>
                </a:solidFill>
                <a:latin typeface="VNI-Times" pitchFamily="2" charset="0"/>
              </a:defRPr>
            </a:lvl2pPr>
            <a:lvl3pPr marL="1143000" indent="-228600" eaLnBrk="0" hangingPunct="0">
              <a:defRPr sz="2400">
                <a:solidFill>
                  <a:schemeClr val="tx1"/>
                </a:solidFill>
                <a:latin typeface="VNI-Times" pitchFamily="2" charset="0"/>
              </a:defRPr>
            </a:lvl3pPr>
            <a:lvl4pPr marL="1600200" indent="-228600" eaLnBrk="0" hangingPunct="0">
              <a:defRPr sz="2400">
                <a:solidFill>
                  <a:schemeClr val="tx1"/>
                </a:solidFill>
                <a:latin typeface="VNI-Times" pitchFamily="2" charset="0"/>
              </a:defRPr>
            </a:lvl4pPr>
            <a:lvl5pPr marL="2057400" indent="-228600" eaLnBrk="0" hangingPunct="0">
              <a:defRPr sz="2400">
                <a:solidFill>
                  <a:schemeClr val="tx1"/>
                </a:solidFill>
                <a:latin typeface="VNI-Times" pitchFamily="2" charset="0"/>
              </a:defRPr>
            </a:lvl5pPr>
            <a:lvl6pPr marL="2514600" indent="-228600" eaLnBrk="0" fontAlgn="base" hangingPunct="0">
              <a:spcBef>
                <a:spcPct val="0"/>
              </a:spcBef>
              <a:spcAft>
                <a:spcPct val="0"/>
              </a:spcAft>
              <a:defRPr sz="2400">
                <a:solidFill>
                  <a:schemeClr val="tx1"/>
                </a:solidFill>
                <a:latin typeface="VNI-Times" pitchFamily="2" charset="0"/>
              </a:defRPr>
            </a:lvl6pPr>
            <a:lvl7pPr marL="2971800" indent="-228600" eaLnBrk="0" fontAlgn="base" hangingPunct="0">
              <a:spcBef>
                <a:spcPct val="0"/>
              </a:spcBef>
              <a:spcAft>
                <a:spcPct val="0"/>
              </a:spcAft>
              <a:defRPr sz="2400">
                <a:solidFill>
                  <a:schemeClr val="tx1"/>
                </a:solidFill>
                <a:latin typeface="VNI-Times" pitchFamily="2" charset="0"/>
              </a:defRPr>
            </a:lvl7pPr>
            <a:lvl8pPr marL="3429000" indent="-228600" eaLnBrk="0" fontAlgn="base" hangingPunct="0">
              <a:spcBef>
                <a:spcPct val="0"/>
              </a:spcBef>
              <a:spcAft>
                <a:spcPct val="0"/>
              </a:spcAft>
              <a:defRPr sz="2400">
                <a:solidFill>
                  <a:schemeClr val="tx1"/>
                </a:solidFill>
                <a:latin typeface="VNI-Times" pitchFamily="2" charset="0"/>
              </a:defRPr>
            </a:lvl8pPr>
            <a:lvl9pPr marL="3886200" indent="-228600" eaLnBrk="0" fontAlgn="base" hangingPunct="0">
              <a:spcBef>
                <a:spcPct val="0"/>
              </a:spcBef>
              <a:spcAft>
                <a:spcPct val="0"/>
              </a:spcAft>
              <a:defRPr sz="2400">
                <a:solidFill>
                  <a:schemeClr val="tx1"/>
                </a:solidFill>
                <a:latin typeface="VNI-Times" pitchFamily="2" charset="0"/>
              </a:defRPr>
            </a:lvl9pPr>
          </a:lstStyle>
          <a:p>
            <a:pPr eaLnBrk="1" hangingPunct="1">
              <a:spcBef>
                <a:spcPct val="50000"/>
              </a:spcBef>
            </a:pPr>
            <a:r>
              <a:rPr lang="en-US" altLang="vi-VN" b="1" i="1">
                <a:solidFill>
                  <a:srgbClr val="660033"/>
                </a:solidFill>
                <a:latin typeface="Times New Roman" panose="02020603050405020304" pitchFamily="18" charset="0"/>
              </a:rPr>
              <a:t>hãy cho biết nước ta có bao nhiêu dân tộc?</a:t>
            </a:r>
          </a:p>
        </p:txBody>
      </p:sp>
    </p:spTree>
    <p:extLst>
      <p:ext uri="{BB962C8B-B14F-4D97-AF65-F5344CB8AC3E}">
        <p14:creationId xmlns:p14="http://schemas.microsoft.com/office/powerpoint/2010/main" val="3568613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xit" presetSubtype="4" fill="hold" grpId="0" nodeType="clickEffect">
                                  <p:stCondLst>
                                    <p:cond delay="0"/>
                                  </p:stCondLst>
                                  <p:childTnLst>
                                    <p:anim calcmode="lin" valueType="num">
                                      <p:cBhvr additive="base">
                                        <p:cTn id="11" dur="500"/>
                                        <p:tgtEl>
                                          <p:spTgt spid="7"/>
                                        </p:tgtEl>
                                        <p:attrNameLst>
                                          <p:attrName>ppt_x</p:attrName>
                                        </p:attrNameLst>
                                      </p:cBhvr>
                                      <p:tavLst>
                                        <p:tav tm="0">
                                          <p:val>
                                            <p:strVal val="ppt_x"/>
                                          </p:val>
                                        </p:tav>
                                        <p:tav tm="100000">
                                          <p:val>
                                            <p:strVal val="ppt_x"/>
                                          </p:val>
                                        </p:tav>
                                      </p:tavLst>
                                    </p:anim>
                                    <p:anim calcmode="lin" valueType="num">
                                      <p:cBhvr additive="base">
                                        <p:cTn id="12" dur="500"/>
                                        <p:tgtEl>
                                          <p:spTgt spid="7"/>
                                        </p:tgtEl>
                                        <p:attrNameLst>
                                          <p:attrName>ppt_y</p:attrName>
                                        </p:attrNameLst>
                                      </p:cBhvr>
                                      <p:tavLst>
                                        <p:tav tm="0">
                                          <p:val>
                                            <p:strVal val="ppt_y"/>
                                          </p:val>
                                        </p:tav>
                                        <p:tav tm="100000">
                                          <p:val>
                                            <p:strVal val="1+ppt_h/2"/>
                                          </p:val>
                                        </p:tav>
                                      </p:tavLst>
                                    </p:anim>
                                    <p:set>
                                      <p:cBhvr>
                                        <p:cTn id="13"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1"/>
          <p:cNvSpPr/>
          <p:nvPr/>
        </p:nvSpPr>
        <p:spPr>
          <a:xfrm>
            <a:off x="6629400" y="76200"/>
            <a:ext cx="5181600" cy="213360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nl-NL" sz="2800" b="1" i="1" dirty="0">
                <a:ea typeface="SimSun" panose="02010600030101010101" pitchFamily="2" charset="-122"/>
                <a:cs typeface="Times New Roman" panose="02020603050405020304" pitchFamily="18" charset="0"/>
                <a:sym typeface="+mn-ea"/>
              </a:rPr>
              <a:t>Các dân tộc khác nhau ở mặt nào?</a:t>
            </a:r>
          </a:p>
        </p:txBody>
      </p:sp>
      <p:graphicFrame>
        <p:nvGraphicFramePr>
          <p:cNvPr id="3" name="Diagram 2"/>
          <p:cNvGraphicFramePr/>
          <p:nvPr/>
        </p:nvGraphicFramePr>
        <p:xfrm>
          <a:off x="5918200" y="2074545"/>
          <a:ext cx="7158990" cy="45967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2"/>
          <p:cNvSpPr txBox="1"/>
          <p:nvPr/>
        </p:nvSpPr>
        <p:spPr>
          <a:xfrm>
            <a:off x="0" y="76201"/>
            <a:ext cx="9144000" cy="583565"/>
          </a:xfrm>
          <a:prstGeom prst="rect">
            <a:avLst/>
          </a:prstGeom>
          <a:noFill/>
        </p:spPr>
        <p:txBody>
          <a:bodyPr wrap="square" rtlCol="0">
            <a:spAutoFit/>
          </a:bodyPr>
          <a:lstStyle/>
          <a:p>
            <a:r>
              <a:rPr lang="en-US" sz="3200" b="1" u="sng" dirty="0"/>
              <a:t>I. </a:t>
            </a:r>
            <a:r>
              <a:rPr lang="en-US" sz="3200" b="1" u="sng" dirty="0" err="1"/>
              <a:t>Các</a:t>
            </a:r>
            <a:r>
              <a:rPr lang="en-US" sz="3200" b="1" u="sng" dirty="0"/>
              <a:t> </a:t>
            </a:r>
            <a:r>
              <a:rPr lang="en-US" sz="3200" b="1" u="sng" dirty="0" err="1"/>
              <a:t>dân</a:t>
            </a:r>
            <a:r>
              <a:rPr lang="en-US" sz="3200" b="1" u="sng" dirty="0"/>
              <a:t> </a:t>
            </a:r>
            <a:r>
              <a:rPr lang="en-US" sz="3200" b="1" u="sng" dirty="0" err="1"/>
              <a:t>tộc</a:t>
            </a:r>
            <a:r>
              <a:rPr lang="en-US" sz="3200" b="1" u="sng" dirty="0"/>
              <a:t> ở </a:t>
            </a:r>
            <a:r>
              <a:rPr lang="en-US" sz="3200" b="1" u="sng" dirty="0" err="1"/>
              <a:t>Việt</a:t>
            </a:r>
            <a:r>
              <a:rPr lang="en-US" sz="3200" b="1" u="sng" dirty="0"/>
              <a:t> Nam</a:t>
            </a:r>
          </a:p>
        </p:txBody>
      </p:sp>
      <p:cxnSp>
        <p:nvCxnSpPr>
          <p:cNvPr id="6" name="Straight Connector 5"/>
          <p:cNvCxnSpPr/>
          <p:nvPr/>
        </p:nvCxnSpPr>
        <p:spPr>
          <a:xfrm>
            <a:off x="6553200" y="5715"/>
            <a:ext cx="76200" cy="6852285"/>
          </a:xfrm>
          <a:prstGeom prst="line">
            <a:avLst/>
          </a:prstGeom>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2"/>
          <p:cNvSpPr txBox="1"/>
          <p:nvPr/>
        </p:nvSpPr>
        <p:spPr>
          <a:xfrm>
            <a:off x="0" y="76201"/>
            <a:ext cx="9144000" cy="583565"/>
          </a:xfrm>
          <a:prstGeom prst="rect">
            <a:avLst/>
          </a:prstGeom>
          <a:noFill/>
        </p:spPr>
        <p:txBody>
          <a:bodyPr wrap="square" rtlCol="0">
            <a:spAutoFit/>
          </a:bodyPr>
          <a:lstStyle/>
          <a:p>
            <a:r>
              <a:rPr lang="en-US" sz="3200" b="1" u="sng" dirty="0"/>
              <a:t>I. </a:t>
            </a:r>
            <a:r>
              <a:rPr lang="en-US" sz="3200" b="1" u="sng" dirty="0" err="1"/>
              <a:t>Các</a:t>
            </a:r>
            <a:r>
              <a:rPr lang="en-US" sz="3200" b="1" u="sng" dirty="0"/>
              <a:t> </a:t>
            </a:r>
            <a:r>
              <a:rPr lang="en-US" sz="3200" b="1" u="sng" dirty="0" err="1"/>
              <a:t>dân</a:t>
            </a:r>
            <a:r>
              <a:rPr lang="en-US" sz="3200" b="1" u="sng" dirty="0"/>
              <a:t> </a:t>
            </a:r>
            <a:r>
              <a:rPr lang="en-US" sz="3200" b="1" u="sng" dirty="0" err="1"/>
              <a:t>tộc</a:t>
            </a:r>
            <a:r>
              <a:rPr lang="en-US" sz="3200" b="1" u="sng" dirty="0"/>
              <a:t> ở </a:t>
            </a:r>
            <a:r>
              <a:rPr lang="en-US" sz="3200" b="1" u="sng" dirty="0" err="1"/>
              <a:t>Việt</a:t>
            </a:r>
            <a:r>
              <a:rPr lang="en-US" sz="3200" b="1" u="sng" dirty="0"/>
              <a:t> Nam</a:t>
            </a:r>
          </a:p>
        </p:txBody>
      </p:sp>
      <p:cxnSp>
        <p:nvCxnSpPr>
          <p:cNvPr id="6" name="Straight Connector 5"/>
          <p:cNvCxnSpPr/>
          <p:nvPr/>
        </p:nvCxnSpPr>
        <p:spPr>
          <a:xfrm>
            <a:off x="6629400" y="0"/>
            <a:ext cx="0" cy="6781800"/>
          </a:xfrm>
          <a:prstGeom prst="line">
            <a:avLst/>
          </a:prstGeom>
        </p:spPr>
        <p:style>
          <a:lnRef idx="1">
            <a:schemeClr val="dk1"/>
          </a:lnRef>
          <a:fillRef idx="0">
            <a:schemeClr val="dk1"/>
          </a:fillRef>
          <a:effectRef idx="0">
            <a:schemeClr val="dk1"/>
          </a:effectRef>
          <a:fontRef idx="minor">
            <a:schemeClr val="tx1"/>
          </a:fontRef>
        </p:style>
      </p:cxnSp>
      <p:sp>
        <p:nvSpPr>
          <p:cNvPr id="5" name="Text Box 4"/>
          <p:cNvSpPr txBox="1"/>
          <p:nvPr/>
        </p:nvSpPr>
        <p:spPr>
          <a:xfrm>
            <a:off x="107950" y="792480"/>
            <a:ext cx="6445250" cy="2676525"/>
          </a:xfrm>
          <a:prstGeom prst="rect">
            <a:avLst/>
          </a:prstGeom>
          <a:noFill/>
        </p:spPr>
        <p:txBody>
          <a:bodyPr wrap="square" rtlCol="0">
            <a:spAutoFit/>
          </a:bodyPr>
          <a:lstStyle/>
          <a:p>
            <a:pPr algn="just"/>
            <a:r>
              <a:rPr lang="vi-VN" altLang="en-US" sz="2800" dirty="0"/>
              <a:t>- Việt Nam có 54 dân tộc. </a:t>
            </a:r>
          </a:p>
          <a:p>
            <a:pPr algn="just"/>
            <a:r>
              <a:rPr lang="vi-VN" altLang="en-US" sz="2800" dirty="0"/>
              <a:t>- Mỗi dân tộc có những nét văn </a:t>
            </a:r>
            <a:r>
              <a:rPr lang="vi-VN" altLang="en-US" sz="2800"/>
              <a:t>hóa riêng, thể hiện trong ngôn </a:t>
            </a:r>
            <a:r>
              <a:rPr lang="vi-VN" altLang="en-US" sz="2800" dirty="0"/>
              <a:t>ngữ, trang phục</a:t>
            </a:r>
            <a:r>
              <a:rPr lang="vi-VN" altLang="en-US" sz="2800"/>
              <a:t>, phong tục, tập </a:t>
            </a:r>
            <a:r>
              <a:rPr lang="vi-VN" altLang="en-US" sz="2800" dirty="0"/>
              <a:t>quán...</a:t>
            </a:r>
          </a:p>
          <a:p>
            <a:pPr algn="just"/>
            <a:r>
              <a:rPr lang="vi-VN" altLang="en-US" sz="2800" dirty="0"/>
              <a:t>-&gt; Văn hóa Việt phong phú, giàu bản sắc. </a:t>
            </a:r>
          </a:p>
        </p:txBody>
      </p:sp>
      <p:pic>
        <p:nvPicPr>
          <p:cNvPr id="18434" name="Picture 2" descr="16"/>
          <p:cNvPicPr>
            <a:picLocks noChangeAspect="1" noChangeArrowheads="1"/>
          </p:cNvPicPr>
          <p:nvPr/>
        </p:nvPicPr>
        <p:blipFill>
          <a:blip r:embed="rId2" cstate="print"/>
          <a:srcRect/>
          <a:stretch>
            <a:fillRect/>
          </a:stretch>
        </p:blipFill>
        <p:spPr bwMode="auto">
          <a:xfrm>
            <a:off x="6858000" y="76200"/>
            <a:ext cx="5134610" cy="67818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0" y="76201"/>
            <a:ext cx="9144000" cy="583565"/>
          </a:xfrm>
          <a:prstGeom prst="rect">
            <a:avLst/>
          </a:prstGeom>
          <a:noFill/>
        </p:spPr>
        <p:txBody>
          <a:bodyPr wrap="square" rtlCol="0">
            <a:spAutoFit/>
          </a:bodyPr>
          <a:lstStyle/>
          <a:p>
            <a:r>
              <a:rPr lang="en-US" sz="3200" b="1" u="sng" dirty="0"/>
              <a:t>I. </a:t>
            </a:r>
            <a:r>
              <a:rPr lang="en-US" sz="3200" b="1" u="sng" dirty="0" err="1"/>
              <a:t>Các</a:t>
            </a:r>
            <a:r>
              <a:rPr lang="en-US" sz="3200" b="1" u="sng" dirty="0"/>
              <a:t> </a:t>
            </a:r>
            <a:r>
              <a:rPr lang="en-US" sz="3200" b="1" u="sng" dirty="0" err="1"/>
              <a:t>dân</a:t>
            </a:r>
            <a:r>
              <a:rPr lang="en-US" sz="3200" b="1" u="sng" dirty="0"/>
              <a:t> </a:t>
            </a:r>
            <a:r>
              <a:rPr lang="en-US" sz="3200" b="1" u="sng" dirty="0" err="1"/>
              <a:t>tộc</a:t>
            </a:r>
            <a:r>
              <a:rPr lang="en-US" sz="3200" b="1" u="sng" dirty="0"/>
              <a:t> ở </a:t>
            </a:r>
            <a:r>
              <a:rPr lang="en-US" sz="3200" b="1" u="sng" dirty="0" err="1"/>
              <a:t>Việt</a:t>
            </a:r>
            <a:r>
              <a:rPr lang="en-US" sz="3200" b="1" u="sng" dirty="0"/>
              <a:t> Nam</a:t>
            </a:r>
          </a:p>
        </p:txBody>
      </p:sp>
      <p:sp>
        <p:nvSpPr>
          <p:cNvPr id="5" name="Cloud 4"/>
          <p:cNvSpPr/>
          <p:nvPr/>
        </p:nvSpPr>
        <p:spPr>
          <a:xfrm>
            <a:off x="381000" y="763270"/>
            <a:ext cx="5507355" cy="205613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b="1" i="1" dirty="0">
                <a:ea typeface="SimSun" panose="02010600030101010101" pitchFamily="2" charset="-122"/>
                <a:cs typeface="Times New Roman" panose="02020603050405020304" pitchFamily="18" charset="0"/>
                <a:sym typeface="+mn-ea"/>
              </a:rPr>
              <a:t>Dân tộc nào có số dân đông nhất? Chiếm tỉ lệ bao nhiêu?</a:t>
            </a:r>
          </a:p>
        </p:txBody>
      </p:sp>
      <p:pic>
        <p:nvPicPr>
          <p:cNvPr id="7" name="Picture 6">
            <a:extLst>
              <a:ext uri="{FF2B5EF4-FFF2-40B4-BE49-F238E27FC236}">
                <a16:creationId xmlns:a16="http://schemas.microsoft.com/office/drawing/2014/main" id="{528EFCAA-5CBB-4270-B51F-37AEEC8E2A35}"/>
              </a:ext>
            </a:extLst>
          </p:cNvPr>
          <p:cNvPicPr/>
          <p:nvPr/>
        </p:nvPicPr>
        <p:blipFill rotWithShape="1">
          <a:blip r:embed="rId2"/>
          <a:srcRect l="18684" t="40000" r="22783" b="17059"/>
          <a:stretch/>
        </p:blipFill>
        <p:spPr bwMode="auto">
          <a:xfrm>
            <a:off x="2362200" y="2887980"/>
            <a:ext cx="7710805" cy="3665220"/>
          </a:xfrm>
          <a:prstGeom prst="rect">
            <a:avLst/>
          </a:prstGeom>
          <a:ln>
            <a:noFill/>
          </a:ln>
          <a:extLst>
            <a:ext uri="{53640926-AAD7-44D8-BBD7-CCE9431645EC}">
              <a14:shadowObscured xmlns:a14="http://schemas.microsoft.com/office/drawing/2010/main"/>
            </a:ext>
          </a:extLst>
        </p:spPr>
      </p:pic>
      <p:sp>
        <p:nvSpPr>
          <p:cNvPr id="8" name="Cloud 7">
            <a:extLst>
              <a:ext uri="{FF2B5EF4-FFF2-40B4-BE49-F238E27FC236}">
                <a16:creationId xmlns:a16="http://schemas.microsoft.com/office/drawing/2014/main" id="{88F2A303-E397-4980-8B3B-AA9D65C0F515}"/>
              </a:ext>
            </a:extLst>
          </p:cNvPr>
          <p:cNvSpPr/>
          <p:nvPr/>
        </p:nvSpPr>
        <p:spPr>
          <a:xfrm>
            <a:off x="6208077" y="659766"/>
            <a:ext cx="5867400" cy="205613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vi-VN" sz="2800" b="1" i="1">
                <a:solidFill>
                  <a:schemeClr val="bg1"/>
                </a:solidFill>
                <a:latin typeface="Times New Roman" panose="02020603050405020304" pitchFamily="18" charset="0"/>
              </a:rPr>
              <a:t>Kể một số sản phẩm tiêu biểu của các dân tộc?</a:t>
            </a:r>
            <a:r>
              <a:rPr lang="en-US" altLang="vi-VN" sz="2800" b="1">
                <a:solidFill>
                  <a:schemeClr val="bg1"/>
                </a:solidFill>
                <a:latin typeface="Times New Roman" panose="02020603050405020304" pitchFamily="18" charset="0"/>
              </a:rPr>
              <a:t> </a:t>
            </a:r>
            <a:endParaRPr lang="vi-VN" sz="280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8" grpId="0" animBg="1"/>
      <p:bldP spid="8"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03f6c48cbbbb8be4e530966de0b44c6a.jpg"/>
          <p:cNvPicPr>
            <a:picLocks noChangeAspect="1"/>
          </p:cNvPicPr>
          <p:nvPr/>
        </p:nvPicPr>
        <p:blipFill>
          <a:blip r:embed="rId2" cstate="print"/>
          <a:stretch>
            <a:fillRect/>
          </a:stretch>
        </p:blipFill>
        <p:spPr>
          <a:xfrm>
            <a:off x="6166485" y="228600"/>
            <a:ext cx="5395595" cy="5486400"/>
          </a:xfrm>
          <a:prstGeom prst="rect">
            <a:avLst/>
          </a:prstGeom>
        </p:spPr>
      </p:pic>
      <p:pic>
        <p:nvPicPr>
          <p:cNvPr id="3" name="Picture 2" descr="langnghe-18300.jpg"/>
          <p:cNvPicPr>
            <a:picLocks noChangeAspect="1"/>
          </p:cNvPicPr>
          <p:nvPr/>
        </p:nvPicPr>
        <p:blipFill>
          <a:blip r:embed="rId3" cstate="print"/>
          <a:stretch>
            <a:fillRect/>
          </a:stretch>
        </p:blipFill>
        <p:spPr>
          <a:xfrm>
            <a:off x="609600" y="1295400"/>
            <a:ext cx="4962525" cy="5486400"/>
          </a:xfrm>
          <a:prstGeom prst="rect">
            <a:avLst/>
          </a:prstGeom>
        </p:spPr>
      </p:pic>
      <p:sp>
        <p:nvSpPr>
          <p:cNvPr id="4" name="TextBox 3"/>
          <p:cNvSpPr txBox="1"/>
          <p:nvPr/>
        </p:nvSpPr>
        <p:spPr>
          <a:xfrm>
            <a:off x="618490" y="323850"/>
            <a:ext cx="4953635" cy="829945"/>
          </a:xfrm>
          <a:prstGeom prst="rect">
            <a:avLst/>
          </a:prstGeom>
          <a:solidFill>
            <a:schemeClr val="accent6">
              <a:lumMod val="60000"/>
              <a:lumOff val="40000"/>
            </a:schemeClr>
          </a:solidFill>
        </p:spPr>
        <p:txBody>
          <a:bodyPr wrap="square" rtlCol="0">
            <a:spAutoFit/>
          </a:bodyPr>
          <a:lstStyle/>
          <a:p>
            <a:pPr algn="ctr"/>
            <a:r>
              <a:rPr lang="en-US" sz="2400" dirty="0" err="1"/>
              <a:t>Dệt</a:t>
            </a:r>
            <a:r>
              <a:rPr lang="en-US" sz="2400" dirty="0"/>
              <a:t> </a:t>
            </a:r>
            <a:r>
              <a:rPr lang="en-US" sz="2400" dirty="0" err="1"/>
              <a:t>Zèng</a:t>
            </a:r>
            <a:r>
              <a:rPr lang="en-US" sz="2400" dirty="0"/>
              <a:t> (</a:t>
            </a:r>
            <a:r>
              <a:rPr lang="en-US" sz="2400" dirty="0" err="1"/>
              <a:t>Tà</a:t>
            </a:r>
            <a:r>
              <a:rPr lang="en-US" sz="2400" dirty="0"/>
              <a:t> </a:t>
            </a:r>
            <a:r>
              <a:rPr lang="en-US" sz="2400" dirty="0" err="1"/>
              <a:t>Ôi</a:t>
            </a:r>
            <a:r>
              <a:rPr lang="en-US" sz="2400" dirty="0"/>
              <a:t>) </a:t>
            </a:r>
            <a:r>
              <a:rPr lang="en-US" sz="2400" dirty="0" err="1"/>
              <a:t>di</a:t>
            </a:r>
            <a:r>
              <a:rPr lang="en-US" sz="2400" dirty="0"/>
              <a:t> </a:t>
            </a:r>
            <a:r>
              <a:rPr lang="en-US" sz="2400" dirty="0" err="1"/>
              <a:t>sản</a:t>
            </a:r>
            <a:r>
              <a:rPr lang="en-US" sz="2400" dirty="0"/>
              <a:t> </a:t>
            </a:r>
            <a:r>
              <a:rPr lang="en-US" sz="2400" dirty="0" err="1"/>
              <a:t>văn</a:t>
            </a:r>
            <a:r>
              <a:rPr lang="en-US" sz="2400" dirty="0"/>
              <a:t> </a:t>
            </a:r>
            <a:r>
              <a:rPr lang="en-US" sz="2400" dirty="0" err="1"/>
              <a:t>hóa</a:t>
            </a:r>
            <a:r>
              <a:rPr lang="en-US" sz="2400" dirty="0"/>
              <a:t> phi </a:t>
            </a:r>
            <a:r>
              <a:rPr lang="en-US" sz="2400" dirty="0" err="1"/>
              <a:t>vật</a:t>
            </a:r>
            <a:r>
              <a:rPr lang="en-US" sz="2400" dirty="0"/>
              <a:t> </a:t>
            </a:r>
            <a:r>
              <a:rPr lang="en-US" sz="2400" dirty="0" err="1"/>
              <a:t>thể</a:t>
            </a:r>
            <a:r>
              <a:rPr lang="en-US" sz="2400" dirty="0"/>
              <a:t> (1/2017)</a:t>
            </a:r>
          </a:p>
        </p:txBody>
      </p:sp>
      <p:sp>
        <p:nvSpPr>
          <p:cNvPr id="5" name="TextBox 4"/>
          <p:cNvSpPr txBox="1"/>
          <p:nvPr/>
        </p:nvSpPr>
        <p:spPr>
          <a:xfrm>
            <a:off x="6096000" y="5791200"/>
            <a:ext cx="5479415" cy="953135"/>
          </a:xfrm>
          <a:prstGeom prst="rect">
            <a:avLst/>
          </a:prstGeom>
          <a:solidFill>
            <a:schemeClr val="accent6">
              <a:lumMod val="60000"/>
              <a:lumOff val="40000"/>
            </a:schemeClr>
          </a:solidFill>
        </p:spPr>
        <p:txBody>
          <a:bodyPr wrap="square" rtlCol="0">
            <a:spAutoFit/>
          </a:bodyPr>
          <a:lstStyle/>
          <a:p>
            <a:pPr algn="ctr"/>
            <a:r>
              <a:rPr lang="en-US" sz="2800" dirty="0" err="1"/>
              <a:t>Gốm</a:t>
            </a:r>
            <a:r>
              <a:rPr lang="en-US" sz="2800" dirty="0"/>
              <a:t> </a:t>
            </a:r>
            <a:r>
              <a:rPr lang="en-US" sz="2800" dirty="0" err="1"/>
              <a:t>Bầu</a:t>
            </a:r>
            <a:r>
              <a:rPr lang="en-US" sz="2800" dirty="0"/>
              <a:t> </a:t>
            </a:r>
            <a:r>
              <a:rPr lang="en-US" sz="2800" dirty="0" err="1"/>
              <a:t>Trúc</a:t>
            </a:r>
            <a:r>
              <a:rPr lang="en-US" sz="2800" dirty="0"/>
              <a:t> – </a:t>
            </a:r>
            <a:r>
              <a:rPr lang="en-US" sz="2800" dirty="0" err="1"/>
              <a:t>Chăm</a:t>
            </a:r>
            <a:r>
              <a:rPr lang="en-US" sz="2800" dirty="0"/>
              <a:t>.</a:t>
            </a:r>
            <a:r>
              <a:rPr lang="vi-VN" altLang="en-US" sz="2800" dirty="0"/>
              <a:t> </a:t>
            </a:r>
            <a:r>
              <a:rPr lang="en-US" sz="2800" dirty="0" err="1"/>
              <a:t>Một</a:t>
            </a:r>
            <a:r>
              <a:rPr lang="en-US" sz="2800" dirty="0"/>
              <a:t> </a:t>
            </a:r>
            <a:r>
              <a:rPr lang="en-US" sz="2800" dirty="0" err="1"/>
              <a:t>trong</a:t>
            </a:r>
            <a:r>
              <a:rPr lang="en-US" sz="2800" dirty="0"/>
              <a:t> 2 </a:t>
            </a:r>
            <a:r>
              <a:rPr lang="en-US" sz="2800" dirty="0" err="1"/>
              <a:t>làng</a:t>
            </a:r>
            <a:r>
              <a:rPr lang="en-US" sz="2800" dirty="0"/>
              <a:t> </a:t>
            </a:r>
            <a:r>
              <a:rPr lang="en-US" sz="2800" dirty="0" err="1"/>
              <a:t>gốm</a:t>
            </a:r>
            <a:r>
              <a:rPr lang="en-US" sz="2800" dirty="0"/>
              <a:t> </a:t>
            </a:r>
            <a:r>
              <a:rPr lang="en-US" sz="2800" dirty="0" err="1"/>
              <a:t>lâu</a:t>
            </a:r>
            <a:r>
              <a:rPr lang="en-US" sz="2800" dirty="0"/>
              <a:t> </a:t>
            </a:r>
            <a:r>
              <a:rPr lang="en-US" sz="2800" dirty="0" err="1"/>
              <a:t>đời</a:t>
            </a:r>
            <a:r>
              <a:rPr lang="en-US" sz="2800" dirty="0"/>
              <a:t> </a:t>
            </a:r>
            <a:r>
              <a:rPr lang="en-US" sz="2800" dirty="0" err="1"/>
              <a:t>nhất</a:t>
            </a:r>
            <a:r>
              <a:rPr lang="en-US" sz="2800" dirty="0"/>
              <a:t> </a:t>
            </a:r>
            <a:r>
              <a:rPr lang="en-US" sz="2800" dirty="0" err="1"/>
              <a:t>Đông</a:t>
            </a:r>
            <a:r>
              <a:rPr lang="en-US" sz="2800" dirty="0"/>
              <a:t> Nam Á</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4" grpId="1" animBg="1"/>
      <p:bldP spid="5" grpId="0" animBg="1"/>
      <p:bldP spid="5"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2" name="Picture 4" descr="langgom"/>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3" name="Rectangle 5"/>
          <p:cNvSpPr>
            <a:spLocks noChangeArrowheads="1"/>
          </p:cNvSpPr>
          <p:nvPr/>
        </p:nvSpPr>
        <p:spPr bwMode="auto">
          <a:xfrm>
            <a:off x="3124200" y="6215064"/>
            <a:ext cx="5334000" cy="642937"/>
          </a:xfrm>
          <a:prstGeom prst="rect">
            <a:avLst/>
          </a:prstGeom>
          <a:solidFill>
            <a:srgbClr val="FFFF00"/>
          </a:solidFill>
          <a:ln w="9525">
            <a:solidFill>
              <a:srgbClr val="FF0000"/>
            </a:solidFill>
            <a:miter lim="800000"/>
            <a:headEnd/>
            <a:tailEnd/>
          </a:ln>
        </p:spPr>
        <p:txBody>
          <a:bodyPr lIns="0" tIns="179331" rIns="0" bIns="88872"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b="1" i="1">
                <a:solidFill>
                  <a:srgbClr val="000000"/>
                </a:solidFill>
                <a:latin typeface="Times New Roman" panose="02020603050405020304" pitchFamily="18" charset="0"/>
              </a:rPr>
              <a:t>  Làng nghề gốm người Khơ-mer Nam Bộ</a:t>
            </a:r>
            <a:endParaRPr lang="en-US" altLang="en-US" sz="1800">
              <a:solidFill>
                <a:srgbClr val="000000"/>
              </a:solidFill>
            </a:endParaRPr>
          </a:p>
        </p:txBody>
      </p:sp>
    </p:spTree>
    <p:extLst>
      <p:ext uri="{BB962C8B-B14F-4D97-AF65-F5344CB8AC3E}">
        <p14:creationId xmlns:p14="http://schemas.microsoft.com/office/powerpoint/2010/main" val="259704496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ntr" presetSubtype="0" fill="hold" nodeType="clickEffect">
                                  <p:stCondLst>
                                    <p:cond delay="0"/>
                                  </p:stCondLst>
                                  <p:iterate type="lt">
                                    <p:tmPct val="5000"/>
                                  </p:iterate>
                                  <p:childTnLst>
                                    <p:set>
                                      <p:cBhvr>
                                        <p:cTn id="6" dur="1" fill="hold">
                                          <p:stCondLst>
                                            <p:cond delay="0"/>
                                          </p:stCondLst>
                                        </p:cTn>
                                        <p:tgtEl>
                                          <p:spTgt spid="17412"/>
                                        </p:tgtEl>
                                        <p:attrNameLst>
                                          <p:attrName>style.visibility</p:attrName>
                                        </p:attrNameLst>
                                      </p:cBhvr>
                                      <p:to>
                                        <p:strVal val="visible"/>
                                      </p:to>
                                    </p:set>
                                    <p:anim calcmode="lin" valueType="num">
                                      <p:cBhvr>
                                        <p:cTn id="7" dur="1000" fill="hold"/>
                                        <p:tgtEl>
                                          <p:spTgt spid="17412"/>
                                        </p:tgtEl>
                                        <p:attrNameLst>
                                          <p:attrName>ppt_w</p:attrName>
                                        </p:attrNameLst>
                                      </p:cBhvr>
                                      <p:tavLst>
                                        <p:tav tm="0">
                                          <p:val>
                                            <p:fltVal val="0"/>
                                          </p:val>
                                        </p:tav>
                                        <p:tav tm="100000">
                                          <p:val>
                                            <p:strVal val="#ppt_w"/>
                                          </p:val>
                                        </p:tav>
                                      </p:tavLst>
                                    </p:anim>
                                    <p:anim calcmode="lin" valueType="num">
                                      <p:cBhvr>
                                        <p:cTn id="8" dur="1000" fill="hold"/>
                                        <p:tgtEl>
                                          <p:spTgt spid="17412"/>
                                        </p:tgtEl>
                                        <p:attrNameLst>
                                          <p:attrName>ppt_h</p:attrName>
                                        </p:attrNameLst>
                                      </p:cBhvr>
                                      <p:tavLst>
                                        <p:tav tm="0">
                                          <p:val>
                                            <p:fltVal val="0"/>
                                          </p:val>
                                        </p:tav>
                                        <p:tav tm="100000">
                                          <p:val>
                                            <p:strVal val="#ppt_h"/>
                                          </p:val>
                                        </p:tav>
                                      </p:tavLst>
                                    </p:anim>
                                    <p:anim calcmode="lin" valueType="num">
                                      <p:cBhvr>
                                        <p:cTn id="9" dur="1000" fill="hold"/>
                                        <p:tgtEl>
                                          <p:spTgt spid="17412"/>
                                        </p:tgtEl>
                                        <p:attrNameLst>
                                          <p:attrName>style.rotation</p:attrName>
                                        </p:attrNameLst>
                                      </p:cBhvr>
                                      <p:tavLst>
                                        <p:tav tm="0">
                                          <p:val>
                                            <p:fltVal val="90"/>
                                          </p:val>
                                        </p:tav>
                                        <p:tav tm="100000">
                                          <p:val>
                                            <p:fltVal val="0"/>
                                          </p:val>
                                        </p:tav>
                                      </p:tavLst>
                                    </p:anim>
                                    <p:animEffect transition="in" filter="fade">
                                      <p:cBhvr>
                                        <p:cTn id="10" dur="1000"/>
                                        <p:tgtEl>
                                          <p:spTgt spid="17412"/>
                                        </p:tgtEl>
                                      </p:cBhvr>
                                    </p:animEffect>
                                  </p:childTnLst>
                                </p:cTn>
                              </p:par>
                              <p:par>
                                <p:cTn id="11" presetID="31" presetClass="entr" presetSubtype="0" fill="hold" grpId="0" nodeType="withEffect">
                                  <p:stCondLst>
                                    <p:cond delay="0"/>
                                  </p:stCondLst>
                                  <p:iterate type="lt">
                                    <p:tmPct val="5000"/>
                                  </p:iterate>
                                  <p:childTnLst>
                                    <p:set>
                                      <p:cBhvr>
                                        <p:cTn id="12" dur="1" fill="hold">
                                          <p:stCondLst>
                                            <p:cond delay="0"/>
                                          </p:stCondLst>
                                        </p:cTn>
                                        <p:tgtEl>
                                          <p:spTgt spid="17413"/>
                                        </p:tgtEl>
                                        <p:attrNameLst>
                                          <p:attrName>style.visibility</p:attrName>
                                        </p:attrNameLst>
                                      </p:cBhvr>
                                      <p:to>
                                        <p:strVal val="visible"/>
                                      </p:to>
                                    </p:set>
                                    <p:anim calcmode="lin" valueType="num">
                                      <p:cBhvr>
                                        <p:cTn id="13" dur="1000" fill="hold"/>
                                        <p:tgtEl>
                                          <p:spTgt spid="17413"/>
                                        </p:tgtEl>
                                        <p:attrNameLst>
                                          <p:attrName>ppt_w</p:attrName>
                                        </p:attrNameLst>
                                      </p:cBhvr>
                                      <p:tavLst>
                                        <p:tav tm="0">
                                          <p:val>
                                            <p:fltVal val="0"/>
                                          </p:val>
                                        </p:tav>
                                        <p:tav tm="100000">
                                          <p:val>
                                            <p:strVal val="#ppt_w"/>
                                          </p:val>
                                        </p:tav>
                                      </p:tavLst>
                                    </p:anim>
                                    <p:anim calcmode="lin" valueType="num">
                                      <p:cBhvr>
                                        <p:cTn id="14" dur="1000" fill="hold"/>
                                        <p:tgtEl>
                                          <p:spTgt spid="17413"/>
                                        </p:tgtEl>
                                        <p:attrNameLst>
                                          <p:attrName>ppt_h</p:attrName>
                                        </p:attrNameLst>
                                      </p:cBhvr>
                                      <p:tavLst>
                                        <p:tav tm="0">
                                          <p:val>
                                            <p:fltVal val="0"/>
                                          </p:val>
                                        </p:tav>
                                        <p:tav tm="100000">
                                          <p:val>
                                            <p:strVal val="#ppt_h"/>
                                          </p:val>
                                        </p:tav>
                                      </p:tavLst>
                                    </p:anim>
                                    <p:anim calcmode="lin" valueType="num">
                                      <p:cBhvr>
                                        <p:cTn id="15" dur="1000" fill="hold"/>
                                        <p:tgtEl>
                                          <p:spTgt spid="17413"/>
                                        </p:tgtEl>
                                        <p:attrNameLst>
                                          <p:attrName>style.rotation</p:attrName>
                                        </p:attrNameLst>
                                      </p:cBhvr>
                                      <p:tavLst>
                                        <p:tav tm="0">
                                          <p:val>
                                            <p:fltVal val="90"/>
                                          </p:val>
                                        </p:tav>
                                        <p:tav tm="100000">
                                          <p:val>
                                            <p:fltVal val="0"/>
                                          </p:val>
                                        </p:tav>
                                      </p:tavLst>
                                    </p:anim>
                                    <p:animEffect transition="in" filter="fade">
                                      <p:cBhvr>
                                        <p:cTn id="16" dur="1000"/>
                                        <p:tgtEl>
                                          <p:spTgt spid="174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3"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169</TotalTime>
  <Words>1537</Words>
  <Application>Microsoft Office PowerPoint</Application>
  <PresentationFormat>Widescreen</PresentationFormat>
  <Paragraphs>204</Paragraphs>
  <Slides>33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33</vt:i4>
      </vt:variant>
    </vt:vector>
  </HeadingPairs>
  <TitlesOfParts>
    <vt:vector size="39" baseType="lpstr">
      <vt:lpstr>Arial</vt:lpstr>
      <vt:lpstr>Calibri</vt:lpstr>
      <vt:lpstr>Tahoma</vt:lpstr>
      <vt:lpstr>Times New Roman</vt:lpstr>
      <vt:lpstr>VNI-Times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
  <cp:lastModifiedBy>ADMIN</cp:lastModifiedBy>
  <cp:revision>48</cp:revision>
  <dcterms:created xsi:type="dcterms:W3CDTF">2006-08-16T00:00:00Z</dcterms:created>
  <dcterms:modified xsi:type="dcterms:W3CDTF">2021-09-09T00:04:20Z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1033-11.2.0.10132</vt:lpwstr>
  </property>
</Properties>
</file>