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312" r:id="rId3"/>
    <p:sldId id="264" r:id="rId4"/>
    <p:sldId id="265" r:id="rId5"/>
    <p:sldId id="266" r:id="rId6"/>
    <p:sldId id="256" r:id="rId7"/>
    <p:sldId id="267" r:id="rId8"/>
    <p:sldId id="258" r:id="rId9"/>
    <p:sldId id="257" r:id="rId10"/>
    <p:sldId id="259" r:id="rId11"/>
    <p:sldId id="260" r:id="rId12"/>
    <p:sldId id="268" r:id="rId13"/>
    <p:sldId id="269" r:id="rId14"/>
    <p:sldId id="271" r:id="rId15"/>
    <p:sldId id="261" r:id="rId16"/>
  </p:sldIdLst>
  <p:sldSz cx="12192000" cy="6858000"/>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3886" autoAdjust="0"/>
  </p:normalViewPr>
  <p:slideViewPr>
    <p:cSldViewPr snapToGrid="0">
      <p:cViewPr varScale="1">
        <p:scale>
          <a:sx n="63" d="100"/>
          <a:sy n="63" d="100"/>
        </p:scale>
        <p:origin x="46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05536-E7FB-4FFF-9D2B-C725F7728BA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E50EE14D-6C5E-4EE6-B9E1-8A6C5E3E58C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E86A8C8D-BDAB-40DB-B50E-9638A0E2848D}"/>
              </a:ext>
            </a:extLst>
          </p:cNvPr>
          <p:cNvSpPr>
            <a:spLocks noGrp="1"/>
          </p:cNvSpPr>
          <p:nvPr>
            <p:ph type="dt" sz="half" idx="10"/>
          </p:nvPr>
        </p:nvSpPr>
        <p:spPr/>
        <p:txBody>
          <a:bodyPr/>
          <a:lstStyle/>
          <a:p>
            <a:fld id="{ABA320A1-68BF-4A6E-B4AE-A54C982D316E}" type="datetimeFigureOut">
              <a:rPr lang="vi-VN" smtClean="0"/>
              <a:t>31/07/2021</a:t>
            </a:fld>
            <a:endParaRPr lang="vi-VN"/>
          </a:p>
        </p:txBody>
      </p:sp>
      <p:sp>
        <p:nvSpPr>
          <p:cNvPr id="5" name="Footer Placeholder 4">
            <a:extLst>
              <a:ext uri="{FF2B5EF4-FFF2-40B4-BE49-F238E27FC236}">
                <a16:creationId xmlns:a16="http://schemas.microsoft.com/office/drawing/2014/main" id="{9BB1FEDD-1C0F-41C6-BCF0-F664998C7A4C}"/>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2257E1A1-E754-453D-8D9E-82D499948292}"/>
              </a:ext>
            </a:extLst>
          </p:cNvPr>
          <p:cNvSpPr>
            <a:spLocks noGrp="1"/>
          </p:cNvSpPr>
          <p:nvPr>
            <p:ph type="sldNum" sz="quarter" idx="12"/>
          </p:nvPr>
        </p:nvSpPr>
        <p:spPr/>
        <p:txBody>
          <a:bodyPr/>
          <a:lstStyle/>
          <a:p>
            <a:fld id="{8A89E3B8-D34D-4493-9003-1FD75FC9A535}" type="slidenum">
              <a:rPr lang="vi-VN" smtClean="0"/>
              <a:t>‹#›</a:t>
            </a:fld>
            <a:endParaRPr lang="vi-VN"/>
          </a:p>
        </p:txBody>
      </p:sp>
    </p:spTree>
    <p:extLst>
      <p:ext uri="{BB962C8B-B14F-4D97-AF65-F5344CB8AC3E}">
        <p14:creationId xmlns:p14="http://schemas.microsoft.com/office/powerpoint/2010/main" val="11855433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3C838B-8C1A-487B-9458-9BB3B13E275B}"/>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43C0987C-AA30-4D20-A19A-66A74C3F45B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E20C3E4A-79AF-4B59-B265-ADDDCDFD51BD}"/>
              </a:ext>
            </a:extLst>
          </p:cNvPr>
          <p:cNvSpPr>
            <a:spLocks noGrp="1"/>
          </p:cNvSpPr>
          <p:nvPr>
            <p:ph type="dt" sz="half" idx="10"/>
          </p:nvPr>
        </p:nvSpPr>
        <p:spPr/>
        <p:txBody>
          <a:bodyPr/>
          <a:lstStyle/>
          <a:p>
            <a:fld id="{ABA320A1-68BF-4A6E-B4AE-A54C982D316E}" type="datetimeFigureOut">
              <a:rPr lang="vi-VN" smtClean="0"/>
              <a:t>31/07/2021</a:t>
            </a:fld>
            <a:endParaRPr lang="vi-VN"/>
          </a:p>
        </p:txBody>
      </p:sp>
      <p:sp>
        <p:nvSpPr>
          <p:cNvPr id="5" name="Footer Placeholder 4">
            <a:extLst>
              <a:ext uri="{FF2B5EF4-FFF2-40B4-BE49-F238E27FC236}">
                <a16:creationId xmlns:a16="http://schemas.microsoft.com/office/drawing/2014/main" id="{B126A78E-B9F4-454F-A9FC-6461B03CA937}"/>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58A03CA9-9691-4DF2-ABE1-7FB8534585EF}"/>
              </a:ext>
            </a:extLst>
          </p:cNvPr>
          <p:cNvSpPr>
            <a:spLocks noGrp="1"/>
          </p:cNvSpPr>
          <p:nvPr>
            <p:ph type="sldNum" sz="quarter" idx="12"/>
          </p:nvPr>
        </p:nvSpPr>
        <p:spPr/>
        <p:txBody>
          <a:bodyPr/>
          <a:lstStyle/>
          <a:p>
            <a:fld id="{8A89E3B8-D34D-4493-9003-1FD75FC9A535}" type="slidenum">
              <a:rPr lang="vi-VN" smtClean="0"/>
              <a:t>‹#›</a:t>
            </a:fld>
            <a:endParaRPr lang="vi-VN"/>
          </a:p>
        </p:txBody>
      </p:sp>
    </p:spTree>
    <p:extLst>
      <p:ext uri="{BB962C8B-B14F-4D97-AF65-F5344CB8AC3E}">
        <p14:creationId xmlns:p14="http://schemas.microsoft.com/office/powerpoint/2010/main" val="5327960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42A9FE4-2CAF-4DC6-8171-8782016B12C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6C127BB6-E1D8-40F6-9E4E-E5F2E78DEE4C}"/>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D08EEDEF-193E-4699-BEB2-2C01E5B37E5F}"/>
              </a:ext>
            </a:extLst>
          </p:cNvPr>
          <p:cNvSpPr>
            <a:spLocks noGrp="1"/>
          </p:cNvSpPr>
          <p:nvPr>
            <p:ph type="dt" sz="half" idx="10"/>
          </p:nvPr>
        </p:nvSpPr>
        <p:spPr/>
        <p:txBody>
          <a:bodyPr/>
          <a:lstStyle/>
          <a:p>
            <a:fld id="{ABA320A1-68BF-4A6E-B4AE-A54C982D316E}" type="datetimeFigureOut">
              <a:rPr lang="vi-VN" smtClean="0"/>
              <a:t>31/07/2021</a:t>
            </a:fld>
            <a:endParaRPr lang="vi-VN"/>
          </a:p>
        </p:txBody>
      </p:sp>
      <p:sp>
        <p:nvSpPr>
          <p:cNvPr id="5" name="Footer Placeholder 4">
            <a:extLst>
              <a:ext uri="{FF2B5EF4-FFF2-40B4-BE49-F238E27FC236}">
                <a16:creationId xmlns:a16="http://schemas.microsoft.com/office/drawing/2014/main" id="{FC8008FA-F7F5-4CD6-B044-423A86440F29}"/>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8A3BD493-07A6-419C-B72E-698A9CE03441}"/>
              </a:ext>
            </a:extLst>
          </p:cNvPr>
          <p:cNvSpPr>
            <a:spLocks noGrp="1"/>
          </p:cNvSpPr>
          <p:nvPr>
            <p:ph type="sldNum" sz="quarter" idx="12"/>
          </p:nvPr>
        </p:nvSpPr>
        <p:spPr/>
        <p:txBody>
          <a:bodyPr/>
          <a:lstStyle/>
          <a:p>
            <a:fld id="{8A89E3B8-D34D-4493-9003-1FD75FC9A535}" type="slidenum">
              <a:rPr lang="vi-VN" smtClean="0"/>
              <a:t>‹#›</a:t>
            </a:fld>
            <a:endParaRPr lang="vi-VN"/>
          </a:p>
        </p:txBody>
      </p:sp>
    </p:spTree>
    <p:extLst>
      <p:ext uri="{BB962C8B-B14F-4D97-AF65-F5344CB8AC3E}">
        <p14:creationId xmlns:p14="http://schemas.microsoft.com/office/powerpoint/2010/main" val="2687909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C6C280-71B9-4D64-8667-34479AC026A7}"/>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A169A2E9-D047-4D02-B3F7-9C154DEA9B4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6F32A7B3-7A32-4448-8853-2D64E8336573}"/>
              </a:ext>
            </a:extLst>
          </p:cNvPr>
          <p:cNvSpPr>
            <a:spLocks noGrp="1"/>
          </p:cNvSpPr>
          <p:nvPr>
            <p:ph type="dt" sz="half" idx="10"/>
          </p:nvPr>
        </p:nvSpPr>
        <p:spPr/>
        <p:txBody>
          <a:bodyPr/>
          <a:lstStyle/>
          <a:p>
            <a:fld id="{ABA320A1-68BF-4A6E-B4AE-A54C982D316E}" type="datetimeFigureOut">
              <a:rPr lang="vi-VN" smtClean="0"/>
              <a:t>31/07/2021</a:t>
            </a:fld>
            <a:endParaRPr lang="vi-VN"/>
          </a:p>
        </p:txBody>
      </p:sp>
      <p:sp>
        <p:nvSpPr>
          <p:cNvPr id="5" name="Footer Placeholder 4">
            <a:extLst>
              <a:ext uri="{FF2B5EF4-FFF2-40B4-BE49-F238E27FC236}">
                <a16:creationId xmlns:a16="http://schemas.microsoft.com/office/drawing/2014/main" id="{B05AFC52-65A7-46B7-A6F1-E0697ED33C81}"/>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159C6A51-00C7-426C-A2EF-805A0E758D22}"/>
              </a:ext>
            </a:extLst>
          </p:cNvPr>
          <p:cNvSpPr>
            <a:spLocks noGrp="1"/>
          </p:cNvSpPr>
          <p:nvPr>
            <p:ph type="sldNum" sz="quarter" idx="12"/>
          </p:nvPr>
        </p:nvSpPr>
        <p:spPr/>
        <p:txBody>
          <a:bodyPr/>
          <a:lstStyle/>
          <a:p>
            <a:fld id="{8A89E3B8-D34D-4493-9003-1FD75FC9A535}" type="slidenum">
              <a:rPr lang="vi-VN" smtClean="0"/>
              <a:t>‹#›</a:t>
            </a:fld>
            <a:endParaRPr lang="vi-VN"/>
          </a:p>
        </p:txBody>
      </p:sp>
    </p:spTree>
    <p:extLst>
      <p:ext uri="{BB962C8B-B14F-4D97-AF65-F5344CB8AC3E}">
        <p14:creationId xmlns:p14="http://schemas.microsoft.com/office/powerpoint/2010/main" val="586965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7DDC0-7CCC-45F1-B5A8-ECF44698B2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9CACAFC1-1E0C-40E0-8AF9-76AC5874B89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8ACDB1CC-5869-4F42-A282-3E48C2C24875}"/>
              </a:ext>
            </a:extLst>
          </p:cNvPr>
          <p:cNvSpPr>
            <a:spLocks noGrp="1"/>
          </p:cNvSpPr>
          <p:nvPr>
            <p:ph type="dt" sz="half" idx="10"/>
          </p:nvPr>
        </p:nvSpPr>
        <p:spPr/>
        <p:txBody>
          <a:bodyPr/>
          <a:lstStyle/>
          <a:p>
            <a:fld id="{ABA320A1-68BF-4A6E-B4AE-A54C982D316E}" type="datetimeFigureOut">
              <a:rPr lang="vi-VN" smtClean="0"/>
              <a:t>31/07/2021</a:t>
            </a:fld>
            <a:endParaRPr lang="vi-VN"/>
          </a:p>
        </p:txBody>
      </p:sp>
      <p:sp>
        <p:nvSpPr>
          <p:cNvPr id="5" name="Footer Placeholder 4">
            <a:extLst>
              <a:ext uri="{FF2B5EF4-FFF2-40B4-BE49-F238E27FC236}">
                <a16:creationId xmlns:a16="http://schemas.microsoft.com/office/drawing/2014/main" id="{5DEA11B3-1400-402F-9136-5B5A7935695D}"/>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8E7ACA95-E769-45EA-80DE-8E8A9278BE96}"/>
              </a:ext>
            </a:extLst>
          </p:cNvPr>
          <p:cNvSpPr>
            <a:spLocks noGrp="1"/>
          </p:cNvSpPr>
          <p:nvPr>
            <p:ph type="sldNum" sz="quarter" idx="12"/>
          </p:nvPr>
        </p:nvSpPr>
        <p:spPr/>
        <p:txBody>
          <a:bodyPr/>
          <a:lstStyle/>
          <a:p>
            <a:fld id="{8A89E3B8-D34D-4493-9003-1FD75FC9A535}" type="slidenum">
              <a:rPr lang="vi-VN" smtClean="0"/>
              <a:t>‹#›</a:t>
            </a:fld>
            <a:endParaRPr lang="vi-VN"/>
          </a:p>
        </p:txBody>
      </p:sp>
    </p:spTree>
    <p:extLst>
      <p:ext uri="{BB962C8B-B14F-4D97-AF65-F5344CB8AC3E}">
        <p14:creationId xmlns:p14="http://schemas.microsoft.com/office/powerpoint/2010/main" val="35833011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7C3996-E979-4E28-8ABD-58F87DA9C3E3}"/>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C509A83A-80BC-40D1-B3FB-BEF894DA84D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CA251671-242B-41B2-B5D6-433A7AD6DDE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7B207518-F191-420D-BDF7-9643B341FBF6}"/>
              </a:ext>
            </a:extLst>
          </p:cNvPr>
          <p:cNvSpPr>
            <a:spLocks noGrp="1"/>
          </p:cNvSpPr>
          <p:nvPr>
            <p:ph type="dt" sz="half" idx="10"/>
          </p:nvPr>
        </p:nvSpPr>
        <p:spPr/>
        <p:txBody>
          <a:bodyPr/>
          <a:lstStyle/>
          <a:p>
            <a:fld id="{ABA320A1-68BF-4A6E-B4AE-A54C982D316E}" type="datetimeFigureOut">
              <a:rPr lang="vi-VN" smtClean="0"/>
              <a:t>31/07/2021</a:t>
            </a:fld>
            <a:endParaRPr lang="vi-VN"/>
          </a:p>
        </p:txBody>
      </p:sp>
      <p:sp>
        <p:nvSpPr>
          <p:cNvPr id="6" name="Footer Placeholder 5">
            <a:extLst>
              <a:ext uri="{FF2B5EF4-FFF2-40B4-BE49-F238E27FC236}">
                <a16:creationId xmlns:a16="http://schemas.microsoft.com/office/drawing/2014/main" id="{FCC81180-8699-4CDA-803B-9CD5E4CA2E97}"/>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85724760-A968-4386-B71C-D46E8C4DF84D}"/>
              </a:ext>
            </a:extLst>
          </p:cNvPr>
          <p:cNvSpPr>
            <a:spLocks noGrp="1"/>
          </p:cNvSpPr>
          <p:nvPr>
            <p:ph type="sldNum" sz="quarter" idx="12"/>
          </p:nvPr>
        </p:nvSpPr>
        <p:spPr/>
        <p:txBody>
          <a:bodyPr/>
          <a:lstStyle/>
          <a:p>
            <a:fld id="{8A89E3B8-D34D-4493-9003-1FD75FC9A535}" type="slidenum">
              <a:rPr lang="vi-VN" smtClean="0"/>
              <a:t>‹#›</a:t>
            </a:fld>
            <a:endParaRPr lang="vi-VN"/>
          </a:p>
        </p:txBody>
      </p:sp>
    </p:spTree>
    <p:extLst>
      <p:ext uri="{BB962C8B-B14F-4D97-AF65-F5344CB8AC3E}">
        <p14:creationId xmlns:p14="http://schemas.microsoft.com/office/powerpoint/2010/main" val="2322780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A0BFAB-2A4C-42A0-8A05-3CB7A26A4BEA}"/>
              </a:ext>
            </a:extLst>
          </p:cNvPr>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2C5A6C0A-C007-4415-ACEF-8B325EE065B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A7B7902-F542-4870-BE08-9238E0E1B99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7E3EB232-438C-4777-A354-AC9C08C8E21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1795CB8-EAD1-4E52-B656-1F9EAFEE9F6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84EEBF78-661F-4803-960E-E8CDC93C961A}"/>
              </a:ext>
            </a:extLst>
          </p:cNvPr>
          <p:cNvSpPr>
            <a:spLocks noGrp="1"/>
          </p:cNvSpPr>
          <p:nvPr>
            <p:ph type="dt" sz="half" idx="10"/>
          </p:nvPr>
        </p:nvSpPr>
        <p:spPr/>
        <p:txBody>
          <a:bodyPr/>
          <a:lstStyle/>
          <a:p>
            <a:fld id="{ABA320A1-68BF-4A6E-B4AE-A54C982D316E}" type="datetimeFigureOut">
              <a:rPr lang="vi-VN" smtClean="0"/>
              <a:t>31/07/2021</a:t>
            </a:fld>
            <a:endParaRPr lang="vi-VN"/>
          </a:p>
        </p:txBody>
      </p:sp>
      <p:sp>
        <p:nvSpPr>
          <p:cNvPr id="8" name="Footer Placeholder 7">
            <a:extLst>
              <a:ext uri="{FF2B5EF4-FFF2-40B4-BE49-F238E27FC236}">
                <a16:creationId xmlns:a16="http://schemas.microsoft.com/office/drawing/2014/main" id="{CFF43339-83D2-4189-8EE2-40EAB735E60A}"/>
              </a:ext>
            </a:extLst>
          </p:cNvPr>
          <p:cNvSpPr>
            <a:spLocks noGrp="1"/>
          </p:cNvSpPr>
          <p:nvPr>
            <p:ph type="ftr" sz="quarter" idx="11"/>
          </p:nvPr>
        </p:nvSpPr>
        <p:spPr/>
        <p:txBody>
          <a:bodyPr/>
          <a:lstStyle/>
          <a:p>
            <a:endParaRPr lang="vi-VN"/>
          </a:p>
        </p:txBody>
      </p:sp>
      <p:sp>
        <p:nvSpPr>
          <p:cNvPr id="9" name="Slide Number Placeholder 8">
            <a:extLst>
              <a:ext uri="{FF2B5EF4-FFF2-40B4-BE49-F238E27FC236}">
                <a16:creationId xmlns:a16="http://schemas.microsoft.com/office/drawing/2014/main" id="{07BDDA6A-635E-42C6-B849-0C95B3D47977}"/>
              </a:ext>
            </a:extLst>
          </p:cNvPr>
          <p:cNvSpPr>
            <a:spLocks noGrp="1"/>
          </p:cNvSpPr>
          <p:nvPr>
            <p:ph type="sldNum" sz="quarter" idx="12"/>
          </p:nvPr>
        </p:nvSpPr>
        <p:spPr/>
        <p:txBody>
          <a:bodyPr/>
          <a:lstStyle/>
          <a:p>
            <a:fld id="{8A89E3B8-D34D-4493-9003-1FD75FC9A535}" type="slidenum">
              <a:rPr lang="vi-VN" smtClean="0"/>
              <a:t>‹#›</a:t>
            </a:fld>
            <a:endParaRPr lang="vi-VN"/>
          </a:p>
        </p:txBody>
      </p:sp>
    </p:spTree>
    <p:extLst>
      <p:ext uri="{BB962C8B-B14F-4D97-AF65-F5344CB8AC3E}">
        <p14:creationId xmlns:p14="http://schemas.microsoft.com/office/powerpoint/2010/main" val="2458721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ACE52-5F2B-43C5-B304-27C626C4710D}"/>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963B819C-1A19-4B42-A2A2-B4ED9C2454A2}"/>
              </a:ext>
            </a:extLst>
          </p:cNvPr>
          <p:cNvSpPr>
            <a:spLocks noGrp="1"/>
          </p:cNvSpPr>
          <p:nvPr>
            <p:ph type="dt" sz="half" idx="10"/>
          </p:nvPr>
        </p:nvSpPr>
        <p:spPr/>
        <p:txBody>
          <a:bodyPr/>
          <a:lstStyle/>
          <a:p>
            <a:fld id="{ABA320A1-68BF-4A6E-B4AE-A54C982D316E}" type="datetimeFigureOut">
              <a:rPr lang="vi-VN" smtClean="0"/>
              <a:t>31/07/2021</a:t>
            </a:fld>
            <a:endParaRPr lang="vi-VN"/>
          </a:p>
        </p:txBody>
      </p:sp>
      <p:sp>
        <p:nvSpPr>
          <p:cNvPr id="4" name="Footer Placeholder 3">
            <a:extLst>
              <a:ext uri="{FF2B5EF4-FFF2-40B4-BE49-F238E27FC236}">
                <a16:creationId xmlns:a16="http://schemas.microsoft.com/office/drawing/2014/main" id="{A7C7F1FC-085A-4731-B919-3197AAF11107}"/>
              </a:ext>
            </a:extLst>
          </p:cNvPr>
          <p:cNvSpPr>
            <a:spLocks noGrp="1"/>
          </p:cNvSpPr>
          <p:nvPr>
            <p:ph type="ftr" sz="quarter" idx="11"/>
          </p:nvPr>
        </p:nvSpPr>
        <p:spPr/>
        <p:txBody>
          <a:bodyPr/>
          <a:lstStyle/>
          <a:p>
            <a:endParaRPr lang="vi-VN"/>
          </a:p>
        </p:txBody>
      </p:sp>
      <p:sp>
        <p:nvSpPr>
          <p:cNvPr id="5" name="Slide Number Placeholder 4">
            <a:extLst>
              <a:ext uri="{FF2B5EF4-FFF2-40B4-BE49-F238E27FC236}">
                <a16:creationId xmlns:a16="http://schemas.microsoft.com/office/drawing/2014/main" id="{967240B6-86F8-4D48-8C93-C7803843FFBD}"/>
              </a:ext>
            </a:extLst>
          </p:cNvPr>
          <p:cNvSpPr>
            <a:spLocks noGrp="1"/>
          </p:cNvSpPr>
          <p:nvPr>
            <p:ph type="sldNum" sz="quarter" idx="12"/>
          </p:nvPr>
        </p:nvSpPr>
        <p:spPr/>
        <p:txBody>
          <a:bodyPr/>
          <a:lstStyle/>
          <a:p>
            <a:fld id="{8A89E3B8-D34D-4493-9003-1FD75FC9A535}" type="slidenum">
              <a:rPr lang="vi-VN" smtClean="0"/>
              <a:t>‹#›</a:t>
            </a:fld>
            <a:endParaRPr lang="vi-VN"/>
          </a:p>
        </p:txBody>
      </p:sp>
    </p:spTree>
    <p:extLst>
      <p:ext uri="{BB962C8B-B14F-4D97-AF65-F5344CB8AC3E}">
        <p14:creationId xmlns:p14="http://schemas.microsoft.com/office/powerpoint/2010/main" val="41545020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06C572-C690-43C7-AD6F-3C4C44A35D58}"/>
              </a:ext>
            </a:extLst>
          </p:cNvPr>
          <p:cNvSpPr>
            <a:spLocks noGrp="1"/>
          </p:cNvSpPr>
          <p:nvPr>
            <p:ph type="dt" sz="half" idx="10"/>
          </p:nvPr>
        </p:nvSpPr>
        <p:spPr/>
        <p:txBody>
          <a:bodyPr/>
          <a:lstStyle/>
          <a:p>
            <a:fld id="{ABA320A1-68BF-4A6E-B4AE-A54C982D316E}" type="datetimeFigureOut">
              <a:rPr lang="vi-VN" smtClean="0"/>
              <a:t>31/07/2021</a:t>
            </a:fld>
            <a:endParaRPr lang="vi-VN"/>
          </a:p>
        </p:txBody>
      </p:sp>
      <p:sp>
        <p:nvSpPr>
          <p:cNvPr id="3" name="Footer Placeholder 2">
            <a:extLst>
              <a:ext uri="{FF2B5EF4-FFF2-40B4-BE49-F238E27FC236}">
                <a16:creationId xmlns:a16="http://schemas.microsoft.com/office/drawing/2014/main" id="{66A1E67F-A931-4453-ADF7-2C8B1EC11B50}"/>
              </a:ext>
            </a:extLst>
          </p:cNvPr>
          <p:cNvSpPr>
            <a:spLocks noGrp="1"/>
          </p:cNvSpPr>
          <p:nvPr>
            <p:ph type="ftr" sz="quarter" idx="11"/>
          </p:nvPr>
        </p:nvSpPr>
        <p:spPr/>
        <p:txBody>
          <a:bodyPr/>
          <a:lstStyle/>
          <a:p>
            <a:endParaRPr lang="vi-VN"/>
          </a:p>
        </p:txBody>
      </p:sp>
      <p:sp>
        <p:nvSpPr>
          <p:cNvPr id="4" name="Slide Number Placeholder 3">
            <a:extLst>
              <a:ext uri="{FF2B5EF4-FFF2-40B4-BE49-F238E27FC236}">
                <a16:creationId xmlns:a16="http://schemas.microsoft.com/office/drawing/2014/main" id="{D7AF972A-D880-4016-84C6-66861D7B3F57}"/>
              </a:ext>
            </a:extLst>
          </p:cNvPr>
          <p:cNvSpPr>
            <a:spLocks noGrp="1"/>
          </p:cNvSpPr>
          <p:nvPr>
            <p:ph type="sldNum" sz="quarter" idx="12"/>
          </p:nvPr>
        </p:nvSpPr>
        <p:spPr/>
        <p:txBody>
          <a:bodyPr/>
          <a:lstStyle/>
          <a:p>
            <a:fld id="{8A89E3B8-D34D-4493-9003-1FD75FC9A535}" type="slidenum">
              <a:rPr lang="vi-VN" smtClean="0"/>
              <a:t>‹#›</a:t>
            </a:fld>
            <a:endParaRPr lang="vi-VN"/>
          </a:p>
        </p:txBody>
      </p:sp>
    </p:spTree>
    <p:extLst>
      <p:ext uri="{BB962C8B-B14F-4D97-AF65-F5344CB8AC3E}">
        <p14:creationId xmlns:p14="http://schemas.microsoft.com/office/powerpoint/2010/main" val="16103604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A5A44-A876-4C31-9B70-E1EDBC9ED2D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49EEC1E9-B7EE-49BE-86DE-2D70988267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070660EA-FADC-48C1-BCDB-04781D10C8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C704E05-FEFD-4EB0-BF06-9FF47C6A0F2B}"/>
              </a:ext>
            </a:extLst>
          </p:cNvPr>
          <p:cNvSpPr>
            <a:spLocks noGrp="1"/>
          </p:cNvSpPr>
          <p:nvPr>
            <p:ph type="dt" sz="half" idx="10"/>
          </p:nvPr>
        </p:nvSpPr>
        <p:spPr/>
        <p:txBody>
          <a:bodyPr/>
          <a:lstStyle/>
          <a:p>
            <a:fld id="{ABA320A1-68BF-4A6E-B4AE-A54C982D316E}" type="datetimeFigureOut">
              <a:rPr lang="vi-VN" smtClean="0"/>
              <a:t>31/07/2021</a:t>
            </a:fld>
            <a:endParaRPr lang="vi-VN"/>
          </a:p>
        </p:txBody>
      </p:sp>
      <p:sp>
        <p:nvSpPr>
          <p:cNvPr id="6" name="Footer Placeholder 5">
            <a:extLst>
              <a:ext uri="{FF2B5EF4-FFF2-40B4-BE49-F238E27FC236}">
                <a16:creationId xmlns:a16="http://schemas.microsoft.com/office/drawing/2014/main" id="{42B8E11D-942F-417C-8406-8636B5E4E1A7}"/>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0FAEAD21-50CB-4DA0-BA0E-6BD72A72D6E0}"/>
              </a:ext>
            </a:extLst>
          </p:cNvPr>
          <p:cNvSpPr>
            <a:spLocks noGrp="1"/>
          </p:cNvSpPr>
          <p:nvPr>
            <p:ph type="sldNum" sz="quarter" idx="12"/>
          </p:nvPr>
        </p:nvSpPr>
        <p:spPr/>
        <p:txBody>
          <a:bodyPr/>
          <a:lstStyle/>
          <a:p>
            <a:fld id="{8A89E3B8-D34D-4493-9003-1FD75FC9A535}" type="slidenum">
              <a:rPr lang="vi-VN" smtClean="0"/>
              <a:t>‹#›</a:t>
            </a:fld>
            <a:endParaRPr lang="vi-VN"/>
          </a:p>
        </p:txBody>
      </p:sp>
    </p:spTree>
    <p:extLst>
      <p:ext uri="{BB962C8B-B14F-4D97-AF65-F5344CB8AC3E}">
        <p14:creationId xmlns:p14="http://schemas.microsoft.com/office/powerpoint/2010/main" val="21477068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3A3D8-D79B-4B30-839A-4F9BB18F00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3E40D96B-0EDA-4332-B1FE-E8552984A78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B6ABEDB4-130F-43FE-A88E-2508AE28A3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4897D48-2405-4A18-A961-D3323B6A7DB0}"/>
              </a:ext>
            </a:extLst>
          </p:cNvPr>
          <p:cNvSpPr>
            <a:spLocks noGrp="1"/>
          </p:cNvSpPr>
          <p:nvPr>
            <p:ph type="dt" sz="half" idx="10"/>
          </p:nvPr>
        </p:nvSpPr>
        <p:spPr/>
        <p:txBody>
          <a:bodyPr/>
          <a:lstStyle/>
          <a:p>
            <a:fld id="{ABA320A1-68BF-4A6E-B4AE-A54C982D316E}" type="datetimeFigureOut">
              <a:rPr lang="vi-VN" smtClean="0"/>
              <a:t>31/07/2021</a:t>
            </a:fld>
            <a:endParaRPr lang="vi-VN"/>
          </a:p>
        </p:txBody>
      </p:sp>
      <p:sp>
        <p:nvSpPr>
          <p:cNvPr id="6" name="Footer Placeholder 5">
            <a:extLst>
              <a:ext uri="{FF2B5EF4-FFF2-40B4-BE49-F238E27FC236}">
                <a16:creationId xmlns:a16="http://schemas.microsoft.com/office/drawing/2014/main" id="{E6E01F23-BAD9-494F-88DB-9FF47DC05202}"/>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26828DF2-6A45-4E12-A0A5-1842B0998E79}"/>
              </a:ext>
            </a:extLst>
          </p:cNvPr>
          <p:cNvSpPr>
            <a:spLocks noGrp="1"/>
          </p:cNvSpPr>
          <p:nvPr>
            <p:ph type="sldNum" sz="quarter" idx="12"/>
          </p:nvPr>
        </p:nvSpPr>
        <p:spPr/>
        <p:txBody>
          <a:bodyPr/>
          <a:lstStyle/>
          <a:p>
            <a:fld id="{8A89E3B8-D34D-4493-9003-1FD75FC9A535}" type="slidenum">
              <a:rPr lang="vi-VN" smtClean="0"/>
              <a:t>‹#›</a:t>
            </a:fld>
            <a:endParaRPr lang="vi-VN"/>
          </a:p>
        </p:txBody>
      </p:sp>
    </p:spTree>
    <p:extLst>
      <p:ext uri="{BB962C8B-B14F-4D97-AF65-F5344CB8AC3E}">
        <p14:creationId xmlns:p14="http://schemas.microsoft.com/office/powerpoint/2010/main" val="415173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04C96C9-2081-49CF-8684-62F10218D52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id="{5C728F85-882E-4D55-8C5C-FC939D137B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227FFB65-D41B-49B5-8287-02AF70A4ECC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A320A1-68BF-4A6E-B4AE-A54C982D316E}" type="datetimeFigureOut">
              <a:rPr lang="vi-VN" smtClean="0"/>
              <a:t>31/07/2021</a:t>
            </a:fld>
            <a:endParaRPr lang="vi-VN"/>
          </a:p>
        </p:txBody>
      </p:sp>
      <p:sp>
        <p:nvSpPr>
          <p:cNvPr id="5" name="Footer Placeholder 4">
            <a:extLst>
              <a:ext uri="{FF2B5EF4-FFF2-40B4-BE49-F238E27FC236}">
                <a16:creationId xmlns:a16="http://schemas.microsoft.com/office/drawing/2014/main" id="{6798A19D-07BF-46B4-990A-8CA2904FAAB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a:extLst>
              <a:ext uri="{FF2B5EF4-FFF2-40B4-BE49-F238E27FC236}">
                <a16:creationId xmlns:a16="http://schemas.microsoft.com/office/drawing/2014/main" id="{1C0D8271-328B-4371-B316-3D1C1E94CC2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89E3B8-D34D-4493-9003-1FD75FC9A535}" type="slidenum">
              <a:rPr lang="vi-VN" smtClean="0"/>
              <a:t>‹#›</a:t>
            </a:fld>
            <a:endParaRPr lang="vi-VN"/>
          </a:p>
        </p:txBody>
      </p:sp>
    </p:spTree>
    <p:extLst>
      <p:ext uri="{BB962C8B-B14F-4D97-AF65-F5344CB8AC3E}">
        <p14:creationId xmlns:p14="http://schemas.microsoft.com/office/powerpoint/2010/main" val="32764036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10.jpg"/></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18140A9-73DE-4682-ACC0-24770D8F59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AC30E0CA-410D-4160-98DE-87F836C6961F}"/>
              </a:ext>
            </a:extLst>
          </p:cNvPr>
          <p:cNvSpPr txBox="1"/>
          <p:nvPr/>
        </p:nvSpPr>
        <p:spPr>
          <a:xfrm>
            <a:off x="1108831" y="1207441"/>
            <a:ext cx="5155579" cy="646331"/>
          </a:xfrm>
          <a:prstGeom prst="rect">
            <a:avLst/>
          </a:prstGeom>
          <a:noFill/>
          <a:effectLst>
            <a:outerShdw blurRad="50800" dist="50800" dir="5400000" algn="ctr" rotWithShape="0">
              <a:srgbClr val="0070C0"/>
            </a:outerShdw>
          </a:effectLst>
        </p:spPr>
        <p:txBody>
          <a:bodyPr wrap="none" rtlCol="0">
            <a:spAutoFit/>
          </a:bodyPr>
          <a:lstStyle/>
          <a:p>
            <a:r>
              <a:rPr lang="en-US" sz="36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cs typeface="Times New Roman" panose="02020603050405020304" pitchFamily="18" charset="0"/>
              </a:rPr>
              <a:t>CHÀO MỪNG CÁC EM</a:t>
            </a:r>
            <a:endParaRPr lang="vi-VN" sz="36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4FEF3417-3CC5-4C15-B064-57B782F8C456}"/>
              </a:ext>
            </a:extLst>
          </p:cNvPr>
          <p:cNvSpPr txBox="1"/>
          <p:nvPr/>
        </p:nvSpPr>
        <p:spPr>
          <a:xfrm>
            <a:off x="5502983" y="2156063"/>
            <a:ext cx="6133494" cy="646331"/>
          </a:xfrm>
          <a:prstGeom prst="rect">
            <a:avLst/>
          </a:prstGeom>
          <a:noFill/>
          <a:effectLst>
            <a:outerShdw blurRad="50800" dist="50800" dir="5400000" algn="ctr" rotWithShape="0">
              <a:schemeClr val="accent5">
                <a:lumMod val="50000"/>
              </a:schemeClr>
            </a:outerShdw>
          </a:effectLst>
        </p:spPr>
        <p:txBody>
          <a:bodyPr wrap="square" rtlCol="0">
            <a:spAutoFit/>
          </a:bodyPr>
          <a:lstStyle/>
          <a:p>
            <a:r>
              <a:rPr lang="en-US" sz="36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cs typeface="Times New Roman" panose="02020603050405020304" pitchFamily="18" charset="0"/>
              </a:rPr>
              <a:t>ĐẾN VỚI GIỜ HỌC ĐỊA LÍ</a:t>
            </a:r>
            <a:endParaRPr lang="vi-VN" sz="36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ndParaRPr>
          </a:p>
        </p:txBody>
      </p:sp>
    </p:spTree>
    <p:extLst>
      <p:ext uri="{BB962C8B-B14F-4D97-AF65-F5344CB8AC3E}">
        <p14:creationId xmlns:p14="http://schemas.microsoft.com/office/powerpoint/2010/main" val="2128147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C54BF3F-3E41-4443-9BAA-6438CD10B2D3}"/>
              </a:ext>
            </a:extLst>
          </p:cNvPr>
          <p:cNvSpPr txBox="1"/>
          <p:nvPr/>
        </p:nvSpPr>
        <p:spPr>
          <a:xfrm>
            <a:off x="4487595" y="408936"/>
            <a:ext cx="5516880" cy="584775"/>
          </a:xfrm>
          <a:prstGeom prst="rect">
            <a:avLst/>
          </a:prstGeom>
          <a:noFill/>
        </p:spPr>
        <p:txBody>
          <a:bodyPr wrap="square" rtlCol="0">
            <a:spAutoFit/>
          </a:bodyPr>
          <a:lstStyle/>
          <a:p>
            <a:r>
              <a:rPr lang="en-US" sz="3200" b="1" spc="50" dirty="0">
                <a:ln w="0"/>
                <a:solidFill>
                  <a:schemeClr val="bg2"/>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LUYỆN TẬP</a:t>
            </a:r>
            <a:endParaRPr lang="vi-VN" sz="3200" b="1" spc="50" dirty="0">
              <a:ln w="0"/>
              <a:solidFill>
                <a:schemeClr val="bg2"/>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513A3B95-DD76-4693-BEF4-4072D0BF4011}"/>
              </a:ext>
            </a:extLst>
          </p:cNvPr>
          <p:cNvSpPr/>
          <p:nvPr/>
        </p:nvSpPr>
        <p:spPr>
          <a:xfrm>
            <a:off x="787791" y="980839"/>
            <a:ext cx="6679810" cy="461665"/>
          </a:xfrm>
          <a:prstGeom prst="rect">
            <a:avLst/>
          </a:prstGeom>
        </p:spPr>
        <p:txBody>
          <a:bodyPr wrap="square">
            <a:spAutoFit/>
          </a:bodyPr>
          <a:lstStyle/>
          <a:p>
            <a:r>
              <a:rPr lang="en-US" sz="2400" b="1" dirty="0" err="1">
                <a:solidFill>
                  <a:schemeClr val="bg1">
                    <a:lumMod val="95000"/>
                  </a:schemeClr>
                </a:solidFill>
                <a:latin typeface="Times New Roman" panose="02020603050405020304" pitchFamily="18" charset="0"/>
                <a:cs typeface="Times New Roman" panose="02020603050405020304" pitchFamily="18" charset="0"/>
              </a:rPr>
              <a:t>Chọn</a:t>
            </a:r>
            <a:r>
              <a:rPr lang="en-US" sz="2400" b="1" dirty="0">
                <a:solidFill>
                  <a:schemeClr val="bg1">
                    <a:lumMod val="95000"/>
                  </a:schemeClr>
                </a:solidFill>
                <a:latin typeface="Times New Roman" panose="02020603050405020304" pitchFamily="18" charset="0"/>
                <a:cs typeface="Times New Roman" panose="02020603050405020304" pitchFamily="18" charset="0"/>
              </a:rPr>
              <a:t> </a:t>
            </a:r>
            <a:r>
              <a:rPr lang="en-US" sz="2400" b="1" dirty="0" err="1">
                <a:solidFill>
                  <a:schemeClr val="bg1">
                    <a:lumMod val="95000"/>
                  </a:schemeClr>
                </a:solidFill>
                <a:latin typeface="Times New Roman" panose="02020603050405020304" pitchFamily="18" charset="0"/>
                <a:cs typeface="Times New Roman" panose="02020603050405020304" pitchFamily="18" charset="0"/>
              </a:rPr>
              <a:t>đáp</a:t>
            </a:r>
            <a:r>
              <a:rPr lang="en-US" sz="2400" b="1" dirty="0">
                <a:solidFill>
                  <a:schemeClr val="bg1">
                    <a:lumMod val="95000"/>
                  </a:schemeClr>
                </a:solidFill>
                <a:latin typeface="Times New Roman" panose="02020603050405020304" pitchFamily="18" charset="0"/>
                <a:cs typeface="Times New Roman" panose="02020603050405020304" pitchFamily="18" charset="0"/>
              </a:rPr>
              <a:t> </a:t>
            </a:r>
            <a:r>
              <a:rPr lang="en-US" sz="2400" b="1" dirty="0" err="1">
                <a:solidFill>
                  <a:schemeClr val="bg1">
                    <a:lumMod val="95000"/>
                  </a:schemeClr>
                </a:solidFill>
                <a:latin typeface="Times New Roman" panose="02020603050405020304" pitchFamily="18" charset="0"/>
                <a:cs typeface="Times New Roman" panose="02020603050405020304" pitchFamily="18" charset="0"/>
              </a:rPr>
              <a:t>án</a:t>
            </a:r>
            <a:r>
              <a:rPr lang="en-US" sz="2400" b="1" dirty="0">
                <a:solidFill>
                  <a:schemeClr val="bg1">
                    <a:lumMod val="95000"/>
                  </a:schemeClr>
                </a:solidFill>
                <a:latin typeface="Times New Roman" panose="02020603050405020304" pitchFamily="18" charset="0"/>
                <a:cs typeface="Times New Roman" panose="02020603050405020304" pitchFamily="18" charset="0"/>
              </a:rPr>
              <a:t> </a:t>
            </a:r>
            <a:r>
              <a:rPr lang="en-US" sz="2400" b="1" dirty="0" err="1">
                <a:solidFill>
                  <a:schemeClr val="bg1">
                    <a:lumMod val="95000"/>
                  </a:schemeClr>
                </a:solidFill>
                <a:latin typeface="Times New Roman" panose="02020603050405020304" pitchFamily="18" charset="0"/>
                <a:cs typeface="Times New Roman" panose="02020603050405020304" pitchFamily="18" charset="0"/>
              </a:rPr>
              <a:t>đúng</a:t>
            </a:r>
            <a:r>
              <a:rPr lang="en-US" sz="2400" b="1" dirty="0">
                <a:solidFill>
                  <a:schemeClr val="bg1">
                    <a:lumMod val="95000"/>
                  </a:schemeClr>
                </a:solidFill>
                <a:latin typeface="Times New Roman" panose="02020603050405020304" pitchFamily="18" charset="0"/>
                <a:cs typeface="Times New Roman" panose="02020603050405020304" pitchFamily="18" charset="0"/>
              </a:rPr>
              <a:t> </a:t>
            </a:r>
            <a:r>
              <a:rPr lang="en-US" sz="2400" b="1" dirty="0" err="1">
                <a:solidFill>
                  <a:schemeClr val="bg1">
                    <a:lumMod val="95000"/>
                  </a:schemeClr>
                </a:solidFill>
                <a:latin typeface="Times New Roman" panose="02020603050405020304" pitchFamily="18" charset="0"/>
                <a:cs typeface="Times New Roman" panose="02020603050405020304" pitchFamily="18" charset="0"/>
              </a:rPr>
              <a:t>nhất</a:t>
            </a:r>
            <a:r>
              <a:rPr lang="en-US" sz="2400" b="1" dirty="0">
                <a:solidFill>
                  <a:schemeClr val="bg1">
                    <a:lumMod val="95000"/>
                  </a:schemeClr>
                </a:solidFill>
                <a:latin typeface="Times New Roman" panose="02020603050405020304" pitchFamily="18" charset="0"/>
                <a:cs typeface="Times New Roman" panose="02020603050405020304" pitchFamily="18" charset="0"/>
              </a:rPr>
              <a:t> </a:t>
            </a:r>
            <a:r>
              <a:rPr lang="en-US" sz="2400" b="1" dirty="0" err="1">
                <a:solidFill>
                  <a:schemeClr val="bg1">
                    <a:lumMod val="95000"/>
                  </a:schemeClr>
                </a:solidFill>
                <a:latin typeface="Times New Roman" panose="02020603050405020304" pitchFamily="18" charset="0"/>
                <a:cs typeface="Times New Roman" panose="02020603050405020304" pitchFamily="18" charset="0"/>
              </a:rPr>
              <a:t>trong</a:t>
            </a:r>
            <a:r>
              <a:rPr lang="en-US" sz="2400" b="1" dirty="0">
                <a:solidFill>
                  <a:schemeClr val="bg1">
                    <a:lumMod val="95000"/>
                  </a:schemeClr>
                </a:solidFill>
                <a:latin typeface="Times New Roman" panose="02020603050405020304" pitchFamily="18" charset="0"/>
                <a:cs typeface="Times New Roman" panose="02020603050405020304" pitchFamily="18" charset="0"/>
              </a:rPr>
              <a:t> </a:t>
            </a:r>
            <a:r>
              <a:rPr lang="en-US" sz="2400" b="1" dirty="0" err="1">
                <a:solidFill>
                  <a:schemeClr val="bg1">
                    <a:lumMod val="95000"/>
                  </a:schemeClr>
                </a:solidFill>
                <a:latin typeface="Times New Roman" panose="02020603050405020304" pitchFamily="18" charset="0"/>
                <a:cs typeface="Times New Roman" panose="02020603050405020304" pitchFamily="18" charset="0"/>
              </a:rPr>
              <a:t>các</a:t>
            </a:r>
            <a:r>
              <a:rPr lang="en-US" sz="2400" b="1" dirty="0">
                <a:solidFill>
                  <a:schemeClr val="bg1">
                    <a:lumMod val="95000"/>
                  </a:schemeClr>
                </a:solidFill>
                <a:latin typeface="Times New Roman" panose="02020603050405020304" pitchFamily="18" charset="0"/>
                <a:cs typeface="Times New Roman" panose="02020603050405020304" pitchFamily="18" charset="0"/>
              </a:rPr>
              <a:t> </a:t>
            </a:r>
            <a:r>
              <a:rPr lang="en-US" sz="2400" b="1" dirty="0" err="1">
                <a:solidFill>
                  <a:schemeClr val="bg1">
                    <a:lumMod val="95000"/>
                  </a:schemeClr>
                </a:solidFill>
                <a:latin typeface="Times New Roman" panose="02020603050405020304" pitchFamily="18" charset="0"/>
                <a:cs typeface="Times New Roman" panose="02020603050405020304" pitchFamily="18" charset="0"/>
              </a:rPr>
              <a:t>câu</a:t>
            </a:r>
            <a:r>
              <a:rPr lang="en-US" sz="2400" b="1" dirty="0">
                <a:solidFill>
                  <a:schemeClr val="bg1">
                    <a:lumMod val="95000"/>
                  </a:schemeClr>
                </a:solidFill>
                <a:latin typeface="Times New Roman" panose="02020603050405020304" pitchFamily="18" charset="0"/>
                <a:cs typeface="Times New Roman" panose="02020603050405020304" pitchFamily="18" charset="0"/>
              </a:rPr>
              <a:t> </a:t>
            </a:r>
            <a:r>
              <a:rPr lang="en-US" sz="2400" b="1" dirty="0" err="1">
                <a:solidFill>
                  <a:schemeClr val="bg1">
                    <a:lumMod val="95000"/>
                  </a:schemeClr>
                </a:solidFill>
                <a:latin typeface="Times New Roman" panose="02020603050405020304" pitchFamily="18" charset="0"/>
                <a:cs typeface="Times New Roman" panose="02020603050405020304" pitchFamily="18" charset="0"/>
              </a:rPr>
              <a:t>sau</a:t>
            </a:r>
            <a:r>
              <a:rPr lang="en-US" sz="2400" b="1" dirty="0">
                <a:solidFill>
                  <a:schemeClr val="bg1">
                    <a:lumMod val="95000"/>
                  </a:schemeClr>
                </a:solidFill>
                <a:latin typeface="Times New Roman" panose="02020603050405020304" pitchFamily="18" charset="0"/>
                <a:cs typeface="Times New Roman" panose="02020603050405020304" pitchFamily="18" charset="0"/>
              </a:rPr>
              <a:t>:</a:t>
            </a:r>
            <a:endParaRPr lang="vi-VN" sz="2400" b="1" dirty="0">
              <a:solidFill>
                <a:schemeClr val="bg1">
                  <a:lumMod val="95000"/>
                </a:schemeClr>
              </a:solidFill>
              <a:latin typeface="Times New Roman" panose="02020603050405020304" pitchFamily="18" charset="0"/>
              <a:cs typeface="Times New Roman" panose="02020603050405020304" pitchFamily="18" charset="0"/>
            </a:endParaRPr>
          </a:p>
        </p:txBody>
      </p:sp>
      <p:sp>
        <p:nvSpPr>
          <p:cNvPr id="8" name="Rectangle: Rounded Corners 7">
            <a:extLst>
              <a:ext uri="{FF2B5EF4-FFF2-40B4-BE49-F238E27FC236}">
                <a16:creationId xmlns:a16="http://schemas.microsoft.com/office/drawing/2014/main" id="{9D32D140-688A-49F2-B844-8C4BFC520081}"/>
              </a:ext>
            </a:extLst>
          </p:cNvPr>
          <p:cNvSpPr/>
          <p:nvPr/>
        </p:nvSpPr>
        <p:spPr>
          <a:xfrm>
            <a:off x="1026940" y="2322162"/>
            <a:ext cx="8328076"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latin typeface="Times New Roman" panose="02020603050405020304" pitchFamily="18" charset="0"/>
                <a:cs typeface="Times New Roman" panose="02020603050405020304" pitchFamily="18" charset="0"/>
              </a:rPr>
              <a:t>A. </a:t>
            </a:r>
            <a:r>
              <a:rPr lang="vi-VN" sz="2400" dirty="0">
                <a:latin typeface="Times New Roman" panose="02020603050405020304" pitchFamily="18" charset="0"/>
                <a:cs typeface="Times New Roman" panose="02020603050405020304" pitchFamily="18" charset="0"/>
              </a:rPr>
              <a:t>nối </a:t>
            </a:r>
            <a:r>
              <a:rPr lang="en-US" sz="2400" dirty="0" err="1">
                <a:latin typeface="Times New Roman" panose="02020603050405020304" pitchFamily="18" charset="0"/>
                <a:cs typeface="Times New Roman" panose="02020603050405020304" pitchFamily="18" charset="0"/>
              </a:rPr>
              <a:t>liền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vi-VN" sz="2400" dirty="0">
                <a:latin typeface="Times New Roman" panose="02020603050405020304" pitchFamily="18" charset="0"/>
                <a:cs typeface="Times New Roman" panose="02020603050405020304" pitchFamily="18" charset="0"/>
              </a:rPr>
              <a:t> điểm có độ </a:t>
            </a:r>
            <a:r>
              <a:rPr lang="en-US" sz="2400" dirty="0" err="1">
                <a:latin typeface="Times New Roman" panose="02020603050405020304" pitchFamily="18" charset="0"/>
                <a:cs typeface="Times New Roman" panose="02020603050405020304" pitchFamily="18" charset="0"/>
              </a:rPr>
              <a:t>cao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bằng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nhau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đồ</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địa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hình</a:t>
            </a:r>
            <a:r>
              <a:rPr lang="en-US" sz="2400" dirty="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629D2749-2FEF-467B-AFC5-81D68175E428}"/>
              </a:ext>
            </a:extLst>
          </p:cNvPr>
          <p:cNvSpPr/>
          <p:nvPr/>
        </p:nvSpPr>
        <p:spPr>
          <a:xfrm>
            <a:off x="1026939" y="3378447"/>
            <a:ext cx="8328076"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latin typeface="Times New Roman" panose="02020603050405020304" pitchFamily="18" charset="0"/>
                <a:cs typeface="Times New Roman" panose="02020603050405020304" pitchFamily="18" charset="0"/>
              </a:rPr>
              <a:t>B. </a:t>
            </a:r>
            <a:r>
              <a:rPr lang="vi-VN" sz="2400" dirty="0">
                <a:latin typeface="Times New Roman" panose="02020603050405020304" pitchFamily="18" charset="0"/>
                <a:cs typeface="Times New Roman" panose="02020603050405020304" pitchFamily="18" charset="0"/>
              </a:rPr>
              <a:t>nối </a:t>
            </a:r>
            <a:r>
              <a:rPr lang="en-US" sz="2400" dirty="0" err="1">
                <a:latin typeface="Times New Roman" panose="02020603050405020304" pitchFamily="18" charset="0"/>
                <a:cs typeface="Times New Roman" panose="02020603050405020304" pitchFamily="18" charset="0"/>
              </a:rPr>
              <a:t>liền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vi-VN" sz="2400" dirty="0">
                <a:latin typeface="Times New Roman" panose="02020603050405020304" pitchFamily="18" charset="0"/>
                <a:cs typeface="Times New Roman" panose="02020603050405020304" pitchFamily="18" charset="0"/>
              </a:rPr>
              <a:t> điểm có độ </a:t>
            </a:r>
            <a:r>
              <a:rPr lang="en-US" sz="2400" dirty="0" err="1">
                <a:latin typeface="Times New Roman" panose="02020603050405020304" pitchFamily="18" charset="0"/>
                <a:cs typeface="Times New Roman" panose="02020603050405020304" pitchFamily="18" charset="0"/>
              </a:rPr>
              <a:t>cao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nhau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đồ</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địa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hình</a:t>
            </a:r>
            <a:r>
              <a:rPr lang="vi-VN" sz="2400" dirty="0">
                <a:latin typeface="Times New Roman" panose="02020603050405020304" pitchFamily="18" charset="0"/>
                <a:cs typeface="Times New Roman" panose="02020603050405020304" pitchFamily="18" charset="0"/>
              </a:rPr>
              <a:t>.</a:t>
            </a:r>
          </a:p>
        </p:txBody>
      </p:sp>
      <p:sp>
        <p:nvSpPr>
          <p:cNvPr id="10" name="Rectangle: Rounded Corners 9">
            <a:extLst>
              <a:ext uri="{FF2B5EF4-FFF2-40B4-BE49-F238E27FC236}">
                <a16:creationId xmlns:a16="http://schemas.microsoft.com/office/drawing/2014/main" id="{540A19E8-F31E-407B-BB0A-DEED693B0E91}"/>
              </a:ext>
            </a:extLst>
          </p:cNvPr>
          <p:cNvSpPr/>
          <p:nvPr/>
        </p:nvSpPr>
        <p:spPr>
          <a:xfrm>
            <a:off x="1026940" y="4468366"/>
            <a:ext cx="8384346"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a:latin typeface="Times New Roman" panose="02020603050405020304" pitchFamily="18" charset="0"/>
                <a:cs typeface="Times New Roman" panose="02020603050405020304" pitchFamily="18" charset="0"/>
              </a:rPr>
              <a:t>C. </a:t>
            </a:r>
            <a:r>
              <a:rPr lang="vi-VN" sz="2400">
                <a:latin typeface="Times New Roman" panose="02020603050405020304" pitchFamily="18" charset="0"/>
                <a:cs typeface="Times New Roman" panose="02020603050405020304" pitchFamily="18" charset="0"/>
              </a:rPr>
              <a:t>nối </a:t>
            </a:r>
            <a:r>
              <a:rPr lang="en-US" sz="2400">
                <a:latin typeface="Times New Roman" panose="02020603050405020304" pitchFamily="18" charset="0"/>
                <a:cs typeface="Times New Roman" panose="02020603050405020304" pitchFamily="18" charset="0"/>
              </a:rPr>
              <a:t>các</a:t>
            </a:r>
            <a:r>
              <a:rPr lang="vi-VN" sz="2400">
                <a:latin typeface="Times New Roman" panose="02020603050405020304" pitchFamily="18" charset="0"/>
                <a:cs typeface="Times New Roman" panose="02020603050405020304" pitchFamily="18" charset="0"/>
              </a:rPr>
              <a:t> điểm có độ </a:t>
            </a:r>
            <a:r>
              <a:rPr lang="en-US" sz="2400">
                <a:latin typeface="Times New Roman" panose="02020603050405020304" pitchFamily="18" charset="0"/>
                <a:cs typeface="Times New Roman" panose="02020603050405020304" pitchFamily="18" charset="0"/>
              </a:rPr>
              <a:t>cao khác nhau trên lược đồ địa hình</a:t>
            </a:r>
            <a:r>
              <a:rPr lang="vi-VN" sz="240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p:txBody>
      </p:sp>
      <p:sp>
        <p:nvSpPr>
          <p:cNvPr id="11" name="Rectangle: Rounded Corners 10">
            <a:extLst>
              <a:ext uri="{FF2B5EF4-FFF2-40B4-BE49-F238E27FC236}">
                <a16:creationId xmlns:a16="http://schemas.microsoft.com/office/drawing/2014/main" id="{99B8C48E-C49E-4AC8-9D92-E43D40D20F72}"/>
              </a:ext>
            </a:extLst>
          </p:cNvPr>
          <p:cNvSpPr/>
          <p:nvPr/>
        </p:nvSpPr>
        <p:spPr>
          <a:xfrm>
            <a:off x="1026939" y="5541468"/>
            <a:ext cx="8384347"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300" dirty="0">
                <a:latin typeface="Times New Roman" panose="02020603050405020304" pitchFamily="18" charset="0"/>
                <a:cs typeface="Times New Roman" panose="02020603050405020304" pitchFamily="18" charset="0"/>
              </a:rPr>
              <a:t>D. </a:t>
            </a:r>
            <a:r>
              <a:rPr lang="en-US" sz="2300" dirty="0" err="1">
                <a:latin typeface="Times New Roman" panose="02020603050405020304" pitchFamily="18" charset="0"/>
                <a:cs typeface="Times New Roman" panose="02020603050405020304" pitchFamily="18" charset="0"/>
              </a:rPr>
              <a:t>tròn</a:t>
            </a:r>
            <a:r>
              <a:rPr lang="en-US" sz="2300" dirty="0">
                <a:latin typeface="Times New Roman" panose="02020603050405020304" pitchFamily="18" charset="0"/>
                <a:cs typeface="Times New Roman" panose="02020603050405020304" pitchFamily="18" charset="0"/>
              </a:rPr>
              <a:t> </a:t>
            </a:r>
            <a:r>
              <a:rPr lang="vi-VN" sz="2300" dirty="0">
                <a:latin typeface="Times New Roman" panose="02020603050405020304" pitchFamily="18" charset="0"/>
                <a:cs typeface="Times New Roman" panose="02020603050405020304" pitchFamily="18" charset="0"/>
              </a:rPr>
              <a:t>nối </a:t>
            </a:r>
            <a:r>
              <a:rPr lang="en-US" sz="2300" dirty="0" err="1">
                <a:latin typeface="Times New Roman" panose="02020603050405020304" pitchFamily="18" charset="0"/>
                <a:cs typeface="Times New Roman" panose="02020603050405020304" pitchFamily="18" charset="0"/>
              </a:rPr>
              <a:t>liền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các</a:t>
            </a:r>
            <a:r>
              <a:rPr lang="vi-VN" sz="2300" dirty="0">
                <a:latin typeface="Times New Roman" panose="02020603050405020304" pitchFamily="18" charset="0"/>
                <a:cs typeface="Times New Roman" panose="02020603050405020304" pitchFamily="18" charset="0"/>
              </a:rPr>
              <a:t> điểm có độ </a:t>
            </a:r>
            <a:r>
              <a:rPr lang="en-US" sz="2300" dirty="0" err="1">
                <a:latin typeface="Times New Roman" panose="02020603050405020304" pitchFamily="18" charset="0"/>
                <a:cs typeface="Times New Roman" panose="02020603050405020304" pitchFamily="18" charset="0"/>
              </a:rPr>
              <a:t>cao</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bằng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nhau</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trên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lược</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đồ</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địa</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hình</a:t>
            </a:r>
            <a:r>
              <a:rPr lang="vi-VN" sz="2300" dirty="0">
                <a:latin typeface="Times New Roman" panose="02020603050405020304" pitchFamily="18" charset="0"/>
                <a:cs typeface="Times New Roman" panose="02020603050405020304" pitchFamily="18" charset="0"/>
              </a:rPr>
              <a:t>.</a:t>
            </a:r>
          </a:p>
        </p:txBody>
      </p:sp>
      <p:sp>
        <p:nvSpPr>
          <p:cNvPr id="13" name="Rectangle: Rounded Corners 12">
            <a:extLst>
              <a:ext uri="{FF2B5EF4-FFF2-40B4-BE49-F238E27FC236}">
                <a16:creationId xmlns:a16="http://schemas.microsoft.com/office/drawing/2014/main" id="{B0343ED8-60C4-49A0-9276-92FDD5B9EAD6}"/>
              </a:ext>
            </a:extLst>
          </p:cNvPr>
          <p:cNvSpPr/>
          <p:nvPr/>
        </p:nvSpPr>
        <p:spPr>
          <a:xfrm>
            <a:off x="1026939" y="1618022"/>
            <a:ext cx="6682156" cy="562255"/>
          </a:xfrm>
          <a:prstGeom prst="round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b="1" i="1" dirty="0">
                <a:solidFill>
                  <a:schemeClr val="bg1">
                    <a:lumMod val="95000"/>
                  </a:schemeClr>
                </a:solidFill>
                <a:latin typeface="+mj-lt"/>
              </a:rPr>
              <a:t>Câu 1</a:t>
            </a:r>
            <a:r>
              <a:rPr lang="en-US" sz="2400" b="1" i="1" dirty="0">
                <a:solidFill>
                  <a:schemeClr val="bg1">
                    <a:lumMod val="95000"/>
                  </a:schemeClr>
                </a:solidFill>
                <a:latin typeface="+mj-lt"/>
              </a:rPr>
              <a:t>.</a:t>
            </a:r>
            <a:r>
              <a:rPr lang="vi-VN" sz="2400" b="1" i="1" dirty="0">
                <a:solidFill>
                  <a:schemeClr val="bg1">
                    <a:lumMod val="95000"/>
                  </a:schemeClr>
                </a:solidFill>
                <a:latin typeface="+mj-lt"/>
              </a:rPr>
              <a:t> Đường đồng mức là đường</a:t>
            </a:r>
            <a:endParaRPr lang="vi-VN" sz="2400" b="1" dirty="0">
              <a:solidFill>
                <a:schemeClr val="bg1">
                  <a:lumMod val="95000"/>
                </a:schemeClr>
              </a:solidFill>
              <a:latin typeface="+mj-lt"/>
            </a:endParaRPr>
          </a:p>
        </p:txBody>
      </p:sp>
    </p:spTree>
    <p:extLst>
      <p:ext uri="{BB962C8B-B14F-4D97-AF65-F5344CB8AC3E}">
        <p14:creationId xmlns:p14="http://schemas.microsoft.com/office/powerpoint/2010/main" val="131775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ppt_x"/>
                                          </p:val>
                                        </p:tav>
                                        <p:tav tm="100000">
                                          <p:val>
                                            <p:strVal val="#ppt_x"/>
                                          </p:val>
                                        </p:tav>
                                      </p:tavLst>
                                    </p:anim>
                                    <p:anim calcmode="lin" valueType="num">
                                      <p:cBhvr additive="base">
                                        <p:cTn id="3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ppt_x"/>
                                          </p:val>
                                        </p:tav>
                                        <p:tav tm="100000">
                                          <p:val>
                                            <p:strVal val="#ppt_x"/>
                                          </p:val>
                                        </p:tav>
                                      </p:tavLst>
                                    </p:anim>
                                    <p:anim calcmode="lin" valueType="num">
                                      <p:cBhvr additive="base">
                                        <p:cTn id="3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 calcmode="lin" valueType="num">
                                      <p:cBhvr additive="base">
                                        <p:cTn id="41" dur="500" fill="hold"/>
                                        <p:tgtEl>
                                          <p:spTgt spid="11"/>
                                        </p:tgtEl>
                                        <p:attrNameLst>
                                          <p:attrName>ppt_x</p:attrName>
                                        </p:attrNameLst>
                                      </p:cBhvr>
                                      <p:tavLst>
                                        <p:tav tm="0">
                                          <p:val>
                                            <p:strVal val="#ppt_x"/>
                                          </p:val>
                                        </p:tav>
                                        <p:tav tm="100000">
                                          <p:val>
                                            <p:strVal val="#ppt_x"/>
                                          </p:val>
                                        </p:tav>
                                      </p:tavLst>
                                    </p:anim>
                                    <p:anim calcmode="lin" valueType="num">
                                      <p:cBhvr additive="base">
                                        <p:cTn id="4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 presetClass="emph" presetSubtype="2" fill="hold" nodeType="clickEffect">
                                  <p:stCondLst>
                                    <p:cond delay="0"/>
                                  </p:stCondLst>
                                  <p:childTnLst>
                                    <p:animClr clrSpc="rgb" dir="cw">
                                      <p:cBhvr>
                                        <p:cTn id="46" dur="2000" fill="hold"/>
                                        <p:tgtEl>
                                          <p:spTgt spid="8"/>
                                        </p:tgtEl>
                                        <p:attrNameLst>
                                          <p:attrName>fillcolor</p:attrName>
                                        </p:attrNameLst>
                                      </p:cBhvr>
                                      <p:to>
                                        <a:schemeClr val="accent2"/>
                                      </p:to>
                                    </p:animClr>
                                    <p:set>
                                      <p:cBhvr>
                                        <p:cTn id="47" dur="2000" fill="hold"/>
                                        <p:tgtEl>
                                          <p:spTgt spid="8"/>
                                        </p:tgtEl>
                                        <p:attrNameLst>
                                          <p:attrName>fill.type</p:attrName>
                                        </p:attrNameLst>
                                      </p:cBhvr>
                                      <p:to>
                                        <p:strVal val="solid"/>
                                      </p:to>
                                    </p:set>
                                    <p:set>
                                      <p:cBhvr>
                                        <p:cTn id="48" dur="2000" fill="hold"/>
                                        <p:tgtEl>
                                          <p:spTgt spid="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animBg="1"/>
      <p:bldP spid="9" grpId="0" animBg="1"/>
      <p:bldP spid="10" grpId="0" animBg="1"/>
      <p:bldP spid="11" grpId="0" animBg="1"/>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lowchart: Terminator 6">
            <a:extLst>
              <a:ext uri="{FF2B5EF4-FFF2-40B4-BE49-F238E27FC236}">
                <a16:creationId xmlns:a16="http://schemas.microsoft.com/office/drawing/2014/main" id="{63ED42AF-CDFA-4E0C-98E3-6FD603A01D16}"/>
              </a:ext>
            </a:extLst>
          </p:cNvPr>
          <p:cNvSpPr/>
          <p:nvPr/>
        </p:nvSpPr>
        <p:spPr>
          <a:xfrm>
            <a:off x="1029285" y="2259159"/>
            <a:ext cx="3247293" cy="765987"/>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Times New Roman" panose="02020603050405020304" pitchFamily="18" charset="0"/>
                <a:cs typeface="Times New Roman" panose="02020603050405020304" pitchFamily="18" charset="0"/>
              </a:rPr>
              <a:t>A. </a:t>
            </a:r>
            <a:r>
              <a:rPr lang="vi-VN" sz="2400" dirty="0">
                <a:latin typeface="Times New Roman" panose="02020603050405020304" pitchFamily="18" charset="0"/>
                <a:cs typeface="Times New Roman" panose="02020603050405020304" pitchFamily="18" charset="0"/>
              </a:rPr>
              <a:t>Càng dốc</a:t>
            </a:r>
          </a:p>
        </p:txBody>
      </p:sp>
      <p:sp>
        <p:nvSpPr>
          <p:cNvPr id="8" name="Flowchart: Terminator 7">
            <a:extLst>
              <a:ext uri="{FF2B5EF4-FFF2-40B4-BE49-F238E27FC236}">
                <a16:creationId xmlns:a16="http://schemas.microsoft.com/office/drawing/2014/main" id="{8B01CEF5-2BC3-4952-86DD-80D58076985E}"/>
              </a:ext>
            </a:extLst>
          </p:cNvPr>
          <p:cNvSpPr/>
          <p:nvPr/>
        </p:nvSpPr>
        <p:spPr>
          <a:xfrm>
            <a:off x="5629421" y="2328203"/>
            <a:ext cx="3247293" cy="765987"/>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Times New Roman" panose="02020603050405020304" pitchFamily="18" charset="0"/>
                <a:cs typeface="Times New Roman" panose="02020603050405020304" pitchFamily="18" charset="0"/>
              </a:rPr>
              <a:t>B. </a:t>
            </a:r>
            <a:r>
              <a:rPr lang="vi-VN" sz="2400" dirty="0">
                <a:latin typeface="Times New Roman" panose="02020603050405020304" pitchFamily="18" charset="0"/>
                <a:cs typeface="Times New Roman" panose="02020603050405020304" pitchFamily="18" charset="0"/>
              </a:rPr>
              <a:t>Độ </a:t>
            </a:r>
            <a:r>
              <a:rPr lang="en-US" sz="2400" dirty="0">
                <a:latin typeface="Times New Roman" panose="02020603050405020304" pitchFamily="18" charset="0"/>
                <a:cs typeface="Times New Roman" panose="02020603050405020304" pitchFamily="18" charset="0"/>
              </a:rPr>
              <a:t>d</a:t>
            </a:r>
            <a:r>
              <a:rPr lang="vi-VN" sz="2400" dirty="0">
                <a:latin typeface="Times New Roman" panose="02020603050405020304" pitchFamily="18" charset="0"/>
                <a:cs typeface="Times New Roman" panose="02020603050405020304" pitchFamily="18" charset="0"/>
              </a:rPr>
              <a:t>ốc càng nhỏ</a:t>
            </a:r>
          </a:p>
        </p:txBody>
      </p:sp>
      <p:sp>
        <p:nvSpPr>
          <p:cNvPr id="9" name="Flowchart: Terminator 8">
            <a:extLst>
              <a:ext uri="{FF2B5EF4-FFF2-40B4-BE49-F238E27FC236}">
                <a16:creationId xmlns:a16="http://schemas.microsoft.com/office/drawing/2014/main" id="{BB1FC251-AEB0-4D68-8077-2D209B07B332}"/>
              </a:ext>
            </a:extLst>
          </p:cNvPr>
          <p:cNvSpPr/>
          <p:nvPr/>
        </p:nvSpPr>
        <p:spPr>
          <a:xfrm>
            <a:off x="1029285" y="3882102"/>
            <a:ext cx="3247293" cy="765987"/>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Times New Roman" panose="02020603050405020304" pitchFamily="18" charset="0"/>
                <a:cs typeface="Times New Roman" panose="02020603050405020304" pitchFamily="18" charset="0"/>
              </a:rPr>
              <a:t>C. </a:t>
            </a:r>
            <a:r>
              <a:rPr lang="en-US" sz="2400" dirty="0" err="1">
                <a:latin typeface="Times New Roman" panose="02020603050405020304" pitchFamily="18" charset="0"/>
                <a:cs typeface="Times New Roman" panose="02020603050405020304" pitchFamily="18" charset="0"/>
              </a:rPr>
              <a:t>Càng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cao</a:t>
            </a:r>
            <a:r>
              <a:rPr lang="en-US" sz="2400" dirty="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p:txBody>
      </p:sp>
      <p:sp>
        <p:nvSpPr>
          <p:cNvPr id="10" name="Flowchart: Terminator 9">
            <a:extLst>
              <a:ext uri="{FF2B5EF4-FFF2-40B4-BE49-F238E27FC236}">
                <a16:creationId xmlns:a16="http://schemas.microsoft.com/office/drawing/2014/main" id="{90B17386-C899-4E98-9B8A-45585CAAC9AD}"/>
              </a:ext>
            </a:extLst>
          </p:cNvPr>
          <p:cNvSpPr/>
          <p:nvPr/>
        </p:nvSpPr>
        <p:spPr>
          <a:xfrm>
            <a:off x="5629420" y="3882102"/>
            <a:ext cx="3247293" cy="765987"/>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Times New Roman" panose="02020603050405020304" pitchFamily="18" charset="0"/>
                <a:cs typeface="Times New Roman" panose="02020603050405020304" pitchFamily="18" charset="0"/>
              </a:rPr>
              <a:t>D. </a:t>
            </a:r>
            <a:r>
              <a:rPr lang="en-US" sz="2400" dirty="0" err="1">
                <a:latin typeface="Times New Roman" panose="02020603050405020304" pitchFamily="18" charset="0"/>
                <a:cs typeface="Times New Roman" panose="02020603050405020304" pitchFamily="18" charset="0"/>
              </a:rPr>
              <a:t>Càng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thấp</a:t>
            </a:r>
            <a:r>
              <a:rPr lang="en-US" sz="2400" dirty="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p:txBody>
      </p:sp>
      <p:sp>
        <p:nvSpPr>
          <p:cNvPr id="11" name="Rectangle: Rounded Corners 10">
            <a:extLst>
              <a:ext uri="{FF2B5EF4-FFF2-40B4-BE49-F238E27FC236}">
                <a16:creationId xmlns:a16="http://schemas.microsoft.com/office/drawing/2014/main" id="{7FA5A75D-03D1-41C4-9075-DDEE72DA0C8E}"/>
              </a:ext>
            </a:extLst>
          </p:cNvPr>
          <p:cNvSpPr/>
          <p:nvPr/>
        </p:nvSpPr>
        <p:spPr>
          <a:xfrm>
            <a:off x="900332" y="625891"/>
            <a:ext cx="8257737" cy="914400"/>
          </a:xfrm>
          <a:prstGeom prst="round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0"/>
              </a:spcAft>
            </a:pPr>
            <a:r>
              <a:rPr lang="vi-VN" sz="2400" b="1" i="1" dirty="0">
                <a:solidFill>
                  <a:schemeClr val="bg1">
                    <a:lumMod val="95000"/>
                  </a:schemeClr>
                </a:solidFill>
                <a:latin typeface="Times New Roman" panose="02020603050405020304" pitchFamily="18" charset="0"/>
                <a:ea typeface="Calibri" panose="020F0502020204030204" pitchFamily="34" charset="0"/>
                <a:cs typeface="Times New Roman" panose="02020603050405020304" pitchFamily="18" charset="0"/>
              </a:rPr>
              <a:t>Câu 2</a:t>
            </a:r>
            <a:r>
              <a:rPr lang="en-US" sz="2400" b="1" i="1" dirty="0">
                <a:solidFill>
                  <a:schemeClr val="bg1">
                    <a:lumMod val="95000"/>
                  </a:schemeClr>
                </a:solidFill>
                <a:latin typeface="Times New Roman" panose="02020603050405020304" pitchFamily="18" charset="0"/>
                <a:ea typeface="Calibri" panose="020F0502020204030204" pitchFamily="34" charset="0"/>
                <a:cs typeface="Times New Roman" panose="02020603050405020304" pitchFamily="18" charset="0"/>
              </a:rPr>
              <a:t>.</a:t>
            </a:r>
            <a:r>
              <a:rPr lang="vi-VN" sz="2400" b="1" i="1" dirty="0">
                <a:solidFill>
                  <a:schemeClr val="bg1">
                    <a:lumMod val="95000"/>
                  </a:schemeClr>
                </a:solidFill>
                <a:latin typeface="Times New Roman" panose="02020603050405020304" pitchFamily="18" charset="0"/>
                <a:ea typeface="Calibri" panose="020F0502020204030204" pitchFamily="34" charset="0"/>
                <a:cs typeface="Times New Roman" panose="02020603050405020304" pitchFamily="18" charset="0"/>
              </a:rPr>
              <a:t> Các đường đồng mức càng gần nhau thì địa hình:   </a:t>
            </a:r>
            <a:endParaRPr lang="vi-VN" sz="2400" b="1" dirty="0">
              <a:solidFill>
                <a:schemeClr val="bg1">
                  <a:lumMod val="95000"/>
                </a:schemeClr>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094040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xit" presetSubtype="32" fill="hold" grpId="1" nodeType="clickEffect">
                                  <p:stCondLst>
                                    <p:cond delay="0"/>
                                  </p:stCondLst>
                                  <p:childTnLst>
                                    <p:anim calcmode="lin" valueType="num">
                                      <p:cBhvr>
                                        <p:cTn id="30" dur="500"/>
                                        <p:tgtEl>
                                          <p:spTgt spid="7"/>
                                        </p:tgtEl>
                                        <p:attrNameLst>
                                          <p:attrName>ppt_w</p:attrName>
                                        </p:attrNameLst>
                                      </p:cBhvr>
                                      <p:tavLst>
                                        <p:tav tm="0">
                                          <p:val>
                                            <p:strVal val="ppt_w"/>
                                          </p:val>
                                        </p:tav>
                                        <p:tav tm="100000">
                                          <p:val>
                                            <p:fltVal val="0"/>
                                          </p:val>
                                        </p:tav>
                                      </p:tavLst>
                                    </p:anim>
                                    <p:anim calcmode="lin" valueType="num">
                                      <p:cBhvr>
                                        <p:cTn id="31" dur="500"/>
                                        <p:tgtEl>
                                          <p:spTgt spid="7"/>
                                        </p:tgtEl>
                                        <p:attrNameLst>
                                          <p:attrName>ppt_h</p:attrName>
                                        </p:attrNameLst>
                                      </p:cBhvr>
                                      <p:tavLst>
                                        <p:tav tm="0">
                                          <p:val>
                                            <p:strVal val="ppt_h"/>
                                          </p:val>
                                        </p:tav>
                                        <p:tav tm="100000">
                                          <p:val>
                                            <p:fltVal val="0"/>
                                          </p:val>
                                        </p:tav>
                                      </p:tavLst>
                                    </p:anim>
                                    <p:animEffect transition="out" filter="fade">
                                      <p:cBhvr>
                                        <p:cTn id="32" dur="500"/>
                                        <p:tgtEl>
                                          <p:spTgt spid="7"/>
                                        </p:tgtEl>
                                      </p:cBhvr>
                                    </p:animEffect>
                                    <p:set>
                                      <p:cBhvr>
                                        <p:cTn id="33" dur="1" fill="hold">
                                          <p:stCondLst>
                                            <p:cond delay="499"/>
                                          </p:stCondLst>
                                        </p:cTn>
                                        <p:tgtEl>
                                          <p:spTgt spid="7"/>
                                        </p:tgtEl>
                                        <p:attrNameLst>
                                          <p:attrName>style.visibility</p:attrName>
                                        </p:attrNameLst>
                                      </p:cBhvr>
                                      <p:to>
                                        <p:strVal val="hidden"/>
                                      </p:to>
                                    </p:set>
                                  </p:childTnLst>
                                </p:cTn>
                              </p:par>
                              <p:par>
                                <p:cTn id="34" presetID="53" presetClass="exit" presetSubtype="32" fill="hold" grpId="1" nodeType="withEffect">
                                  <p:stCondLst>
                                    <p:cond delay="0"/>
                                  </p:stCondLst>
                                  <p:childTnLst>
                                    <p:anim calcmode="lin" valueType="num">
                                      <p:cBhvr>
                                        <p:cTn id="35" dur="500"/>
                                        <p:tgtEl>
                                          <p:spTgt spid="8"/>
                                        </p:tgtEl>
                                        <p:attrNameLst>
                                          <p:attrName>ppt_w</p:attrName>
                                        </p:attrNameLst>
                                      </p:cBhvr>
                                      <p:tavLst>
                                        <p:tav tm="0">
                                          <p:val>
                                            <p:strVal val="ppt_w"/>
                                          </p:val>
                                        </p:tav>
                                        <p:tav tm="100000">
                                          <p:val>
                                            <p:fltVal val="0"/>
                                          </p:val>
                                        </p:tav>
                                      </p:tavLst>
                                    </p:anim>
                                    <p:anim calcmode="lin" valueType="num">
                                      <p:cBhvr>
                                        <p:cTn id="36" dur="500"/>
                                        <p:tgtEl>
                                          <p:spTgt spid="8"/>
                                        </p:tgtEl>
                                        <p:attrNameLst>
                                          <p:attrName>ppt_h</p:attrName>
                                        </p:attrNameLst>
                                      </p:cBhvr>
                                      <p:tavLst>
                                        <p:tav tm="0">
                                          <p:val>
                                            <p:strVal val="ppt_h"/>
                                          </p:val>
                                        </p:tav>
                                        <p:tav tm="100000">
                                          <p:val>
                                            <p:fltVal val="0"/>
                                          </p:val>
                                        </p:tav>
                                      </p:tavLst>
                                    </p:anim>
                                    <p:animEffect transition="out" filter="fade">
                                      <p:cBhvr>
                                        <p:cTn id="37" dur="500"/>
                                        <p:tgtEl>
                                          <p:spTgt spid="8"/>
                                        </p:tgtEl>
                                      </p:cBhvr>
                                    </p:animEffect>
                                    <p:set>
                                      <p:cBhvr>
                                        <p:cTn id="38" dur="1" fill="hold">
                                          <p:stCondLst>
                                            <p:cond delay="499"/>
                                          </p:stCondLst>
                                        </p:cTn>
                                        <p:tgtEl>
                                          <p:spTgt spid="8"/>
                                        </p:tgtEl>
                                        <p:attrNameLst>
                                          <p:attrName>style.visibility</p:attrName>
                                        </p:attrNameLst>
                                      </p:cBhvr>
                                      <p:to>
                                        <p:strVal val="hidden"/>
                                      </p:to>
                                    </p:set>
                                  </p:childTnLst>
                                </p:cTn>
                              </p:par>
                              <p:par>
                                <p:cTn id="39" presetID="53" presetClass="exit" presetSubtype="32" fill="hold" grpId="1" nodeType="withEffect">
                                  <p:stCondLst>
                                    <p:cond delay="0"/>
                                  </p:stCondLst>
                                  <p:childTnLst>
                                    <p:anim calcmode="lin" valueType="num">
                                      <p:cBhvr>
                                        <p:cTn id="40" dur="500"/>
                                        <p:tgtEl>
                                          <p:spTgt spid="10"/>
                                        </p:tgtEl>
                                        <p:attrNameLst>
                                          <p:attrName>ppt_w</p:attrName>
                                        </p:attrNameLst>
                                      </p:cBhvr>
                                      <p:tavLst>
                                        <p:tav tm="0">
                                          <p:val>
                                            <p:strVal val="ppt_w"/>
                                          </p:val>
                                        </p:tav>
                                        <p:tav tm="100000">
                                          <p:val>
                                            <p:fltVal val="0"/>
                                          </p:val>
                                        </p:tav>
                                      </p:tavLst>
                                    </p:anim>
                                    <p:anim calcmode="lin" valueType="num">
                                      <p:cBhvr>
                                        <p:cTn id="41" dur="500"/>
                                        <p:tgtEl>
                                          <p:spTgt spid="10"/>
                                        </p:tgtEl>
                                        <p:attrNameLst>
                                          <p:attrName>ppt_h</p:attrName>
                                        </p:attrNameLst>
                                      </p:cBhvr>
                                      <p:tavLst>
                                        <p:tav tm="0">
                                          <p:val>
                                            <p:strVal val="ppt_h"/>
                                          </p:val>
                                        </p:tav>
                                        <p:tav tm="100000">
                                          <p:val>
                                            <p:fltVal val="0"/>
                                          </p:val>
                                        </p:tav>
                                      </p:tavLst>
                                    </p:anim>
                                    <p:animEffect transition="out" filter="fade">
                                      <p:cBhvr>
                                        <p:cTn id="42" dur="500"/>
                                        <p:tgtEl>
                                          <p:spTgt spid="10"/>
                                        </p:tgtEl>
                                      </p:cBhvr>
                                    </p:animEffect>
                                    <p:set>
                                      <p:cBhvr>
                                        <p:cTn id="43"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8" grpId="1" animBg="1"/>
      <p:bldP spid="9" grpId="0" animBg="1"/>
      <p:bldP spid="10" grpId="0" animBg="1"/>
      <p:bldP spid="10"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13CD9A46-91C8-42A6-A092-D2606300DE85}"/>
              </a:ext>
            </a:extLst>
          </p:cNvPr>
          <p:cNvSpPr/>
          <p:nvPr/>
        </p:nvSpPr>
        <p:spPr>
          <a:xfrm>
            <a:off x="492369" y="717452"/>
            <a:ext cx="11071274" cy="1308295"/>
          </a:xfrm>
          <a:prstGeom prst="round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US" sz="2400" b="1" i="1" dirty="0" err="1">
                <a:latin typeface="Times New Roman" panose="02020603050405020304" pitchFamily="18" charset="0"/>
                <a:cs typeface="Times New Roman" panose="02020603050405020304" pitchFamily="18" charset="0"/>
              </a:rPr>
              <a:t>Câu</a:t>
            </a:r>
            <a:r>
              <a:rPr lang="en-US" sz="2400" b="1" i="1" dirty="0">
                <a:latin typeface="Times New Roman" panose="02020603050405020304" pitchFamily="18" charset="0"/>
                <a:cs typeface="Times New Roman" panose="02020603050405020304" pitchFamily="18" charset="0"/>
              </a:rPr>
              <a:t> 3. </a:t>
            </a:r>
            <a:r>
              <a:rPr lang="en-US" sz="2400" b="1" i="1" dirty="0" err="1">
                <a:latin typeface="Times New Roman" panose="02020603050405020304" pitchFamily="18" charset="0"/>
                <a:cs typeface="Times New Roman" panose="02020603050405020304" pitchFamily="18" charset="0"/>
              </a:rPr>
              <a:t>Lát</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cắt</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địa</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hình</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là</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cách</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thức</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thể</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hiện</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đặc</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điểm</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của</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bề</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mặt</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địa</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hình</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thực</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tế</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lên</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mặt</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phẳng</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giấy</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dựa</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vào</a:t>
            </a:r>
            <a:endParaRPr lang="vi-VN" sz="2400" b="1" dirty="0">
              <a:latin typeface="Times New Roman" panose="02020603050405020304" pitchFamily="18" charset="0"/>
              <a:cs typeface="Times New Roman" panose="02020603050405020304" pitchFamily="18" charset="0"/>
            </a:endParaRPr>
          </a:p>
        </p:txBody>
      </p:sp>
      <p:sp>
        <p:nvSpPr>
          <p:cNvPr id="5" name="Flowchart: Terminator 4">
            <a:extLst>
              <a:ext uri="{FF2B5EF4-FFF2-40B4-BE49-F238E27FC236}">
                <a16:creationId xmlns:a16="http://schemas.microsoft.com/office/drawing/2014/main" id="{E1C266DD-C5FD-4C69-AD2E-76533888FEAB}"/>
              </a:ext>
            </a:extLst>
          </p:cNvPr>
          <p:cNvSpPr/>
          <p:nvPr/>
        </p:nvSpPr>
        <p:spPr>
          <a:xfrm>
            <a:off x="628356" y="2519875"/>
            <a:ext cx="5097195" cy="1086730"/>
          </a:xfrm>
          <a:prstGeom prst="flowChartTerminator">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Times New Roman" panose="02020603050405020304" pitchFamily="18" charset="0"/>
                <a:cs typeface="Times New Roman" panose="02020603050405020304" pitchFamily="18" charset="0"/>
              </a:rPr>
              <a:t>A. Thang </a:t>
            </a:r>
            <a:r>
              <a:rPr lang="en-US" sz="2400" dirty="0" err="1">
                <a:latin typeface="Times New Roman" panose="02020603050405020304" pitchFamily="18" charset="0"/>
                <a:cs typeface="Times New Roman" panose="02020603050405020304" pitchFamily="18" charset="0"/>
              </a:rPr>
              <a:t>màu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sắc</a:t>
            </a:r>
            <a:r>
              <a:rPr lang="en-US" sz="2400" dirty="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p:txBody>
      </p:sp>
      <p:sp>
        <p:nvSpPr>
          <p:cNvPr id="6" name="Flowchart: Terminator 5">
            <a:extLst>
              <a:ext uri="{FF2B5EF4-FFF2-40B4-BE49-F238E27FC236}">
                <a16:creationId xmlns:a16="http://schemas.microsoft.com/office/drawing/2014/main" id="{B43F80BD-F8CA-4334-8BBF-EB9FE0EBEA16}"/>
              </a:ext>
            </a:extLst>
          </p:cNvPr>
          <p:cNvSpPr/>
          <p:nvPr/>
        </p:nvSpPr>
        <p:spPr>
          <a:xfrm>
            <a:off x="6096001" y="2519875"/>
            <a:ext cx="5467642" cy="1086730"/>
          </a:xfrm>
          <a:prstGeom prst="flowChartTerminator">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Times New Roman" panose="02020603050405020304" pitchFamily="18" charset="0"/>
                <a:cs typeface="Times New Roman" panose="02020603050405020304" pitchFamily="18" charset="0"/>
              </a:rPr>
              <a:t>B. Đ</a:t>
            </a:r>
            <a:r>
              <a:rPr lang="vi-VN" sz="2400" dirty="0">
                <a:latin typeface="Times New Roman" panose="02020603050405020304" pitchFamily="18" charset="0"/>
                <a:cs typeface="Times New Roman" panose="02020603050405020304" pitchFamily="18" charset="0"/>
              </a:rPr>
              <a:t>ư</a:t>
            </a:r>
            <a:r>
              <a:rPr lang="en-US" sz="2400" dirty="0" err="1">
                <a:latin typeface="Times New Roman" panose="02020603050405020304" pitchFamily="18" charset="0"/>
                <a:cs typeface="Times New Roman" panose="02020603050405020304" pitchFamily="18" charset="0"/>
              </a:rPr>
              <a:t>ờng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đồng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mức</a:t>
            </a:r>
            <a:r>
              <a:rPr lang="en-US" sz="2400" dirty="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p:txBody>
      </p:sp>
      <p:sp>
        <p:nvSpPr>
          <p:cNvPr id="7" name="Flowchart: Terminator 6">
            <a:extLst>
              <a:ext uri="{FF2B5EF4-FFF2-40B4-BE49-F238E27FC236}">
                <a16:creationId xmlns:a16="http://schemas.microsoft.com/office/drawing/2014/main" id="{EC90C891-575A-43C3-A33D-64ADDA6AA3AF}"/>
              </a:ext>
            </a:extLst>
          </p:cNvPr>
          <p:cNvSpPr/>
          <p:nvPr/>
        </p:nvSpPr>
        <p:spPr>
          <a:xfrm>
            <a:off x="628356" y="4288889"/>
            <a:ext cx="5097195" cy="1086730"/>
          </a:xfrm>
          <a:prstGeom prst="flowChartTerminator">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Times New Roman" panose="02020603050405020304" pitchFamily="18" charset="0"/>
                <a:cs typeface="Times New Roman" panose="02020603050405020304" pitchFamily="18" charset="0"/>
              </a:rPr>
              <a:t>C. Đ</a:t>
            </a:r>
            <a:r>
              <a:rPr lang="vi-VN" sz="2400" dirty="0">
                <a:latin typeface="Times New Roman" panose="02020603050405020304" pitchFamily="18" charset="0"/>
                <a:cs typeface="Times New Roman" panose="02020603050405020304" pitchFamily="18" charset="0"/>
              </a:rPr>
              <a:t>ư</a:t>
            </a:r>
            <a:r>
              <a:rPr lang="en-US" sz="2400" dirty="0" err="1">
                <a:latin typeface="Times New Roman" panose="02020603050405020304" pitchFamily="18" charset="0"/>
                <a:cs typeface="Times New Roman" panose="02020603050405020304" pitchFamily="18" charset="0"/>
              </a:rPr>
              <a:t>ờng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đồng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hiệu</a:t>
            </a:r>
            <a:r>
              <a:rPr lang="en-US" sz="2400" dirty="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p:txBody>
      </p:sp>
      <p:sp>
        <p:nvSpPr>
          <p:cNvPr id="8" name="Flowchart: Terminator 7">
            <a:extLst>
              <a:ext uri="{FF2B5EF4-FFF2-40B4-BE49-F238E27FC236}">
                <a16:creationId xmlns:a16="http://schemas.microsoft.com/office/drawing/2014/main" id="{DA78EA3F-B354-4357-A11A-D5A005299EB9}"/>
              </a:ext>
            </a:extLst>
          </p:cNvPr>
          <p:cNvSpPr/>
          <p:nvPr/>
        </p:nvSpPr>
        <p:spPr>
          <a:xfrm>
            <a:off x="6096000" y="4283615"/>
            <a:ext cx="5594251" cy="1086730"/>
          </a:xfrm>
          <a:prstGeom prst="flowChartTerminator">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Times New Roman" panose="02020603050405020304" pitchFamily="18" charset="0"/>
                <a:cs typeface="Times New Roman" panose="02020603050405020304" pitchFamily="18" charset="0"/>
              </a:rPr>
              <a:t>D. Đ</a:t>
            </a:r>
            <a:r>
              <a:rPr lang="vi-VN" sz="2400" dirty="0">
                <a:latin typeface="Times New Roman" panose="02020603050405020304" pitchFamily="18" charset="0"/>
                <a:cs typeface="Times New Roman" panose="02020603050405020304" pitchFamily="18" charset="0"/>
              </a:rPr>
              <a:t>ư</a:t>
            </a:r>
            <a:r>
              <a:rPr lang="en-US" sz="2400" dirty="0" err="1">
                <a:latin typeface="Times New Roman" panose="02020603050405020304" pitchFamily="18" charset="0"/>
                <a:cs typeface="Times New Roman" panose="02020603050405020304" pitchFamily="18" charset="0"/>
              </a:rPr>
              <a:t>ờng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đồng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thang </a:t>
            </a:r>
            <a:r>
              <a:rPr lang="en-US" sz="2400" dirty="0" err="1">
                <a:latin typeface="Times New Roman" panose="02020603050405020304" pitchFamily="18" charset="0"/>
                <a:cs typeface="Times New Roman" panose="02020603050405020304" pitchFamily="18" charset="0"/>
              </a:rPr>
              <a:t>màu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sắc</a:t>
            </a:r>
            <a:r>
              <a:rPr lang="en-US" sz="2400" dirty="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594669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xit" presetSubtype="32" fill="hold" grpId="1" nodeType="clickEffect">
                                  <p:stCondLst>
                                    <p:cond delay="0"/>
                                  </p:stCondLst>
                                  <p:childTnLst>
                                    <p:anim calcmode="lin" valueType="num">
                                      <p:cBhvr>
                                        <p:cTn id="30" dur="500"/>
                                        <p:tgtEl>
                                          <p:spTgt spid="5"/>
                                        </p:tgtEl>
                                        <p:attrNameLst>
                                          <p:attrName>ppt_w</p:attrName>
                                        </p:attrNameLst>
                                      </p:cBhvr>
                                      <p:tavLst>
                                        <p:tav tm="0">
                                          <p:val>
                                            <p:strVal val="ppt_w"/>
                                          </p:val>
                                        </p:tav>
                                        <p:tav tm="100000">
                                          <p:val>
                                            <p:fltVal val="0"/>
                                          </p:val>
                                        </p:tav>
                                      </p:tavLst>
                                    </p:anim>
                                    <p:anim calcmode="lin" valueType="num">
                                      <p:cBhvr>
                                        <p:cTn id="31" dur="500"/>
                                        <p:tgtEl>
                                          <p:spTgt spid="5"/>
                                        </p:tgtEl>
                                        <p:attrNameLst>
                                          <p:attrName>ppt_h</p:attrName>
                                        </p:attrNameLst>
                                      </p:cBhvr>
                                      <p:tavLst>
                                        <p:tav tm="0">
                                          <p:val>
                                            <p:strVal val="ppt_h"/>
                                          </p:val>
                                        </p:tav>
                                        <p:tav tm="100000">
                                          <p:val>
                                            <p:fltVal val="0"/>
                                          </p:val>
                                        </p:tav>
                                      </p:tavLst>
                                    </p:anim>
                                    <p:animEffect transition="out" filter="fade">
                                      <p:cBhvr>
                                        <p:cTn id="32" dur="500"/>
                                        <p:tgtEl>
                                          <p:spTgt spid="5"/>
                                        </p:tgtEl>
                                      </p:cBhvr>
                                    </p:animEffect>
                                    <p:set>
                                      <p:cBhvr>
                                        <p:cTn id="33" dur="1" fill="hold">
                                          <p:stCondLst>
                                            <p:cond delay="499"/>
                                          </p:stCondLst>
                                        </p:cTn>
                                        <p:tgtEl>
                                          <p:spTgt spid="5"/>
                                        </p:tgtEl>
                                        <p:attrNameLst>
                                          <p:attrName>style.visibility</p:attrName>
                                        </p:attrNameLst>
                                      </p:cBhvr>
                                      <p:to>
                                        <p:strVal val="hidden"/>
                                      </p:to>
                                    </p:set>
                                  </p:childTnLst>
                                </p:cTn>
                              </p:par>
                              <p:par>
                                <p:cTn id="34" presetID="53" presetClass="exit" presetSubtype="32" fill="hold" grpId="1" nodeType="withEffect">
                                  <p:stCondLst>
                                    <p:cond delay="0"/>
                                  </p:stCondLst>
                                  <p:childTnLst>
                                    <p:anim calcmode="lin" valueType="num">
                                      <p:cBhvr>
                                        <p:cTn id="35" dur="500"/>
                                        <p:tgtEl>
                                          <p:spTgt spid="6"/>
                                        </p:tgtEl>
                                        <p:attrNameLst>
                                          <p:attrName>ppt_w</p:attrName>
                                        </p:attrNameLst>
                                      </p:cBhvr>
                                      <p:tavLst>
                                        <p:tav tm="0">
                                          <p:val>
                                            <p:strVal val="ppt_w"/>
                                          </p:val>
                                        </p:tav>
                                        <p:tav tm="100000">
                                          <p:val>
                                            <p:fltVal val="0"/>
                                          </p:val>
                                        </p:tav>
                                      </p:tavLst>
                                    </p:anim>
                                    <p:anim calcmode="lin" valueType="num">
                                      <p:cBhvr>
                                        <p:cTn id="36" dur="500"/>
                                        <p:tgtEl>
                                          <p:spTgt spid="6"/>
                                        </p:tgtEl>
                                        <p:attrNameLst>
                                          <p:attrName>ppt_h</p:attrName>
                                        </p:attrNameLst>
                                      </p:cBhvr>
                                      <p:tavLst>
                                        <p:tav tm="0">
                                          <p:val>
                                            <p:strVal val="ppt_h"/>
                                          </p:val>
                                        </p:tav>
                                        <p:tav tm="100000">
                                          <p:val>
                                            <p:fltVal val="0"/>
                                          </p:val>
                                        </p:tav>
                                      </p:tavLst>
                                    </p:anim>
                                    <p:animEffect transition="out" filter="fade">
                                      <p:cBhvr>
                                        <p:cTn id="37" dur="500"/>
                                        <p:tgtEl>
                                          <p:spTgt spid="6"/>
                                        </p:tgtEl>
                                      </p:cBhvr>
                                    </p:animEffect>
                                    <p:set>
                                      <p:cBhvr>
                                        <p:cTn id="38" dur="1" fill="hold">
                                          <p:stCondLst>
                                            <p:cond delay="499"/>
                                          </p:stCondLst>
                                        </p:cTn>
                                        <p:tgtEl>
                                          <p:spTgt spid="6"/>
                                        </p:tgtEl>
                                        <p:attrNameLst>
                                          <p:attrName>style.visibility</p:attrName>
                                        </p:attrNameLst>
                                      </p:cBhvr>
                                      <p:to>
                                        <p:strVal val="hidden"/>
                                      </p:to>
                                    </p:set>
                                  </p:childTnLst>
                                </p:cTn>
                              </p:par>
                              <p:par>
                                <p:cTn id="39" presetID="53" presetClass="exit" presetSubtype="32" fill="hold" grpId="1" nodeType="withEffect">
                                  <p:stCondLst>
                                    <p:cond delay="0"/>
                                  </p:stCondLst>
                                  <p:childTnLst>
                                    <p:anim calcmode="lin" valueType="num">
                                      <p:cBhvr>
                                        <p:cTn id="40" dur="500"/>
                                        <p:tgtEl>
                                          <p:spTgt spid="7"/>
                                        </p:tgtEl>
                                        <p:attrNameLst>
                                          <p:attrName>ppt_w</p:attrName>
                                        </p:attrNameLst>
                                      </p:cBhvr>
                                      <p:tavLst>
                                        <p:tav tm="0">
                                          <p:val>
                                            <p:strVal val="ppt_w"/>
                                          </p:val>
                                        </p:tav>
                                        <p:tav tm="100000">
                                          <p:val>
                                            <p:fltVal val="0"/>
                                          </p:val>
                                        </p:tav>
                                      </p:tavLst>
                                    </p:anim>
                                    <p:anim calcmode="lin" valueType="num">
                                      <p:cBhvr>
                                        <p:cTn id="41" dur="500"/>
                                        <p:tgtEl>
                                          <p:spTgt spid="7"/>
                                        </p:tgtEl>
                                        <p:attrNameLst>
                                          <p:attrName>ppt_h</p:attrName>
                                        </p:attrNameLst>
                                      </p:cBhvr>
                                      <p:tavLst>
                                        <p:tav tm="0">
                                          <p:val>
                                            <p:strVal val="ppt_h"/>
                                          </p:val>
                                        </p:tav>
                                        <p:tav tm="100000">
                                          <p:val>
                                            <p:fltVal val="0"/>
                                          </p:val>
                                        </p:tav>
                                      </p:tavLst>
                                    </p:anim>
                                    <p:animEffect transition="out" filter="fade">
                                      <p:cBhvr>
                                        <p:cTn id="42" dur="500"/>
                                        <p:tgtEl>
                                          <p:spTgt spid="7"/>
                                        </p:tgtEl>
                                      </p:cBhvr>
                                    </p:animEffect>
                                    <p:set>
                                      <p:cBhvr>
                                        <p:cTn id="43"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P spid="7" grpId="0" animBg="1"/>
      <p:bldP spid="7" grpId="1" animBg="1"/>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29F07A0-2D71-4167-A372-25DC8EE78027}"/>
              </a:ext>
            </a:extLst>
          </p:cNvPr>
          <p:cNvSpPr txBox="1"/>
          <p:nvPr/>
        </p:nvSpPr>
        <p:spPr>
          <a:xfrm>
            <a:off x="4725158" y="703383"/>
            <a:ext cx="2436886" cy="584775"/>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none" rtlCol="0">
            <a:spAutoFit/>
          </a:bodyPr>
          <a:lstStyle/>
          <a:p>
            <a:r>
              <a:rPr lang="en-US" sz="3200" b="1" spc="50" dirty="0">
                <a:ln w="0"/>
                <a:solidFill>
                  <a:schemeClr val="bg2"/>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VẬN DỤNG</a:t>
            </a:r>
            <a:endParaRPr lang="vi-VN" sz="3200" b="1" spc="50" dirty="0">
              <a:ln w="0"/>
              <a:solidFill>
                <a:schemeClr val="bg2"/>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
        <p:nvSpPr>
          <p:cNvPr id="7" name="Speech Bubble: Rectangle with Corners Rounded 6">
            <a:extLst>
              <a:ext uri="{FF2B5EF4-FFF2-40B4-BE49-F238E27FC236}">
                <a16:creationId xmlns:a16="http://schemas.microsoft.com/office/drawing/2014/main" id="{C5F41BB0-D20B-4315-90C8-0AC53E05E824}"/>
              </a:ext>
            </a:extLst>
          </p:cNvPr>
          <p:cNvSpPr/>
          <p:nvPr/>
        </p:nvSpPr>
        <p:spPr>
          <a:xfrm>
            <a:off x="1547447" y="1927274"/>
            <a:ext cx="8792308" cy="1167618"/>
          </a:xfrm>
          <a:prstGeom prst="wedgeRoundRectCallout">
            <a:avLst>
              <a:gd name="adj1" fmla="val -38771"/>
              <a:gd name="adj2" fmla="val 126902"/>
              <a:gd name="adj3" fmla="val 16667"/>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err="1">
                <a:solidFill>
                  <a:schemeClr val="bg1">
                    <a:lumMod val="95000"/>
                  </a:schemeClr>
                </a:solidFill>
                <a:latin typeface="Times New Roman" panose="02020603050405020304" pitchFamily="18" charset="0"/>
                <a:cs typeface="Times New Roman" panose="02020603050405020304" pitchFamily="18" charset="0"/>
              </a:rPr>
              <a:t>Dựa</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vào</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kiến</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thức</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đã</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học</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làm</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bài</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tập</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câu</a:t>
            </a:r>
            <a:r>
              <a:rPr lang="en-US" sz="2400" dirty="0">
                <a:solidFill>
                  <a:schemeClr val="bg1">
                    <a:lumMod val="95000"/>
                  </a:schemeClr>
                </a:solidFill>
                <a:latin typeface="Times New Roman" panose="02020603050405020304" pitchFamily="18" charset="0"/>
                <a:cs typeface="Times New Roman" panose="02020603050405020304" pitchFamily="18" charset="0"/>
              </a:rPr>
              <a:t> 2, 3 </a:t>
            </a:r>
            <a:r>
              <a:rPr lang="en-US" sz="2400" dirty="0" err="1">
                <a:solidFill>
                  <a:schemeClr val="bg1">
                    <a:lumMod val="95000"/>
                  </a:schemeClr>
                </a:solidFill>
                <a:latin typeface="Times New Roman" panose="02020603050405020304" pitchFamily="18" charset="0"/>
                <a:cs typeface="Times New Roman" panose="02020603050405020304" pitchFamily="18" charset="0"/>
              </a:rPr>
              <a:t>sách</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bài</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tập</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trang</a:t>
            </a:r>
            <a:r>
              <a:rPr lang="en-US" sz="2400" dirty="0">
                <a:solidFill>
                  <a:schemeClr val="bg1">
                    <a:lumMod val="95000"/>
                  </a:schemeClr>
                </a:solidFill>
                <a:latin typeface="Times New Roman" panose="02020603050405020304" pitchFamily="18" charset="0"/>
                <a:cs typeface="Times New Roman" panose="02020603050405020304" pitchFamily="18" charset="0"/>
              </a:rPr>
              <a:t> 39. </a:t>
            </a:r>
            <a:endParaRPr lang="vi-VN" sz="2400" dirty="0">
              <a:solidFill>
                <a:schemeClr val="bg1">
                  <a:lumMod val="9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79826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EB824D8-161F-4E1D-BBE8-6C735A664FF9}"/>
              </a:ext>
            </a:extLst>
          </p:cNvPr>
          <p:cNvPicPr/>
          <p:nvPr/>
        </p:nvPicPr>
        <p:blipFill>
          <a:blip r:embed="rId2"/>
          <a:stretch>
            <a:fillRect/>
          </a:stretch>
        </p:blipFill>
        <p:spPr>
          <a:xfrm>
            <a:off x="701553" y="1775850"/>
            <a:ext cx="5724525" cy="3648075"/>
          </a:xfrm>
          <a:prstGeom prst="rect">
            <a:avLst/>
          </a:prstGeom>
        </p:spPr>
      </p:pic>
      <p:pic>
        <p:nvPicPr>
          <p:cNvPr id="5" name="Picture 4">
            <a:extLst>
              <a:ext uri="{FF2B5EF4-FFF2-40B4-BE49-F238E27FC236}">
                <a16:creationId xmlns:a16="http://schemas.microsoft.com/office/drawing/2014/main" id="{96E3FE38-B8A1-418B-88AD-5ED721C592CB}"/>
              </a:ext>
            </a:extLst>
          </p:cNvPr>
          <p:cNvPicPr/>
          <p:nvPr/>
        </p:nvPicPr>
        <p:blipFill>
          <a:blip r:embed="rId3"/>
          <a:stretch>
            <a:fillRect/>
          </a:stretch>
        </p:blipFill>
        <p:spPr>
          <a:xfrm>
            <a:off x="6524625" y="1775850"/>
            <a:ext cx="5086350" cy="2324100"/>
          </a:xfrm>
          <a:prstGeom prst="rect">
            <a:avLst/>
          </a:prstGeom>
        </p:spPr>
      </p:pic>
      <p:pic>
        <p:nvPicPr>
          <p:cNvPr id="7" name="Picture 6">
            <a:extLst>
              <a:ext uri="{FF2B5EF4-FFF2-40B4-BE49-F238E27FC236}">
                <a16:creationId xmlns:a16="http://schemas.microsoft.com/office/drawing/2014/main" id="{D7375608-7B6A-428B-9A38-7405FC30A7D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35816E18-AEBC-4255-85BD-7D67F8396E65}"/>
              </a:ext>
            </a:extLst>
          </p:cNvPr>
          <p:cNvSpPr txBox="1"/>
          <p:nvPr/>
        </p:nvSpPr>
        <p:spPr>
          <a:xfrm>
            <a:off x="1645920" y="1539240"/>
            <a:ext cx="4407641" cy="584775"/>
          </a:xfrm>
          <a:prstGeom prst="rect">
            <a:avLst/>
          </a:prstGeom>
          <a:noFill/>
        </p:spPr>
        <p:txBody>
          <a:bodyPr wrap="square" rtlCol="0">
            <a:spAutoFit/>
          </a:bodyPr>
          <a:lstStyle/>
          <a:p>
            <a:r>
              <a:rPr lang="en-US" sz="3200" dirty="0">
                <a:effectLst>
                  <a:glow rad="63500">
                    <a:schemeClr val="accent2">
                      <a:satMod val="175000"/>
                      <a:alpha val="40000"/>
                    </a:schemeClr>
                  </a:glow>
                </a:effectLst>
                <a:latin typeface="Times New Roman" panose="02020603050405020304" pitchFamily="18" charset="0"/>
                <a:cs typeface="Times New Roman" panose="02020603050405020304" pitchFamily="18" charset="0"/>
              </a:rPr>
              <a:t>TẠM BIỆT CÁC EM</a:t>
            </a:r>
            <a:endParaRPr lang="vi-VN" sz="3200" dirty="0">
              <a:effectLst>
                <a:glow rad="63500">
                  <a:schemeClr val="accent2">
                    <a:satMod val="175000"/>
                    <a:alpha val="40000"/>
                  </a:schemeClr>
                </a:glow>
              </a:effectLst>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C84CD6EF-E3FA-4BF0-ABF2-F531CAE3FDAD}"/>
              </a:ext>
            </a:extLst>
          </p:cNvPr>
          <p:cNvSpPr txBox="1"/>
          <p:nvPr/>
        </p:nvSpPr>
        <p:spPr>
          <a:xfrm>
            <a:off x="5999797" y="2455275"/>
            <a:ext cx="4989443" cy="584775"/>
          </a:xfrm>
          <a:prstGeom prst="rect">
            <a:avLst/>
          </a:prstGeom>
          <a:noFill/>
        </p:spPr>
        <p:txBody>
          <a:bodyPr wrap="none" rtlCol="0">
            <a:spAutoFit/>
          </a:bodyPr>
          <a:lstStyle/>
          <a:p>
            <a:r>
              <a:rPr lang="en-US" sz="3200" dirty="0">
                <a:effectLst>
                  <a:glow rad="101600">
                    <a:schemeClr val="accent2">
                      <a:satMod val="175000"/>
                      <a:alpha val="40000"/>
                    </a:schemeClr>
                  </a:glow>
                </a:effectLst>
                <a:latin typeface="Times New Roman" panose="02020603050405020304" pitchFamily="18" charset="0"/>
                <a:cs typeface="Times New Roman" panose="02020603050405020304" pitchFamily="18" charset="0"/>
              </a:rPr>
              <a:t>CHÚC CÁC EM HỌC TỐT!</a:t>
            </a:r>
            <a:endParaRPr lang="vi-VN" sz="3200" dirty="0">
              <a:effectLst>
                <a:glow rad="101600">
                  <a:schemeClr val="accent2">
                    <a:satMod val="175000"/>
                    <a:alpha val="40000"/>
                  </a:schemeClr>
                </a:glo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514328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D30B1D-C532-4E0F-9A75-50B1F0F241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9003" y="787792"/>
            <a:ext cx="9973993" cy="5880295"/>
          </a:xfrm>
          <a:prstGeom prst="rect">
            <a:avLst/>
          </a:prstGeom>
        </p:spPr>
      </p:pic>
      <p:sp>
        <p:nvSpPr>
          <p:cNvPr id="2" name="TextBox 1">
            <a:extLst>
              <a:ext uri="{FF2B5EF4-FFF2-40B4-BE49-F238E27FC236}">
                <a16:creationId xmlns:a16="http://schemas.microsoft.com/office/drawing/2014/main" id="{E9DFB695-8FE3-46CD-9101-8C99365005C3}"/>
              </a:ext>
            </a:extLst>
          </p:cNvPr>
          <p:cNvSpPr txBox="1"/>
          <p:nvPr/>
        </p:nvSpPr>
        <p:spPr>
          <a:xfrm>
            <a:off x="1927275" y="189913"/>
            <a:ext cx="9155722" cy="400110"/>
          </a:xfrm>
          <a:prstGeom prst="rect">
            <a:avLst/>
          </a:prstGeom>
          <a:noFill/>
        </p:spPr>
        <p:txBody>
          <a:bodyPr wrap="square" rtlCol="0">
            <a:spAutoFit/>
          </a:bodyPr>
          <a:lstStyle/>
          <a:p>
            <a:r>
              <a:rPr lang="en-US" sz="2000" dirty="0" err="1">
                <a:solidFill>
                  <a:schemeClr val="bg1"/>
                </a:solidFill>
                <a:latin typeface="Times New Roman" panose="02020603050405020304" pitchFamily="18" charset="0"/>
                <a:cs typeface="Times New Roman" panose="02020603050405020304" pitchFamily="18" charset="0"/>
              </a:rPr>
              <a:t>Có</a:t>
            </a:r>
            <a:r>
              <a:rPr lang="en-US" sz="2000" dirty="0">
                <a:solidFill>
                  <a:schemeClr val="bg1"/>
                </a:solidFill>
                <a:latin typeface="Times New Roman" panose="02020603050405020304" pitchFamily="18" charset="0"/>
                <a:cs typeface="Times New Roman" panose="02020603050405020304" pitchFamily="18" charset="0"/>
              </a:rPr>
              <a:t> </a:t>
            </a:r>
            <a:r>
              <a:rPr lang="en-US" sz="2000" dirty="0" err="1">
                <a:solidFill>
                  <a:schemeClr val="bg1"/>
                </a:solidFill>
                <a:latin typeface="Times New Roman" panose="02020603050405020304" pitchFamily="18" charset="0"/>
                <a:cs typeface="Times New Roman" panose="02020603050405020304" pitchFamily="18" charset="0"/>
              </a:rPr>
              <a:t>thể</a:t>
            </a:r>
            <a:r>
              <a:rPr lang="en-US" sz="2000" dirty="0">
                <a:solidFill>
                  <a:schemeClr val="bg1"/>
                </a:solidFill>
                <a:latin typeface="Times New Roman" panose="02020603050405020304" pitchFamily="18" charset="0"/>
                <a:cs typeface="Times New Roman" panose="02020603050405020304" pitchFamily="18" charset="0"/>
              </a:rPr>
              <a:t> </a:t>
            </a:r>
            <a:r>
              <a:rPr lang="en-US" sz="2000" dirty="0" err="1">
                <a:solidFill>
                  <a:schemeClr val="bg1"/>
                </a:solidFill>
                <a:latin typeface="Times New Roman" panose="02020603050405020304" pitchFamily="18" charset="0"/>
                <a:cs typeface="Times New Roman" panose="02020603050405020304" pitchFamily="18" charset="0"/>
              </a:rPr>
              <a:t>dùng</a:t>
            </a:r>
            <a:r>
              <a:rPr lang="en-US" sz="2000" dirty="0">
                <a:solidFill>
                  <a:schemeClr val="bg1"/>
                </a:solidFill>
                <a:latin typeface="Times New Roman" panose="02020603050405020304" pitchFamily="18" charset="0"/>
                <a:cs typeface="Times New Roman" panose="02020603050405020304" pitchFamily="18" charset="0"/>
              </a:rPr>
              <a:t> l</a:t>
            </a:r>
            <a:r>
              <a:rPr lang="vi-VN" sz="2000" dirty="0">
                <a:solidFill>
                  <a:schemeClr val="bg1"/>
                </a:solidFill>
                <a:latin typeface="Times New Roman" panose="02020603050405020304" pitchFamily="18" charset="0"/>
                <a:cs typeface="Times New Roman" panose="02020603050405020304" pitchFamily="18" charset="0"/>
              </a:rPr>
              <a:t>ư</a:t>
            </a:r>
            <a:r>
              <a:rPr lang="en-US" sz="2000" dirty="0" err="1">
                <a:solidFill>
                  <a:schemeClr val="bg1"/>
                </a:solidFill>
                <a:latin typeface="Times New Roman" panose="02020603050405020304" pitchFamily="18" charset="0"/>
                <a:cs typeface="Times New Roman" panose="02020603050405020304" pitchFamily="18" charset="0"/>
              </a:rPr>
              <a:t>ợc</a:t>
            </a:r>
            <a:r>
              <a:rPr lang="en-US" sz="2000" dirty="0">
                <a:solidFill>
                  <a:schemeClr val="bg1"/>
                </a:solidFill>
                <a:latin typeface="Times New Roman" panose="02020603050405020304" pitchFamily="18" charset="0"/>
                <a:cs typeface="Times New Roman" panose="02020603050405020304" pitchFamily="18" charset="0"/>
              </a:rPr>
              <a:t> </a:t>
            </a:r>
            <a:r>
              <a:rPr lang="en-US" sz="2000" dirty="0" err="1">
                <a:solidFill>
                  <a:schemeClr val="bg1"/>
                </a:solidFill>
                <a:latin typeface="Times New Roman" panose="02020603050405020304" pitchFamily="18" charset="0"/>
                <a:cs typeface="Times New Roman" panose="02020603050405020304" pitchFamily="18" charset="0"/>
              </a:rPr>
              <a:t>đồ</a:t>
            </a:r>
            <a:r>
              <a:rPr lang="en-US" sz="2000" dirty="0">
                <a:solidFill>
                  <a:schemeClr val="bg1"/>
                </a:solidFill>
                <a:latin typeface="Times New Roman" panose="02020603050405020304" pitchFamily="18" charset="0"/>
                <a:cs typeface="Times New Roman" panose="02020603050405020304" pitchFamily="18" charset="0"/>
              </a:rPr>
              <a:t> </a:t>
            </a:r>
            <a:r>
              <a:rPr lang="en-US" sz="2000" dirty="0" err="1">
                <a:solidFill>
                  <a:schemeClr val="bg1"/>
                </a:solidFill>
                <a:latin typeface="Times New Roman" panose="02020603050405020304" pitchFamily="18" charset="0"/>
                <a:cs typeface="Times New Roman" panose="02020603050405020304" pitchFamily="18" charset="0"/>
              </a:rPr>
              <a:t>này</a:t>
            </a:r>
            <a:r>
              <a:rPr lang="en-US" sz="2000" dirty="0">
                <a:solidFill>
                  <a:schemeClr val="bg1"/>
                </a:solidFill>
                <a:latin typeface="Times New Roman" panose="02020603050405020304" pitchFamily="18" charset="0"/>
                <a:cs typeface="Times New Roman" panose="02020603050405020304" pitchFamily="18" charset="0"/>
              </a:rPr>
              <a:t> </a:t>
            </a:r>
            <a:r>
              <a:rPr lang="en-US" sz="2000" dirty="0" err="1">
                <a:solidFill>
                  <a:schemeClr val="bg1"/>
                </a:solidFill>
                <a:latin typeface="Times New Roman" panose="02020603050405020304" pitchFamily="18" charset="0"/>
                <a:cs typeface="Times New Roman" panose="02020603050405020304" pitchFamily="18" charset="0"/>
              </a:rPr>
              <a:t>để</a:t>
            </a:r>
            <a:r>
              <a:rPr lang="en-US" sz="2000" dirty="0">
                <a:solidFill>
                  <a:schemeClr val="bg1"/>
                </a:solidFill>
                <a:latin typeface="Times New Roman" panose="02020603050405020304" pitchFamily="18" charset="0"/>
                <a:cs typeface="Times New Roman" panose="02020603050405020304" pitchFamily="18" charset="0"/>
              </a:rPr>
              <a:t> </a:t>
            </a:r>
            <a:r>
              <a:rPr lang="en-US" sz="2000" dirty="0" err="1">
                <a:solidFill>
                  <a:schemeClr val="bg1"/>
                </a:solidFill>
                <a:latin typeface="Times New Roman" panose="02020603050405020304" pitchFamily="18" charset="0"/>
                <a:cs typeface="Times New Roman" panose="02020603050405020304" pitchFamily="18" charset="0"/>
              </a:rPr>
              <a:t>giới</a:t>
            </a:r>
            <a:r>
              <a:rPr lang="en-US" sz="2000" dirty="0">
                <a:solidFill>
                  <a:schemeClr val="bg1"/>
                </a:solidFill>
                <a:latin typeface="Times New Roman" panose="02020603050405020304" pitchFamily="18" charset="0"/>
                <a:cs typeface="Times New Roman" panose="02020603050405020304" pitchFamily="18" charset="0"/>
              </a:rPr>
              <a:t> </a:t>
            </a:r>
            <a:r>
              <a:rPr lang="en-US" sz="2000" dirty="0" err="1">
                <a:solidFill>
                  <a:schemeClr val="bg1"/>
                </a:solidFill>
                <a:latin typeface="Times New Roman" panose="02020603050405020304" pitchFamily="18" charset="0"/>
                <a:cs typeface="Times New Roman" panose="02020603050405020304" pitchFamily="18" charset="0"/>
              </a:rPr>
              <a:t>thiệu</a:t>
            </a:r>
            <a:r>
              <a:rPr lang="en-US" sz="2000" dirty="0">
                <a:solidFill>
                  <a:schemeClr val="bg1"/>
                </a:solidFill>
                <a:latin typeface="Times New Roman" panose="02020603050405020304" pitchFamily="18" charset="0"/>
                <a:cs typeface="Times New Roman" panose="02020603050405020304" pitchFamily="18" charset="0"/>
              </a:rPr>
              <a:t> </a:t>
            </a:r>
            <a:r>
              <a:rPr lang="en-US" sz="2000" dirty="0" err="1">
                <a:solidFill>
                  <a:schemeClr val="bg1"/>
                </a:solidFill>
                <a:latin typeface="Times New Roman" panose="02020603050405020304" pitchFamily="18" charset="0"/>
                <a:cs typeface="Times New Roman" panose="02020603050405020304" pitchFamily="18" charset="0"/>
              </a:rPr>
              <a:t>về</a:t>
            </a:r>
            <a:r>
              <a:rPr lang="en-US" sz="2000" dirty="0">
                <a:solidFill>
                  <a:schemeClr val="bg1"/>
                </a:solidFill>
                <a:latin typeface="Times New Roman" panose="02020603050405020304" pitchFamily="18" charset="0"/>
                <a:cs typeface="Times New Roman" panose="02020603050405020304" pitchFamily="18" charset="0"/>
              </a:rPr>
              <a:t> l</a:t>
            </a:r>
            <a:r>
              <a:rPr lang="vi-VN" sz="2000" dirty="0">
                <a:solidFill>
                  <a:schemeClr val="bg1"/>
                </a:solidFill>
                <a:latin typeface="Times New Roman" panose="02020603050405020304" pitchFamily="18" charset="0"/>
                <a:cs typeface="Times New Roman" panose="02020603050405020304" pitchFamily="18" charset="0"/>
              </a:rPr>
              <a:t>ư</a:t>
            </a:r>
            <a:r>
              <a:rPr lang="en-US" sz="2000" dirty="0" err="1">
                <a:solidFill>
                  <a:schemeClr val="bg1"/>
                </a:solidFill>
                <a:latin typeface="Times New Roman" panose="02020603050405020304" pitchFamily="18" charset="0"/>
                <a:cs typeface="Times New Roman" panose="02020603050405020304" pitchFamily="18" charset="0"/>
              </a:rPr>
              <a:t>ợc</a:t>
            </a:r>
            <a:r>
              <a:rPr lang="en-US" sz="2000" dirty="0">
                <a:solidFill>
                  <a:schemeClr val="bg1"/>
                </a:solidFill>
                <a:latin typeface="Times New Roman" panose="02020603050405020304" pitchFamily="18" charset="0"/>
                <a:cs typeface="Times New Roman" panose="02020603050405020304" pitchFamily="18" charset="0"/>
              </a:rPr>
              <a:t> </a:t>
            </a:r>
            <a:r>
              <a:rPr lang="en-US" sz="2000" dirty="0" err="1">
                <a:solidFill>
                  <a:schemeClr val="bg1"/>
                </a:solidFill>
                <a:latin typeface="Times New Roman" panose="02020603050405020304" pitchFamily="18" charset="0"/>
                <a:cs typeface="Times New Roman" panose="02020603050405020304" pitchFamily="18" charset="0"/>
              </a:rPr>
              <a:t>đồ</a:t>
            </a:r>
            <a:r>
              <a:rPr lang="en-US" sz="2000" dirty="0">
                <a:solidFill>
                  <a:schemeClr val="bg1"/>
                </a:solidFill>
                <a:latin typeface="Times New Roman" panose="02020603050405020304" pitchFamily="18" charset="0"/>
                <a:cs typeface="Times New Roman" panose="02020603050405020304" pitchFamily="18" charset="0"/>
              </a:rPr>
              <a:t> </a:t>
            </a:r>
            <a:r>
              <a:rPr lang="en-US" sz="2000" dirty="0" err="1">
                <a:solidFill>
                  <a:schemeClr val="bg1"/>
                </a:solidFill>
                <a:latin typeface="Times New Roman" panose="02020603050405020304" pitchFamily="18" charset="0"/>
                <a:cs typeface="Times New Roman" panose="02020603050405020304" pitchFamily="18" charset="0"/>
              </a:rPr>
              <a:t>địa</a:t>
            </a:r>
            <a:r>
              <a:rPr lang="en-US" sz="2000" dirty="0">
                <a:solidFill>
                  <a:schemeClr val="bg1"/>
                </a:solidFill>
                <a:latin typeface="Times New Roman" panose="02020603050405020304" pitchFamily="18" charset="0"/>
                <a:cs typeface="Times New Roman" panose="02020603050405020304" pitchFamily="18" charset="0"/>
              </a:rPr>
              <a:t> </a:t>
            </a:r>
            <a:r>
              <a:rPr lang="en-US" sz="2000" dirty="0" err="1">
                <a:solidFill>
                  <a:schemeClr val="bg1"/>
                </a:solidFill>
                <a:latin typeface="Times New Roman" panose="02020603050405020304" pitchFamily="18" charset="0"/>
                <a:cs typeface="Times New Roman" panose="02020603050405020304" pitchFamily="18" charset="0"/>
              </a:rPr>
              <a:t>hình</a:t>
            </a:r>
            <a:r>
              <a:rPr lang="en-US" sz="2000" dirty="0">
                <a:solidFill>
                  <a:schemeClr val="bg1"/>
                </a:solidFill>
                <a:latin typeface="Times New Roman" panose="02020603050405020304" pitchFamily="18" charset="0"/>
                <a:cs typeface="Times New Roman" panose="02020603050405020304" pitchFamily="18" charset="0"/>
              </a:rPr>
              <a:t> </a:t>
            </a:r>
            <a:r>
              <a:rPr lang="en-US" sz="2000" dirty="0" err="1">
                <a:solidFill>
                  <a:schemeClr val="bg1"/>
                </a:solidFill>
                <a:latin typeface="Times New Roman" panose="02020603050405020304" pitchFamily="18" charset="0"/>
                <a:cs typeface="Times New Roman" panose="02020603050405020304" pitchFamily="18" charset="0"/>
              </a:rPr>
              <a:t>tỉ</a:t>
            </a:r>
            <a:r>
              <a:rPr lang="en-US" sz="2000" dirty="0">
                <a:solidFill>
                  <a:schemeClr val="bg1"/>
                </a:solidFill>
                <a:latin typeface="Times New Roman" panose="02020603050405020304" pitchFamily="18" charset="0"/>
                <a:cs typeface="Times New Roman" panose="02020603050405020304" pitchFamily="18" charset="0"/>
              </a:rPr>
              <a:t> </a:t>
            </a:r>
            <a:r>
              <a:rPr lang="en-US" sz="2000" dirty="0" err="1">
                <a:solidFill>
                  <a:schemeClr val="bg1"/>
                </a:solidFill>
                <a:latin typeface="Times New Roman" panose="02020603050405020304" pitchFamily="18" charset="0"/>
                <a:cs typeface="Times New Roman" panose="02020603050405020304" pitchFamily="18" charset="0"/>
              </a:rPr>
              <a:t>lệ</a:t>
            </a:r>
            <a:r>
              <a:rPr lang="en-US" sz="2000" dirty="0">
                <a:solidFill>
                  <a:schemeClr val="bg1"/>
                </a:solidFill>
                <a:latin typeface="Times New Roman" panose="02020603050405020304" pitchFamily="18" charset="0"/>
                <a:cs typeface="Times New Roman" panose="02020603050405020304" pitchFamily="18" charset="0"/>
              </a:rPr>
              <a:t> </a:t>
            </a:r>
            <a:r>
              <a:rPr lang="en-US" sz="2000" dirty="0" err="1">
                <a:solidFill>
                  <a:schemeClr val="bg1"/>
                </a:solidFill>
                <a:latin typeface="Times New Roman" panose="02020603050405020304" pitchFamily="18" charset="0"/>
                <a:cs typeface="Times New Roman" panose="02020603050405020304" pitchFamily="18" charset="0"/>
              </a:rPr>
              <a:t>lớn</a:t>
            </a:r>
            <a:r>
              <a:rPr lang="en-US" sz="2000" dirty="0">
                <a:solidFill>
                  <a:schemeClr val="bg1"/>
                </a:solidFill>
                <a:latin typeface="Times New Roman" panose="02020603050405020304" pitchFamily="18" charset="0"/>
                <a:cs typeface="Times New Roman" panose="02020603050405020304" pitchFamily="18" charset="0"/>
              </a:rPr>
              <a:t> </a:t>
            </a:r>
            <a:r>
              <a:rPr lang="en-US" sz="2000" dirty="0" err="1">
                <a:solidFill>
                  <a:schemeClr val="bg1"/>
                </a:solidFill>
                <a:latin typeface="Times New Roman" panose="02020603050405020304" pitchFamily="18" charset="0"/>
                <a:cs typeface="Times New Roman" panose="02020603050405020304" pitchFamily="18" charset="0"/>
              </a:rPr>
              <a:t>trong</a:t>
            </a:r>
            <a:r>
              <a:rPr lang="en-US" sz="2000" dirty="0">
                <a:solidFill>
                  <a:schemeClr val="bg1"/>
                </a:solidFill>
                <a:latin typeface="Times New Roman" panose="02020603050405020304" pitchFamily="18" charset="0"/>
                <a:cs typeface="Times New Roman" panose="02020603050405020304" pitchFamily="18" charset="0"/>
              </a:rPr>
              <a:t> </a:t>
            </a:r>
            <a:r>
              <a:rPr lang="en-US" sz="2000" dirty="0" err="1">
                <a:solidFill>
                  <a:schemeClr val="bg1"/>
                </a:solidFill>
                <a:latin typeface="Times New Roman" panose="02020603050405020304" pitchFamily="18" charset="0"/>
                <a:cs typeface="Times New Roman" panose="02020603050405020304" pitchFamily="18" charset="0"/>
              </a:rPr>
              <a:t>phần</a:t>
            </a:r>
            <a:r>
              <a:rPr lang="en-US" sz="2000" dirty="0">
                <a:solidFill>
                  <a:schemeClr val="bg1"/>
                </a:solidFill>
                <a:latin typeface="Times New Roman" panose="02020603050405020304" pitchFamily="18" charset="0"/>
                <a:cs typeface="Times New Roman" panose="02020603050405020304" pitchFamily="18" charset="0"/>
              </a:rPr>
              <a:t> </a:t>
            </a:r>
            <a:r>
              <a:rPr lang="en-US" sz="2000" dirty="0" err="1">
                <a:solidFill>
                  <a:schemeClr val="bg1"/>
                </a:solidFill>
                <a:latin typeface="Times New Roman" panose="02020603050405020304" pitchFamily="18" charset="0"/>
                <a:cs typeface="Times New Roman" panose="02020603050405020304" pitchFamily="18" charset="0"/>
              </a:rPr>
              <a:t>mở</a:t>
            </a:r>
            <a:r>
              <a:rPr lang="en-US" sz="2000" dirty="0">
                <a:solidFill>
                  <a:schemeClr val="bg1"/>
                </a:solidFill>
                <a:latin typeface="Times New Roman" panose="02020603050405020304" pitchFamily="18" charset="0"/>
                <a:cs typeface="Times New Roman" panose="02020603050405020304" pitchFamily="18" charset="0"/>
              </a:rPr>
              <a:t> </a:t>
            </a:r>
            <a:r>
              <a:rPr lang="en-US" sz="2000" dirty="0" err="1">
                <a:solidFill>
                  <a:schemeClr val="bg1"/>
                </a:solidFill>
                <a:latin typeface="Times New Roman" panose="02020603050405020304" pitchFamily="18" charset="0"/>
                <a:cs typeface="Times New Roman" panose="02020603050405020304" pitchFamily="18" charset="0"/>
              </a:rPr>
              <a:t>đầu</a:t>
            </a:r>
            <a:endParaRPr lang="vi-VN" sz="20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501549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hought Bubble: Cloud 4">
            <a:extLst>
              <a:ext uri="{FF2B5EF4-FFF2-40B4-BE49-F238E27FC236}">
                <a16:creationId xmlns:a16="http://schemas.microsoft.com/office/drawing/2014/main" id="{F42FB400-8361-45EF-9F4F-E03306D163A5}"/>
              </a:ext>
            </a:extLst>
          </p:cNvPr>
          <p:cNvSpPr/>
          <p:nvPr/>
        </p:nvSpPr>
        <p:spPr>
          <a:xfrm>
            <a:off x="259080" y="0"/>
            <a:ext cx="5649000" cy="3425952"/>
          </a:xfrm>
          <a:prstGeom prst="cloudCallout">
            <a:avLst>
              <a:gd name="adj1" fmla="val 52088"/>
              <a:gd name="adj2" fmla="val 5741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auto">
              <a:spcAft>
                <a:spcPts val="0"/>
              </a:spcAft>
            </a:pP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Bạn</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Nam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muốn</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lên</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kế</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hoạch</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đi</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leo</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núi</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nhưng</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lại</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phân</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vân</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không</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biết</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phải</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mang</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theo</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vật</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dụng</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gì</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để</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xác</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định</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phương</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hướng</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giúp</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chuyến</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đi</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an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toàn</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p>
        </p:txBody>
      </p:sp>
      <p:grpSp>
        <p:nvGrpSpPr>
          <p:cNvPr id="4" name="Group 3">
            <a:extLst>
              <a:ext uri="{FF2B5EF4-FFF2-40B4-BE49-F238E27FC236}">
                <a16:creationId xmlns:a16="http://schemas.microsoft.com/office/drawing/2014/main" id="{3F6117ED-6759-489E-BFF7-22CE1F6AA71A}"/>
              </a:ext>
            </a:extLst>
          </p:cNvPr>
          <p:cNvGrpSpPr/>
          <p:nvPr/>
        </p:nvGrpSpPr>
        <p:grpSpPr>
          <a:xfrm>
            <a:off x="6096000" y="15240"/>
            <a:ext cx="6096000" cy="6766560"/>
            <a:chOff x="6096000" y="15240"/>
            <a:chExt cx="6096000" cy="6766560"/>
          </a:xfrm>
        </p:grpSpPr>
        <p:pic>
          <p:nvPicPr>
            <p:cNvPr id="1040" name="Picture 16">
              <a:extLst>
                <a:ext uri="{FF2B5EF4-FFF2-40B4-BE49-F238E27FC236}">
                  <a16:creationId xmlns:a16="http://schemas.microsoft.com/office/drawing/2014/main" id="{2781D4D8-5791-4F72-BA35-A5652375FC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3322320"/>
              <a:ext cx="6096000" cy="345948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79ECF564-CAF4-4BBF-A825-73E09825D2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5240"/>
              <a:ext cx="6096000" cy="3276600"/>
            </a:xfrm>
            <a:prstGeom prst="rect">
              <a:avLst/>
            </a:prstGeom>
            <a:ln>
              <a:noFill/>
            </a:ln>
            <a:effectLst>
              <a:outerShdw blurRad="292100" dist="139700" dir="2700000" algn="tl" rotWithShape="0">
                <a:srgbClr val="333333">
                  <a:alpha val="65000"/>
                </a:srgbClr>
              </a:outerShdw>
            </a:effectLst>
          </p:spPr>
        </p:pic>
      </p:grpSp>
      <p:sp>
        <p:nvSpPr>
          <p:cNvPr id="7" name="Speech Bubble: Oval 6">
            <a:extLst>
              <a:ext uri="{FF2B5EF4-FFF2-40B4-BE49-F238E27FC236}">
                <a16:creationId xmlns:a16="http://schemas.microsoft.com/office/drawing/2014/main" id="{90AC4724-EF93-44CE-9E16-2E0D13D4D8F4}"/>
              </a:ext>
            </a:extLst>
          </p:cNvPr>
          <p:cNvSpPr/>
          <p:nvPr/>
        </p:nvSpPr>
        <p:spPr>
          <a:xfrm>
            <a:off x="259080" y="3425952"/>
            <a:ext cx="4739640" cy="2328346"/>
          </a:xfrm>
          <a:prstGeom prst="wedgeEllipseCallout">
            <a:avLst>
              <a:gd name="adj1" fmla="val 70592"/>
              <a:gd name="adj2" fmla="val 6879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hãy</a:t>
            </a:r>
            <a:r>
              <a:rPr lang="en-US" sz="2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gợi</a:t>
            </a:r>
            <a:r>
              <a:rPr lang="en-US" sz="2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ý </a:t>
            </a:r>
            <a:r>
              <a:rPr lang="en-US" sz="2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giúp</a:t>
            </a:r>
            <a:r>
              <a:rPr lang="en-US" sz="2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bạn</a:t>
            </a:r>
            <a:r>
              <a:rPr lang="en-US" sz="2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Nam </a:t>
            </a:r>
            <a:r>
              <a:rPr lang="en-US" sz="2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chuẩn</a:t>
            </a:r>
            <a:r>
              <a:rPr lang="en-US" sz="2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bị</a:t>
            </a:r>
            <a:r>
              <a:rPr lang="en-US" sz="2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dụng</a:t>
            </a:r>
            <a:r>
              <a:rPr lang="en-US" sz="2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cụ</a:t>
            </a:r>
            <a:r>
              <a:rPr lang="en-US" sz="2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cần</a:t>
            </a:r>
            <a:r>
              <a:rPr lang="en-US" sz="2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thiết</a:t>
            </a:r>
            <a:r>
              <a:rPr lang="en-US" sz="2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cho</a:t>
            </a:r>
            <a:r>
              <a:rPr lang="en-US" sz="2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chuyến</a:t>
            </a:r>
            <a:r>
              <a:rPr lang="en-US" sz="2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du </a:t>
            </a:r>
            <a:r>
              <a:rPr lang="en-US" sz="2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lịch</a:t>
            </a:r>
            <a:r>
              <a:rPr lang="en-US" sz="2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nhé</a:t>
            </a:r>
            <a:r>
              <a:rPr lang="en-US" sz="2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endParaRPr lang="vi-VN" sz="2600" dirty="0"/>
          </a:p>
        </p:txBody>
      </p:sp>
      <p:sp>
        <p:nvSpPr>
          <p:cNvPr id="9" name="Arrow: Right 8">
            <a:extLst>
              <a:ext uri="{FF2B5EF4-FFF2-40B4-BE49-F238E27FC236}">
                <a16:creationId xmlns:a16="http://schemas.microsoft.com/office/drawing/2014/main" id="{755FC23C-0B6A-42D5-9248-AA4143D79E57}"/>
              </a:ext>
            </a:extLst>
          </p:cNvPr>
          <p:cNvSpPr/>
          <p:nvPr/>
        </p:nvSpPr>
        <p:spPr>
          <a:xfrm>
            <a:off x="129540" y="1103702"/>
            <a:ext cx="5872500" cy="4114520"/>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La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bàn</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bản</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đồ</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địa</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hình</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máy</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ảnh</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dây</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leo</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núi</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điện</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thoại</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giày</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leo</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núi</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cẩm</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nang</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du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lịch</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leo</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núi</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endParaRPr lang="vi-VN" sz="280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55852890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3" presetClass="exit" presetSubtype="32" fill="hold" grpId="1" nodeType="clickEffect">
                                  <p:stCondLst>
                                    <p:cond delay="0"/>
                                  </p:stCondLst>
                                  <p:childTnLst>
                                    <p:anim calcmode="lin" valueType="num">
                                      <p:cBhvr>
                                        <p:cTn id="23" dur="500"/>
                                        <p:tgtEl>
                                          <p:spTgt spid="5"/>
                                        </p:tgtEl>
                                        <p:attrNameLst>
                                          <p:attrName>ppt_w</p:attrName>
                                        </p:attrNameLst>
                                      </p:cBhvr>
                                      <p:tavLst>
                                        <p:tav tm="0">
                                          <p:val>
                                            <p:strVal val="ppt_w"/>
                                          </p:val>
                                        </p:tav>
                                        <p:tav tm="100000">
                                          <p:val>
                                            <p:fltVal val="0"/>
                                          </p:val>
                                        </p:tav>
                                      </p:tavLst>
                                    </p:anim>
                                    <p:anim calcmode="lin" valueType="num">
                                      <p:cBhvr>
                                        <p:cTn id="24" dur="500"/>
                                        <p:tgtEl>
                                          <p:spTgt spid="5"/>
                                        </p:tgtEl>
                                        <p:attrNameLst>
                                          <p:attrName>ppt_h</p:attrName>
                                        </p:attrNameLst>
                                      </p:cBhvr>
                                      <p:tavLst>
                                        <p:tav tm="0">
                                          <p:val>
                                            <p:strVal val="ppt_h"/>
                                          </p:val>
                                        </p:tav>
                                        <p:tav tm="100000">
                                          <p:val>
                                            <p:fltVal val="0"/>
                                          </p:val>
                                        </p:tav>
                                      </p:tavLst>
                                    </p:anim>
                                    <p:animEffect transition="out" filter="fade">
                                      <p:cBhvr>
                                        <p:cTn id="25" dur="500"/>
                                        <p:tgtEl>
                                          <p:spTgt spid="5"/>
                                        </p:tgtEl>
                                      </p:cBhvr>
                                    </p:animEffect>
                                    <p:set>
                                      <p:cBhvr>
                                        <p:cTn id="26" dur="1" fill="hold">
                                          <p:stCondLst>
                                            <p:cond delay="499"/>
                                          </p:stCondLst>
                                        </p:cTn>
                                        <p:tgtEl>
                                          <p:spTgt spid="5"/>
                                        </p:tgtEl>
                                        <p:attrNameLst>
                                          <p:attrName>style.visibility</p:attrName>
                                        </p:attrNameLst>
                                      </p:cBhvr>
                                      <p:to>
                                        <p:strVal val="hidden"/>
                                      </p:to>
                                    </p:set>
                                  </p:childTnLst>
                                </p:cTn>
                              </p:par>
                              <p:par>
                                <p:cTn id="27" presetID="53" presetClass="exit" presetSubtype="32" fill="hold" grpId="1" nodeType="withEffect">
                                  <p:stCondLst>
                                    <p:cond delay="0"/>
                                  </p:stCondLst>
                                  <p:childTnLst>
                                    <p:anim calcmode="lin" valueType="num">
                                      <p:cBhvr>
                                        <p:cTn id="28" dur="500"/>
                                        <p:tgtEl>
                                          <p:spTgt spid="7"/>
                                        </p:tgtEl>
                                        <p:attrNameLst>
                                          <p:attrName>ppt_w</p:attrName>
                                        </p:attrNameLst>
                                      </p:cBhvr>
                                      <p:tavLst>
                                        <p:tav tm="0">
                                          <p:val>
                                            <p:strVal val="ppt_w"/>
                                          </p:val>
                                        </p:tav>
                                        <p:tav tm="100000">
                                          <p:val>
                                            <p:fltVal val="0"/>
                                          </p:val>
                                        </p:tav>
                                      </p:tavLst>
                                    </p:anim>
                                    <p:anim calcmode="lin" valueType="num">
                                      <p:cBhvr>
                                        <p:cTn id="29" dur="500"/>
                                        <p:tgtEl>
                                          <p:spTgt spid="7"/>
                                        </p:tgtEl>
                                        <p:attrNameLst>
                                          <p:attrName>ppt_h</p:attrName>
                                        </p:attrNameLst>
                                      </p:cBhvr>
                                      <p:tavLst>
                                        <p:tav tm="0">
                                          <p:val>
                                            <p:strVal val="ppt_h"/>
                                          </p:val>
                                        </p:tav>
                                        <p:tav tm="100000">
                                          <p:val>
                                            <p:fltVal val="0"/>
                                          </p:val>
                                        </p:tav>
                                      </p:tavLst>
                                    </p:anim>
                                    <p:animEffect transition="out" filter="fade">
                                      <p:cBhvr>
                                        <p:cTn id="30" dur="500"/>
                                        <p:tgtEl>
                                          <p:spTgt spid="7"/>
                                        </p:tgtEl>
                                      </p:cBhvr>
                                    </p:animEffect>
                                    <p:set>
                                      <p:cBhvr>
                                        <p:cTn id="31" dur="1" fill="hold">
                                          <p:stCondLst>
                                            <p:cond delay="499"/>
                                          </p:stCondLst>
                                        </p:cTn>
                                        <p:tgtEl>
                                          <p:spTgt spid="7"/>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anim calcmode="lin" valueType="num">
                                      <p:cBhvr additive="base">
                                        <p:cTn id="36" dur="500" fill="hold"/>
                                        <p:tgtEl>
                                          <p:spTgt spid="9"/>
                                        </p:tgtEl>
                                        <p:attrNameLst>
                                          <p:attrName>ppt_x</p:attrName>
                                        </p:attrNameLst>
                                      </p:cBhvr>
                                      <p:tavLst>
                                        <p:tav tm="0">
                                          <p:val>
                                            <p:strVal val="#ppt_x"/>
                                          </p:val>
                                        </p:tav>
                                        <p:tav tm="100000">
                                          <p:val>
                                            <p:strVal val="#ppt_x"/>
                                          </p:val>
                                        </p:tav>
                                      </p:tavLst>
                                    </p:anim>
                                    <p:anim calcmode="lin" valueType="num">
                                      <p:cBhvr additive="base">
                                        <p:cTn id="37"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7" grpId="0" animBg="1"/>
      <p:bldP spid="7" grpId="1" animBg="1"/>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EB23C66-CA55-43EE-BACE-8D2AF8992F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D0C46831-E6B5-42C9-BE43-930821FD53D2}"/>
              </a:ext>
            </a:extLst>
          </p:cNvPr>
          <p:cNvSpPr txBox="1"/>
          <p:nvPr/>
        </p:nvSpPr>
        <p:spPr>
          <a:xfrm>
            <a:off x="3390314" y="1392701"/>
            <a:ext cx="7526215" cy="2062103"/>
          </a:xfrm>
          <a:prstGeom prst="rect">
            <a:avLst/>
          </a:prstGeom>
          <a:noFill/>
        </p:spPr>
        <p:txBody>
          <a:bodyPr wrap="square" rtlCol="0">
            <a:spAutoFit/>
          </a:bodyPr>
          <a:lstStyle/>
          <a:p>
            <a:pPr algn="ctr"/>
            <a:r>
              <a:rPr lang="en-US" sz="3200" b="1" spc="50" dirty="0" err="1">
                <a:ln w="0"/>
                <a:solidFill>
                  <a:schemeClr val="bg2"/>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Bài</a:t>
            </a:r>
            <a:r>
              <a:rPr lang="en-US" sz="3200" b="1" spc="50" dirty="0">
                <a:ln w="0"/>
                <a:solidFill>
                  <a:schemeClr val="bg2"/>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 11. THỰC HÀNH </a:t>
            </a:r>
          </a:p>
          <a:p>
            <a:pPr algn="ctr"/>
            <a:endParaRPr lang="en-US" sz="3200" b="1" spc="50" dirty="0">
              <a:ln w="0"/>
              <a:solidFill>
                <a:schemeClr val="bg2"/>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a:p>
            <a:pPr algn="ctr"/>
            <a:r>
              <a:rPr lang="en-US" sz="3200" b="1" spc="50" dirty="0">
                <a:ln w="0"/>
                <a:solidFill>
                  <a:schemeClr val="bg2"/>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ĐỌC L</a:t>
            </a:r>
            <a:r>
              <a:rPr lang="vi-VN" sz="3200" b="1" spc="50" dirty="0">
                <a:ln w="0"/>
                <a:solidFill>
                  <a:schemeClr val="bg2"/>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Ư</a:t>
            </a:r>
            <a:r>
              <a:rPr lang="en-US" sz="3200" b="1" spc="50" dirty="0">
                <a:ln w="0"/>
                <a:solidFill>
                  <a:schemeClr val="bg2"/>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ỢC ĐỒ ĐỊA HÌNH TỈ LỆ LỚN VÀ LÁT CẮT ĐỊA HÌNH Đ</a:t>
            </a:r>
            <a:r>
              <a:rPr lang="vi-VN" sz="3200" b="1" spc="50" dirty="0">
                <a:ln w="0"/>
                <a:solidFill>
                  <a:schemeClr val="bg2"/>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Ơ</a:t>
            </a:r>
            <a:r>
              <a:rPr lang="en-US" sz="3200" b="1" spc="50" dirty="0">
                <a:ln w="0"/>
                <a:solidFill>
                  <a:schemeClr val="bg2"/>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N GIẢN.</a:t>
            </a:r>
            <a:endParaRPr lang="vi-VN" sz="3200" b="1" spc="50" dirty="0">
              <a:ln w="0"/>
              <a:solidFill>
                <a:schemeClr val="bg2"/>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82500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3EA15A3-9250-4B73-BFFD-B783B7B8A370}"/>
              </a:ext>
            </a:extLst>
          </p:cNvPr>
          <p:cNvSpPr txBox="1"/>
          <p:nvPr/>
        </p:nvSpPr>
        <p:spPr>
          <a:xfrm>
            <a:off x="562707" y="435640"/>
            <a:ext cx="5120640" cy="492443"/>
          </a:xfrm>
          <a:prstGeom prst="rect">
            <a:avLst/>
          </a:prstGeom>
          <a:noFill/>
        </p:spPr>
        <p:txBody>
          <a:bodyPr wrap="square" rtlCol="0">
            <a:spAutoFit/>
          </a:bodyPr>
          <a:lstStyle/>
          <a:p>
            <a:r>
              <a:rPr lang="en-US" sz="2600" b="1" dirty="0">
                <a:solidFill>
                  <a:schemeClr val="bg1">
                    <a:lumMod val="95000"/>
                  </a:schemeClr>
                </a:solidFill>
                <a:latin typeface="Times New Roman" panose="02020603050405020304" pitchFamily="18" charset="0"/>
                <a:cs typeface="Times New Roman" panose="02020603050405020304" pitchFamily="18" charset="0"/>
              </a:rPr>
              <a:t>1. </a:t>
            </a:r>
            <a:r>
              <a:rPr lang="en-US" sz="2600" b="1" dirty="0" err="1">
                <a:solidFill>
                  <a:schemeClr val="bg1">
                    <a:lumMod val="95000"/>
                  </a:schemeClr>
                </a:solidFill>
                <a:latin typeface="Times New Roman" panose="02020603050405020304" pitchFamily="18" charset="0"/>
                <a:cs typeface="Times New Roman" panose="02020603050405020304" pitchFamily="18" charset="0"/>
              </a:rPr>
              <a:t>Đọc</a:t>
            </a:r>
            <a:r>
              <a:rPr lang="en-US" sz="2600" b="1" dirty="0">
                <a:solidFill>
                  <a:schemeClr val="bg1">
                    <a:lumMod val="95000"/>
                  </a:schemeClr>
                </a:solidFill>
                <a:latin typeface="Times New Roman" panose="02020603050405020304" pitchFamily="18" charset="0"/>
                <a:cs typeface="Times New Roman" panose="02020603050405020304" pitchFamily="18" charset="0"/>
              </a:rPr>
              <a:t> l</a:t>
            </a:r>
            <a:r>
              <a:rPr lang="vi-VN" sz="2600" b="1" dirty="0">
                <a:solidFill>
                  <a:schemeClr val="bg1">
                    <a:lumMod val="95000"/>
                  </a:schemeClr>
                </a:solidFill>
                <a:latin typeface="Times New Roman" panose="02020603050405020304" pitchFamily="18" charset="0"/>
                <a:cs typeface="Times New Roman" panose="02020603050405020304" pitchFamily="18" charset="0"/>
              </a:rPr>
              <a:t>ư</a:t>
            </a:r>
            <a:r>
              <a:rPr lang="en-US" sz="2600" b="1" dirty="0" err="1">
                <a:solidFill>
                  <a:schemeClr val="bg1">
                    <a:lumMod val="95000"/>
                  </a:schemeClr>
                </a:solidFill>
                <a:latin typeface="Times New Roman" panose="02020603050405020304" pitchFamily="18" charset="0"/>
                <a:cs typeface="Times New Roman" panose="02020603050405020304" pitchFamily="18" charset="0"/>
              </a:rPr>
              <a:t>ợc</a:t>
            </a:r>
            <a:r>
              <a:rPr lang="en-US" sz="2600" b="1" dirty="0">
                <a:solidFill>
                  <a:schemeClr val="bg1">
                    <a:lumMod val="95000"/>
                  </a:schemeClr>
                </a:solidFill>
                <a:latin typeface="Times New Roman" panose="02020603050405020304" pitchFamily="18" charset="0"/>
                <a:cs typeface="Times New Roman" panose="02020603050405020304" pitchFamily="18" charset="0"/>
              </a:rPr>
              <a:t> </a:t>
            </a:r>
            <a:r>
              <a:rPr lang="en-US" sz="2600" b="1" dirty="0" err="1">
                <a:solidFill>
                  <a:schemeClr val="bg1">
                    <a:lumMod val="95000"/>
                  </a:schemeClr>
                </a:solidFill>
                <a:latin typeface="Times New Roman" panose="02020603050405020304" pitchFamily="18" charset="0"/>
                <a:cs typeface="Times New Roman" panose="02020603050405020304" pitchFamily="18" charset="0"/>
              </a:rPr>
              <a:t>đồ</a:t>
            </a:r>
            <a:r>
              <a:rPr lang="en-US" sz="2600" b="1" dirty="0">
                <a:solidFill>
                  <a:schemeClr val="bg1">
                    <a:lumMod val="95000"/>
                  </a:schemeClr>
                </a:solidFill>
                <a:latin typeface="Times New Roman" panose="02020603050405020304" pitchFamily="18" charset="0"/>
                <a:cs typeface="Times New Roman" panose="02020603050405020304" pitchFamily="18" charset="0"/>
              </a:rPr>
              <a:t> </a:t>
            </a:r>
            <a:r>
              <a:rPr lang="en-US" sz="2600" b="1" dirty="0" err="1">
                <a:solidFill>
                  <a:schemeClr val="bg1">
                    <a:lumMod val="95000"/>
                  </a:schemeClr>
                </a:solidFill>
                <a:latin typeface="Times New Roman" panose="02020603050405020304" pitchFamily="18" charset="0"/>
                <a:cs typeface="Times New Roman" panose="02020603050405020304" pitchFamily="18" charset="0"/>
              </a:rPr>
              <a:t>địa</a:t>
            </a:r>
            <a:r>
              <a:rPr lang="en-US" sz="2600" b="1" dirty="0">
                <a:solidFill>
                  <a:schemeClr val="bg1">
                    <a:lumMod val="95000"/>
                  </a:schemeClr>
                </a:solidFill>
                <a:latin typeface="Times New Roman" panose="02020603050405020304" pitchFamily="18" charset="0"/>
                <a:cs typeface="Times New Roman" panose="02020603050405020304" pitchFamily="18" charset="0"/>
              </a:rPr>
              <a:t> </a:t>
            </a:r>
            <a:r>
              <a:rPr lang="en-US" sz="2600" b="1" dirty="0" err="1">
                <a:solidFill>
                  <a:schemeClr val="bg1">
                    <a:lumMod val="95000"/>
                  </a:schemeClr>
                </a:solidFill>
                <a:latin typeface="Times New Roman" panose="02020603050405020304" pitchFamily="18" charset="0"/>
                <a:cs typeface="Times New Roman" panose="02020603050405020304" pitchFamily="18" charset="0"/>
              </a:rPr>
              <a:t>hình</a:t>
            </a:r>
            <a:r>
              <a:rPr lang="en-US" sz="2600" b="1" dirty="0">
                <a:solidFill>
                  <a:schemeClr val="bg1">
                    <a:lumMod val="95000"/>
                  </a:schemeClr>
                </a:solidFill>
                <a:latin typeface="Times New Roman" panose="02020603050405020304" pitchFamily="18" charset="0"/>
                <a:cs typeface="Times New Roman" panose="02020603050405020304" pitchFamily="18" charset="0"/>
              </a:rPr>
              <a:t> </a:t>
            </a:r>
            <a:r>
              <a:rPr lang="en-US" sz="2600" b="1" dirty="0" err="1">
                <a:solidFill>
                  <a:schemeClr val="bg1">
                    <a:lumMod val="95000"/>
                  </a:schemeClr>
                </a:solidFill>
                <a:latin typeface="Times New Roman" panose="02020603050405020304" pitchFamily="18" charset="0"/>
                <a:cs typeface="Times New Roman" panose="02020603050405020304" pitchFamily="18" charset="0"/>
              </a:rPr>
              <a:t>tỉ</a:t>
            </a:r>
            <a:r>
              <a:rPr lang="en-US" sz="2600" b="1" dirty="0">
                <a:solidFill>
                  <a:schemeClr val="bg1">
                    <a:lumMod val="95000"/>
                  </a:schemeClr>
                </a:solidFill>
                <a:latin typeface="Times New Roman" panose="02020603050405020304" pitchFamily="18" charset="0"/>
                <a:cs typeface="Times New Roman" panose="02020603050405020304" pitchFamily="18" charset="0"/>
              </a:rPr>
              <a:t> </a:t>
            </a:r>
            <a:r>
              <a:rPr lang="en-US" sz="2600" b="1" dirty="0" err="1">
                <a:solidFill>
                  <a:schemeClr val="bg1">
                    <a:lumMod val="95000"/>
                  </a:schemeClr>
                </a:solidFill>
                <a:latin typeface="Times New Roman" panose="02020603050405020304" pitchFamily="18" charset="0"/>
                <a:cs typeface="Times New Roman" panose="02020603050405020304" pitchFamily="18" charset="0"/>
              </a:rPr>
              <a:t>lệ</a:t>
            </a:r>
            <a:r>
              <a:rPr lang="en-US" sz="2600" b="1" dirty="0">
                <a:solidFill>
                  <a:schemeClr val="bg1">
                    <a:lumMod val="95000"/>
                  </a:schemeClr>
                </a:solidFill>
                <a:latin typeface="Times New Roman" panose="02020603050405020304" pitchFamily="18" charset="0"/>
                <a:cs typeface="Times New Roman" panose="02020603050405020304" pitchFamily="18" charset="0"/>
              </a:rPr>
              <a:t> </a:t>
            </a:r>
            <a:r>
              <a:rPr lang="en-US" sz="2600" b="1" dirty="0" err="1">
                <a:solidFill>
                  <a:schemeClr val="bg1">
                    <a:lumMod val="95000"/>
                  </a:schemeClr>
                </a:solidFill>
                <a:latin typeface="Times New Roman" panose="02020603050405020304" pitchFamily="18" charset="0"/>
                <a:cs typeface="Times New Roman" panose="02020603050405020304" pitchFamily="18" charset="0"/>
              </a:rPr>
              <a:t>lớn</a:t>
            </a:r>
            <a:r>
              <a:rPr lang="en-US" sz="2600" b="1" dirty="0">
                <a:solidFill>
                  <a:schemeClr val="bg1">
                    <a:lumMod val="95000"/>
                  </a:schemeClr>
                </a:solidFill>
                <a:latin typeface="Times New Roman" panose="02020603050405020304" pitchFamily="18" charset="0"/>
                <a:cs typeface="Times New Roman" panose="02020603050405020304" pitchFamily="18" charset="0"/>
              </a:rPr>
              <a:t>.</a:t>
            </a:r>
            <a:endParaRPr lang="vi-VN" sz="2600" b="1" dirty="0">
              <a:solidFill>
                <a:schemeClr val="bg1">
                  <a:lumMod val="95000"/>
                </a:schemeClr>
              </a:solidFill>
              <a:latin typeface="Times New Roman" panose="02020603050405020304" pitchFamily="18" charset="0"/>
              <a:cs typeface="Times New Roman" panose="02020603050405020304" pitchFamily="18" charset="0"/>
            </a:endParaRPr>
          </a:p>
        </p:txBody>
      </p:sp>
      <p:sp>
        <p:nvSpPr>
          <p:cNvPr id="10" name="Speech Bubble: Rectangle with Corners Rounded 9">
            <a:extLst>
              <a:ext uri="{FF2B5EF4-FFF2-40B4-BE49-F238E27FC236}">
                <a16:creationId xmlns:a16="http://schemas.microsoft.com/office/drawing/2014/main" id="{521D69EF-D5DB-4C2F-BFD8-CC39B497EE10}"/>
              </a:ext>
            </a:extLst>
          </p:cNvPr>
          <p:cNvSpPr/>
          <p:nvPr/>
        </p:nvSpPr>
        <p:spPr>
          <a:xfrm>
            <a:off x="201637" y="1084910"/>
            <a:ext cx="6316980" cy="3039510"/>
          </a:xfrm>
          <a:prstGeom prst="wedgeRoundRectCallout">
            <a:avLst>
              <a:gd name="adj1" fmla="val -44244"/>
              <a:gd name="adj2" fmla="val 82352"/>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US" sz="2400" i="1" dirty="0">
                <a:solidFill>
                  <a:schemeClr val="bg1">
                    <a:lumMod val="95000"/>
                  </a:schemeClr>
                </a:solidFill>
                <a:latin typeface="Times New Roman" panose="02020603050405020304" pitchFamily="18" charset="0"/>
                <a:cs typeface="Times New Roman" panose="02020603050405020304" pitchFamily="18" charset="0"/>
              </a:rPr>
              <a:t> </a:t>
            </a:r>
            <a:r>
              <a:rPr lang="en-US" sz="2400" b="1" i="1" dirty="0">
                <a:solidFill>
                  <a:schemeClr val="bg1">
                    <a:lumMod val="95000"/>
                  </a:schemeClr>
                </a:solidFill>
                <a:latin typeface="Times New Roman" panose="02020603050405020304" pitchFamily="18" charset="0"/>
                <a:cs typeface="Times New Roman" panose="02020603050405020304" pitchFamily="18" charset="0"/>
              </a:rPr>
              <a:t>HĐ  </a:t>
            </a:r>
            <a:r>
              <a:rPr lang="en-US" sz="2400" b="1" i="1" dirty="0" err="1">
                <a:solidFill>
                  <a:schemeClr val="bg1">
                    <a:lumMod val="95000"/>
                  </a:schemeClr>
                </a:solidFill>
                <a:latin typeface="Times New Roman" panose="02020603050405020304" pitchFamily="18" charset="0"/>
                <a:cs typeface="Times New Roman" panose="02020603050405020304" pitchFamily="18" charset="0"/>
              </a:rPr>
              <a:t>cá</a:t>
            </a:r>
            <a:r>
              <a:rPr lang="en-US" sz="2400" b="1" i="1" dirty="0">
                <a:solidFill>
                  <a:schemeClr val="bg1">
                    <a:lumMod val="95000"/>
                  </a:schemeClr>
                </a:solidFill>
                <a:latin typeface="Times New Roman" panose="02020603050405020304" pitchFamily="18" charset="0"/>
                <a:cs typeface="Times New Roman" panose="02020603050405020304" pitchFamily="18" charset="0"/>
              </a:rPr>
              <a:t> </a:t>
            </a:r>
            <a:r>
              <a:rPr lang="en-US" sz="2400" b="1" i="1" dirty="0" err="1">
                <a:solidFill>
                  <a:schemeClr val="bg1">
                    <a:lumMod val="95000"/>
                  </a:schemeClr>
                </a:solidFill>
                <a:latin typeface="Times New Roman" panose="02020603050405020304" pitchFamily="18" charset="0"/>
                <a:cs typeface="Times New Roman" panose="02020603050405020304" pitchFamily="18" charset="0"/>
              </a:rPr>
              <a:t>nhân</a:t>
            </a:r>
            <a:r>
              <a:rPr lang="en-US" sz="2400" b="1" i="1" dirty="0">
                <a:solidFill>
                  <a:schemeClr val="bg1">
                    <a:lumMod val="95000"/>
                  </a:schemeClr>
                </a:solidFill>
                <a:latin typeface="Times New Roman" panose="02020603050405020304" pitchFamily="18" charset="0"/>
                <a:cs typeface="Times New Roman" panose="02020603050405020304" pitchFamily="18" charset="0"/>
              </a:rPr>
              <a:t>:</a:t>
            </a:r>
          </a:p>
          <a:p>
            <a:pPr>
              <a:lnSpc>
                <a:spcPct val="150000"/>
              </a:lnSpc>
            </a:pPr>
            <a:r>
              <a:rPr lang="en-US" sz="2400" dirty="0" err="1">
                <a:latin typeface="Times New Roman" panose="02020603050405020304" pitchFamily="18" charset="0"/>
                <a:cs typeface="Times New Roman" panose="02020603050405020304" pitchFamily="18" charset="0"/>
              </a:rPr>
              <a:t>Dựa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nội</a:t>
            </a:r>
            <a:r>
              <a:rPr lang="en-US" sz="2400" dirty="0">
                <a:latin typeface="Times New Roman" panose="02020603050405020304" pitchFamily="18" charset="0"/>
                <a:cs typeface="Times New Roman" panose="02020603050405020304" pitchFamily="18" charset="0"/>
              </a:rPr>
              <a:t> dung </a:t>
            </a:r>
            <a:r>
              <a:rPr lang="en-US" sz="2400" dirty="0" err="1">
                <a:latin typeface="Times New Roman" panose="02020603050405020304" pitchFamily="18" charset="0"/>
                <a:cs typeface="Times New Roman" panose="02020603050405020304" pitchFamily="18" charset="0"/>
              </a:rPr>
              <a:t>kênh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chữ</a:t>
            </a:r>
            <a:r>
              <a:rPr lang="en-US" sz="2400" dirty="0">
                <a:latin typeface="Times New Roman" panose="02020603050405020304" pitchFamily="18" charset="0"/>
                <a:cs typeface="Times New Roman" panose="02020603050405020304" pitchFamily="18" charset="0"/>
              </a:rPr>
              <a:t> SGK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hình</a:t>
            </a:r>
            <a:r>
              <a:rPr lang="en-US" sz="2400" dirty="0">
                <a:latin typeface="Times New Roman" panose="02020603050405020304" pitchFamily="18" charset="0"/>
                <a:cs typeface="Times New Roman" panose="02020603050405020304" pitchFamily="18" charset="0"/>
              </a:rPr>
              <a:t> 11.1 </a:t>
            </a:r>
            <a:r>
              <a:rPr lang="en-US" sz="2400" dirty="0" err="1">
                <a:latin typeface="Times New Roman" panose="02020603050405020304" pitchFamily="18" charset="0"/>
                <a:cs typeface="Times New Roman" panose="02020603050405020304" pitchFamily="18" charset="0"/>
              </a:rPr>
              <a:t>trang</a:t>
            </a:r>
            <a:r>
              <a:rPr lang="en-US" sz="2400" dirty="0">
                <a:latin typeface="Times New Roman" panose="02020603050405020304" pitchFamily="18" charset="0"/>
                <a:cs typeface="Times New Roman" panose="02020603050405020304" pitchFamily="18" charset="0"/>
              </a:rPr>
              <a:t> 155 </a:t>
            </a:r>
            <a:r>
              <a:rPr lang="en-US" sz="2400" dirty="0" err="1">
                <a:latin typeface="Times New Roman" panose="02020603050405020304" pitchFamily="18" charset="0"/>
                <a:cs typeface="Times New Roman" panose="02020603050405020304" pitchFamily="18" charset="0"/>
              </a:rPr>
              <a:t>cho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biết</a:t>
            </a:r>
            <a:r>
              <a:rPr lang="en-US" sz="2400" dirty="0">
                <a:latin typeface="Times New Roman" panose="02020603050405020304" pitchFamily="18" charset="0"/>
                <a:cs typeface="Times New Roman" panose="02020603050405020304" pitchFamily="18" charset="0"/>
              </a:rPr>
              <a:t>:</a:t>
            </a:r>
          </a:p>
          <a:p>
            <a:pPr>
              <a:lnSpc>
                <a:spcPct val="150000"/>
              </a:lnSpc>
            </a:pPr>
            <a:r>
              <a:rPr lang="en-US" sz="2400" dirty="0">
                <a:solidFill>
                  <a:schemeClr val="bg1">
                    <a:lumMod val="95000"/>
                  </a:schemeClr>
                </a:solidFill>
                <a:latin typeface="Times New Roman" panose="02020603050405020304" pitchFamily="18" charset="0"/>
                <a:cs typeface="Times New Roman" panose="02020603050405020304" pitchFamily="18" charset="0"/>
              </a:rPr>
              <a:t>1. </a:t>
            </a:r>
            <a:r>
              <a:rPr lang="en-US" sz="2400" dirty="0" err="1">
                <a:solidFill>
                  <a:schemeClr val="bg1">
                    <a:lumMod val="95000"/>
                  </a:schemeClr>
                </a:solidFill>
                <a:latin typeface="Times New Roman" panose="02020603050405020304" pitchFamily="18" charset="0"/>
                <a:cs typeface="Times New Roman" panose="02020603050405020304" pitchFamily="18" charset="0"/>
              </a:rPr>
              <a:t>Thế</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nào</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là</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đường</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đồng</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mức</a:t>
            </a:r>
            <a:r>
              <a:rPr lang="en-US" sz="2400" dirty="0">
                <a:solidFill>
                  <a:schemeClr val="bg1">
                    <a:lumMod val="95000"/>
                  </a:schemeClr>
                </a:solidFill>
                <a:latin typeface="Times New Roman" panose="02020603050405020304" pitchFamily="18" charset="0"/>
                <a:cs typeface="Times New Roman" panose="02020603050405020304" pitchFamily="18" charset="0"/>
              </a:rPr>
              <a:t>?</a:t>
            </a:r>
            <a:endParaRPr lang="vi-VN" sz="2400" dirty="0">
              <a:solidFill>
                <a:schemeClr val="bg1">
                  <a:lumMod val="95000"/>
                </a:schemeClr>
              </a:solidFill>
              <a:latin typeface="Times New Roman" panose="02020603050405020304" pitchFamily="18" charset="0"/>
              <a:cs typeface="Times New Roman" panose="02020603050405020304" pitchFamily="18" charset="0"/>
            </a:endParaRPr>
          </a:p>
          <a:p>
            <a:pPr fontAlgn="auto">
              <a:lnSpc>
                <a:spcPct val="150000"/>
              </a:lnSpc>
            </a:pPr>
            <a:r>
              <a:rPr lang="en-US" sz="2400" dirty="0">
                <a:solidFill>
                  <a:schemeClr val="bg1">
                    <a:lumMod val="95000"/>
                  </a:schemeClr>
                </a:solidFill>
                <a:latin typeface="Times New Roman" panose="02020603050405020304" pitchFamily="18" charset="0"/>
                <a:cs typeface="Times New Roman" panose="02020603050405020304" pitchFamily="18" charset="0"/>
              </a:rPr>
              <a:t>2. </a:t>
            </a:r>
            <a:r>
              <a:rPr lang="en-US" sz="2400" dirty="0" err="1">
                <a:solidFill>
                  <a:schemeClr val="bg1">
                    <a:lumMod val="95000"/>
                  </a:schemeClr>
                </a:solidFill>
                <a:latin typeface="Times New Roman" panose="02020603050405020304" pitchFamily="18" charset="0"/>
                <a:cs typeface="Times New Roman" panose="02020603050405020304" pitchFamily="18" charset="0"/>
              </a:rPr>
              <a:t>Nêu</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cách</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vi-VN" sz="2400" dirty="0">
                <a:solidFill>
                  <a:schemeClr val="bg1">
                    <a:lumMod val="95000"/>
                  </a:schemeClr>
                </a:solidFill>
                <a:latin typeface="Times New Roman" panose="02020603050405020304" pitchFamily="18" charset="0"/>
                <a:cs typeface="Times New Roman" panose="02020603050405020304" pitchFamily="18" charset="0"/>
              </a:rPr>
              <a:t>đọc lược đồ địa hình tỉ lệ lớn</a:t>
            </a:r>
            <a:r>
              <a:rPr lang="en-US" sz="2400" dirty="0">
                <a:solidFill>
                  <a:schemeClr val="bg1">
                    <a:lumMod val="95000"/>
                  </a:schemeClr>
                </a:solidFill>
                <a:latin typeface="Times New Roman" panose="02020603050405020304" pitchFamily="18" charset="0"/>
                <a:cs typeface="Times New Roman" panose="02020603050405020304" pitchFamily="18" charset="0"/>
              </a:rPr>
              <a:t>?</a:t>
            </a:r>
            <a:endParaRPr lang="vi-VN" sz="2400" b="1" spc="50" dirty="0">
              <a:ln w="0"/>
              <a:solidFill>
                <a:schemeClr val="bg2"/>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97F06F3E-6274-497E-ABB2-0B57D7FD96C9}"/>
              </a:ext>
            </a:extLst>
          </p:cNvPr>
          <p:cNvSpPr txBox="1"/>
          <p:nvPr/>
        </p:nvSpPr>
        <p:spPr>
          <a:xfrm>
            <a:off x="201637" y="1500516"/>
            <a:ext cx="6316980" cy="830997"/>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en-US" sz="2400" i="1" dirty="0">
                <a:ln w="0"/>
                <a:solidFill>
                  <a:schemeClr val="bg1"/>
                </a:solidFill>
                <a:latin typeface="Times New Roman" panose="02020603050405020304" pitchFamily="18" charset="0"/>
                <a:cs typeface="Times New Roman" panose="02020603050405020304" pitchFamily="18" charset="0"/>
              </a:rPr>
              <a:t>- </a:t>
            </a:r>
            <a:r>
              <a:rPr lang="vi-VN" sz="2400" b="1" i="1" dirty="0">
                <a:ln w="0"/>
                <a:solidFill>
                  <a:schemeClr val="bg1"/>
                </a:solidFill>
                <a:latin typeface="Times New Roman" panose="02020603050405020304" pitchFamily="18" charset="0"/>
                <a:cs typeface="Times New Roman" panose="02020603050405020304" pitchFamily="18" charset="0"/>
              </a:rPr>
              <a:t>Đường đồng mức </a:t>
            </a:r>
            <a:r>
              <a:rPr lang="vi-VN" sz="2400" dirty="0">
                <a:ln w="0"/>
                <a:solidFill>
                  <a:schemeClr val="bg1"/>
                </a:solidFill>
                <a:latin typeface="Times New Roman" panose="02020603050405020304" pitchFamily="18" charset="0"/>
                <a:cs typeface="Times New Roman" panose="02020603050405020304" pitchFamily="18" charset="0"/>
              </a:rPr>
              <a:t>là đường nối liền những điểm có cùng độ cao</a:t>
            </a:r>
            <a:r>
              <a:rPr lang="vi-VN" sz="2400" spc="50" dirty="0">
                <a:ln w="0"/>
                <a:solidFill>
                  <a:schemeClr val="bg1">
                    <a:lumMod val="95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a:t>
            </a:r>
          </a:p>
        </p:txBody>
      </p:sp>
      <p:sp>
        <p:nvSpPr>
          <p:cNvPr id="13" name="TextBox 12">
            <a:extLst>
              <a:ext uri="{FF2B5EF4-FFF2-40B4-BE49-F238E27FC236}">
                <a16:creationId xmlns:a16="http://schemas.microsoft.com/office/drawing/2014/main" id="{86725566-C541-4A1B-8667-CDAA40136A6A}"/>
              </a:ext>
            </a:extLst>
          </p:cNvPr>
          <p:cNvSpPr txBox="1"/>
          <p:nvPr/>
        </p:nvSpPr>
        <p:spPr>
          <a:xfrm>
            <a:off x="201638" y="2331513"/>
            <a:ext cx="6316980" cy="3416320"/>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fontAlgn="base"/>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Cách</a:t>
            </a:r>
            <a:r>
              <a:rPr lang="en-US" sz="2400" b="1" i="1" dirty="0">
                <a:latin typeface="Times New Roman" panose="02020603050405020304" pitchFamily="18" charset="0"/>
                <a:cs typeface="Times New Roman" panose="02020603050405020304" pitchFamily="18" charset="0"/>
              </a:rPr>
              <a:t> </a:t>
            </a:r>
            <a:r>
              <a:rPr lang="vi-VN" sz="2400" b="1" i="1" dirty="0">
                <a:latin typeface="Times New Roman" panose="02020603050405020304" pitchFamily="18" charset="0"/>
                <a:cs typeface="Times New Roman" panose="02020603050405020304" pitchFamily="18" charset="0"/>
              </a:rPr>
              <a:t>đọc lược đồ địa hình tỉ lệ lớn</a:t>
            </a:r>
            <a:r>
              <a:rPr lang="vi-VN" sz="2400" i="1" dirty="0">
                <a:latin typeface="Times New Roman" panose="02020603050405020304" pitchFamily="18" charset="0"/>
                <a:cs typeface="Times New Roman" panose="02020603050405020304" pitchFamily="18" charset="0"/>
              </a:rPr>
              <a:t>:</a:t>
            </a:r>
          </a:p>
          <a:p>
            <a:pPr fontAlgn="base"/>
            <a:r>
              <a:rPr lang="en-US" sz="2400" dirty="0">
                <a:latin typeface="Times New Roman" panose="02020603050405020304" pitchFamily="18" charset="0"/>
                <a:cs typeface="Times New Roman" panose="02020603050405020304" pitchFamily="18" charset="0"/>
              </a:rPr>
              <a:t>+</a:t>
            </a:r>
            <a:r>
              <a:rPr lang="vi-VN" sz="2400" dirty="0">
                <a:latin typeface="Times New Roman" panose="02020603050405020304" pitchFamily="18" charset="0"/>
                <a:cs typeface="Times New Roman" panose="02020603050405020304" pitchFamily="18" charset="0"/>
              </a:rPr>
              <a:t> Trước hết, cần xác định được các đường đ</a:t>
            </a:r>
            <a:r>
              <a:rPr lang="en-US" sz="2400" dirty="0">
                <a:latin typeface="Times New Roman" panose="02020603050405020304" pitchFamily="18" charset="0"/>
                <a:cs typeface="Times New Roman" panose="02020603050405020304" pitchFamily="18" charset="0"/>
              </a:rPr>
              <a:t>ồ</a:t>
            </a:r>
            <a:r>
              <a:rPr lang="vi-VN" sz="2400" dirty="0">
                <a:latin typeface="Times New Roman" panose="02020603050405020304" pitchFamily="18" charset="0"/>
                <a:cs typeface="Times New Roman" panose="02020603050405020304" pitchFamily="18" charset="0"/>
              </a:rPr>
              <a:t>ng mức có khoảng cao đều cách nhau bao nhiêu mét</a:t>
            </a:r>
            <a:r>
              <a:rPr lang="en-US" sz="2400" dirty="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a:p>
            <a:pPr fontAlgn="base"/>
            <a:r>
              <a:rPr lang="en-US" sz="2400" dirty="0">
                <a:latin typeface="Times New Roman" panose="02020603050405020304" pitchFamily="18" charset="0"/>
                <a:cs typeface="Times New Roman" panose="02020603050405020304" pitchFamily="18" charset="0"/>
              </a:rPr>
              <a:t>+</a:t>
            </a:r>
            <a:r>
              <a:rPr lang="vi-VN" sz="2400" dirty="0">
                <a:latin typeface="Times New Roman" panose="02020603050405020304" pitchFamily="18" charset="0"/>
                <a:cs typeface="Times New Roman" panose="02020603050405020304" pitchFamily="18" charset="0"/>
              </a:rPr>
              <a:t> Căn cứ vào các đường này, ta có thể tính ra độ cao của các địa đi</a:t>
            </a:r>
            <a:r>
              <a:rPr lang="en-US" sz="2400" dirty="0">
                <a:latin typeface="Times New Roman" panose="02020603050405020304" pitchFamily="18" charset="0"/>
                <a:cs typeface="Times New Roman" panose="02020603050405020304" pitchFamily="18" charset="0"/>
              </a:rPr>
              <a:t>ể</a:t>
            </a:r>
            <a:r>
              <a:rPr lang="vi-VN" sz="2400" dirty="0">
                <a:latin typeface="Times New Roman" panose="02020603050405020304" pitchFamily="18" charset="0"/>
                <a:cs typeface="Times New Roman" panose="02020603050405020304" pitchFamily="18" charset="0"/>
              </a:rPr>
              <a:t>m trên lược đ</a:t>
            </a:r>
            <a:r>
              <a:rPr lang="en-US" sz="2400" dirty="0">
                <a:latin typeface="Times New Roman" panose="02020603050405020304" pitchFamily="18" charset="0"/>
                <a:cs typeface="Times New Roman" panose="02020603050405020304" pitchFamily="18" charset="0"/>
              </a:rPr>
              <a:t>ồ</a:t>
            </a:r>
            <a:r>
              <a:rPr lang="vi-VN" sz="2400" dirty="0">
                <a:latin typeface="Times New Roman" panose="02020603050405020304" pitchFamily="18" charset="0"/>
                <a:cs typeface="Times New Roman" panose="02020603050405020304" pitchFamily="18" charset="0"/>
              </a:rPr>
              <a:t>. </a:t>
            </a:r>
          </a:p>
          <a:p>
            <a:pPr fontAlgn="base"/>
            <a:r>
              <a:rPr lang="en-US" sz="2400" dirty="0">
                <a:latin typeface="Times New Roman" panose="02020603050405020304" pitchFamily="18" charset="0"/>
                <a:cs typeface="Times New Roman" panose="02020603050405020304" pitchFamily="18" charset="0"/>
              </a:rPr>
              <a:t>+</a:t>
            </a:r>
            <a:r>
              <a:rPr lang="vi-VN" sz="2400" dirty="0">
                <a:latin typeface="Times New Roman" panose="02020603050405020304" pitchFamily="18" charset="0"/>
                <a:cs typeface="Times New Roman" panose="02020603050405020304" pitchFamily="18" charset="0"/>
              </a:rPr>
              <a:t> Căn cứ vào độ gần hay xa nhau của đường đồng mức, ta biết được độ dốc của địa hình.</a:t>
            </a:r>
          </a:p>
          <a:p>
            <a:r>
              <a:rPr lang="en-US" sz="2400" dirty="0">
                <a:latin typeface="Times New Roman" panose="02020603050405020304" pitchFamily="18" charset="0"/>
                <a:cs typeface="Times New Roman" panose="02020603050405020304" pitchFamily="18" charset="0"/>
              </a:rPr>
              <a:t>+</a:t>
            </a:r>
            <a:r>
              <a:rPr lang="vi-VN" sz="2400" dirty="0">
                <a:latin typeface="Times New Roman" panose="02020603050405020304" pitchFamily="18" charset="0"/>
                <a:cs typeface="Times New Roman" panose="02020603050405020304" pitchFamily="18" charset="0"/>
              </a:rPr>
              <a:t> Căn cứ vào tỉ lệ lược đ</a:t>
            </a:r>
            <a:r>
              <a:rPr lang="en-US" sz="2400" dirty="0">
                <a:latin typeface="Times New Roman" panose="02020603050405020304" pitchFamily="18" charset="0"/>
                <a:cs typeface="Times New Roman" panose="02020603050405020304" pitchFamily="18" charset="0"/>
              </a:rPr>
              <a:t>ồ</a:t>
            </a:r>
            <a:r>
              <a:rPr lang="vi-VN" sz="2400" dirty="0">
                <a:latin typeface="Times New Roman" panose="02020603050405020304" pitchFamily="18" charset="0"/>
                <a:cs typeface="Times New Roman" panose="02020603050405020304" pitchFamily="18" charset="0"/>
              </a:rPr>
              <a:t>, ta tính được khoảng cách thực tế giữa các địa điểm</a:t>
            </a:r>
            <a:r>
              <a:rPr lang="en-US" sz="2400" dirty="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E8AD19CD-FC5A-41C7-A8F1-0F25344EA4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75352" y="601980"/>
            <a:ext cx="5196840" cy="565404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40137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anim calcmode="lin" valueType="num">
                                      <p:cBhvr>
                                        <p:cTn id="14" dur="1000" fill="hold"/>
                                        <p:tgtEl>
                                          <p:spTgt spid="10"/>
                                        </p:tgtEl>
                                        <p:attrNameLst>
                                          <p:attrName>ppt_x</p:attrName>
                                        </p:attrNameLst>
                                      </p:cBhvr>
                                      <p:tavLst>
                                        <p:tav tm="0">
                                          <p:val>
                                            <p:strVal val="#ppt_x"/>
                                          </p:val>
                                        </p:tav>
                                        <p:tav tm="100000">
                                          <p:val>
                                            <p:strVal val="#ppt_x"/>
                                          </p:val>
                                        </p:tav>
                                      </p:tavLst>
                                    </p:anim>
                                    <p:anim calcmode="lin" valueType="num">
                                      <p:cBhvr>
                                        <p:cTn id="1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xit" presetSubtype="32" fill="hold" grpId="1" nodeType="clickEffect">
                                  <p:stCondLst>
                                    <p:cond delay="0"/>
                                  </p:stCondLst>
                                  <p:childTnLst>
                                    <p:anim calcmode="lin" valueType="num">
                                      <p:cBhvr>
                                        <p:cTn id="24" dur="500"/>
                                        <p:tgtEl>
                                          <p:spTgt spid="10"/>
                                        </p:tgtEl>
                                        <p:attrNameLst>
                                          <p:attrName>ppt_w</p:attrName>
                                        </p:attrNameLst>
                                      </p:cBhvr>
                                      <p:tavLst>
                                        <p:tav tm="0">
                                          <p:val>
                                            <p:strVal val="ppt_w"/>
                                          </p:val>
                                        </p:tav>
                                        <p:tav tm="100000">
                                          <p:val>
                                            <p:fltVal val="0"/>
                                          </p:val>
                                        </p:tav>
                                      </p:tavLst>
                                    </p:anim>
                                    <p:anim calcmode="lin" valueType="num">
                                      <p:cBhvr>
                                        <p:cTn id="25" dur="500"/>
                                        <p:tgtEl>
                                          <p:spTgt spid="10"/>
                                        </p:tgtEl>
                                        <p:attrNameLst>
                                          <p:attrName>ppt_h</p:attrName>
                                        </p:attrNameLst>
                                      </p:cBhvr>
                                      <p:tavLst>
                                        <p:tav tm="0">
                                          <p:val>
                                            <p:strVal val="ppt_h"/>
                                          </p:val>
                                        </p:tav>
                                        <p:tav tm="100000">
                                          <p:val>
                                            <p:fltVal val="0"/>
                                          </p:val>
                                        </p:tav>
                                      </p:tavLst>
                                    </p:anim>
                                    <p:animEffect transition="out" filter="fade">
                                      <p:cBhvr>
                                        <p:cTn id="26" dur="500"/>
                                        <p:tgtEl>
                                          <p:spTgt spid="10"/>
                                        </p:tgtEl>
                                      </p:cBhvr>
                                    </p:animEffect>
                                    <p:set>
                                      <p:cBhvr>
                                        <p:cTn id="27" dur="1" fill="hold">
                                          <p:stCondLst>
                                            <p:cond delay="499"/>
                                          </p:stCondLst>
                                        </p:cTn>
                                        <p:tgtEl>
                                          <p:spTgt spid="10"/>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1000"/>
                                        <p:tgtEl>
                                          <p:spTgt spid="12"/>
                                        </p:tgtEl>
                                      </p:cBhvr>
                                    </p:animEffect>
                                    <p:anim calcmode="lin" valueType="num">
                                      <p:cBhvr>
                                        <p:cTn id="33" dur="1000" fill="hold"/>
                                        <p:tgtEl>
                                          <p:spTgt spid="12"/>
                                        </p:tgtEl>
                                        <p:attrNameLst>
                                          <p:attrName>ppt_x</p:attrName>
                                        </p:attrNameLst>
                                      </p:cBhvr>
                                      <p:tavLst>
                                        <p:tav tm="0">
                                          <p:val>
                                            <p:strVal val="#ppt_x"/>
                                          </p:val>
                                        </p:tav>
                                        <p:tav tm="100000">
                                          <p:val>
                                            <p:strVal val="#ppt_x"/>
                                          </p:val>
                                        </p:tav>
                                      </p:tavLst>
                                    </p:anim>
                                    <p:anim calcmode="lin" valueType="num">
                                      <p:cBhvr>
                                        <p:cTn id="3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fade">
                                      <p:cBhvr>
                                        <p:cTn id="39" dur="1000"/>
                                        <p:tgtEl>
                                          <p:spTgt spid="13"/>
                                        </p:tgtEl>
                                      </p:cBhvr>
                                    </p:animEffect>
                                    <p:anim calcmode="lin" valueType="num">
                                      <p:cBhvr>
                                        <p:cTn id="40" dur="1000" fill="hold"/>
                                        <p:tgtEl>
                                          <p:spTgt spid="13"/>
                                        </p:tgtEl>
                                        <p:attrNameLst>
                                          <p:attrName>ppt_x</p:attrName>
                                        </p:attrNameLst>
                                      </p:cBhvr>
                                      <p:tavLst>
                                        <p:tav tm="0">
                                          <p:val>
                                            <p:strVal val="#ppt_x"/>
                                          </p:val>
                                        </p:tav>
                                        <p:tav tm="100000">
                                          <p:val>
                                            <p:strVal val="#ppt_x"/>
                                          </p:val>
                                        </p:tav>
                                      </p:tavLst>
                                    </p:anim>
                                    <p:anim calcmode="lin" valueType="num">
                                      <p:cBhvr>
                                        <p:cTn id="4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animBg="1"/>
      <p:bldP spid="10" grpId="1" animBg="1"/>
      <p:bldP spid="12" grpId="0" animBg="1"/>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57BB145-497D-4D52-8CAF-9CD9EB7ABFA9}"/>
              </a:ext>
            </a:extLst>
          </p:cNvPr>
          <p:cNvSpPr/>
          <p:nvPr/>
        </p:nvSpPr>
        <p:spPr>
          <a:xfrm>
            <a:off x="196950" y="218437"/>
            <a:ext cx="4542690" cy="63584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just" fontAlgn="auto">
              <a:lnSpc>
                <a:spcPct val="125000"/>
              </a:lnSpc>
              <a:spcAft>
                <a:spcPts val="0"/>
              </a:spcAft>
            </a:pPr>
            <a:r>
              <a:rPr lang="en-US" sz="2800" i="1"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HĐ </a:t>
            </a:r>
            <a:r>
              <a:rPr lang="en-US" sz="2800" i="1" dirty="0" err="1">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nhóm</a:t>
            </a:r>
            <a:r>
              <a:rPr lang="en-US" sz="2800" i="1"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nhóm</a:t>
            </a:r>
            <a:r>
              <a:rPr lang="en-US" sz="28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chung</a:t>
            </a:r>
            <a:r>
              <a:rPr lang="en-US" sz="28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nhiệm</a:t>
            </a:r>
            <a:r>
              <a:rPr lang="en-US" sz="28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vụ</a:t>
            </a:r>
            <a:r>
              <a:rPr lang="en-US" sz="28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(10p)</a:t>
            </a:r>
            <a:endParaRPr lang="vi-VN" sz="2000" dirty="0">
              <a:solidFill>
                <a:schemeClr val="bg1">
                  <a:lumMod val="95000"/>
                </a:schemeClr>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25000"/>
              </a:lnSpc>
              <a:spcAft>
                <a:spcPts val="0"/>
              </a:spcAft>
            </a:pPr>
            <a:r>
              <a:rPr lang="vi-VN" sz="2800" dirty="0">
                <a:solidFill>
                  <a:schemeClr val="bg1">
                    <a:lumMod val="95000"/>
                  </a:schemeClr>
                </a:solidFill>
                <a:latin typeface="Times New Roman" panose="02020603050405020304" pitchFamily="18" charset="0"/>
                <a:cs typeface="Times New Roman" panose="02020603050405020304" pitchFamily="18" charset="0"/>
              </a:rPr>
              <a:t>Dựa vào hình 1</a:t>
            </a:r>
            <a:r>
              <a:rPr lang="en-US" sz="2800" dirty="0">
                <a:solidFill>
                  <a:schemeClr val="bg1">
                    <a:lumMod val="95000"/>
                  </a:schemeClr>
                </a:solidFill>
                <a:latin typeface="Times New Roman" panose="02020603050405020304" pitchFamily="18" charset="0"/>
                <a:cs typeface="Times New Roman" panose="02020603050405020304" pitchFamily="18" charset="0"/>
              </a:rPr>
              <a:t>1.2 </a:t>
            </a:r>
            <a:r>
              <a:rPr lang="en-US" sz="2800" dirty="0" err="1">
                <a:solidFill>
                  <a:schemeClr val="bg1">
                    <a:lumMod val="95000"/>
                  </a:schemeClr>
                </a:solidFill>
                <a:latin typeface="Times New Roman" panose="02020603050405020304" pitchFamily="18" charset="0"/>
                <a:cs typeface="Times New Roman" panose="02020603050405020304" pitchFamily="18" charset="0"/>
              </a:rPr>
              <a:t>sgk</a:t>
            </a:r>
            <a:r>
              <a:rPr lang="en-US" sz="2800" dirty="0">
                <a:solidFill>
                  <a:schemeClr val="bg1">
                    <a:lumMod val="95000"/>
                  </a:schemeClr>
                </a:solidFill>
                <a:latin typeface="Times New Roman" panose="02020603050405020304" pitchFamily="18" charset="0"/>
                <a:cs typeface="Times New Roman" panose="02020603050405020304" pitchFamily="18" charset="0"/>
              </a:rPr>
              <a:t> </a:t>
            </a:r>
            <a:r>
              <a:rPr lang="en-US" sz="2800" dirty="0" err="1">
                <a:solidFill>
                  <a:schemeClr val="bg1">
                    <a:lumMod val="95000"/>
                  </a:schemeClr>
                </a:solidFill>
                <a:latin typeface="Times New Roman" panose="02020603050405020304" pitchFamily="18" charset="0"/>
                <a:cs typeface="Times New Roman" panose="02020603050405020304" pitchFamily="18" charset="0"/>
              </a:rPr>
              <a:t>trang</a:t>
            </a:r>
            <a:r>
              <a:rPr lang="en-US" sz="2800" dirty="0">
                <a:solidFill>
                  <a:schemeClr val="bg1">
                    <a:lumMod val="95000"/>
                  </a:schemeClr>
                </a:solidFill>
                <a:latin typeface="Times New Roman" panose="02020603050405020304" pitchFamily="18" charset="0"/>
                <a:cs typeface="Times New Roman" panose="02020603050405020304" pitchFamily="18" charset="0"/>
              </a:rPr>
              <a:t> 156</a:t>
            </a:r>
            <a:r>
              <a:rPr lang="vi-VN" sz="2800" dirty="0">
                <a:solidFill>
                  <a:schemeClr val="bg1">
                    <a:lumMod val="95000"/>
                  </a:schemeClr>
                </a:solidFill>
                <a:latin typeface="Times New Roman" panose="02020603050405020304" pitchFamily="18" charset="0"/>
                <a:cs typeface="Times New Roman" panose="02020603050405020304" pitchFamily="18" charset="0"/>
              </a:rPr>
              <a:t>, </a:t>
            </a:r>
            <a:r>
              <a:rPr lang="en-US" sz="2800" dirty="0" err="1">
                <a:solidFill>
                  <a:schemeClr val="bg1">
                    <a:lumMod val="95000"/>
                  </a:schemeClr>
                </a:solidFill>
                <a:latin typeface="Times New Roman" panose="02020603050405020304" pitchFamily="18" charset="0"/>
                <a:cs typeface="Times New Roman" panose="02020603050405020304" pitchFamily="18" charset="0"/>
              </a:rPr>
              <a:t>kiến</a:t>
            </a:r>
            <a:r>
              <a:rPr lang="en-US" sz="2800" dirty="0">
                <a:solidFill>
                  <a:schemeClr val="bg1">
                    <a:lumMod val="95000"/>
                  </a:schemeClr>
                </a:solidFill>
                <a:latin typeface="Times New Roman" panose="02020603050405020304" pitchFamily="18" charset="0"/>
                <a:cs typeface="Times New Roman" panose="02020603050405020304" pitchFamily="18" charset="0"/>
              </a:rPr>
              <a:t> </a:t>
            </a:r>
            <a:r>
              <a:rPr lang="en-US" sz="2800" dirty="0" err="1">
                <a:solidFill>
                  <a:schemeClr val="bg1">
                    <a:lumMod val="95000"/>
                  </a:schemeClr>
                </a:solidFill>
                <a:latin typeface="Times New Roman" panose="02020603050405020304" pitchFamily="18" charset="0"/>
                <a:cs typeface="Times New Roman" panose="02020603050405020304" pitchFamily="18" charset="0"/>
              </a:rPr>
              <a:t>thức</a:t>
            </a:r>
            <a:r>
              <a:rPr lang="en-US" sz="2800" dirty="0">
                <a:solidFill>
                  <a:schemeClr val="bg1">
                    <a:lumMod val="95000"/>
                  </a:schemeClr>
                </a:solidFill>
                <a:latin typeface="Times New Roman" panose="02020603050405020304" pitchFamily="18" charset="0"/>
                <a:cs typeface="Times New Roman" panose="02020603050405020304" pitchFamily="18" charset="0"/>
              </a:rPr>
              <a:t> </a:t>
            </a:r>
            <a:r>
              <a:rPr lang="en-US" sz="2800" dirty="0" err="1">
                <a:solidFill>
                  <a:schemeClr val="bg1">
                    <a:lumMod val="95000"/>
                  </a:schemeClr>
                </a:solidFill>
                <a:latin typeface="Times New Roman" panose="02020603050405020304" pitchFamily="18" charset="0"/>
                <a:cs typeface="Times New Roman" panose="02020603050405020304" pitchFamily="18" charset="0"/>
              </a:rPr>
              <a:t>đã</a:t>
            </a:r>
            <a:r>
              <a:rPr lang="en-US" sz="2800" dirty="0">
                <a:solidFill>
                  <a:schemeClr val="bg1">
                    <a:lumMod val="95000"/>
                  </a:schemeClr>
                </a:solidFill>
                <a:latin typeface="Times New Roman" panose="02020603050405020304" pitchFamily="18" charset="0"/>
                <a:cs typeface="Times New Roman" panose="02020603050405020304" pitchFamily="18" charset="0"/>
              </a:rPr>
              <a:t> </a:t>
            </a:r>
            <a:r>
              <a:rPr lang="en-US" sz="2800" dirty="0" err="1">
                <a:solidFill>
                  <a:schemeClr val="bg1">
                    <a:lumMod val="95000"/>
                  </a:schemeClr>
                </a:solidFill>
                <a:latin typeface="Times New Roman" panose="02020603050405020304" pitchFamily="18" charset="0"/>
                <a:cs typeface="Times New Roman" panose="02020603050405020304" pitchFamily="18" charset="0"/>
              </a:rPr>
              <a:t>học</a:t>
            </a:r>
            <a:r>
              <a:rPr lang="en-US" sz="2800" dirty="0">
                <a:solidFill>
                  <a:schemeClr val="bg1">
                    <a:lumMod val="95000"/>
                  </a:schemeClr>
                </a:solidFill>
                <a:latin typeface="Times New Roman" panose="02020603050405020304" pitchFamily="18" charset="0"/>
                <a:cs typeface="Times New Roman" panose="02020603050405020304" pitchFamily="18" charset="0"/>
              </a:rPr>
              <a:t> </a:t>
            </a:r>
            <a:r>
              <a:rPr lang="vi-VN" sz="2800" dirty="0">
                <a:solidFill>
                  <a:schemeClr val="bg1">
                    <a:lumMod val="95000"/>
                  </a:schemeClr>
                </a:solidFill>
                <a:latin typeface="Times New Roman" panose="02020603050405020304" pitchFamily="18" charset="0"/>
                <a:cs typeface="Times New Roman" panose="02020603050405020304" pitchFamily="18" charset="0"/>
              </a:rPr>
              <a:t>em hãy:</a:t>
            </a:r>
            <a:endParaRPr lang="en-US" sz="2800" dirty="0">
              <a:solidFill>
                <a:schemeClr val="bg1">
                  <a:lumMod val="95000"/>
                </a:schemeClr>
              </a:solidFill>
              <a:latin typeface="Times New Roman" panose="02020603050405020304" pitchFamily="18" charset="0"/>
              <a:cs typeface="Times New Roman" panose="02020603050405020304" pitchFamily="18" charset="0"/>
            </a:endParaRPr>
          </a:p>
          <a:p>
            <a:pPr>
              <a:lnSpc>
                <a:spcPct val="125000"/>
              </a:lnSpc>
            </a:pPr>
            <a:r>
              <a:rPr lang="en-US" sz="2400" dirty="0">
                <a:latin typeface="Times New Roman" panose="02020603050405020304" pitchFamily="18" charset="0"/>
                <a:cs typeface="Times New Roman" panose="02020603050405020304" pitchFamily="18" charset="0"/>
              </a:rPr>
              <a:t>1. </a:t>
            </a:r>
            <a:r>
              <a:rPr lang="en-US" sz="2400" dirty="0" err="1">
                <a:latin typeface="Times New Roman" panose="02020603050405020304" pitchFamily="18" charset="0"/>
                <a:cs typeface="Times New Roman" panose="02020603050405020304" pitchFamily="18" charset="0"/>
              </a:rPr>
              <a:t>Xác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định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khoảng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cao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giữa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đường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đồng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mức</a:t>
            </a:r>
            <a:r>
              <a:rPr lang="en-US" sz="2400" dirty="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a:p>
            <a:pPr>
              <a:lnSpc>
                <a:spcPct val="125000"/>
              </a:lnSpc>
            </a:pPr>
            <a:r>
              <a:rPr lang="en-US" sz="2400" dirty="0">
                <a:latin typeface="Times New Roman" panose="02020603050405020304" pitchFamily="18" charset="0"/>
                <a:cs typeface="Times New Roman" panose="02020603050405020304" pitchFamily="18" charset="0"/>
              </a:rPr>
              <a:t>2. </a:t>
            </a:r>
            <a:r>
              <a:rPr lang="en-US" sz="2400" dirty="0" err="1">
                <a:latin typeface="Times New Roman" panose="02020603050405020304" pitchFamily="18" charset="0"/>
                <a:cs typeface="Times New Roman" panose="02020603050405020304" pitchFamily="18" charset="0"/>
              </a:rPr>
              <a:t>Xác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định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cao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điểm</a:t>
            </a:r>
            <a:r>
              <a:rPr lang="en-US" sz="2400" dirty="0">
                <a:latin typeface="Times New Roman" panose="02020603050405020304" pitchFamily="18" charset="0"/>
                <a:cs typeface="Times New Roman" panose="02020603050405020304" pitchFamily="18" charset="0"/>
              </a:rPr>
              <a:t> B, C, D, E </a:t>
            </a:r>
            <a:r>
              <a:rPr lang="en-US" sz="2400" dirty="0" err="1">
                <a:latin typeface="Times New Roman" panose="02020603050405020304" pitchFamily="18" charset="0"/>
                <a:cs typeface="Times New Roman" panose="02020603050405020304" pitchFamily="18" charset="0"/>
              </a:rPr>
              <a:t>trên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đồ</a:t>
            </a:r>
            <a:r>
              <a:rPr lang="en-US" sz="2400" dirty="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a:p>
            <a:pPr>
              <a:lnSpc>
                <a:spcPct val="125000"/>
              </a:lnSpc>
            </a:pPr>
            <a:r>
              <a:rPr lang="en-US" sz="2400" dirty="0">
                <a:latin typeface="Times New Roman" panose="02020603050405020304" pitchFamily="18" charset="0"/>
                <a:cs typeface="Times New Roman" panose="02020603050405020304" pitchFamily="18" charset="0"/>
              </a:rPr>
              <a:t>3. </a:t>
            </a:r>
            <a:r>
              <a:rPr lang="vi-VN" sz="2400" dirty="0">
                <a:latin typeface="Times New Roman" panose="02020603050405020304" pitchFamily="18" charset="0"/>
                <a:cs typeface="Times New Roman" panose="02020603050405020304" pitchFamily="18" charset="0"/>
              </a:rPr>
              <a:t>So sánh độ cao </a:t>
            </a:r>
            <a:r>
              <a:rPr lang="en-US" sz="2400" dirty="0" err="1">
                <a:latin typeface="Times New Roman" panose="02020603050405020304" pitchFamily="18" charset="0"/>
                <a:cs typeface="Times New Roman" panose="02020603050405020304" pitchFamily="18" charset="0"/>
              </a:rPr>
              <a:t>đỉnh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núi</a:t>
            </a:r>
            <a:r>
              <a:rPr lang="en-US" sz="2400" dirty="0">
                <a:latin typeface="Times New Roman" panose="02020603050405020304" pitchFamily="18" charset="0"/>
                <a:cs typeface="Times New Roman" panose="02020603050405020304" pitchFamily="18" charset="0"/>
              </a:rPr>
              <a:t> A1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A2</a:t>
            </a:r>
            <a:r>
              <a:rPr lang="vi-VN" sz="2400" dirty="0">
                <a:latin typeface="Times New Roman" panose="02020603050405020304" pitchFamily="18" charset="0"/>
                <a:cs typeface="Times New Roman" panose="02020603050405020304" pitchFamily="18" charset="0"/>
              </a:rPr>
              <a:t>.</a:t>
            </a:r>
          </a:p>
          <a:p>
            <a:pPr>
              <a:lnSpc>
                <a:spcPct val="125000"/>
              </a:lnSpc>
            </a:pPr>
            <a:r>
              <a:rPr lang="en-US" sz="2400" dirty="0">
                <a:latin typeface="Times New Roman" panose="02020603050405020304" pitchFamily="18" charset="0"/>
                <a:cs typeface="Times New Roman" panose="02020603050405020304" pitchFamily="18" charset="0"/>
              </a:rPr>
              <a:t>4. Cho </a:t>
            </a:r>
            <a:r>
              <a:rPr lang="en-US" sz="2400" dirty="0" err="1">
                <a:latin typeface="Times New Roman" panose="02020603050405020304" pitchFamily="18" charset="0"/>
                <a:cs typeface="Times New Roman" panose="02020603050405020304" pitchFamily="18" charset="0"/>
              </a:rPr>
              <a:t>biết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sườn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núi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từ</a:t>
            </a:r>
            <a:r>
              <a:rPr lang="en-US" sz="2400" dirty="0">
                <a:latin typeface="Times New Roman" panose="02020603050405020304" pitchFamily="18" charset="0"/>
                <a:cs typeface="Times New Roman" panose="02020603050405020304" pitchFamily="18" charset="0"/>
              </a:rPr>
              <a:t> A1 </a:t>
            </a:r>
            <a:r>
              <a:rPr lang="en-US" sz="2400" dirty="0" err="1">
                <a:latin typeface="Times New Roman" panose="02020603050405020304" pitchFamily="18" charset="0"/>
                <a:cs typeface="Times New Roman" panose="02020603050405020304" pitchFamily="18" charset="0"/>
              </a:rPr>
              <a:t>đến</a:t>
            </a:r>
            <a:r>
              <a:rPr lang="en-US" sz="2400" dirty="0">
                <a:latin typeface="Times New Roman" panose="02020603050405020304" pitchFamily="18" charset="0"/>
                <a:cs typeface="Times New Roman" panose="02020603050405020304" pitchFamily="18" charset="0"/>
              </a:rPr>
              <a:t> B hay </a:t>
            </a:r>
            <a:r>
              <a:rPr lang="en-US" sz="2400" dirty="0" err="1">
                <a:latin typeface="Times New Roman" panose="02020603050405020304" pitchFamily="18" charset="0"/>
                <a:cs typeface="Times New Roman" panose="02020603050405020304" pitchFamily="18" charset="0"/>
              </a:rPr>
              <a:t>từ</a:t>
            </a:r>
            <a:r>
              <a:rPr lang="en-US" sz="2400" dirty="0">
                <a:latin typeface="Times New Roman" panose="02020603050405020304" pitchFamily="18" charset="0"/>
                <a:cs typeface="Times New Roman" panose="02020603050405020304" pitchFamily="18" charset="0"/>
              </a:rPr>
              <a:t> A1 </a:t>
            </a:r>
            <a:r>
              <a:rPr lang="en-US" sz="2400" dirty="0" err="1">
                <a:latin typeface="Times New Roman" panose="02020603050405020304" pitchFamily="18" charset="0"/>
                <a:cs typeface="Times New Roman" panose="02020603050405020304" pitchFamily="18" charset="0"/>
              </a:rPr>
              <a:t>đến</a:t>
            </a:r>
            <a:r>
              <a:rPr lang="en-US" sz="2400" dirty="0">
                <a:latin typeface="Times New Roman" panose="02020603050405020304" pitchFamily="18" charset="0"/>
                <a:cs typeface="Times New Roman" panose="02020603050405020304" pitchFamily="18" charset="0"/>
              </a:rPr>
              <a:t> C </a:t>
            </a:r>
            <a:r>
              <a:rPr lang="en-US" sz="2400" dirty="0" err="1">
                <a:latin typeface="Times New Roman" panose="02020603050405020304" pitchFamily="18" charset="0"/>
                <a:cs typeface="Times New Roman" panose="02020603050405020304" pitchFamily="18" charset="0"/>
              </a:rPr>
              <a:t>dốc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hơn</a:t>
            </a:r>
            <a:r>
              <a:rPr lang="en-US" sz="2400" dirty="0">
                <a:latin typeface="Times New Roman" panose="02020603050405020304" pitchFamily="18" charset="0"/>
                <a:cs typeface="Times New Roman" panose="02020603050405020304" pitchFamily="18" charset="0"/>
              </a:rPr>
              <a:t>.</a:t>
            </a:r>
          </a:p>
          <a:p>
            <a:pPr>
              <a:lnSpc>
                <a:spcPct val="125000"/>
              </a:lnSpc>
            </a:pPr>
            <a:endParaRPr lang="vi-VN" sz="2400" dirty="0">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D2E95E94-98B4-4F41-BAAC-0D2ACADE3E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5290" y="365760"/>
            <a:ext cx="6969760" cy="606552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4052490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croll: Horizontal 4">
            <a:extLst>
              <a:ext uri="{FF2B5EF4-FFF2-40B4-BE49-F238E27FC236}">
                <a16:creationId xmlns:a16="http://schemas.microsoft.com/office/drawing/2014/main" id="{25980324-0C05-4824-9098-207509F507A9}"/>
              </a:ext>
            </a:extLst>
          </p:cNvPr>
          <p:cNvSpPr/>
          <p:nvPr/>
        </p:nvSpPr>
        <p:spPr>
          <a:xfrm>
            <a:off x="-304800" y="0"/>
            <a:ext cx="5899051" cy="6858000"/>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Đọc</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lược</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đồ</a:t>
            </a:r>
            <a:r>
              <a:rPr lang="en-US" sz="2200" b="1" i="1" dirty="0">
                <a:latin typeface="Times New Roman" panose="02020603050405020304" pitchFamily="18" charset="0"/>
                <a:cs typeface="Times New Roman" panose="02020603050405020304" pitchFamily="18" charset="0"/>
              </a:rPr>
              <a:t>:</a:t>
            </a:r>
            <a:endParaRPr lang="vi-VN" sz="2200" dirty="0">
              <a:latin typeface="Times New Roman" panose="02020603050405020304" pitchFamily="18" charset="0"/>
              <a:cs typeface="Times New Roman" panose="02020603050405020304" pitchFamily="18" charset="0"/>
            </a:endParaRPr>
          </a:p>
          <a:p>
            <a:pPr fontAlgn="base"/>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Khoảng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cách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độ</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cao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giữa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các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đường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đồng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mức</a:t>
            </a:r>
            <a:r>
              <a:rPr lang="en-US" sz="2200" dirty="0">
                <a:latin typeface="Times New Roman" panose="02020603050405020304" pitchFamily="18" charset="0"/>
                <a:cs typeface="Times New Roman" panose="02020603050405020304" pitchFamily="18" charset="0"/>
              </a:rPr>
              <a:t> 200m</a:t>
            </a:r>
            <a:endParaRPr lang="vi-VN" sz="2200" dirty="0">
              <a:latin typeface="Times New Roman" panose="02020603050405020304" pitchFamily="18" charset="0"/>
              <a:cs typeface="Times New Roman" panose="02020603050405020304" pitchFamily="18" charset="0"/>
            </a:endParaRPr>
          </a:p>
          <a:p>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Độ</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cao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của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các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điểm</a:t>
            </a:r>
            <a:r>
              <a:rPr lang="en-US" sz="2200" dirty="0">
                <a:latin typeface="Times New Roman" panose="02020603050405020304" pitchFamily="18" charset="0"/>
                <a:cs typeface="Times New Roman" panose="02020603050405020304" pitchFamily="18" charset="0"/>
              </a:rPr>
              <a:t>: </a:t>
            </a:r>
            <a:endParaRPr lang="vi-VN" sz="2200" dirty="0">
              <a:latin typeface="Times New Roman" panose="02020603050405020304" pitchFamily="18" charset="0"/>
              <a:cs typeface="Times New Roman" panose="02020603050405020304" pitchFamily="18" charset="0"/>
            </a:endParaRPr>
          </a:p>
          <a:p>
            <a:r>
              <a:rPr lang="en-US" sz="2200" dirty="0">
                <a:latin typeface="Times New Roman" panose="02020603050405020304" pitchFamily="18" charset="0"/>
                <a:cs typeface="Times New Roman" panose="02020603050405020304" pitchFamily="18" charset="0"/>
              </a:rPr>
              <a:t>       B = C = 0 m  </a:t>
            </a:r>
            <a:endParaRPr lang="vi-VN" sz="2200" dirty="0">
              <a:latin typeface="Times New Roman" panose="02020603050405020304" pitchFamily="18" charset="0"/>
              <a:cs typeface="Times New Roman" panose="02020603050405020304" pitchFamily="18" charset="0"/>
            </a:endParaRPr>
          </a:p>
          <a:p>
            <a:r>
              <a:rPr lang="en-US" sz="2200" dirty="0">
                <a:latin typeface="Times New Roman" panose="02020603050405020304" pitchFamily="18" charset="0"/>
                <a:cs typeface="Times New Roman" panose="02020603050405020304" pitchFamily="18" charset="0"/>
              </a:rPr>
              <a:t>       D = 600 m</a:t>
            </a:r>
            <a:endParaRPr lang="vi-VN" sz="2200" dirty="0">
              <a:latin typeface="Times New Roman" panose="02020603050405020304" pitchFamily="18" charset="0"/>
              <a:cs typeface="Times New Roman" panose="02020603050405020304" pitchFamily="18" charset="0"/>
            </a:endParaRPr>
          </a:p>
          <a:p>
            <a:r>
              <a:rPr lang="en-US" sz="2200" dirty="0">
                <a:latin typeface="Times New Roman" panose="02020603050405020304" pitchFamily="18" charset="0"/>
                <a:cs typeface="Times New Roman" panose="02020603050405020304" pitchFamily="18" charset="0"/>
              </a:rPr>
              <a:t>       E = 100 m</a:t>
            </a:r>
            <a:endParaRPr lang="vi-VN" sz="2200" dirty="0">
              <a:latin typeface="Times New Roman" panose="02020603050405020304" pitchFamily="18" charset="0"/>
              <a:cs typeface="Times New Roman" panose="02020603050405020304" pitchFamily="18" charset="0"/>
            </a:endParaRPr>
          </a:p>
          <a:p>
            <a:r>
              <a:rPr lang="en-US" sz="2200" dirty="0">
                <a:latin typeface="Times New Roman" panose="02020603050405020304" pitchFamily="18" charset="0"/>
                <a:cs typeface="Times New Roman" panose="02020603050405020304" pitchFamily="18" charset="0"/>
              </a:rPr>
              <a:t>+ </a:t>
            </a:r>
            <a:r>
              <a:rPr lang="vi-VN" sz="2200" dirty="0">
                <a:latin typeface="Times New Roman" panose="02020603050405020304" pitchFamily="18" charset="0"/>
                <a:cs typeface="Times New Roman" panose="02020603050405020304" pitchFamily="18" charset="0"/>
              </a:rPr>
              <a:t>So sánh độ cao </a:t>
            </a:r>
            <a:r>
              <a:rPr lang="en-US" sz="2200" dirty="0" err="1">
                <a:latin typeface="Times New Roman" panose="02020603050405020304" pitchFamily="18" charset="0"/>
                <a:cs typeface="Times New Roman" panose="02020603050405020304" pitchFamily="18" charset="0"/>
              </a:rPr>
              <a:t>đỉnh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núi</a:t>
            </a:r>
            <a:r>
              <a:rPr lang="en-US" sz="2200" dirty="0">
                <a:latin typeface="Times New Roman" panose="02020603050405020304" pitchFamily="18" charset="0"/>
                <a:cs typeface="Times New Roman" panose="02020603050405020304" pitchFamily="18" charset="0"/>
              </a:rPr>
              <a:t> A1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A2:</a:t>
            </a:r>
            <a:endParaRPr lang="vi-VN" sz="2200" dirty="0">
              <a:latin typeface="Times New Roman" panose="02020603050405020304" pitchFamily="18" charset="0"/>
              <a:cs typeface="Times New Roman" panose="02020603050405020304" pitchFamily="18" charset="0"/>
            </a:endParaRPr>
          </a:p>
          <a:p>
            <a:r>
              <a:rPr lang="en-US" sz="2200" dirty="0">
                <a:latin typeface="Times New Roman" panose="02020603050405020304" pitchFamily="18" charset="0"/>
                <a:cs typeface="Times New Roman" panose="02020603050405020304" pitchFamily="18" charset="0"/>
              </a:rPr>
              <a:t>A1 = 950m</a:t>
            </a:r>
            <a:endParaRPr lang="vi-VN" sz="2200" dirty="0">
              <a:latin typeface="Times New Roman" panose="02020603050405020304" pitchFamily="18" charset="0"/>
              <a:cs typeface="Times New Roman" panose="02020603050405020304" pitchFamily="18" charset="0"/>
            </a:endParaRPr>
          </a:p>
          <a:p>
            <a:r>
              <a:rPr lang="en-US" sz="2200" dirty="0">
                <a:latin typeface="Times New Roman" panose="02020603050405020304" pitchFamily="18" charset="0"/>
                <a:cs typeface="Times New Roman" panose="02020603050405020304" pitchFamily="18" charset="0"/>
              </a:rPr>
              <a:t>A2 = 900 m</a:t>
            </a:r>
            <a:endParaRPr lang="vi-VN" sz="2200" dirty="0">
              <a:latin typeface="Times New Roman" panose="02020603050405020304" pitchFamily="18" charset="0"/>
              <a:cs typeface="Times New Roman" panose="02020603050405020304" pitchFamily="18" charset="0"/>
            </a:endParaRPr>
          </a:p>
          <a:p>
            <a:pPr lvl="0"/>
            <a:r>
              <a:rPr lang="en-US" sz="2200" dirty="0">
                <a:latin typeface="Times New Roman" panose="02020603050405020304" pitchFamily="18" charset="0"/>
                <a:cs typeface="Times New Roman" panose="02020603050405020304" pitchFamily="18" charset="0"/>
              </a:rPr>
              <a:t>A1&gt; A2</a:t>
            </a:r>
            <a:endParaRPr lang="vi-VN" sz="2200" dirty="0">
              <a:latin typeface="Times New Roman" panose="02020603050405020304" pitchFamily="18" charset="0"/>
              <a:cs typeface="Times New Roman" panose="02020603050405020304" pitchFamily="18" charset="0"/>
            </a:endParaRPr>
          </a:p>
          <a:p>
            <a:r>
              <a:rPr lang="en-US" sz="2200" dirty="0">
                <a:latin typeface="Times New Roman" panose="02020603050405020304" pitchFamily="18" charset="0"/>
                <a:cs typeface="Times New Roman" panose="02020603050405020304" pitchFamily="18" charset="0"/>
              </a:rPr>
              <a:t>+ So </a:t>
            </a:r>
            <a:r>
              <a:rPr lang="en-US" sz="2200" dirty="0" err="1">
                <a:latin typeface="Times New Roman" panose="02020603050405020304" pitchFamily="18" charset="0"/>
                <a:cs typeface="Times New Roman" panose="02020603050405020304" pitchFamily="18" charset="0"/>
              </a:rPr>
              <a:t>sánh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độ</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dốc</a:t>
            </a:r>
            <a:r>
              <a:rPr lang="en-US" sz="2200" dirty="0">
                <a:latin typeface="Times New Roman" panose="02020603050405020304" pitchFamily="18" charset="0"/>
                <a:cs typeface="Times New Roman" panose="02020603050405020304" pitchFamily="18" charset="0"/>
              </a:rPr>
              <a:t> 2 </a:t>
            </a:r>
            <a:r>
              <a:rPr lang="en-US" sz="2200" dirty="0" err="1">
                <a:latin typeface="Times New Roman" panose="02020603050405020304" pitchFamily="18" charset="0"/>
                <a:cs typeface="Times New Roman" panose="02020603050405020304" pitchFamily="18" charset="0"/>
              </a:rPr>
              <a:t>sườn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núi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từ</a:t>
            </a:r>
            <a:r>
              <a:rPr lang="en-US" sz="2200" dirty="0">
                <a:latin typeface="Times New Roman" panose="02020603050405020304" pitchFamily="18" charset="0"/>
                <a:cs typeface="Times New Roman" panose="02020603050405020304" pitchFamily="18" charset="0"/>
              </a:rPr>
              <a:t> A1 </a:t>
            </a:r>
            <a:r>
              <a:rPr lang="en-US" sz="2200" dirty="0" err="1">
                <a:latin typeface="Times New Roman" panose="02020603050405020304" pitchFamily="18" charset="0"/>
                <a:cs typeface="Times New Roman" panose="02020603050405020304" pitchFamily="18" charset="0"/>
              </a:rPr>
              <a:t>đến</a:t>
            </a:r>
            <a:r>
              <a:rPr lang="en-US" sz="2200" dirty="0">
                <a:latin typeface="Times New Roman" panose="02020603050405020304" pitchFamily="18" charset="0"/>
                <a:cs typeface="Times New Roman" panose="02020603050405020304" pitchFamily="18" charset="0"/>
              </a:rPr>
              <a:t> B </a:t>
            </a:r>
            <a:r>
              <a:rPr lang="en-US" sz="2200" dirty="0" err="1">
                <a:latin typeface="Times New Roman" panose="02020603050405020304" pitchFamily="18" charset="0"/>
                <a:cs typeface="Times New Roman" panose="02020603050405020304" pitchFamily="18" charset="0"/>
              </a:rPr>
              <a:t>các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đường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đồng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mức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gần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nhau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hơn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từ</a:t>
            </a:r>
            <a:r>
              <a:rPr lang="en-US" sz="2200" dirty="0">
                <a:latin typeface="Times New Roman" panose="02020603050405020304" pitchFamily="18" charset="0"/>
                <a:cs typeface="Times New Roman" panose="02020603050405020304" pitchFamily="18" charset="0"/>
              </a:rPr>
              <a:t> A1 </a:t>
            </a:r>
            <a:r>
              <a:rPr lang="en-US" sz="2200" dirty="0" err="1">
                <a:latin typeface="Times New Roman" panose="02020603050405020304" pitchFamily="18" charset="0"/>
                <a:cs typeface="Times New Roman" panose="02020603050405020304" pitchFamily="18" charset="0"/>
              </a:rPr>
              <a:t>đến</a:t>
            </a:r>
            <a:r>
              <a:rPr lang="en-US" sz="2200" dirty="0">
                <a:latin typeface="Times New Roman" panose="02020603050405020304" pitchFamily="18" charset="0"/>
                <a:cs typeface="Times New Roman" panose="02020603050405020304" pitchFamily="18" charset="0"/>
              </a:rPr>
              <a:t> C </a:t>
            </a:r>
            <a:r>
              <a:rPr lang="en-US" sz="2200" dirty="0" err="1">
                <a:latin typeface="Times New Roman" panose="02020603050405020304" pitchFamily="18" charset="0"/>
                <a:cs typeface="Times New Roman" panose="02020603050405020304" pitchFamily="18" charset="0"/>
              </a:rPr>
              <a:t>các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đường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đồng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mức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cách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xa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nhau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hơn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nên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từ</a:t>
            </a:r>
            <a:r>
              <a:rPr lang="en-US" sz="2200" dirty="0">
                <a:latin typeface="Times New Roman" panose="02020603050405020304" pitchFamily="18" charset="0"/>
                <a:cs typeface="Times New Roman" panose="02020603050405020304" pitchFamily="18" charset="0"/>
              </a:rPr>
              <a:t> A1 </a:t>
            </a:r>
            <a:r>
              <a:rPr lang="en-US" sz="2200" dirty="0" err="1">
                <a:latin typeface="Times New Roman" panose="02020603050405020304" pitchFamily="18" charset="0"/>
                <a:cs typeface="Times New Roman" panose="02020603050405020304" pitchFamily="18" charset="0"/>
              </a:rPr>
              <a:t>đến</a:t>
            </a:r>
            <a:r>
              <a:rPr lang="en-US" sz="2200" dirty="0">
                <a:latin typeface="Times New Roman" panose="02020603050405020304" pitchFamily="18" charset="0"/>
                <a:cs typeface="Times New Roman" panose="02020603050405020304" pitchFamily="18" charset="0"/>
              </a:rPr>
              <a:t> B </a:t>
            </a:r>
            <a:r>
              <a:rPr lang="en-US" sz="2200" dirty="0" err="1">
                <a:latin typeface="Times New Roman" panose="02020603050405020304" pitchFamily="18" charset="0"/>
                <a:cs typeface="Times New Roman" panose="02020603050405020304" pitchFamily="18" charset="0"/>
              </a:rPr>
              <a:t>dốc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hơn</a:t>
            </a:r>
            <a:r>
              <a:rPr lang="en-US" sz="2200" dirty="0">
                <a:latin typeface="Times New Roman" panose="02020603050405020304" pitchFamily="18" charset="0"/>
                <a:cs typeface="Times New Roman" panose="02020603050405020304" pitchFamily="18" charset="0"/>
              </a:rPr>
              <a:t>.</a:t>
            </a:r>
            <a:endParaRPr lang="vi-VN" sz="22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369BCDB1-87EA-4FDC-AB5A-95EDA25B58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43600" y="365760"/>
            <a:ext cx="6051449" cy="606552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921501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6859B76-8DBC-4FAE-BF9F-90D64013CDFC}"/>
              </a:ext>
            </a:extLst>
          </p:cNvPr>
          <p:cNvSpPr txBox="1"/>
          <p:nvPr/>
        </p:nvSpPr>
        <p:spPr>
          <a:xfrm>
            <a:off x="900333" y="638631"/>
            <a:ext cx="5195668" cy="461665"/>
          </a:xfrm>
          <a:prstGeom prst="rect">
            <a:avLst/>
          </a:prstGeom>
          <a:noFill/>
        </p:spPr>
        <p:txBody>
          <a:bodyPr wrap="square" rtlCol="0">
            <a:spAutoFit/>
          </a:bodyPr>
          <a:lstStyle/>
          <a:p>
            <a:r>
              <a:rPr lang="nl-NL" sz="2400" b="1" dirty="0">
                <a:solidFill>
                  <a:schemeClr val="bg1">
                    <a:lumMod val="95000"/>
                  </a:schemeClr>
                </a:solidFill>
                <a:latin typeface="Times New Roman" panose="02020603050405020304" pitchFamily="18" charset="0"/>
                <a:cs typeface="Times New Roman" panose="02020603050405020304" pitchFamily="18" charset="0"/>
              </a:rPr>
              <a:t>2. Đọc lát cắt địa hình đơn giản </a:t>
            </a:r>
            <a:endParaRPr lang="vi-VN" sz="2400" dirty="0">
              <a:solidFill>
                <a:schemeClr val="bg1">
                  <a:lumMod val="95000"/>
                </a:schemeClr>
              </a:solidFill>
              <a:latin typeface="Times New Roman" panose="02020603050405020304" pitchFamily="18" charset="0"/>
              <a:cs typeface="Times New Roman" panose="02020603050405020304" pitchFamily="18" charset="0"/>
            </a:endParaRPr>
          </a:p>
        </p:txBody>
      </p:sp>
      <p:sp>
        <p:nvSpPr>
          <p:cNvPr id="7" name="Speech Bubble: Rectangle with Corners Rounded 6">
            <a:extLst>
              <a:ext uri="{FF2B5EF4-FFF2-40B4-BE49-F238E27FC236}">
                <a16:creationId xmlns:a16="http://schemas.microsoft.com/office/drawing/2014/main" id="{ECEB1101-F8EE-44B5-BEDA-C9AA14739856}"/>
              </a:ext>
            </a:extLst>
          </p:cNvPr>
          <p:cNvSpPr/>
          <p:nvPr/>
        </p:nvSpPr>
        <p:spPr>
          <a:xfrm>
            <a:off x="0" y="1258590"/>
            <a:ext cx="5195668" cy="4608809"/>
          </a:xfrm>
          <a:prstGeom prst="wedgeRoundRectCallout">
            <a:avLst>
              <a:gd name="adj1" fmla="val -50530"/>
              <a:gd name="adj2" fmla="val 7295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chemeClr val="tx1">
                    <a:lumMod val="95000"/>
                    <a:lumOff val="5000"/>
                  </a:schemeClr>
                </a:solidFill>
                <a:latin typeface="Times New Roman" panose="02020603050405020304" pitchFamily="18" charset="0"/>
                <a:cs typeface="Times New Roman" panose="02020603050405020304" pitchFamily="18" charset="0"/>
              </a:rPr>
              <a:t>HĐ </a:t>
            </a:r>
            <a:r>
              <a:rPr 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cá</a:t>
            </a:r>
            <a:r>
              <a:rPr 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nhân</a:t>
            </a:r>
            <a:r>
              <a:rPr lang="en-US" sz="2400" b="1" dirty="0">
                <a:solidFill>
                  <a:schemeClr val="tx1">
                    <a:lumMod val="95000"/>
                    <a:lumOff val="5000"/>
                  </a:schemeClr>
                </a:solidFill>
                <a:latin typeface="Times New Roman" panose="02020603050405020304" pitchFamily="18" charset="0"/>
                <a:cs typeface="Times New Roman" panose="02020603050405020304" pitchFamily="18" charset="0"/>
              </a:rPr>
              <a:t>/</a:t>
            </a:r>
            <a:r>
              <a:rPr 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cặp</a:t>
            </a:r>
            <a:endParaRPr lang="en-US" sz="2400" b="1" dirty="0">
              <a:solidFill>
                <a:schemeClr val="tx1">
                  <a:lumMod val="95000"/>
                  <a:lumOff val="5000"/>
                </a:schemeClr>
              </a:solidFill>
              <a:latin typeface="Times New Roman" panose="02020603050405020304" pitchFamily="18" charset="0"/>
              <a:cs typeface="Times New Roman" panose="02020603050405020304" pitchFamily="18" charset="0"/>
            </a:endParaRPr>
          </a:p>
          <a:p>
            <a:pPr>
              <a:lnSpc>
                <a:spcPct val="125000"/>
              </a:lnSpc>
            </a:pPr>
            <a:r>
              <a:rPr lang="en-US" sz="2400" dirty="0" err="1">
                <a:latin typeface="Times New Roman" panose="02020603050405020304" pitchFamily="18" charset="0"/>
                <a:cs typeface="Times New Roman" panose="02020603050405020304" pitchFamily="18" charset="0"/>
              </a:rPr>
              <a:t>Dựa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nội</a:t>
            </a:r>
            <a:r>
              <a:rPr lang="en-US" sz="2400" dirty="0">
                <a:latin typeface="Times New Roman" panose="02020603050405020304" pitchFamily="18" charset="0"/>
                <a:cs typeface="Times New Roman" panose="02020603050405020304" pitchFamily="18" charset="0"/>
              </a:rPr>
              <a:t> dung </a:t>
            </a:r>
            <a:r>
              <a:rPr lang="en-US" sz="2400" dirty="0" err="1">
                <a:latin typeface="Times New Roman" panose="02020603050405020304" pitchFamily="18" charset="0"/>
                <a:cs typeface="Times New Roman" panose="02020603050405020304" pitchFamily="18" charset="0"/>
              </a:rPr>
              <a:t>kênh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chữ</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sgk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hình</a:t>
            </a:r>
            <a:r>
              <a:rPr lang="vi-VN"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11.3 </a:t>
            </a:r>
            <a:r>
              <a:rPr lang="en-US" sz="2400" dirty="0" err="1">
                <a:latin typeface="Times New Roman" panose="02020603050405020304" pitchFamily="18" charset="0"/>
                <a:cs typeface="Times New Roman" panose="02020603050405020304" pitchFamily="18" charset="0"/>
              </a:rPr>
              <a:t>sgk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trang</a:t>
            </a:r>
            <a:r>
              <a:rPr lang="en-US" sz="2400" dirty="0">
                <a:latin typeface="Times New Roman" panose="02020603050405020304" pitchFamily="18" charset="0"/>
                <a:cs typeface="Times New Roman" panose="02020603050405020304" pitchFamily="18" charset="0"/>
              </a:rPr>
              <a:t> 156 </a:t>
            </a:r>
            <a:r>
              <a:rPr lang="en-US" sz="2400" dirty="0" err="1">
                <a:latin typeface="Times New Roman" panose="02020603050405020304" pitchFamily="18" charset="0"/>
                <a:cs typeface="Times New Roman" panose="02020603050405020304" pitchFamily="18" charset="0"/>
              </a:rPr>
              <a:t>cho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biết</a:t>
            </a:r>
            <a:r>
              <a:rPr lang="en-US" sz="2400" dirty="0">
                <a:latin typeface="Times New Roman" panose="02020603050405020304" pitchFamily="18" charset="0"/>
                <a:cs typeface="Times New Roman" panose="02020603050405020304" pitchFamily="18" charset="0"/>
              </a:rPr>
              <a:t>:</a:t>
            </a:r>
          </a:p>
          <a:p>
            <a:pPr fontAlgn="base"/>
            <a:r>
              <a:rPr lang="nl-NL" sz="2400" dirty="0">
                <a:latin typeface="Times New Roman" panose="02020603050405020304" pitchFamily="18" charset="0"/>
                <a:cs typeface="Times New Roman" panose="02020603050405020304" pitchFamily="18" charset="0"/>
              </a:rPr>
              <a:t>1. Thế nào là lát cắt địa hình?</a:t>
            </a:r>
            <a:endParaRPr lang="vi-VN" sz="2400" dirty="0">
              <a:latin typeface="Times New Roman" panose="02020603050405020304" pitchFamily="18" charset="0"/>
              <a:cs typeface="Times New Roman" panose="02020603050405020304" pitchFamily="18" charset="0"/>
            </a:endParaRPr>
          </a:p>
          <a:p>
            <a:pPr fontAlgn="base"/>
            <a:r>
              <a:rPr lang="nl-NL" sz="2400" dirty="0">
                <a:latin typeface="Times New Roman" panose="02020603050405020304" pitchFamily="18" charset="0"/>
                <a:cs typeface="Times New Roman" panose="02020603050405020304" pitchFamily="18" charset="0"/>
              </a:rPr>
              <a:t>2. Nêu cách đọc lát cắt địa hình?</a:t>
            </a:r>
            <a:endParaRPr lang="vi-VN" sz="2400" dirty="0">
              <a:latin typeface="Times New Roman" panose="02020603050405020304" pitchFamily="18" charset="0"/>
              <a:cs typeface="Times New Roman" panose="02020603050405020304" pitchFamily="18" charset="0"/>
            </a:endParaRPr>
          </a:p>
          <a:p>
            <a:pPr fontAlgn="base"/>
            <a:r>
              <a:rPr lang="nl-NL" sz="2400" dirty="0">
                <a:latin typeface="Times New Roman" panose="02020603050405020304" pitchFamily="18" charset="0"/>
                <a:cs typeface="Times New Roman" panose="02020603050405020304" pitchFamily="18" charset="0"/>
              </a:rPr>
              <a:t>3. Cho biết lát cắt lần lượt đi qua các dạng địa hình nào?</a:t>
            </a:r>
            <a:endParaRPr lang="vi-VN" sz="2400" dirty="0">
              <a:latin typeface="Times New Roman" panose="02020603050405020304" pitchFamily="18" charset="0"/>
              <a:cs typeface="Times New Roman" panose="02020603050405020304" pitchFamily="18" charset="0"/>
            </a:endParaRPr>
          </a:p>
          <a:p>
            <a:r>
              <a:rPr lang="nl-NL" sz="2400" dirty="0">
                <a:latin typeface="Times New Roman" panose="02020603050405020304" pitchFamily="18" charset="0"/>
                <a:cs typeface="Times New Roman" panose="02020603050405020304" pitchFamily="18" charset="0"/>
              </a:rPr>
              <a:t>4. Trong các điểm A, B, C, điểm nào có độ cao cao nhất và độ cao thấp nhất?</a:t>
            </a:r>
            <a:endParaRPr lang="vi-VN" sz="2400"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4C3735D3-73DB-44BF-A27D-04B64294A8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13960" y="1258591"/>
            <a:ext cx="7040880" cy="49607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897296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3ACBDA0-19A0-40BF-90D8-A9365CD13394}"/>
              </a:ext>
            </a:extLst>
          </p:cNvPr>
          <p:cNvSpPr txBox="1"/>
          <p:nvPr/>
        </p:nvSpPr>
        <p:spPr>
          <a:xfrm>
            <a:off x="956603" y="788881"/>
            <a:ext cx="10325686" cy="9723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nSpc>
                <a:spcPct val="125000"/>
              </a:lnSpc>
            </a:pP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vi-VN" sz="2400" b="1" i="1" dirty="0">
                <a:solidFill>
                  <a:schemeClr val="bg1">
                    <a:lumMod val="95000"/>
                  </a:schemeClr>
                </a:solidFill>
                <a:latin typeface="Times New Roman" panose="02020603050405020304" pitchFamily="18" charset="0"/>
                <a:cs typeface="Times New Roman" panose="02020603050405020304" pitchFamily="18" charset="0"/>
              </a:rPr>
              <a:t>Lát cắt địa hình </a:t>
            </a:r>
            <a:r>
              <a:rPr lang="vi-VN" sz="2400" dirty="0">
                <a:solidFill>
                  <a:schemeClr val="bg1">
                    <a:lumMod val="95000"/>
                  </a:schemeClr>
                </a:solidFill>
                <a:latin typeface="Times New Roman" panose="02020603050405020304" pitchFamily="18" charset="0"/>
                <a:cs typeface="Times New Roman" panose="02020603050405020304" pitchFamily="18" charset="0"/>
              </a:rPr>
              <a:t>là hình vẽ biểu hiện được đầy đủ hình dáng và độ cao của các loại địa hình dọc theo một đường (tuyến) cắt nhất định.</a:t>
            </a:r>
          </a:p>
        </p:txBody>
      </p:sp>
      <p:sp>
        <p:nvSpPr>
          <p:cNvPr id="5" name="TextBox 4">
            <a:extLst>
              <a:ext uri="{FF2B5EF4-FFF2-40B4-BE49-F238E27FC236}">
                <a16:creationId xmlns:a16="http://schemas.microsoft.com/office/drawing/2014/main" id="{E9D0EF77-D77D-46FC-AE18-0141CECC6866}"/>
              </a:ext>
            </a:extLst>
          </p:cNvPr>
          <p:cNvSpPr txBox="1"/>
          <p:nvPr/>
        </p:nvSpPr>
        <p:spPr>
          <a:xfrm>
            <a:off x="956603" y="1761263"/>
            <a:ext cx="10325686" cy="38039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sz="2400" b="1" i="1" dirty="0">
                <a:solidFill>
                  <a:schemeClr val="bg1">
                    <a:lumMod val="95000"/>
                  </a:schemeClr>
                </a:solidFill>
                <a:latin typeface="Times New Roman" panose="02020603050405020304" pitchFamily="18" charset="0"/>
                <a:cs typeface="Times New Roman" panose="02020603050405020304" pitchFamily="18" charset="0"/>
              </a:rPr>
              <a:t>- </a:t>
            </a:r>
            <a:r>
              <a:rPr lang="en-US" sz="2400" b="1" i="1" dirty="0" err="1">
                <a:solidFill>
                  <a:schemeClr val="bg1">
                    <a:lumMod val="95000"/>
                  </a:schemeClr>
                </a:solidFill>
                <a:latin typeface="Times New Roman" panose="02020603050405020304" pitchFamily="18" charset="0"/>
                <a:cs typeface="Times New Roman" panose="02020603050405020304" pitchFamily="18" charset="0"/>
              </a:rPr>
              <a:t>Cách</a:t>
            </a:r>
            <a:r>
              <a:rPr lang="en-US" sz="2400" b="1" i="1" dirty="0">
                <a:solidFill>
                  <a:schemeClr val="bg1">
                    <a:lumMod val="95000"/>
                  </a:schemeClr>
                </a:solidFill>
                <a:latin typeface="Times New Roman" panose="02020603050405020304" pitchFamily="18" charset="0"/>
                <a:cs typeface="Times New Roman" panose="02020603050405020304" pitchFamily="18" charset="0"/>
              </a:rPr>
              <a:t> </a:t>
            </a:r>
            <a:r>
              <a:rPr lang="vi-VN" sz="2400" b="1" i="1" dirty="0">
                <a:solidFill>
                  <a:schemeClr val="bg1">
                    <a:lumMod val="95000"/>
                  </a:schemeClr>
                </a:solidFill>
                <a:latin typeface="Times New Roman" panose="02020603050405020304" pitchFamily="18" charset="0"/>
                <a:cs typeface="Times New Roman" panose="02020603050405020304" pitchFamily="18" charset="0"/>
              </a:rPr>
              <a:t>đọc lát cắt địa hình</a:t>
            </a:r>
            <a:r>
              <a:rPr lang="en-US" sz="2400" b="1" i="1" dirty="0">
                <a:solidFill>
                  <a:schemeClr val="bg1">
                    <a:lumMod val="95000"/>
                  </a:schemeClr>
                </a:solidFill>
                <a:latin typeface="Times New Roman" panose="02020603050405020304" pitchFamily="18" charset="0"/>
                <a:cs typeface="Times New Roman" panose="02020603050405020304" pitchFamily="18" charset="0"/>
              </a:rPr>
              <a:t>:</a:t>
            </a:r>
          </a:p>
          <a:p>
            <a:pPr fontAlgn="base">
              <a:lnSpc>
                <a:spcPct val="125000"/>
              </a:lnSpc>
            </a:pPr>
            <a:r>
              <a:rPr lang="en-US" sz="3200" dirty="0">
                <a:solidFill>
                  <a:schemeClr val="bg1">
                    <a:lumMod val="95000"/>
                  </a:schemeClr>
                </a:solidFill>
                <a:latin typeface="Times New Roman" panose="02020603050405020304" pitchFamily="18" charset="0"/>
                <a:cs typeface="Times New Roman" panose="02020603050405020304" pitchFamily="18" charset="0"/>
              </a:rPr>
              <a:t>+</a:t>
            </a:r>
            <a:r>
              <a:rPr lang="vi-VN" sz="2400" dirty="0">
                <a:solidFill>
                  <a:schemeClr val="bg1">
                    <a:lumMod val="95000"/>
                  </a:schemeClr>
                </a:solidFill>
                <a:latin typeface="Times New Roman" panose="02020603050405020304" pitchFamily="18" charset="0"/>
                <a:cs typeface="Times New Roman" panose="02020603050405020304" pitchFamily="18" charset="0"/>
              </a:rPr>
              <a:t> Khi đọc lát cắt, trước tiên ta phải xác định được đi</a:t>
            </a:r>
            <a:r>
              <a:rPr lang="en-US" sz="2400" dirty="0">
                <a:solidFill>
                  <a:schemeClr val="bg1">
                    <a:lumMod val="95000"/>
                  </a:schemeClr>
                </a:solidFill>
                <a:latin typeface="Times New Roman" panose="02020603050405020304" pitchFamily="18" charset="0"/>
                <a:cs typeface="Times New Roman" panose="02020603050405020304" pitchFamily="18" charset="0"/>
              </a:rPr>
              <a:t>ể</a:t>
            </a:r>
            <a:r>
              <a:rPr lang="vi-VN" sz="2400" dirty="0">
                <a:solidFill>
                  <a:schemeClr val="bg1">
                    <a:lumMod val="95000"/>
                  </a:schemeClr>
                </a:solidFill>
                <a:latin typeface="Times New Roman" panose="02020603050405020304" pitchFamily="18" charset="0"/>
                <a:cs typeface="Times New Roman" panose="02020603050405020304" pitchFamily="18" charset="0"/>
              </a:rPr>
              <a:t>m bắt đầu và đi</a:t>
            </a:r>
            <a:r>
              <a:rPr lang="en-US" sz="2400" dirty="0">
                <a:solidFill>
                  <a:schemeClr val="bg1">
                    <a:lumMod val="95000"/>
                  </a:schemeClr>
                </a:solidFill>
                <a:latin typeface="Times New Roman" panose="02020603050405020304" pitchFamily="18" charset="0"/>
                <a:cs typeface="Times New Roman" panose="02020603050405020304" pitchFamily="18" charset="0"/>
              </a:rPr>
              <a:t>ể</a:t>
            </a:r>
            <a:r>
              <a:rPr lang="vi-VN" sz="2400" dirty="0">
                <a:solidFill>
                  <a:schemeClr val="bg1">
                    <a:lumMod val="95000"/>
                  </a:schemeClr>
                </a:solidFill>
                <a:latin typeface="Times New Roman" panose="02020603050405020304" pitchFamily="18" charset="0"/>
                <a:cs typeface="Times New Roman" panose="02020603050405020304" pitchFamily="18" charset="0"/>
              </a:rPr>
              <a:t>m cuối của lát cắt.</a:t>
            </a:r>
          </a:p>
          <a:p>
            <a:pPr fontAlgn="base">
              <a:lnSpc>
                <a:spcPct val="125000"/>
              </a:lnSpc>
            </a:pPr>
            <a:r>
              <a:rPr lang="en-US" sz="2400" dirty="0">
                <a:solidFill>
                  <a:schemeClr val="bg1">
                    <a:lumMod val="95000"/>
                  </a:schemeClr>
                </a:solidFill>
                <a:latin typeface="Times New Roman" panose="02020603050405020304" pitchFamily="18" charset="0"/>
                <a:cs typeface="Times New Roman" panose="02020603050405020304" pitchFamily="18" charset="0"/>
              </a:rPr>
              <a:t>+</a:t>
            </a:r>
            <a:r>
              <a:rPr lang="vi-VN" sz="2400" dirty="0">
                <a:solidFill>
                  <a:schemeClr val="bg1">
                    <a:lumMod val="95000"/>
                  </a:schemeClr>
                </a:solidFill>
                <a:latin typeface="Times New Roman" panose="02020603050405020304" pitchFamily="18" charset="0"/>
                <a:cs typeface="Times New Roman" panose="02020603050405020304" pitchFamily="18" charset="0"/>
              </a:rPr>
              <a:t> Từ hai điểm mốc này, ta có thể biết được lát cắt có hướng như thế nào, đi qua những điểm độ cao, dạng địa hình đặc biệt nào, độ dốc của địa hình biến đổi ra sao,...</a:t>
            </a:r>
          </a:p>
          <a:p>
            <a:pPr fontAlgn="base">
              <a:lnSpc>
                <a:spcPct val="125000"/>
              </a:lnSpc>
            </a:pPr>
            <a:r>
              <a:rPr lang="en-US" sz="2400" dirty="0">
                <a:solidFill>
                  <a:schemeClr val="bg1">
                    <a:lumMod val="95000"/>
                  </a:schemeClr>
                </a:solidFill>
                <a:latin typeface="Times New Roman" panose="02020603050405020304" pitchFamily="18" charset="0"/>
                <a:cs typeface="Times New Roman" panose="02020603050405020304" pitchFamily="18" charset="0"/>
              </a:rPr>
              <a:t>+</a:t>
            </a:r>
            <a:r>
              <a:rPr lang="vi-VN" sz="2400" dirty="0">
                <a:solidFill>
                  <a:schemeClr val="bg1">
                    <a:lumMod val="95000"/>
                  </a:schemeClr>
                </a:solidFill>
                <a:latin typeface="Times New Roman" panose="02020603050405020304" pitchFamily="18" charset="0"/>
                <a:cs typeface="Times New Roman" panose="02020603050405020304" pitchFamily="18" charset="0"/>
              </a:rPr>
              <a:t> Từ đó, ta có thể mô tả sự thay đ</a:t>
            </a:r>
            <a:r>
              <a:rPr lang="en-US" sz="2400" dirty="0">
                <a:solidFill>
                  <a:schemeClr val="bg1">
                    <a:lumMod val="95000"/>
                  </a:schemeClr>
                </a:solidFill>
                <a:latin typeface="Times New Roman" panose="02020603050405020304" pitchFamily="18" charset="0"/>
                <a:cs typeface="Times New Roman" panose="02020603050405020304" pitchFamily="18" charset="0"/>
              </a:rPr>
              <a:t>ổ</a:t>
            </a:r>
            <a:r>
              <a:rPr lang="vi-VN" sz="2400" dirty="0">
                <a:solidFill>
                  <a:schemeClr val="bg1">
                    <a:lumMod val="95000"/>
                  </a:schemeClr>
                </a:solidFill>
                <a:latin typeface="Times New Roman" panose="02020603050405020304" pitchFamily="18" charset="0"/>
                <a:cs typeface="Times New Roman" panose="02020603050405020304" pitchFamily="18" charset="0"/>
              </a:rPr>
              <a:t>i của địa hình từ điểm đầu đến đi</a:t>
            </a:r>
            <a:r>
              <a:rPr lang="en-US" sz="2400" dirty="0">
                <a:solidFill>
                  <a:schemeClr val="bg1">
                    <a:lumMod val="95000"/>
                  </a:schemeClr>
                </a:solidFill>
                <a:latin typeface="Times New Roman" panose="02020603050405020304" pitchFamily="18" charset="0"/>
                <a:cs typeface="Times New Roman" panose="02020603050405020304" pitchFamily="18" charset="0"/>
              </a:rPr>
              <a:t>ể</a:t>
            </a:r>
            <a:r>
              <a:rPr lang="vi-VN" sz="2400" dirty="0">
                <a:solidFill>
                  <a:schemeClr val="bg1">
                    <a:lumMod val="95000"/>
                  </a:schemeClr>
                </a:solidFill>
                <a:latin typeface="Times New Roman" panose="02020603050405020304" pitchFamily="18" charset="0"/>
                <a:cs typeface="Times New Roman" panose="02020603050405020304" pitchFamily="18" charset="0"/>
              </a:rPr>
              <a:t>m cuối lát cắt.</a:t>
            </a:r>
          </a:p>
          <a:p>
            <a:pPr>
              <a:lnSpc>
                <a:spcPct val="125000"/>
              </a:lnSpc>
            </a:pPr>
            <a:r>
              <a:rPr lang="en-US" sz="2400" dirty="0">
                <a:solidFill>
                  <a:schemeClr val="bg1">
                    <a:lumMod val="95000"/>
                  </a:schemeClr>
                </a:solidFill>
                <a:latin typeface="Times New Roman" panose="02020603050405020304" pitchFamily="18" charset="0"/>
                <a:cs typeface="Times New Roman" panose="02020603050405020304" pitchFamily="18" charset="0"/>
              </a:rPr>
              <a:t>+</a:t>
            </a:r>
            <a:r>
              <a:rPr lang="vi-VN" sz="2400" dirty="0">
                <a:solidFill>
                  <a:schemeClr val="bg1">
                    <a:lumMod val="95000"/>
                  </a:schemeClr>
                </a:solidFill>
                <a:latin typeface="Times New Roman" panose="02020603050405020304" pitchFamily="18" charset="0"/>
                <a:cs typeface="Times New Roman" panose="02020603050405020304" pitchFamily="18" charset="0"/>
              </a:rPr>
              <a:t> Dựa vào tỉ lệ lát cắt, có th</a:t>
            </a:r>
            <a:r>
              <a:rPr lang="en-US" sz="2400" dirty="0">
                <a:solidFill>
                  <a:schemeClr val="bg1">
                    <a:lumMod val="95000"/>
                  </a:schemeClr>
                </a:solidFill>
                <a:latin typeface="Times New Roman" panose="02020603050405020304" pitchFamily="18" charset="0"/>
                <a:cs typeface="Times New Roman" panose="02020603050405020304" pitchFamily="18" charset="0"/>
              </a:rPr>
              <a:t>ể</a:t>
            </a:r>
            <a:r>
              <a:rPr lang="vi-VN" sz="2400" dirty="0">
                <a:solidFill>
                  <a:schemeClr val="bg1">
                    <a:lumMod val="95000"/>
                  </a:schemeClr>
                </a:solidFill>
                <a:latin typeface="Times New Roman" panose="02020603050405020304" pitchFamily="18" charset="0"/>
                <a:cs typeface="Times New Roman" panose="02020603050405020304" pitchFamily="18" charset="0"/>
              </a:rPr>
              <a:t> t</a:t>
            </a:r>
            <a:r>
              <a:rPr lang="en-US" sz="2400" dirty="0">
                <a:solidFill>
                  <a:schemeClr val="bg1">
                    <a:lumMod val="95000"/>
                  </a:schemeClr>
                </a:solidFill>
                <a:latin typeface="Times New Roman" panose="02020603050405020304" pitchFamily="18" charset="0"/>
                <a:cs typeface="Times New Roman" panose="02020603050405020304" pitchFamily="18" charset="0"/>
              </a:rPr>
              <a:t>í</a:t>
            </a:r>
            <a:r>
              <a:rPr lang="vi-VN" sz="2400" dirty="0">
                <a:solidFill>
                  <a:schemeClr val="bg1">
                    <a:lumMod val="95000"/>
                  </a:schemeClr>
                </a:solidFill>
                <a:latin typeface="Times New Roman" panose="02020603050405020304" pitchFamily="18" charset="0"/>
                <a:cs typeface="Times New Roman" panose="02020603050405020304" pitchFamily="18" charset="0"/>
              </a:rPr>
              <a:t>nh được khoảng cách giữa các địa đi</a:t>
            </a:r>
            <a:r>
              <a:rPr lang="en-US" sz="2400" dirty="0">
                <a:solidFill>
                  <a:schemeClr val="bg1">
                    <a:lumMod val="95000"/>
                  </a:schemeClr>
                </a:solidFill>
                <a:latin typeface="Times New Roman" panose="02020603050405020304" pitchFamily="18" charset="0"/>
                <a:cs typeface="Times New Roman" panose="02020603050405020304" pitchFamily="18" charset="0"/>
              </a:rPr>
              <a:t>ể</a:t>
            </a:r>
            <a:r>
              <a:rPr lang="vi-VN" sz="2400" dirty="0">
                <a:solidFill>
                  <a:schemeClr val="bg1">
                    <a:lumMod val="95000"/>
                  </a:schemeClr>
                </a:solidFill>
                <a:latin typeface="Times New Roman" panose="02020603050405020304" pitchFamily="18" charset="0"/>
                <a:cs typeface="Times New Roman" panose="02020603050405020304" pitchFamily="18" charset="0"/>
              </a:rPr>
              <a:t>m</a:t>
            </a:r>
            <a:r>
              <a:rPr lang="vi-VN" dirty="0">
                <a:solidFill>
                  <a:schemeClr val="bg1">
                    <a:lumMod val="95000"/>
                  </a:schemeClr>
                </a:solidFill>
              </a:rPr>
              <a:t>.</a:t>
            </a:r>
            <a:endParaRPr lang="vi-VN" sz="2400" dirty="0">
              <a:solidFill>
                <a:schemeClr val="bg1">
                  <a:lumMod val="9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525944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croll: Horizontal 4">
            <a:extLst>
              <a:ext uri="{FF2B5EF4-FFF2-40B4-BE49-F238E27FC236}">
                <a16:creationId xmlns:a16="http://schemas.microsoft.com/office/drawing/2014/main" id="{7ED3AD31-6534-4047-AEFE-E9D123D88B95}"/>
              </a:ext>
            </a:extLst>
          </p:cNvPr>
          <p:cNvSpPr/>
          <p:nvPr/>
        </p:nvSpPr>
        <p:spPr>
          <a:xfrm>
            <a:off x="1" y="979954"/>
            <a:ext cx="5166360" cy="5518052"/>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cắt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lần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lượt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a:t>
            </a:r>
            <a:r>
              <a:rPr lang="en-US" sz="2400" dirty="0">
                <a:latin typeface="Times New Roman" panose="02020603050405020304" pitchFamily="18" charset="0"/>
                <a:cs typeface="Times New Roman" panose="02020603050405020304" pitchFamily="18" charset="0"/>
              </a:rPr>
              <a:t> qua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địa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Đồng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bằng</a:t>
            </a:r>
            <a:r>
              <a:rPr lang="en-US" sz="2400" dirty="0">
                <a:latin typeface="Times New Roman" panose="02020603050405020304" pitchFamily="18" charset="0"/>
                <a:cs typeface="Times New Roman" panose="02020603050405020304" pitchFamily="18" charset="0"/>
              </a:rPr>
              <a:t> - </a:t>
            </a:r>
            <a:r>
              <a:rPr lang="en-US" sz="2400" dirty="0" err="1">
                <a:latin typeface="Times New Roman" panose="02020603050405020304" pitchFamily="18" charset="0"/>
                <a:cs typeface="Times New Roman" panose="02020603050405020304" pitchFamily="18" charset="0"/>
              </a:rPr>
              <a:t>cao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nguyên</a:t>
            </a:r>
            <a:r>
              <a:rPr lang="en-US" sz="2400" dirty="0">
                <a:latin typeface="Times New Roman" panose="02020603050405020304" pitchFamily="18" charset="0"/>
                <a:cs typeface="Times New Roman" panose="02020603050405020304" pitchFamily="18" charset="0"/>
              </a:rPr>
              <a:t> – </a:t>
            </a:r>
            <a:r>
              <a:rPr lang="en-US" sz="2400" dirty="0" err="1">
                <a:latin typeface="Times New Roman" panose="02020603050405020304" pitchFamily="18" charset="0"/>
                <a:cs typeface="Times New Roman" panose="02020603050405020304" pitchFamily="18" charset="0"/>
              </a:rPr>
              <a:t>núi</a:t>
            </a:r>
            <a:r>
              <a:rPr lang="en-US" sz="2400" dirty="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a:p>
            <a:r>
              <a:rPr lang="nl-NL" sz="2400" dirty="0">
                <a:latin typeface="Times New Roman" panose="02020603050405020304" pitchFamily="18" charset="0"/>
                <a:cs typeface="Times New Roman" panose="02020603050405020304" pitchFamily="18" charset="0"/>
              </a:rPr>
              <a:t>- Trong các điểm A, B, C: điểm có độ cao cao nhất là điểm C và độ cao thấp nhất là điểm A.</a:t>
            </a:r>
          </a:p>
          <a:p>
            <a:r>
              <a:rPr lang="en-US" sz="2400" i="1" dirty="0">
                <a:solidFill>
                  <a:srgbClr val="C00000"/>
                </a:solidFill>
                <a:latin typeface="Times New Roman" panose="02020603050405020304" pitchFamily="18" charset="0"/>
                <a:cs typeface="Times New Roman" panose="02020603050405020304" pitchFamily="18" charset="0"/>
              </a:rPr>
              <a:t>(</a:t>
            </a:r>
            <a:r>
              <a:rPr lang="en-US" sz="2400" i="1" dirty="0" err="1">
                <a:solidFill>
                  <a:srgbClr val="C00000"/>
                </a:solidFill>
                <a:latin typeface="Times New Roman" panose="02020603050405020304" pitchFamily="18" charset="0"/>
                <a:cs typeface="Times New Roman" panose="02020603050405020304" pitchFamily="18" charset="0"/>
              </a:rPr>
              <a:t>Có</a:t>
            </a:r>
            <a:r>
              <a:rPr lang="en-US" sz="2400" i="1" dirty="0">
                <a:solidFill>
                  <a:srgbClr val="C00000"/>
                </a:solidFill>
                <a:latin typeface="Times New Roman" panose="02020603050405020304" pitchFamily="18" charset="0"/>
                <a:cs typeface="Times New Roman" panose="02020603050405020304" pitchFamily="18" charset="0"/>
              </a:rPr>
              <a:t> </a:t>
            </a:r>
            <a:r>
              <a:rPr lang="en-US" sz="2400" i="1" dirty="0" err="1">
                <a:solidFill>
                  <a:srgbClr val="C00000"/>
                </a:solidFill>
                <a:latin typeface="Times New Roman" panose="02020603050405020304" pitchFamily="18" charset="0"/>
                <a:cs typeface="Times New Roman" panose="02020603050405020304" pitchFamily="18" charset="0"/>
              </a:rPr>
              <a:t>thể</a:t>
            </a:r>
            <a:r>
              <a:rPr lang="en-US" sz="2400" i="1" dirty="0">
                <a:solidFill>
                  <a:srgbClr val="C00000"/>
                </a:solidFill>
                <a:latin typeface="Times New Roman" panose="02020603050405020304" pitchFamily="18" charset="0"/>
                <a:cs typeface="Times New Roman" panose="02020603050405020304" pitchFamily="18" charset="0"/>
              </a:rPr>
              <a:t> </a:t>
            </a:r>
            <a:r>
              <a:rPr lang="en-US" sz="2400" i="1" dirty="0" err="1">
                <a:solidFill>
                  <a:srgbClr val="C00000"/>
                </a:solidFill>
                <a:latin typeface="Times New Roman" panose="02020603050405020304" pitchFamily="18" charset="0"/>
                <a:cs typeface="Times New Roman" panose="02020603050405020304" pitchFamily="18" charset="0"/>
              </a:rPr>
              <a:t>cho</a:t>
            </a:r>
            <a:r>
              <a:rPr lang="en-US" sz="2400" i="1" dirty="0">
                <a:solidFill>
                  <a:srgbClr val="C00000"/>
                </a:solidFill>
                <a:latin typeface="Times New Roman" panose="02020603050405020304" pitchFamily="18" charset="0"/>
                <a:cs typeface="Times New Roman" panose="02020603050405020304" pitchFamily="18" charset="0"/>
              </a:rPr>
              <a:t> HS </a:t>
            </a:r>
            <a:r>
              <a:rPr lang="en-US" sz="2400" i="1" dirty="0" err="1">
                <a:solidFill>
                  <a:srgbClr val="C00000"/>
                </a:solidFill>
                <a:latin typeface="Times New Roman" panose="02020603050405020304" pitchFamily="18" charset="0"/>
                <a:cs typeface="Times New Roman" panose="02020603050405020304" pitchFamily="18" charset="0"/>
              </a:rPr>
              <a:t>nêu</a:t>
            </a:r>
            <a:r>
              <a:rPr lang="en-US" sz="2400" i="1" dirty="0">
                <a:solidFill>
                  <a:srgbClr val="C00000"/>
                </a:solidFill>
                <a:latin typeface="Times New Roman" panose="02020603050405020304" pitchFamily="18" charset="0"/>
                <a:cs typeface="Times New Roman" panose="02020603050405020304" pitchFamily="18" charset="0"/>
              </a:rPr>
              <a:t> </a:t>
            </a:r>
            <a:r>
              <a:rPr lang="en-US" sz="2400" i="1" dirty="0" err="1">
                <a:solidFill>
                  <a:srgbClr val="C00000"/>
                </a:solidFill>
                <a:latin typeface="Times New Roman" panose="02020603050405020304" pitchFamily="18" charset="0"/>
                <a:cs typeface="Times New Roman" panose="02020603050405020304" pitchFamily="18" charset="0"/>
              </a:rPr>
              <a:t>độ</a:t>
            </a:r>
            <a:r>
              <a:rPr lang="en-US" sz="2400" i="1" dirty="0">
                <a:solidFill>
                  <a:srgbClr val="C00000"/>
                </a:solidFill>
                <a:latin typeface="Times New Roman" panose="02020603050405020304" pitchFamily="18" charset="0"/>
                <a:cs typeface="Times New Roman" panose="02020603050405020304" pitchFamily="18" charset="0"/>
              </a:rPr>
              <a:t> </a:t>
            </a:r>
            <a:r>
              <a:rPr lang="en-US" sz="2400" i="1" dirty="0" err="1">
                <a:solidFill>
                  <a:srgbClr val="C00000"/>
                </a:solidFill>
                <a:latin typeface="Times New Roman" panose="02020603050405020304" pitchFamily="18" charset="0"/>
                <a:cs typeface="Times New Roman" panose="02020603050405020304" pitchFamily="18" charset="0"/>
              </a:rPr>
              <a:t>cao</a:t>
            </a:r>
            <a:r>
              <a:rPr lang="en-US" sz="2400" i="1" dirty="0">
                <a:solidFill>
                  <a:srgbClr val="C00000"/>
                </a:solidFill>
                <a:latin typeface="Times New Roman" panose="02020603050405020304" pitchFamily="18" charset="0"/>
                <a:cs typeface="Times New Roman" panose="02020603050405020304" pitchFamily="18" charset="0"/>
              </a:rPr>
              <a:t> </a:t>
            </a:r>
            <a:r>
              <a:rPr lang="en-US" sz="2400" i="1" dirty="0" err="1">
                <a:solidFill>
                  <a:srgbClr val="C00000"/>
                </a:solidFill>
                <a:latin typeface="Times New Roman" panose="02020603050405020304" pitchFamily="18" charset="0"/>
                <a:cs typeface="Times New Roman" panose="02020603050405020304" pitchFamily="18" charset="0"/>
              </a:rPr>
              <a:t>của</a:t>
            </a:r>
            <a:r>
              <a:rPr lang="en-US" sz="2400" i="1" dirty="0">
                <a:solidFill>
                  <a:srgbClr val="C00000"/>
                </a:solidFill>
                <a:latin typeface="Times New Roman" panose="02020603050405020304" pitchFamily="18" charset="0"/>
                <a:cs typeface="Times New Roman" panose="02020603050405020304" pitchFamily="18" charset="0"/>
              </a:rPr>
              <a:t> </a:t>
            </a:r>
            <a:r>
              <a:rPr lang="en-US" sz="2400" i="1" dirty="0" err="1">
                <a:solidFill>
                  <a:srgbClr val="C00000"/>
                </a:solidFill>
                <a:latin typeface="Times New Roman" panose="02020603050405020304" pitchFamily="18" charset="0"/>
                <a:cs typeface="Times New Roman" panose="02020603050405020304" pitchFamily="18" charset="0"/>
              </a:rPr>
              <a:t>từng</a:t>
            </a:r>
            <a:r>
              <a:rPr lang="en-US" sz="2400" i="1" dirty="0">
                <a:solidFill>
                  <a:srgbClr val="C00000"/>
                </a:solidFill>
                <a:latin typeface="Times New Roman" panose="02020603050405020304" pitchFamily="18" charset="0"/>
                <a:cs typeface="Times New Roman" panose="02020603050405020304" pitchFamily="18" charset="0"/>
              </a:rPr>
              <a:t> </a:t>
            </a:r>
            <a:r>
              <a:rPr lang="en-US" sz="2400" i="1" dirty="0" err="1">
                <a:solidFill>
                  <a:srgbClr val="C00000"/>
                </a:solidFill>
                <a:latin typeface="Times New Roman" panose="02020603050405020304" pitchFamily="18" charset="0"/>
                <a:cs typeface="Times New Roman" panose="02020603050405020304" pitchFamily="18" charset="0"/>
              </a:rPr>
              <a:t>điểm</a:t>
            </a:r>
            <a:r>
              <a:rPr lang="en-US" sz="2400" i="1" dirty="0">
                <a:solidFill>
                  <a:srgbClr val="C00000"/>
                </a:solidFill>
                <a:latin typeface="Times New Roman" panose="02020603050405020304" pitchFamily="18" charset="0"/>
                <a:cs typeface="Times New Roman" panose="02020603050405020304" pitchFamily="18" charset="0"/>
              </a:rPr>
              <a:t> </a:t>
            </a:r>
            <a:r>
              <a:rPr lang="en-US" sz="2400" i="1" dirty="0" err="1">
                <a:solidFill>
                  <a:srgbClr val="C00000"/>
                </a:solidFill>
                <a:latin typeface="Times New Roman" panose="02020603050405020304" pitchFamily="18" charset="0"/>
                <a:cs typeface="Times New Roman" panose="02020603050405020304" pitchFamily="18" charset="0"/>
              </a:rPr>
              <a:t>sau</a:t>
            </a:r>
            <a:r>
              <a:rPr lang="en-US" sz="2400" i="1" dirty="0">
                <a:solidFill>
                  <a:srgbClr val="C00000"/>
                </a:solidFill>
                <a:latin typeface="Times New Roman" panose="02020603050405020304" pitchFamily="18" charset="0"/>
                <a:cs typeface="Times New Roman" panose="02020603050405020304" pitchFamily="18" charset="0"/>
              </a:rPr>
              <a:t> </a:t>
            </a:r>
            <a:r>
              <a:rPr lang="en-US" sz="2400" i="1" dirty="0" err="1">
                <a:solidFill>
                  <a:srgbClr val="C00000"/>
                </a:solidFill>
                <a:latin typeface="Times New Roman" panose="02020603050405020304" pitchFamily="18" charset="0"/>
                <a:cs typeface="Times New Roman" panose="02020603050405020304" pitchFamily="18" charset="0"/>
              </a:rPr>
              <a:t>đó</a:t>
            </a:r>
            <a:r>
              <a:rPr lang="en-US" sz="2400" i="1" dirty="0">
                <a:solidFill>
                  <a:srgbClr val="C00000"/>
                </a:solidFill>
                <a:latin typeface="Times New Roman" panose="02020603050405020304" pitchFamily="18" charset="0"/>
                <a:cs typeface="Times New Roman" panose="02020603050405020304" pitchFamily="18" charset="0"/>
              </a:rPr>
              <a:t> </a:t>
            </a:r>
            <a:r>
              <a:rPr lang="en-US" sz="2400" i="1" dirty="0" err="1">
                <a:solidFill>
                  <a:srgbClr val="C00000"/>
                </a:solidFill>
                <a:latin typeface="Times New Roman" panose="02020603050405020304" pitchFamily="18" charset="0"/>
                <a:cs typeface="Times New Roman" panose="02020603050405020304" pitchFamily="18" charset="0"/>
              </a:rPr>
              <a:t>rút</a:t>
            </a:r>
            <a:r>
              <a:rPr lang="en-US" sz="2400" i="1" dirty="0">
                <a:solidFill>
                  <a:srgbClr val="C00000"/>
                </a:solidFill>
                <a:latin typeface="Times New Roman" panose="02020603050405020304" pitchFamily="18" charset="0"/>
                <a:cs typeface="Times New Roman" panose="02020603050405020304" pitchFamily="18" charset="0"/>
              </a:rPr>
              <a:t> ra KL </a:t>
            </a:r>
            <a:r>
              <a:rPr lang="en-US" sz="2400" i="1" dirty="0" err="1">
                <a:solidFill>
                  <a:srgbClr val="C00000"/>
                </a:solidFill>
                <a:latin typeface="Times New Roman" panose="02020603050405020304" pitchFamily="18" charset="0"/>
                <a:cs typeface="Times New Roman" panose="02020603050405020304" pitchFamily="18" charset="0"/>
              </a:rPr>
              <a:t>về</a:t>
            </a:r>
            <a:r>
              <a:rPr lang="en-US" sz="2400" i="1" dirty="0">
                <a:solidFill>
                  <a:srgbClr val="C00000"/>
                </a:solidFill>
                <a:latin typeface="Times New Roman" panose="02020603050405020304" pitchFamily="18" charset="0"/>
                <a:cs typeface="Times New Roman" panose="02020603050405020304" pitchFamily="18" charset="0"/>
              </a:rPr>
              <a:t> </a:t>
            </a:r>
            <a:r>
              <a:rPr lang="en-US" sz="2400" i="1" dirty="0" err="1">
                <a:solidFill>
                  <a:srgbClr val="C00000"/>
                </a:solidFill>
                <a:latin typeface="Times New Roman" panose="02020603050405020304" pitchFamily="18" charset="0"/>
                <a:cs typeface="Times New Roman" panose="02020603050405020304" pitchFamily="18" charset="0"/>
              </a:rPr>
              <a:t>độ</a:t>
            </a:r>
            <a:r>
              <a:rPr lang="en-US" sz="2400" i="1" dirty="0">
                <a:solidFill>
                  <a:srgbClr val="C00000"/>
                </a:solidFill>
                <a:latin typeface="Times New Roman" panose="02020603050405020304" pitchFamily="18" charset="0"/>
                <a:cs typeface="Times New Roman" panose="02020603050405020304" pitchFamily="18" charset="0"/>
              </a:rPr>
              <a:t> </a:t>
            </a:r>
            <a:r>
              <a:rPr lang="en-US" sz="2400" i="1" dirty="0" err="1">
                <a:solidFill>
                  <a:srgbClr val="C00000"/>
                </a:solidFill>
                <a:latin typeface="Times New Roman" panose="02020603050405020304" pitchFamily="18" charset="0"/>
                <a:cs typeface="Times New Roman" panose="02020603050405020304" pitchFamily="18" charset="0"/>
              </a:rPr>
              <a:t>cao</a:t>
            </a:r>
            <a:r>
              <a:rPr lang="en-US" sz="2400" i="1" dirty="0">
                <a:solidFill>
                  <a:srgbClr val="C00000"/>
                </a:solidFill>
                <a:latin typeface="Times New Roman" panose="02020603050405020304" pitchFamily="18" charset="0"/>
                <a:cs typeface="Times New Roman" panose="02020603050405020304" pitchFamily="18" charset="0"/>
              </a:rPr>
              <a:t>)</a:t>
            </a:r>
            <a:endParaRPr lang="vi-VN" sz="2400" i="1" dirty="0">
              <a:solidFill>
                <a:srgbClr val="C00000"/>
              </a:solidFill>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F15E8303-E209-4800-829B-D6C51338D3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66360" y="1258591"/>
            <a:ext cx="6888479" cy="49607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724996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477</TotalTime>
  <Words>1055</Words>
  <Application>Microsoft Office PowerPoint</Application>
  <PresentationFormat>Widescreen</PresentationFormat>
  <Paragraphs>74</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Administrator</cp:lastModifiedBy>
  <cp:revision>224</cp:revision>
  <dcterms:created xsi:type="dcterms:W3CDTF">2021-07-19T07:56:00Z</dcterms:created>
  <dcterms:modified xsi:type="dcterms:W3CDTF">2021-07-31T14:30:51Z</dcterms:modified>
</cp:coreProperties>
</file>